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3" r:id="rId2"/>
    <p:sldId id="362" r:id="rId3"/>
    <p:sldId id="397" r:id="rId4"/>
    <p:sldId id="422" r:id="rId5"/>
    <p:sldId id="423" r:id="rId6"/>
    <p:sldId id="389" r:id="rId7"/>
    <p:sldId id="405" r:id="rId8"/>
    <p:sldId id="406" r:id="rId9"/>
    <p:sldId id="399" r:id="rId10"/>
    <p:sldId id="400" r:id="rId11"/>
    <p:sldId id="410" r:id="rId12"/>
    <p:sldId id="411" r:id="rId13"/>
    <p:sldId id="427" r:id="rId14"/>
    <p:sldId id="428" r:id="rId15"/>
    <p:sldId id="407" r:id="rId16"/>
    <p:sldId id="408" r:id="rId17"/>
    <p:sldId id="409" r:id="rId18"/>
    <p:sldId id="412" r:id="rId19"/>
    <p:sldId id="426" r:id="rId20"/>
    <p:sldId id="421" r:id="rId21"/>
    <p:sldId id="416" r:id="rId22"/>
    <p:sldId id="420" r:id="rId23"/>
    <p:sldId id="458" r:id="rId24"/>
    <p:sldId id="385" r:id="rId25"/>
    <p:sldId id="396" r:id="rId26"/>
    <p:sldId id="429" r:id="rId27"/>
    <p:sldId id="430" r:id="rId28"/>
    <p:sldId id="431" r:id="rId29"/>
    <p:sldId id="432" r:id="rId30"/>
    <p:sldId id="404" r:id="rId31"/>
    <p:sldId id="434" r:id="rId32"/>
    <p:sldId id="447" r:id="rId33"/>
    <p:sldId id="460" r:id="rId34"/>
    <p:sldId id="449" r:id="rId35"/>
    <p:sldId id="459" r:id="rId36"/>
    <p:sldId id="451" r:id="rId37"/>
    <p:sldId id="452" r:id="rId38"/>
    <p:sldId id="453" r:id="rId39"/>
    <p:sldId id="461" r:id="rId40"/>
    <p:sldId id="454" r:id="rId41"/>
    <p:sldId id="455" r:id="rId42"/>
    <p:sldId id="437" r:id="rId43"/>
    <p:sldId id="438" r:id="rId44"/>
    <p:sldId id="439" r:id="rId45"/>
    <p:sldId id="440" r:id="rId46"/>
    <p:sldId id="441" r:id="rId47"/>
    <p:sldId id="442" r:id="rId48"/>
    <p:sldId id="443" r:id="rId49"/>
    <p:sldId id="445" r:id="rId50"/>
    <p:sldId id="444" r:id="rId51"/>
    <p:sldId id="403" r:id="rId52"/>
    <p:sldId id="307" r:id="rId5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11C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23" autoAdjust="0"/>
    <p:restoredTop sz="94609" autoAdjust="0"/>
  </p:normalViewPr>
  <p:slideViewPr>
    <p:cSldViewPr snapToGrid="0">
      <p:cViewPr varScale="1">
        <p:scale>
          <a:sx n="73" d="100"/>
          <a:sy n="73" d="100"/>
        </p:scale>
        <p:origin x="34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89903B9-34B4-4F7B-B0B3-41C9FDF03DCD}"/>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CDA6B76B-4378-4FB8-9AAE-788D10CE79D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B9355B34-B9A5-420D-81C8-C1A46F06FF71}"/>
              </a:ext>
            </a:extLst>
          </p:cNvPr>
          <p:cNvSpPr>
            <a:spLocks noGrp="1"/>
          </p:cNvSpPr>
          <p:nvPr>
            <p:ph type="dt" sz="half" idx="10"/>
          </p:nvPr>
        </p:nvSpPr>
        <p:spPr/>
        <p:txBody>
          <a:bodyPr/>
          <a:lstStyle/>
          <a:p>
            <a:fld id="{4E6A2945-961D-439F-AB6E-FD787C2B8865}" type="datetimeFigureOut">
              <a:rPr lang="ru-RU" smtClean="0"/>
              <a:t>06.02.2026</a:t>
            </a:fld>
            <a:endParaRPr lang="ru-RU"/>
          </a:p>
        </p:txBody>
      </p:sp>
      <p:sp>
        <p:nvSpPr>
          <p:cNvPr id="5" name="Нижний колонтитул 4">
            <a:extLst>
              <a:ext uri="{FF2B5EF4-FFF2-40B4-BE49-F238E27FC236}">
                <a16:creationId xmlns:a16="http://schemas.microsoft.com/office/drawing/2014/main" id="{2FE8603E-33C3-43A4-B294-4468AD05148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BAFEBE9-D0EC-4CE3-B1AB-6A52A9D3EA3F}"/>
              </a:ext>
            </a:extLst>
          </p:cNvPr>
          <p:cNvSpPr>
            <a:spLocks noGrp="1"/>
          </p:cNvSpPr>
          <p:nvPr>
            <p:ph type="sldNum" sz="quarter" idx="12"/>
          </p:nvPr>
        </p:nvSpPr>
        <p:spPr/>
        <p:txBody>
          <a:bodyPr/>
          <a:lstStyle/>
          <a:p>
            <a:fld id="{B66FDA44-0C43-49C3-B331-655BF6636510}" type="slidenum">
              <a:rPr lang="ru-RU" smtClean="0"/>
              <a:t>‹#›</a:t>
            </a:fld>
            <a:endParaRPr lang="ru-RU"/>
          </a:p>
        </p:txBody>
      </p:sp>
    </p:spTree>
    <p:extLst>
      <p:ext uri="{BB962C8B-B14F-4D97-AF65-F5344CB8AC3E}">
        <p14:creationId xmlns:p14="http://schemas.microsoft.com/office/powerpoint/2010/main" val="4004443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E2DCD7F-4EB4-427A-B195-0020A2DB29FF}"/>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C8389E8-C41F-4DF2-B42C-D7A7E39788D4}"/>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A1F9A69-51EC-48C1-BDAB-D9718D6FEE7C}"/>
              </a:ext>
            </a:extLst>
          </p:cNvPr>
          <p:cNvSpPr>
            <a:spLocks noGrp="1"/>
          </p:cNvSpPr>
          <p:nvPr>
            <p:ph type="dt" sz="half" idx="10"/>
          </p:nvPr>
        </p:nvSpPr>
        <p:spPr/>
        <p:txBody>
          <a:bodyPr/>
          <a:lstStyle/>
          <a:p>
            <a:fld id="{4E6A2945-961D-439F-AB6E-FD787C2B8865}" type="datetimeFigureOut">
              <a:rPr lang="ru-RU" smtClean="0"/>
              <a:t>06.02.2026</a:t>
            </a:fld>
            <a:endParaRPr lang="ru-RU"/>
          </a:p>
        </p:txBody>
      </p:sp>
      <p:sp>
        <p:nvSpPr>
          <p:cNvPr id="5" name="Нижний колонтитул 4">
            <a:extLst>
              <a:ext uri="{FF2B5EF4-FFF2-40B4-BE49-F238E27FC236}">
                <a16:creationId xmlns:a16="http://schemas.microsoft.com/office/drawing/2014/main" id="{BC2ABC22-4353-4609-AD78-F114C9F961A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4B7BB38-2BC2-4AE7-A437-DABB3D7DAFBC}"/>
              </a:ext>
            </a:extLst>
          </p:cNvPr>
          <p:cNvSpPr>
            <a:spLocks noGrp="1"/>
          </p:cNvSpPr>
          <p:nvPr>
            <p:ph type="sldNum" sz="quarter" idx="12"/>
          </p:nvPr>
        </p:nvSpPr>
        <p:spPr/>
        <p:txBody>
          <a:bodyPr/>
          <a:lstStyle/>
          <a:p>
            <a:fld id="{B66FDA44-0C43-49C3-B331-655BF6636510}" type="slidenum">
              <a:rPr lang="ru-RU" smtClean="0"/>
              <a:t>‹#›</a:t>
            </a:fld>
            <a:endParaRPr lang="ru-RU"/>
          </a:p>
        </p:txBody>
      </p:sp>
    </p:spTree>
    <p:extLst>
      <p:ext uri="{BB962C8B-B14F-4D97-AF65-F5344CB8AC3E}">
        <p14:creationId xmlns:p14="http://schemas.microsoft.com/office/powerpoint/2010/main" val="2485369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8758700-36F9-42C4-B932-66E88617C908}"/>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86E98D71-C2D9-491C-9B3C-10F1B3DA65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4C3544B7-D64E-43B8-95BA-EA4FFFB92251}"/>
              </a:ext>
            </a:extLst>
          </p:cNvPr>
          <p:cNvSpPr>
            <a:spLocks noGrp="1"/>
          </p:cNvSpPr>
          <p:nvPr>
            <p:ph type="dt" sz="half" idx="10"/>
          </p:nvPr>
        </p:nvSpPr>
        <p:spPr/>
        <p:txBody>
          <a:bodyPr/>
          <a:lstStyle/>
          <a:p>
            <a:fld id="{4E6A2945-961D-439F-AB6E-FD787C2B8865}" type="datetimeFigureOut">
              <a:rPr lang="ru-RU" smtClean="0"/>
              <a:t>06.02.2026</a:t>
            </a:fld>
            <a:endParaRPr lang="ru-RU"/>
          </a:p>
        </p:txBody>
      </p:sp>
      <p:sp>
        <p:nvSpPr>
          <p:cNvPr id="5" name="Нижний колонтитул 4">
            <a:extLst>
              <a:ext uri="{FF2B5EF4-FFF2-40B4-BE49-F238E27FC236}">
                <a16:creationId xmlns:a16="http://schemas.microsoft.com/office/drawing/2014/main" id="{68CCAABA-6EA2-46F8-8AAC-8CB7DA49DED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01A6F04-B7C4-41EB-B7E4-7F3EE0AB9E71}"/>
              </a:ext>
            </a:extLst>
          </p:cNvPr>
          <p:cNvSpPr>
            <a:spLocks noGrp="1"/>
          </p:cNvSpPr>
          <p:nvPr>
            <p:ph type="sldNum" sz="quarter" idx="12"/>
          </p:nvPr>
        </p:nvSpPr>
        <p:spPr/>
        <p:txBody>
          <a:bodyPr/>
          <a:lstStyle/>
          <a:p>
            <a:fld id="{B66FDA44-0C43-49C3-B331-655BF6636510}" type="slidenum">
              <a:rPr lang="ru-RU" smtClean="0"/>
              <a:t>‹#›</a:t>
            </a:fld>
            <a:endParaRPr lang="ru-RU"/>
          </a:p>
        </p:txBody>
      </p:sp>
    </p:spTree>
    <p:extLst>
      <p:ext uri="{BB962C8B-B14F-4D97-AF65-F5344CB8AC3E}">
        <p14:creationId xmlns:p14="http://schemas.microsoft.com/office/powerpoint/2010/main" val="20693097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515992D-6420-4A8F-A5BB-C30272E426B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89DF4900-1C0C-4349-BF19-9C82B960CEC8}"/>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1CC5AB68-8282-4921-8F7D-D2BEEEB26D44}"/>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F5B685CC-4E22-41E9-8018-3A90B154D415}"/>
              </a:ext>
            </a:extLst>
          </p:cNvPr>
          <p:cNvSpPr>
            <a:spLocks noGrp="1"/>
          </p:cNvSpPr>
          <p:nvPr>
            <p:ph type="dt" sz="half" idx="10"/>
          </p:nvPr>
        </p:nvSpPr>
        <p:spPr/>
        <p:txBody>
          <a:bodyPr/>
          <a:lstStyle/>
          <a:p>
            <a:fld id="{4E6A2945-961D-439F-AB6E-FD787C2B8865}" type="datetimeFigureOut">
              <a:rPr lang="ru-RU" smtClean="0"/>
              <a:t>06.02.2026</a:t>
            </a:fld>
            <a:endParaRPr lang="ru-RU"/>
          </a:p>
        </p:txBody>
      </p:sp>
      <p:sp>
        <p:nvSpPr>
          <p:cNvPr id="6" name="Нижний колонтитул 5">
            <a:extLst>
              <a:ext uri="{FF2B5EF4-FFF2-40B4-BE49-F238E27FC236}">
                <a16:creationId xmlns:a16="http://schemas.microsoft.com/office/drawing/2014/main" id="{E33CD457-7382-4153-88C3-59C4AD7049B7}"/>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02ADD122-83F0-470E-9521-C5E9E630CC79}"/>
              </a:ext>
            </a:extLst>
          </p:cNvPr>
          <p:cNvSpPr>
            <a:spLocks noGrp="1"/>
          </p:cNvSpPr>
          <p:nvPr>
            <p:ph type="sldNum" sz="quarter" idx="12"/>
          </p:nvPr>
        </p:nvSpPr>
        <p:spPr/>
        <p:txBody>
          <a:bodyPr/>
          <a:lstStyle/>
          <a:p>
            <a:fld id="{B66FDA44-0C43-49C3-B331-655BF6636510}" type="slidenum">
              <a:rPr lang="ru-RU" smtClean="0"/>
              <a:t>‹#›</a:t>
            </a:fld>
            <a:endParaRPr lang="ru-RU"/>
          </a:p>
        </p:txBody>
      </p:sp>
    </p:spTree>
    <p:extLst>
      <p:ext uri="{BB962C8B-B14F-4D97-AF65-F5344CB8AC3E}">
        <p14:creationId xmlns:p14="http://schemas.microsoft.com/office/powerpoint/2010/main" val="1227850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588B28A-63A8-40A5-9575-CBCF78B89675}"/>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355F5031-5592-45BA-BE2D-0E2A341BFD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73A2AA29-D277-4CC3-8123-C8451276AA0C}"/>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35B55BA9-93D9-4002-8D42-BF63BA030C9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B551C82C-A2A1-4C62-8873-5EB2730AF83F}"/>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D9CAA1FF-99C9-4075-97EB-B63E27476C6E}"/>
              </a:ext>
            </a:extLst>
          </p:cNvPr>
          <p:cNvSpPr>
            <a:spLocks noGrp="1"/>
          </p:cNvSpPr>
          <p:nvPr>
            <p:ph type="dt" sz="half" idx="10"/>
          </p:nvPr>
        </p:nvSpPr>
        <p:spPr/>
        <p:txBody>
          <a:bodyPr/>
          <a:lstStyle/>
          <a:p>
            <a:fld id="{4E6A2945-961D-439F-AB6E-FD787C2B8865}" type="datetimeFigureOut">
              <a:rPr lang="ru-RU" smtClean="0"/>
              <a:t>06.02.2026</a:t>
            </a:fld>
            <a:endParaRPr lang="ru-RU"/>
          </a:p>
        </p:txBody>
      </p:sp>
      <p:sp>
        <p:nvSpPr>
          <p:cNvPr id="8" name="Нижний колонтитул 7">
            <a:extLst>
              <a:ext uri="{FF2B5EF4-FFF2-40B4-BE49-F238E27FC236}">
                <a16:creationId xmlns:a16="http://schemas.microsoft.com/office/drawing/2014/main" id="{3E0D2A6D-F16B-4A6B-9226-6D15C073E669}"/>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F580AC4E-E3E5-4AE4-92C3-F1E9A76436A9}"/>
              </a:ext>
            </a:extLst>
          </p:cNvPr>
          <p:cNvSpPr>
            <a:spLocks noGrp="1"/>
          </p:cNvSpPr>
          <p:nvPr>
            <p:ph type="sldNum" sz="quarter" idx="12"/>
          </p:nvPr>
        </p:nvSpPr>
        <p:spPr/>
        <p:txBody>
          <a:bodyPr/>
          <a:lstStyle/>
          <a:p>
            <a:fld id="{B66FDA44-0C43-49C3-B331-655BF6636510}" type="slidenum">
              <a:rPr lang="ru-RU" smtClean="0"/>
              <a:t>‹#›</a:t>
            </a:fld>
            <a:endParaRPr lang="ru-RU"/>
          </a:p>
        </p:txBody>
      </p:sp>
    </p:spTree>
    <p:extLst>
      <p:ext uri="{BB962C8B-B14F-4D97-AF65-F5344CB8AC3E}">
        <p14:creationId xmlns:p14="http://schemas.microsoft.com/office/powerpoint/2010/main" val="3675465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5EBDFA6-D901-4A4A-B987-9CE8C6FB1682}"/>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F818655B-CB58-4C1A-BC08-B8BE03B8E0EC}"/>
              </a:ext>
            </a:extLst>
          </p:cNvPr>
          <p:cNvSpPr>
            <a:spLocks noGrp="1"/>
          </p:cNvSpPr>
          <p:nvPr>
            <p:ph type="dt" sz="half" idx="10"/>
          </p:nvPr>
        </p:nvSpPr>
        <p:spPr/>
        <p:txBody>
          <a:bodyPr/>
          <a:lstStyle/>
          <a:p>
            <a:fld id="{4E6A2945-961D-439F-AB6E-FD787C2B8865}" type="datetimeFigureOut">
              <a:rPr lang="ru-RU" smtClean="0"/>
              <a:t>06.02.2026</a:t>
            </a:fld>
            <a:endParaRPr lang="ru-RU"/>
          </a:p>
        </p:txBody>
      </p:sp>
      <p:sp>
        <p:nvSpPr>
          <p:cNvPr id="4" name="Нижний колонтитул 3">
            <a:extLst>
              <a:ext uri="{FF2B5EF4-FFF2-40B4-BE49-F238E27FC236}">
                <a16:creationId xmlns:a16="http://schemas.microsoft.com/office/drawing/2014/main" id="{58399B63-E2D9-486A-8756-A6B4CB67014F}"/>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68753C6C-E771-442B-9752-EE54D6CA606C}"/>
              </a:ext>
            </a:extLst>
          </p:cNvPr>
          <p:cNvSpPr>
            <a:spLocks noGrp="1"/>
          </p:cNvSpPr>
          <p:nvPr>
            <p:ph type="sldNum" sz="quarter" idx="12"/>
          </p:nvPr>
        </p:nvSpPr>
        <p:spPr/>
        <p:txBody>
          <a:bodyPr/>
          <a:lstStyle/>
          <a:p>
            <a:fld id="{B66FDA44-0C43-49C3-B331-655BF6636510}" type="slidenum">
              <a:rPr lang="ru-RU" smtClean="0"/>
              <a:t>‹#›</a:t>
            </a:fld>
            <a:endParaRPr lang="ru-RU"/>
          </a:p>
        </p:txBody>
      </p:sp>
    </p:spTree>
    <p:extLst>
      <p:ext uri="{BB962C8B-B14F-4D97-AF65-F5344CB8AC3E}">
        <p14:creationId xmlns:p14="http://schemas.microsoft.com/office/powerpoint/2010/main" val="840516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58DB12A7-93EB-4CA1-AFA6-381B19945217}"/>
              </a:ext>
            </a:extLst>
          </p:cNvPr>
          <p:cNvSpPr>
            <a:spLocks noGrp="1"/>
          </p:cNvSpPr>
          <p:nvPr>
            <p:ph type="dt" sz="half" idx="10"/>
          </p:nvPr>
        </p:nvSpPr>
        <p:spPr/>
        <p:txBody>
          <a:bodyPr/>
          <a:lstStyle/>
          <a:p>
            <a:fld id="{4E6A2945-961D-439F-AB6E-FD787C2B8865}" type="datetimeFigureOut">
              <a:rPr lang="ru-RU" smtClean="0"/>
              <a:t>06.02.2026</a:t>
            </a:fld>
            <a:endParaRPr lang="ru-RU"/>
          </a:p>
        </p:txBody>
      </p:sp>
      <p:sp>
        <p:nvSpPr>
          <p:cNvPr id="3" name="Нижний колонтитул 2">
            <a:extLst>
              <a:ext uri="{FF2B5EF4-FFF2-40B4-BE49-F238E27FC236}">
                <a16:creationId xmlns:a16="http://schemas.microsoft.com/office/drawing/2014/main" id="{8B0E818A-F915-48D6-851F-3E3E1D1A00B6}"/>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197AE835-C44B-440E-806B-A89582966D7F}"/>
              </a:ext>
            </a:extLst>
          </p:cNvPr>
          <p:cNvSpPr>
            <a:spLocks noGrp="1"/>
          </p:cNvSpPr>
          <p:nvPr>
            <p:ph type="sldNum" sz="quarter" idx="12"/>
          </p:nvPr>
        </p:nvSpPr>
        <p:spPr/>
        <p:txBody>
          <a:bodyPr/>
          <a:lstStyle/>
          <a:p>
            <a:fld id="{B66FDA44-0C43-49C3-B331-655BF6636510}" type="slidenum">
              <a:rPr lang="ru-RU" smtClean="0"/>
              <a:t>‹#›</a:t>
            </a:fld>
            <a:endParaRPr lang="ru-RU"/>
          </a:p>
        </p:txBody>
      </p:sp>
    </p:spTree>
    <p:extLst>
      <p:ext uri="{BB962C8B-B14F-4D97-AF65-F5344CB8AC3E}">
        <p14:creationId xmlns:p14="http://schemas.microsoft.com/office/powerpoint/2010/main" val="108112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FF3EC89-AC33-41B0-8712-3D863CE8F14F}"/>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89880680-4938-403C-A2CF-A7F42D86B69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64072736-84B4-4403-853B-904BC2706E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19042E74-9E58-4A11-BAF7-BD90F02C58CB}"/>
              </a:ext>
            </a:extLst>
          </p:cNvPr>
          <p:cNvSpPr>
            <a:spLocks noGrp="1"/>
          </p:cNvSpPr>
          <p:nvPr>
            <p:ph type="dt" sz="half" idx="10"/>
          </p:nvPr>
        </p:nvSpPr>
        <p:spPr/>
        <p:txBody>
          <a:bodyPr/>
          <a:lstStyle/>
          <a:p>
            <a:fld id="{4E6A2945-961D-439F-AB6E-FD787C2B8865}" type="datetimeFigureOut">
              <a:rPr lang="ru-RU" smtClean="0"/>
              <a:t>06.02.2026</a:t>
            </a:fld>
            <a:endParaRPr lang="ru-RU"/>
          </a:p>
        </p:txBody>
      </p:sp>
      <p:sp>
        <p:nvSpPr>
          <p:cNvPr id="6" name="Нижний колонтитул 5">
            <a:extLst>
              <a:ext uri="{FF2B5EF4-FFF2-40B4-BE49-F238E27FC236}">
                <a16:creationId xmlns:a16="http://schemas.microsoft.com/office/drawing/2014/main" id="{D5C9D050-4AA6-45CC-994B-FE2301E78FA1}"/>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E2A7DD04-8E12-4224-8B87-142E3058D1C9}"/>
              </a:ext>
            </a:extLst>
          </p:cNvPr>
          <p:cNvSpPr>
            <a:spLocks noGrp="1"/>
          </p:cNvSpPr>
          <p:nvPr>
            <p:ph type="sldNum" sz="quarter" idx="12"/>
          </p:nvPr>
        </p:nvSpPr>
        <p:spPr/>
        <p:txBody>
          <a:bodyPr/>
          <a:lstStyle/>
          <a:p>
            <a:fld id="{B66FDA44-0C43-49C3-B331-655BF6636510}" type="slidenum">
              <a:rPr lang="ru-RU" smtClean="0"/>
              <a:t>‹#›</a:t>
            </a:fld>
            <a:endParaRPr lang="ru-RU"/>
          </a:p>
        </p:txBody>
      </p:sp>
    </p:spTree>
    <p:extLst>
      <p:ext uri="{BB962C8B-B14F-4D97-AF65-F5344CB8AC3E}">
        <p14:creationId xmlns:p14="http://schemas.microsoft.com/office/powerpoint/2010/main" val="3768294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D840E0D-7336-4409-A126-F8FE4574436D}"/>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122A5C63-0B67-425B-89C9-E469FDC0053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746F032A-212D-4491-97AC-E39A92F76B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262B92D4-E1F6-4340-B432-69EC7535BA14}"/>
              </a:ext>
            </a:extLst>
          </p:cNvPr>
          <p:cNvSpPr>
            <a:spLocks noGrp="1"/>
          </p:cNvSpPr>
          <p:nvPr>
            <p:ph type="dt" sz="half" idx="10"/>
          </p:nvPr>
        </p:nvSpPr>
        <p:spPr/>
        <p:txBody>
          <a:bodyPr/>
          <a:lstStyle/>
          <a:p>
            <a:fld id="{4E6A2945-961D-439F-AB6E-FD787C2B8865}" type="datetimeFigureOut">
              <a:rPr lang="ru-RU" smtClean="0"/>
              <a:t>06.02.2026</a:t>
            </a:fld>
            <a:endParaRPr lang="ru-RU"/>
          </a:p>
        </p:txBody>
      </p:sp>
      <p:sp>
        <p:nvSpPr>
          <p:cNvPr id="6" name="Нижний колонтитул 5">
            <a:extLst>
              <a:ext uri="{FF2B5EF4-FFF2-40B4-BE49-F238E27FC236}">
                <a16:creationId xmlns:a16="http://schemas.microsoft.com/office/drawing/2014/main" id="{B27A37FD-7EF8-42AA-8389-C8E1BCAA802E}"/>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3316510C-68FB-421C-9D5A-EE1F31981DA5}"/>
              </a:ext>
            </a:extLst>
          </p:cNvPr>
          <p:cNvSpPr>
            <a:spLocks noGrp="1"/>
          </p:cNvSpPr>
          <p:nvPr>
            <p:ph type="sldNum" sz="quarter" idx="12"/>
          </p:nvPr>
        </p:nvSpPr>
        <p:spPr/>
        <p:txBody>
          <a:bodyPr/>
          <a:lstStyle/>
          <a:p>
            <a:fld id="{B66FDA44-0C43-49C3-B331-655BF6636510}" type="slidenum">
              <a:rPr lang="ru-RU" smtClean="0"/>
              <a:t>‹#›</a:t>
            </a:fld>
            <a:endParaRPr lang="ru-RU"/>
          </a:p>
        </p:txBody>
      </p:sp>
    </p:spTree>
    <p:extLst>
      <p:ext uri="{BB962C8B-B14F-4D97-AF65-F5344CB8AC3E}">
        <p14:creationId xmlns:p14="http://schemas.microsoft.com/office/powerpoint/2010/main" val="17102117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77711C6-8EDA-4546-A486-450E586CBBF1}"/>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FCCB92EF-526D-46F8-9E20-BA447010C87A}"/>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144CD92-8BB5-422D-B1BC-8C15CF33E125}"/>
              </a:ext>
            </a:extLst>
          </p:cNvPr>
          <p:cNvSpPr>
            <a:spLocks noGrp="1"/>
          </p:cNvSpPr>
          <p:nvPr>
            <p:ph type="dt" sz="half" idx="10"/>
          </p:nvPr>
        </p:nvSpPr>
        <p:spPr/>
        <p:txBody>
          <a:bodyPr/>
          <a:lstStyle/>
          <a:p>
            <a:fld id="{4E6A2945-961D-439F-AB6E-FD787C2B8865}" type="datetimeFigureOut">
              <a:rPr lang="ru-RU" smtClean="0"/>
              <a:t>06.02.2026</a:t>
            </a:fld>
            <a:endParaRPr lang="ru-RU"/>
          </a:p>
        </p:txBody>
      </p:sp>
      <p:sp>
        <p:nvSpPr>
          <p:cNvPr id="5" name="Нижний колонтитул 4">
            <a:extLst>
              <a:ext uri="{FF2B5EF4-FFF2-40B4-BE49-F238E27FC236}">
                <a16:creationId xmlns:a16="http://schemas.microsoft.com/office/drawing/2014/main" id="{889612B8-8027-4B1A-B1DF-3ED8C90817E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B92D3C9-8F5F-44F3-8A17-CBB826C20C65}"/>
              </a:ext>
            </a:extLst>
          </p:cNvPr>
          <p:cNvSpPr>
            <a:spLocks noGrp="1"/>
          </p:cNvSpPr>
          <p:nvPr>
            <p:ph type="sldNum" sz="quarter" idx="12"/>
          </p:nvPr>
        </p:nvSpPr>
        <p:spPr/>
        <p:txBody>
          <a:bodyPr/>
          <a:lstStyle/>
          <a:p>
            <a:fld id="{B66FDA44-0C43-49C3-B331-655BF6636510}" type="slidenum">
              <a:rPr lang="ru-RU" smtClean="0"/>
              <a:t>‹#›</a:t>
            </a:fld>
            <a:endParaRPr lang="ru-RU"/>
          </a:p>
        </p:txBody>
      </p:sp>
    </p:spTree>
    <p:extLst>
      <p:ext uri="{BB962C8B-B14F-4D97-AF65-F5344CB8AC3E}">
        <p14:creationId xmlns:p14="http://schemas.microsoft.com/office/powerpoint/2010/main" val="2992314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F025EE73-27E7-4D10-9F64-9CBCE04E65AE}"/>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A7CB5448-6C09-4E11-9B4E-0ADB8B8BFE5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A2A6BD5-247B-4FC9-8F6E-27FE1D97FF9E}"/>
              </a:ext>
            </a:extLst>
          </p:cNvPr>
          <p:cNvSpPr>
            <a:spLocks noGrp="1"/>
          </p:cNvSpPr>
          <p:nvPr>
            <p:ph type="dt" sz="half" idx="10"/>
          </p:nvPr>
        </p:nvSpPr>
        <p:spPr/>
        <p:txBody>
          <a:bodyPr/>
          <a:lstStyle/>
          <a:p>
            <a:fld id="{4E6A2945-961D-439F-AB6E-FD787C2B8865}" type="datetimeFigureOut">
              <a:rPr lang="ru-RU" smtClean="0"/>
              <a:t>06.02.2026</a:t>
            </a:fld>
            <a:endParaRPr lang="ru-RU"/>
          </a:p>
        </p:txBody>
      </p:sp>
      <p:sp>
        <p:nvSpPr>
          <p:cNvPr id="5" name="Нижний колонтитул 4">
            <a:extLst>
              <a:ext uri="{FF2B5EF4-FFF2-40B4-BE49-F238E27FC236}">
                <a16:creationId xmlns:a16="http://schemas.microsoft.com/office/drawing/2014/main" id="{0EE6CBED-92E6-4846-91F5-D560346A982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E9C4D642-7CE2-443D-BDCE-1D5B5BCD336F}"/>
              </a:ext>
            </a:extLst>
          </p:cNvPr>
          <p:cNvSpPr>
            <a:spLocks noGrp="1"/>
          </p:cNvSpPr>
          <p:nvPr>
            <p:ph type="sldNum" sz="quarter" idx="12"/>
          </p:nvPr>
        </p:nvSpPr>
        <p:spPr/>
        <p:txBody>
          <a:bodyPr/>
          <a:lstStyle/>
          <a:p>
            <a:fld id="{B66FDA44-0C43-49C3-B331-655BF6636510}" type="slidenum">
              <a:rPr lang="ru-RU" smtClean="0"/>
              <a:t>‹#›</a:t>
            </a:fld>
            <a:endParaRPr lang="ru-RU"/>
          </a:p>
        </p:txBody>
      </p:sp>
    </p:spTree>
    <p:extLst>
      <p:ext uri="{BB962C8B-B14F-4D97-AF65-F5344CB8AC3E}">
        <p14:creationId xmlns:p14="http://schemas.microsoft.com/office/powerpoint/2010/main" val="1893981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49AA5BF-E775-4B25-9C59-DFC6DC0C0C6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160192C-2519-4F39-B987-E813C3C663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F75331D-25EE-4CCC-B8D7-3D05D66BC4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6A2945-961D-439F-AB6E-FD787C2B8865}" type="datetimeFigureOut">
              <a:rPr lang="ru-RU" smtClean="0"/>
              <a:t>06.02.2026</a:t>
            </a:fld>
            <a:endParaRPr lang="ru-RU"/>
          </a:p>
        </p:txBody>
      </p:sp>
      <p:sp>
        <p:nvSpPr>
          <p:cNvPr id="5" name="Нижний колонтитул 4">
            <a:extLst>
              <a:ext uri="{FF2B5EF4-FFF2-40B4-BE49-F238E27FC236}">
                <a16:creationId xmlns:a16="http://schemas.microsoft.com/office/drawing/2014/main" id="{BC9C17A2-CCF8-4D4B-A9CC-F7BB50C131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270EF824-BE52-467A-8F41-ABAA0B267C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6FDA44-0C43-49C3-B331-655BF6636510}" type="slidenum">
              <a:rPr lang="ru-RU" smtClean="0"/>
              <a:t>‹#›</a:t>
            </a:fld>
            <a:endParaRPr lang="ru-RU"/>
          </a:p>
        </p:txBody>
      </p:sp>
    </p:spTree>
    <p:extLst>
      <p:ext uri="{BB962C8B-B14F-4D97-AF65-F5344CB8AC3E}">
        <p14:creationId xmlns:p14="http://schemas.microsoft.com/office/powerpoint/2010/main" val="38285412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7.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2.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xml"/><Relationship Id="rId4" Type="http://schemas.openxmlformats.org/officeDocument/2006/relationships/image" Target="../media/image57.png"/></Relationships>
</file>

<file path=ppt/slides/_rels/slide3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1.xml"/><Relationship Id="rId4" Type="http://schemas.openxmlformats.org/officeDocument/2006/relationships/image" Target="../media/image67.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69.png"/><Relationship Id="rId4" Type="http://schemas.openxmlformats.org/officeDocument/2006/relationships/image" Target="../media/image68.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4A796E-B194-4DAA-8F91-4452ED41940B}"/>
              </a:ext>
            </a:extLst>
          </p:cNvPr>
          <p:cNvSpPr txBox="1"/>
          <p:nvPr/>
        </p:nvSpPr>
        <p:spPr>
          <a:xfrm>
            <a:off x="2002442" y="2334904"/>
            <a:ext cx="8483600" cy="1246495"/>
          </a:xfrm>
          <a:prstGeom prst="rect">
            <a:avLst/>
          </a:prstGeom>
          <a:noFill/>
        </p:spPr>
        <p:txBody>
          <a:bodyPr wrap="square" rtlCol="0">
            <a:spAutoFit/>
          </a:bodyPr>
          <a:lstStyle/>
          <a:p>
            <a:pPr algn="ctr"/>
            <a:r>
              <a:rPr lang="ru-RU" sz="7500" b="1"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Работа с клонами</a:t>
            </a:r>
            <a:endParaRPr lang="en-US" sz="7500" b="1"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1E73F3FA-4DBF-4715-B7B0-7BFFD28602E6}"/>
              </a:ext>
            </a:extLst>
          </p:cNvPr>
          <p:cNvPicPr>
            <a:picLocks noChangeAspect="1"/>
          </p:cNvPicPr>
          <p:nvPr/>
        </p:nvPicPr>
        <p:blipFill>
          <a:blip r:embed="rId2"/>
          <a:stretch>
            <a:fillRect/>
          </a:stretch>
        </p:blipFill>
        <p:spPr>
          <a:xfrm>
            <a:off x="-116379" y="3429000"/>
            <a:ext cx="3573087" cy="3573087"/>
          </a:xfrm>
          <a:prstGeom prst="rect">
            <a:avLst/>
          </a:prstGeom>
        </p:spPr>
      </p:pic>
      <p:pic>
        <p:nvPicPr>
          <p:cNvPr id="7" name="Рисунок 6">
            <a:extLst>
              <a:ext uri="{FF2B5EF4-FFF2-40B4-BE49-F238E27FC236}">
                <a16:creationId xmlns:a16="http://schemas.microsoft.com/office/drawing/2014/main" id="{013F5F61-31F5-4405-B4C2-CE28DF50C516}"/>
              </a:ext>
            </a:extLst>
          </p:cNvPr>
          <p:cNvPicPr>
            <a:picLocks noChangeAspect="1"/>
          </p:cNvPicPr>
          <p:nvPr/>
        </p:nvPicPr>
        <p:blipFill>
          <a:blip r:embed="rId3"/>
          <a:stretch>
            <a:fillRect/>
          </a:stretch>
        </p:blipFill>
        <p:spPr>
          <a:xfrm>
            <a:off x="8861366" y="3429000"/>
            <a:ext cx="3573087" cy="3573087"/>
          </a:xfrm>
          <a:prstGeom prst="rect">
            <a:avLst/>
          </a:prstGeom>
        </p:spPr>
      </p:pic>
      <p:pic>
        <p:nvPicPr>
          <p:cNvPr id="9" name="Рисунок 8">
            <a:extLst>
              <a:ext uri="{FF2B5EF4-FFF2-40B4-BE49-F238E27FC236}">
                <a16:creationId xmlns:a16="http://schemas.microsoft.com/office/drawing/2014/main" id="{8B1DC414-F82E-4E36-B655-3F909C1B295B}"/>
              </a:ext>
            </a:extLst>
          </p:cNvPr>
          <p:cNvPicPr>
            <a:picLocks noChangeAspect="1"/>
          </p:cNvPicPr>
          <p:nvPr/>
        </p:nvPicPr>
        <p:blipFill>
          <a:blip r:embed="rId2"/>
          <a:stretch>
            <a:fillRect/>
          </a:stretch>
        </p:blipFill>
        <p:spPr>
          <a:xfrm>
            <a:off x="345787" y="3581400"/>
            <a:ext cx="3573087" cy="3573087"/>
          </a:xfrm>
          <a:prstGeom prst="rect">
            <a:avLst/>
          </a:prstGeom>
        </p:spPr>
      </p:pic>
      <p:pic>
        <p:nvPicPr>
          <p:cNvPr id="10" name="Рисунок 9">
            <a:extLst>
              <a:ext uri="{FF2B5EF4-FFF2-40B4-BE49-F238E27FC236}">
                <a16:creationId xmlns:a16="http://schemas.microsoft.com/office/drawing/2014/main" id="{446422ED-FB88-407F-8655-9766D528400A}"/>
              </a:ext>
            </a:extLst>
          </p:cNvPr>
          <p:cNvPicPr>
            <a:picLocks noChangeAspect="1"/>
          </p:cNvPicPr>
          <p:nvPr/>
        </p:nvPicPr>
        <p:blipFill>
          <a:blip r:embed="rId3"/>
          <a:stretch>
            <a:fillRect/>
          </a:stretch>
        </p:blipFill>
        <p:spPr>
          <a:xfrm>
            <a:off x="8349326" y="3428999"/>
            <a:ext cx="3573087" cy="3573087"/>
          </a:xfrm>
          <a:prstGeom prst="rect">
            <a:avLst/>
          </a:prstGeom>
        </p:spPr>
      </p:pic>
      <p:pic>
        <p:nvPicPr>
          <p:cNvPr id="11" name="Рисунок 10">
            <a:extLst>
              <a:ext uri="{FF2B5EF4-FFF2-40B4-BE49-F238E27FC236}">
                <a16:creationId xmlns:a16="http://schemas.microsoft.com/office/drawing/2014/main" id="{9A3D7C8E-99E4-4070-A722-0F38FC208EEA}"/>
              </a:ext>
            </a:extLst>
          </p:cNvPr>
          <p:cNvPicPr>
            <a:picLocks noChangeAspect="1"/>
          </p:cNvPicPr>
          <p:nvPr/>
        </p:nvPicPr>
        <p:blipFill>
          <a:blip r:embed="rId2"/>
          <a:stretch>
            <a:fillRect/>
          </a:stretch>
        </p:blipFill>
        <p:spPr>
          <a:xfrm>
            <a:off x="2931390" y="-414111"/>
            <a:ext cx="3573087" cy="3573087"/>
          </a:xfrm>
          <a:prstGeom prst="rect">
            <a:avLst/>
          </a:prstGeom>
        </p:spPr>
      </p:pic>
      <p:pic>
        <p:nvPicPr>
          <p:cNvPr id="12" name="Рисунок 11">
            <a:extLst>
              <a:ext uri="{FF2B5EF4-FFF2-40B4-BE49-F238E27FC236}">
                <a16:creationId xmlns:a16="http://schemas.microsoft.com/office/drawing/2014/main" id="{6E8CE10F-AE56-4446-8DA4-79BF6E3725E6}"/>
              </a:ext>
            </a:extLst>
          </p:cNvPr>
          <p:cNvPicPr>
            <a:picLocks noChangeAspect="1"/>
          </p:cNvPicPr>
          <p:nvPr/>
        </p:nvPicPr>
        <p:blipFill>
          <a:blip r:embed="rId3"/>
          <a:stretch>
            <a:fillRect/>
          </a:stretch>
        </p:blipFill>
        <p:spPr>
          <a:xfrm>
            <a:off x="-242453" y="-414112"/>
            <a:ext cx="3573087" cy="3573087"/>
          </a:xfrm>
          <a:prstGeom prst="rect">
            <a:avLst/>
          </a:prstGeom>
        </p:spPr>
      </p:pic>
      <p:pic>
        <p:nvPicPr>
          <p:cNvPr id="13" name="Рисунок 12">
            <a:extLst>
              <a:ext uri="{FF2B5EF4-FFF2-40B4-BE49-F238E27FC236}">
                <a16:creationId xmlns:a16="http://schemas.microsoft.com/office/drawing/2014/main" id="{DE32DB2C-3080-4553-BB21-FDBB5D2FAFBB}"/>
              </a:ext>
            </a:extLst>
          </p:cNvPr>
          <p:cNvPicPr>
            <a:picLocks noChangeAspect="1"/>
          </p:cNvPicPr>
          <p:nvPr/>
        </p:nvPicPr>
        <p:blipFill>
          <a:blip r:embed="rId2"/>
          <a:stretch>
            <a:fillRect/>
          </a:stretch>
        </p:blipFill>
        <p:spPr>
          <a:xfrm>
            <a:off x="6309592" y="-448888"/>
            <a:ext cx="3573087" cy="3573087"/>
          </a:xfrm>
          <a:prstGeom prst="rect">
            <a:avLst/>
          </a:prstGeom>
        </p:spPr>
      </p:pic>
      <p:pic>
        <p:nvPicPr>
          <p:cNvPr id="14" name="Рисунок 13">
            <a:extLst>
              <a:ext uri="{FF2B5EF4-FFF2-40B4-BE49-F238E27FC236}">
                <a16:creationId xmlns:a16="http://schemas.microsoft.com/office/drawing/2014/main" id="{372C5DB0-80C9-4365-A5D6-79B5C5D8B743}"/>
              </a:ext>
            </a:extLst>
          </p:cNvPr>
          <p:cNvPicPr>
            <a:picLocks noChangeAspect="1"/>
          </p:cNvPicPr>
          <p:nvPr/>
        </p:nvPicPr>
        <p:blipFill>
          <a:blip r:embed="rId3"/>
          <a:stretch>
            <a:fillRect/>
          </a:stretch>
        </p:blipFill>
        <p:spPr>
          <a:xfrm>
            <a:off x="5840381" y="3428999"/>
            <a:ext cx="3573087" cy="3573087"/>
          </a:xfrm>
          <a:prstGeom prst="rect">
            <a:avLst/>
          </a:prstGeom>
        </p:spPr>
      </p:pic>
      <p:pic>
        <p:nvPicPr>
          <p:cNvPr id="15" name="Рисунок 14">
            <a:extLst>
              <a:ext uri="{FF2B5EF4-FFF2-40B4-BE49-F238E27FC236}">
                <a16:creationId xmlns:a16="http://schemas.microsoft.com/office/drawing/2014/main" id="{E63191C6-3D8E-41D8-9878-46AC1B2E7287}"/>
              </a:ext>
            </a:extLst>
          </p:cNvPr>
          <p:cNvPicPr>
            <a:picLocks noChangeAspect="1"/>
          </p:cNvPicPr>
          <p:nvPr/>
        </p:nvPicPr>
        <p:blipFill>
          <a:blip r:embed="rId2"/>
          <a:stretch>
            <a:fillRect/>
          </a:stretch>
        </p:blipFill>
        <p:spPr>
          <a:xfrm>
            <a:off x="2671155" y="2888951"/>
            <a:ext cx="3573087" cy="3573087"/>
          </a:xfrm>
          <a:prstGeom prst="rect">
            <a:avLst/>
          </a:prstGeom>
        </p:spPr>
      </p:pic>
      <p:pic>
        <p:nvPicPr>
          <p:cNvPr id="16" name="Рисунок 15">
            <a:extLst>
              <a:ext uri="{FF2B5EF4-FFF2-40B4-BE49-F238E27FC236}">
                <a16:creationId xmlns:a16="http://schemas.microsoft.com/office/drawing/2014/main" id="{B926D653-331B-49AA-AE41-EEAF0C3B8CB3}"/>
              </a:ext>
            </a:extLst>
          </p:cNvPr>
          <p:cNvPicPr>
            <a:picLocks noChangeAspect="1"/>
          </p:cNvPicPr>
          <p:nvPr/>
        </p:nvPicPr>
        <p:blipFill>
          <a:blip r:embed="rId3"/>
          <a:stretch>
            <a:fillRect/>
          </a:stretch>
        </p:blipFill>
        <p:spPr>
          <a:xfrm>
            <a:off x="9166166" y="-414111"/>
            <a:ext cx="3573087" cy="3573087"/>
          </a:xfrm>
          <a:prstGeom prst="rect">
            <a:avLst/>
          </a:prstGeom>
        </p:spPr>
      </p:pic>
    </p:spTree>
    <p:extLst>
      <p:ext uri="{BB962C8B-B14F-4D97-AF65-F5344CB8AC3E}">
        <p14:creationId xmlns:p14="http://schemas.microsoft.com/office/powerpoint/2010/main" val="27571459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 background">
            <a:extLst>
              <a:ext uri="{FF2B5EF4-FFF2-40B4-BE49-F238E27FC236}">
                <a16:creationId xmlns:a16="http://schemas.microsoft.com/office/drawing/2014/main" id="{3169D5CD-0D47-4237-8CB7-15416E4BEB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344"/>
            <a:ext cx="12192000" cy="685482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a:extLst>
              <a:ext uri="{FF2B5EF4-FFF2-40B4-BE49-F238E27FC236}">
                <a16:creationId xmlns:a16="http://schemas.microsoft.com/office/drawing/2014/main" id="{3B77BD21-C395-4093-85B4-AE7D755CE3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0"/>
            <a:ext cx="96012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183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BDF7127-423D-4BAF-99B0-18DBB362EC31}"/>
              </a:ext>
            </a:extLst>
          </p:cNvPr>
          <p:cNvSpPr txBox="1"/>
          <p:nvPr/>
        </p:nvSpPr>
        <p:spPr>
          <a:xfrm>
            <a:off x="279401" y="26518"/>
            <a:ext cx="11633200" cy="1661993"/>
          </a:xfrm>
          <a:prstGeom prst="rect">
            <a:avLst/>
          </a:prstGeom>
          <a:noFill/>
        </p:spPr>
        <p:txBody>
          <a:bodyPr wrap="square">
            <a:spAutoFit/>
          </a:bodyPr>
          <a:lstStyle/>
          <a:p>
            <a:pPr algn="ctr"/>
            <a:r>
              <a:rPr lang="ru-RU" sz="5000" b="1"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Что такое клон</a:t>
            </a:r>
          </a:p>
          <a:p>
            <a:pPr algn="ctr"/>
            <a:endParaRPr lang="ru-RU" sz="2200" b="1"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ru-RU" sz="3000" b="1" i="0" dirty="0">
                <a:solidFill>
                  <a:srgbClr val="333333"/>
                </a:solidFill>
                <a:effectLst/>
                <a:latin typeface="Times New Roman" panose="02020603050405020304" pitchFamily="18" charset="0"/>
                <a:cs typeface="Times New Roman" panose="02020603050405020304" pitchFamily="18" charset="0"/>
              </a:rPr>
              <a:t>Клон</a:t>
            </a:r>
            <a:r>
              <a:rPr lang="ru-RU" sz="3000" i="0" dirty="0">
                <a:solidFill>
                  <a:srgbClr val="333333"/>
                </a:solidFill>
                <a:effectLst/>
                <a:latin typeface="Times New Roman" panose="02020603050405020304" pitchFamily="18" charset="0"/>
                <a:cs typeface="Times New Roman" panose="02020603050405020304" pitchFamily="18" charset="0"/>
              </a:rPr>
              <a:t> — это точная копия какого-либо объекта, продукта и т. </a:t>
            </a:r>
            <a:r>
              <a:rPr lang="ru-RU" sz="3000" dirty="0">
                <a:solidFill>
                  <a:srgbClr val="333333"/>
                </a:solidFill>
                <a:latin typeface="Times New Roman" panose="02020603050405020304" pitchFamily="18" charset="0"/>
                <a:cs typeface="Times New Roman" panose="02020603050405020304" pitchFamily="18" charset="0"/>
              </a:rPr>
              <a:t>п</a:t>
            </a:r>
            <a:r>
              <a:rPr lang="ru-RU" sz="3000" i="0" dirty="0">
                <a:solidFill>
                  <a:srgbClr val="333333"/>
                </a:solidFill>
                <a:effectLst/>
                <a:latin typeface="Times New Roman" panose="02020603050405020304" pitchFamily="18" charset="0"/>
                <a:cs typeface="Times New Roman" panose="02020603050405020304" pitchFamily="18" charset="0"/>
              </a:rPr>
              <a:t>.</a:t>
            </a:r>
            <a:endParaRPr lang="ru-RU" sz="3000" dirty="0">
              <a:solidFill>
                <a:srgbClr val="191C20"/>
              </a:solidFill>
              <a:latin typeface="Times New Roman" panose="02020603050405020304" pitchFamily="18" charset="0"/>
              <a:cs typeface="Times New Roman" panose="02020603050405020304" pitchFamily="18" charset="0"/>
            </a:endParaRPr>
          </a:p>
        </p:txBody>
      </p:sp>
      <p:pic>
        <p:nvPicPr>
          <p:cNvPr id="2" name="Picture 2" descr="Picture background">
            <a:extLst>
              <a:ext uri="{FF2B5EF4-FFF2-40B4-BE49-F238E27FC236}">
                <a16:creationId xmlns:a16="http://schemas.microsoft.com/office/drawing/2014/main" id="{05EC612F-08D3-4122-955B-C161D7CFFD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401" y="1776489"/>
            <a:ext cx="4053078" cy="270874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icture background">
            <a:extLst>
              <a:ext uri="{FF2B5EF4-FFF2-40B4-BE49-F238E27FC236}">
                <a16:creationId xmlns:a16="http://schemas.microsoft.com/office/drawing/2014/main" id="{E87D9E96-1420-4BD0-9332-0F2029D854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8950" y="2273969"/>
            <a:ext cx="7273649" cy="4389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100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BDF7127-423D-4BAF-99B0-18DBB362EC31}"/>
              </a:ext>
            </a:extLst>
          </p:cNvPr>
          <p:cNvSpPr txBox="1"/>
          <p:nvPr/>
        </p:nvSpPr>
        <p:spPr>
          <a:xfrm>
            <a:off x="191837" y="1234934"/>
            <a:ext cx="11808326" cy="5262979"/>
          </a:xfrm>
          <a:prstGeom prst="rect">
            <a:avLst/>
          </a:prstGeom>
          <a:noFill/>
        </p:spPr>
        <p:txBody>
          <a:bodyPr wrap="square">
            <a:spAutoFit/>
          </a:bodyPr>
          <a:lstStyle/>
          <a:p>
            <a:pPr algn="just"/>
            <a:r>
              <a:rPr lang="ru-RU" sz="2400" b="1" dirty="0">
                <a:solidFill>
                  <a:srgbClr val="191C20"/>
                </a:solidFill>
                <a:latin typeface="Times New Roman" panose="02020603050405020304" pitchFamily="18" charset="0"/>
                <a:cs typeface="Times New Roman" panose="02020603050405020304" pitchFamily="18" charset="0"/>
              </a:rPr>
              <a:t>Клонирование</a:t>
            </a:r>
            <a:r>
              <a:rPr lang="ru-RU" sz="2400" dirty="0">
                <a:solidFill>
                  <a:srgbClr val="191C20"/>
                </a:solidFill>
                <a:latin typeface="Times New Roman" panose="02020603050405020304" pitchFamily="18" charset="0"/>
                <a:cs typeface="Times New Roman" panose="02020603050405020304" pitchFamily="18" charset="0"/>
              </a:rPr>
              <a:t> </a:t>
            </a:r>
            <a:r>
              <a:rPr lang="ru-RU" sz="2400" b="1" dirty="0">
                <a:solidFill>
                  <a:srgbClr val="191C20"/>
                </a:solidFill>
                <a:latin typeface="Times New Roman" panose="02020603050405020304" pitchFamily="18" charset="0"/>
                <a:cs typeface="Times New Roman" panose="02020603050405020304" pitchFamily="18" charset="0"/>
              </a:rPr>
              <a:t>в Scratch </a:t>
            </a:r>
            <a:r>
              <a:rPr lang="ru-RU" sz="2400" dirty="0">
                <a:solidFill>
                  <a:srgbClr val="191C20"/>
                </a:solidFill>
                <a:latin typeface="Times New Roman" panose="02020603050405020304" pitchFamily="18" charset="0"/>
                <a:cs typeface="Times New Roman" panose="02020603050405020304" pitchFamily="18" charset="0"/>
              </a:rPr>
              <a:t>—</a:t>
            </a:r>
            <a:r>
              <a:rPr lang="ru-RU" sz="2400" b="0" i="0" dirty="0">
                <a:solidFill>
                  <a:srgbClr val="333333"/>
                </a:solidFill>
                <a:effectLst/>
                <a:latin typeface="YS Text"/>
              </a:rPr>
              <a:t> </a:t>
            </a:r>
            <a:r>
              <a:rPr lang="ru-RU" sz="2400" dirty="0">
                <a:solidFill>
                  <a:srgbClr val="191C20"/>
                </a:solidFill>
                <a:latin typeface="Times New Roman" panose="02020603050405020304" pitchFamily="18" charset="0"/>
                <a:cs typeface="Times New Roman" panose="02020603050405020304" pitchFamily="18" charset="0"/>
              </a:rPr>
              <a:t>это возможность создать копию спрайта в работающем проекте. Клон получает от объекта-родителя костюмы, звуки и свойства.  </a:t>
            </a:r>
          </a:p>
          <a:p>
            <a:pPr algn="just"/>
            <a:endParaRPr lang="ru-RU" sz="2400" dirty="0">
              <a:solidFill>
                <a:srgbClr val="191C20"/>
              </a:solidFill>
              <a:latin typeface="Times New Roman" panose="02020603050405020304" pitchFamily="18" charset="0"/>
              <a:cs typeface="Times New Roman" panose="02020603050405020304" pitchFamily="18" charset="0"/>
            </a:endParaRPr>
          </a:p>
          <a:p>
            <a:pPr algn="l"/>
            <a:r>
              <a:rPr lang="ru-RU" sz="2400" dirty="0">
                <a:solidFill>
                  <a:srgbClr val="191C20"/>
                </a:solidFill>
                <a:latin typeface="Times New Roman" panose="02020603050405020304" pitchFamily="18" charset="0"/>
                <a:cs typeface="Times New Roman" panose="02020603050405020304" pitchFamily="18" charset="0"/>
              </a:rPr>
              <a:t>Для создания и использования клонов используются следующие блоки:</a:t>
            </a:r>
          </a:p>
          <a:p>
            <a:pPr marL="342900" indent="-342900" algn="l">
              <a:buFont typeface="Wingdings" panose="05000000000000000000" pitchFamily="2" charset="2"/>
              <a:buChar char="q"/>
            </a:pPr>
            <a:r>
              <a:rPr lang="ru-RU" sz="2400" dirty="0">
                <a:solidFill>
                  <a:srgbClr val="191C20"/>
                </a:solidFill>
                <a:latin typeface="Times New Roman" panose="02020603050405020304" pitchFamily="18" charset="0"/>
                <a:cs typeface="Times New Roman" panose="02020603050405020304" pitchFamily="18" charset="0"/>
              </a:rPr>
              <a:t>«Создать клон…» с выбором объекта, для которого клон создаётся.</a:t>
            </a:r>
          </a:p>
          <a:p>
            <a:pPr marL="342900" indent="-342900" algn="l">
              <a:buFont typeface="Wingdings" panose="05000000000000000000" pitchFamily="2" charset="2"/>
              <a:buChar char="q"/>
            </a:pPr>
            <a:endParaRPr lang="ru-RU" sz="2400" dirty="0">
              <a:solidFill>
                <a:srgbClr val="191C20"/>
              </a:solidFill>
              <a:latin typeface="Times New Roman" panose="02020603050405020304" pitchFamily="18" charset="0"/>
              <a:cs typeface="Times New Roman" panose="02020603050405020304" pitchFamily="18" charset="0"/>
            </a:endParaRPr>
          </a:p>
          <a:p>
            <a:pPr marL="342900" indent="-342900" algn="l">
              <a:buFont typeface="Wingdings" panose="05000000000000000000" pitchFamily="2" charset="2"/>
              <a:buChar char="q"/>
            </a:pPr>
            <a:r>
              <a:rPr lang="ru-RU" sz="2400" dirty="0">
                <a:solidFill>
                  <a:srgbClr val="191C20"/>
                </a:solidFill>
                <a:latin typeface="Times New Roman" panose="02020603050405020304" pitchFamily="18" charset="0"/>
                <a:cs typeface="Times New Roman" panose="02020603050405020304" pitchFamily="18" charset="0"/>
              </a:rPr>
              <a:t>«Когда я начинаю как клон» — активирует скрипт, если объект </a:t>
            </a:r>
            <a:br>
              <a:rPr lang="ru-RU" sz="2400" dirty="0">
                <a:solidFill>
                  <a:srgbClr val="191C20"/>
                </a:solidFill>
                <a:latin typeface="Times New Roman" panose="02020603050405020304" pitchFamily="18" charset="0"/>
                <a:cs typeface="Times New Roman" panose="02020603050405020304" pitchFamily="18" charset="0"/>
              </a:rPr>
            </a:br>
            <a:r>
              <a:rPr lang="ru-RU" sz="2400" dirty="0">
                <a:solidFill>
                  <a:srgbClr val="191C20"/>
                </a:solidFill>
                <a:latin typeface="Times New Roman" panose="02020603050405020304" pitchFamily="18" charset="0"/>
                <a:cs typeface="Times New Roman" panose="02020603050405020304" pitchFamily="18" charset="0"/>
              </a:rPr>
              <a:t>является клоном. </a:t>
            </a:r>
          </a:p>
          <a:p>
            <a:pPr marL="342900" indent="-342900" algn="l">
              <a:buFont typeface="Wingdings" panose="05000000000000000000" pitchFamily="2" charset="2"/>
              <a:buChar char="q"/>
            </a:pPr>
            <a:endParaRPr lang="ru-RU" sz="2400" dirty="0">
              <a:solidFill>
                <a:srgbClr val="191C20"/>
              </a:solidFill>
              <a:latin typeface="Times New Roman" panose="02020603050405020304" pitchFamily="18" charset="0"/>
              <a:cs typeface="Times New Roman" panose="02020603050405020304" pitchFamily="18" charset="0"/>
            </a:endParaRPr>
          </a:p>
          <a:p>
            <a:pPr marL="342900" indent="-342900" algn="l">
              <a:buFont typeface="Wingdings" panose="05000000000000000000" pitchFamily="2" charset="2"/>
              <a:buChar char="q"/>
            </a:pPr>
            <a:r>
              <a:rPr lang="ru-RU" sz="2400" dirty="0">
                <a:solidFill>
                  <a:srgbClr val="191C20"/>
                </a:solidFill>
                <a:latin typeface="Times New Roman" panose="02020603050405020304" pitchFamily="18" charset="0"/>
                <a:cs typeface="Times New Roman" panose="02020603050405020304" pitchFamily="18" charset="0"/>
              </a:rPr>
              <a:t>«Удалить клон» — удаляет объект-клон, при этом основной объект </a:t>
            </a:r>
            <a:br>
              <a:rPr lang="ru-RU" sz="2400" dirty="0">
                <a:solidFill>
                  <a:srgbClr val="191C20"/>
                </a:solidFill>
                <a:latin typeface="Times New Roman" panose="02020603050405020304" pitchFamily="18" charset="0"/>
                <a:cs typeface="Times New Roman" panose="02020603050405020304" pitchFamily="18" charset="0"/>
              </a:rPr>
            </a:br>
            <a:r>
              <a:rPr lang="ru-RU" sz="2400" dirty="0">
                <a:solidFill>
                  <a:srgbClr val="191C20"/>
                </a:solidFill>
                <a:latin typeface="Times New Roman" panose="02020603050405020304" pitchFamily="18" charset="0"/>
                <a:cs typeface="Times New Roman" panose="02020603050405020304" pitchFamily="18" charset="0"/>
              </a:rPr>
              <a:t>остаётся в проекте. </a:t>
            </a:r>
          </a:p>
          <a:p>
            <a:pPr marL="342900" indent="-342900" algn="l">
              <a:buFont typeface="Wingdings" panose="05000000000000000000" pitchFamily="2" charset="2"/>
              <a:buChar char="q"/>
            </a:pPr>
            <a:endParaRPr lang="ru-RU" sz="2400" dirty="0">
              <a:solidFill>
                <a:srgbClr val="191C20"/>
              </a:solidFill>
              <a:latin typeface="Times New Roman" panose="02020603050405020304" pitchFamily="18" charset="0"/>
              <a:cs typeface="Times New Roman" panose="02020603050405020304" pitchFamily="18" charset="0"/>
            </a:endParaRPr>
          </a:p>
          <a:p>
            <a:pPr algn="l"/>
            <a:r>
              <a:rPr lang="ru-RU" sz="2400" dirty="0">
                <a:solidFill>
                  <a:srgbClr val="191C20"/>
                </a:solidFill>
                <a:latin typeface="Times New Roman" panose="02020603050405020304" pitchFamily="18" charset="0"/>
                <a:cs typeface="Times New Roman" panose="02020603050405020304" pitchFamily="18" charset="0"/>
              </a:rPr>
              <a:t>Клоны </a:t>
            </a:r>
            <a:r>
              <a:rPr lang="ru-RU" sz="2400" dirty="0">
                <a:solidFill>
                  <a:srgbClr val="191C20"/>
                </a:solidFill>
                <a:highlight>
                  <a:srgbClr val="00FF00"/>
                </a:highlight>
                <a:latin typeface="Times New Roman" panose="02020603050405020304" pitchFamily="18" charset="0"/>
                <a:cs typeface="Times New Roman" panose="02020603050405020304" pitchFamily="18" charset="0"/>
              </a:rPr>
              <a:t>полезны</a:t>
            </a:r>
            <a:r>
              <a:rPr lang="ru-RU" sz="2400" dirty="0">
                <a:solidFill>
                  <a:srgbClr val="191C20"/>
                </a:solidFill>
                <a:latin typeface="Times New Roman" panose="02020603050405020304" pitchFamily="18" charset="0"/>
                <a:cs typeface="Times New Roman" panose="02020603050405020304" pitchFamily="18" charset="0"/>
              </a:rPr>
              <a:t>, когда </a:t>
            </a:r>
            <a:r>
              <a:rPr lang="ru-RU" sz="2400" u="sng" dirty="0">
                <a:solidFill>
                  <a:srgbClr val="191C20"/>
                </a:solidFill>
                <a:latin typeface="Times New Roman" panose="02020603050405020304" pitchFamily="18" charset="0"/>
                <a:cs typeface="Times New Roman" panose="02020603050405020304" pitchFamily="18" charset="0"/>
              </a:rPr>
              <a:t>в проекте есть несколько объектов, выполняющих одни и те же действие.</a:t>
            </a:r>
            <a:r>
              <a:rPr lang="ru-RU" sz="2400" dirty="0">
                <a:solidFill>
                  <a:srgbClr val="191C20"/>
                </a:solidFill>
                <a:latin typeface="Times New Roman" panose="02020603050405020304" pitchFamily="18" charset="0"/>
                <a:cs typeface="Times New Roman" panose="02020603050405020304" pitchFamily="18" charset="0"/>
              </a:rPr>
              <a:t> </a:t>
            </a:r>
          </a:p>
        </p:txBody>
      </p:sp>
      <p:pic>
        <p:nvPicPr>
          <p:cNvPr id="3" name="Рисунок 2">
            <a:extLst>
              <a:ext uri="{FF2B5EF4-FFF2-40B4-BE49-F238E27FC236}">
                <a16:creationId xmlns:a16="http://schemas.microsoft.com/office/drawing/2014/main" id="{53B9156E-C036-4855-AC13-EC91E7654D15}"/>
              </a:ext>
            </a:extLst>
          </p:cNvPr>
          <p:cNvPicPr>
            <a:picLocks noChangeAspect="1"/>
          </p:cNvPicPr>
          <p:nvPr/>
        </p:nvPicPr>
        <p:blipFill>
          <a:blip r:embed="rId2"/>
          <a:stretch>
            <a:fillRect/>
          </a:stretch>
        </p:blipFill>
        <p:spPr>
          <a:xfrm>
            <a:off x="9561118" y="2676645"/>
            <a:ext cx="2276642" cy="578594"/>
          </a:xfrm>
          <a:prstGeom prst="rect">
            <a:avLst/>
          </a:prstGeom>
        </p:spPr>
      </p:pic>
      <p:pic>
        <p:nvPicPr>
          <p:cNvPr id="6" name="Рисунок 5">
            <a:extLst>
              <a:ext uri="{FF2B5EF4-FFF2-40B4-BE49-F238E27FC236}">
                <a16:creationId xmlns:a16="http://schemas.microsoft.com/office/drawing/2014/main" id="{8EF095A8-B037-4B76-934D-1AB240DDBD2F}"/>
              </a:ext>
            </a:extLst>
          </p:cNvPr>
          <p:cNvPicPr>
            <a:picLocks noChangeAspect="1"/>
          </p:cNvPicPr>
          <p:nvPr/>
        </p:nvPicPr>
        <p:blipFill>
          <a:blip r:embed="rId3"/>
          <a:stretch>
            <a:fillRect/>
          </a:stretch>
        </p:blipFill>
        <p:spPr>
          <a:xfrm>
            <a:off x="9760850" y="4513547"/>
            <a:ext cx="1363643" cy="696026"/>
          </a:xfrm>
          <a:prstGeom prst="rect">
            <a:avLst/>
          </a:prstGeom>
        </p:spPr>
      </p:pic>
      <p:pic>
        <p:nvPicPr>
          <p:cNvPr id="8" name="Рисунок 7">
            <a:extLst>
              <a:ext uri="{FF2B5EF4-FFF2-40B4-BE49-F238E27FC236}">
                <a16:creationId xmlns:a16="http://schemas.microsoft.com/office/drawing/2014/main" id="{CCC28819-4E16-464F-A60B-B87CA0D7ADA7}"/>
              </a:ext>
            </a:extLst>
          </p:cNvPr>
          <p:cNvPicPr>
            <a:picLocks noChangeAspect="1"/>
          </p:cNvPicPr>
          <p:nvPr/>
        </p:nvPicPr>
        <p:blipFill>
          <a:blip r:embed="rId4"/>
          <a:stretch>
            <a:fillRect/>
          </a:stretch>
        </p:blipFill>
        <p:spPr>
          <a:xfrm>
            <a:off x="9178733" y="3636536"/>
            <a:ext cx="1726070" cy="668156"/>
          </a:xfrm>
          <a:prstGeom prst="rect">
            <a:avLst/>
          </a:prstGeom>
        </p:spPr>
      </p:pic>
      <p:sp>
        <p:nvSpPr>
          <p:cNvPr id="9" name="TextBox 8">
            <a:extLst>
              <a:ext uri="{FF2B5EF4-FFF2-40B4-BE49-F238E27FC236}">
                <a16:creationId xmlns:a16="http://schemas.microsoft.com/office/drawing/2014/main" id="{47B23665-A370-4364-9626-AE3106CC1596}"/>
              </a:ext>
            </a:extLst>
          </p:cNvPr>
          <p:cNvSpPr txBox="1"/>
          <p:nvPr/>
        </p:nvSpPr>
        <p:spPr>
          <a:xfrm>
            <a:off x="2316254" y="231669"/>
            <a:ext cx="7559492" cy="784830"/>
          </a:xfrm>
          <a:prstGeom prst="rect">
            <a:avLst/>
          </a:prstGeom>
          <a:noFill/>
        </p:spPr>
        <p:txBody>
          <a:bodyPr wrap="square">
            <a:spAutoFit/>
          </a:bodyPr>
          <a:lstStyle/>
          <a:p>
            <a:pPr algn="ctr"/>
            <a:r>
              <a:rPr lang="ru-RU" sz="4500" b="1"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Работа с клонами в </a:t>
            </a:r>
            <a:r>
              <a:rPr lang="en-US" sz="4500" b="1"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Scratch</a:t>
            </a:r>
            <a:endParaRPr lang="ru-RU" sz="4500" b="1"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82838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BDF7127-423D-4BAF-99B0-18DBB362EC31}"/>
              </a:ext>
            </a:extLst>
          </p:cNvPr>
          <p:cNvSpPr txBox="1"/>
          <p:nvPr/>
        </p:nvSpPr>
        <p:spPr>
          <a:xfrm>
            <a:off x="279399" y="235607"/>
            <a:ext cx="11633200" cy="861774"/>
          </a:xfrm>
          <a:prstGeom prst="rect">
            <a:avLst/>
          </a:prstGeom>
          <a:noFill/>
        </p:spPr>
        <p:txBody>
          <a:bodyPr wrap="square">
            <a:spAutoFit/>
          </a:bodyPr>
          <a:lstStyle/>
          <a:p>
            <a:pPr algn="just"/>
            <a:r>
              <a:rPr lang="ru-RU" sz="2500" dirty="0">
                <a:solidFill>
                  <a:srgbClr val="191C20"/>
                </a:solidFill>
                <a:latin typeface="Times New Roman" panose="02020603050405020304" pitchFamily="18" charset="0"/>
                <a:cs typeface="Times New Roman" panose="02020603050405020304" pitchFamily="18" charset="0"/>
              </a:rPr>
              <a:t>Создайте новый проект и для спрайта Кот </a:t>
            </a:r>
            <a:r>
              <a:rPr lang="ru-RU" sz="2500" b="1" u="sng" dirty="0">
                <a:solidFill>
                  <a:srgbClr val="191C20"/>
                </a:solidFill>
                <a:latin typeface="Times New Roman" panose="02020603050405020304" pitchFamily="18" charset="0"/>
                <a:cs typeface="Times New Roman" panose="02020603050405020304" pitchFamily="18" charset="0"/>
              </a:rPr>
              <a:t>напишите следующие скрипты и протестируйте их работу</a:t>
            </a:r>
            <a:r>
              <a:rPr lang="ru-RU" sz="2500" dirty="0">
                <a:solidFill>
                  <a:srgbClr val="191C20"/>
                </a:solidFill>
                <a:latin typeface="Times New Roman" panose="02020603050405020304" pitchFamily="18" charset="0"/>
                <a:cs typeface="Times New Roman" panose="02020603050405020304" pitchFamily="18" charset="0"/>
              </a:rPr>
              <a:t>:</a:t>
            </a:r>
          </a:p>
        </p:txBody>
      </p:sp>
      <p:pic>
        <p:nvPicPr>
          <p:cNvPr id="5" name="Рисунок 4">
            <a:extLst>
              <a:ext uri="{FF2B5EF4-FFF2-40B4-BE49-F238E27FC236}">
                <a16:creationId xmlns:a16="http://schemas.microsoft.com/office/drawing/2014/main" id="{FCA1F538-C47B-4A82-8C6C-80A0607CBE50}"/>
              </a:ext>
            </a:extLst>
          </p:cNvPr>
          <p:cNvPicPr>
            <a:picLocks noChangeAspect="1"/>
          </p:cNvPicPr>
          <p:nvPr/>
        </p:nvPicPr>
        <p:blipFill>
          <a:blip r:embed="rId2"/>
          <a:stretch>
            <a:fillRect/>
          </a:stretch>
        </p:blipFill>
        <p:spPr>
          <a:xfrm>
            <a:off x="448062" y="1263999"/>
            <a:ext cx="7667237" cy="4933426"/>
          </a:xfrm>
          <a:prstGeom prst="rect">
            <a:avLst/>
          </a:prstGeom>
        </p:spPr>
      </p:pic>
    </p:spTree>
    <p:extLst>
      <p:ext uri="{BB962C8B-B14F-4D97-AF65-F5344CB8AC3E}">
        <p14:creationId xmlns:p14="http://schemas.microsoft.com/office/powerpoint/2010/main" val="28619792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BDF7127-423D-4BAF-99B0-18DBB362EC31}"/>
              </a:ext>
            </a:extLst>
          </p:cNvPr>
          <p:cNvSpPr txBox="1"/>
          <p:nvPr/>
        </p:nvSpPr>
        <p:spPr>
          <a:xfrm>
            <a:off x="279400" y="874073"/>
            <a:ext cx="11633200" cy="477054"/>
          </a:xfrm>
          <a:prstGeom prst="rect">
            <a:avLst/>
          </a:prstGeom>
          <a:noFill/>
        </p:spPr>
        <p:txBody>
          <a:bodyPr wrap="square">
            <a:spAutoFit/>
          </a:bodyPr>
          <a:lstStyle/>
          <a:p>
            <a:pPr algn="l"/>
            <a:r>
              <a:rPr lang="ru-RU" sz="2500" b="0" i="0" dirty="0">
                <a:solidFill>
                  <a:srgbClr val="191C20"/>
                </a:solidFill>
                <a:effectLst/>
                <a:highlight>
                  <a:srgbClr val="FFFF00"/>
                </a:highlight>
                <a:latin typeface="Times New Roman" panose="02020603050405020304" pitchFamily="18" charset="0"/>
                <a:cs typeface="Times New Roman" panose="02020603050405020304" pitchFamily="18" charset="0"/>
              </a:rPr>
              <a:t>Первый способ</a:t>
            </a:r>
            <a:r>
              <a:rPr lang="ru-RU" sz="2500" b="0" i="0" dirty="0">
                <a:solidFill>
                  <a:srgbClr val="191C20"/>
                </a:solidFill>
                <a:effectLst/>
                <a:latin typeface="Times New Roman" panose="02020603050405020304" pitchFamily="18" charset="0"/>
                <a:cs typeface="Times New Roman" panose="02020603050405020304" pitchFamily="18" charset="0"/>
              </a:rPr>
              <a:t>: путём копирования спрайта:</a:t>
            </a:r>
          </a:p>
        </p:txBody>
      </p:sp>
      <p:pic>
        <p:nvPicPr>
          <p:cNvPr id="3" name="Рисунок 2">
            <a:extLst>
              <a:ext uri="{FF2B5EF4-FFF2-40B4-BE49-F238E27FC236}">
                <a16:creationId xmlns:a16="http://schemas.microsoft.com/office/drawing/2014/main" id="{EB425425-8037-4592-80E1-9B978BD19799}"/>
              </a:ext>
            </a:extLst>
          </p:cNvPr>
          <p:cNvPicPr>
            <a:picLocks noChangeAspect="1"/>
          </p:cNvPicPr>
          <p:nvPr/>
        </p:nvPicPr>
        <p:blipFill>
          <a:blip r:embed="rId2"/>
          <a:stretch>
            <a:fillRect/>
          </a:stretch>
        </p:blipFill>
        <p:spPr>
          <a:xfrm>
            <a:off x="279399" y="1496749"/>
            <a:ext cx="8594970" cy="5040760"/>
          </a:xfrm>
          <a:prstGeom prst="rect">
            <a:avLst/>
          </a:prstGeom>
        </p:spPr>
      </p:pic>
      <p:sp>
        <p:nvSpPr>
          <p:cNvPr id="6" name="Стрелка: вверх 5">
            <a:extLst>
              <a:ext uri="{FF2B5EF4-FFF2-40B4-BE49-F238E27FC236}">
                <a16:creationId xmlns:a16="http://schemas.microsoft.com/office/drawing/2014/main" id="{1DC9E291-0A81-4AE7-893E-2321B540A448}"/>
              </a:ext>
            </a:extLst>
          </p:cNvPr>
          <p:cNvSpPr/>
          <p:nvPr/>
        </p:nvSpPr>
        <p:spPr>
          <a:xfrm rot="14990491">
            <a:off x="8559476" y="5232307"/>
            <a:ext cx="310854" cy="129006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TextBox 6">
            <a:extLst>
              <a:ext uri="{FF2B5EF4-FFF2-40B4-BE49-F238E27FC236}">
                <a16:creationId xmlns:a16="http://schemas.microsoft.com/office/drawing/2014/main" id="{BB1EF940-AFA8-4F55-9224-8E1FA2E05046}"/>
              </a:ext>
            </a:extLst>
          </p:cNvPr>
          <p:cNvSpPr txBox="1"/>
          <p:nvPr/>
        </p:nvSpPr>
        <p:spPr>
          <a:xfrm>
            <a:off x="9367573" y="5217171"/>
            <a:ext cx="2824427" cy="477054"/>
          </a:xfrm>
          <a:prstGeom prst="rect">
            <a:avLst/>
          </a:prstGeom>
          <a:noFill/>
        </p:spPr>
        <p:txBody>
          <a:bodyPr wrap="square">
            <a:spAutoFit/>
          </a:bodyPr>
          <a:lstStyle/>
          <a:p>
            <a:pPr algn="l"/>
            <a:r>
              <a:rPr lang="ru-RU" sz="2500" b="1" i="0" u="sng" dirty="0">
                <a:solidFill>
                  <a:srgbClr val="191C20"/>
                </a:solidFill>
                <a:effectLst/>
                <a:latin typeface="Times New Roman" panose="02020603050405020304" pitchFamily="18" charset="0"/>
                <a:cs typeface="Times New Roman" panose="02020603050405020304" pitchFamily="18" charset="0"/>
              </a:rPr>
              <a:t>Четыре  спрайта!</a:t>
            </a:r>
          </a:p>
        </p:txBody>
      </p:sp>
      <p:sp>
        <p:nvSpPr>
          <p:cNvPr id="8" name="TextBox 7">
            <a:extLst>
              <a:ext uri="{FF2B5EF4-FFF2-40B4-BE49-F238E27FC236}">
                <a16:creationId xmlns:a16="http://schemas.microsoft.com/office/drawing/2014/main" id="{65A32C2D-4B4D-4325-8A8E-FD2C836C4171}"/>
              </a:ext>
            </a:extLst>
          </p:cNvPr>
          <p:cNvSpPr txBox="1"/>
          <p:nvPr/>
        </p:nvSpPr>
        <p:spPr>
          <a:xfrm>
            <a:off x="1987434" y="106264"/>
            <a:ext cx="8217131" cy="630942"/>
          </a:xfrm>
          <a:prstGeom prst="rect">
            <a:avLst/>
          </a:prstGeom>
          <a:noFill/>
        </p:spPr>
        <p:txBody>
          <a:bodyPr wrap="square">
            <a:spAutoFit/>
          </a:bodyPr>
          <a:lstStyle/>
          <a:p>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Практическая работа «Падающий снег»</a:t>
            </a:r>
            <a:endParaRPr lang="ru-RU" sz="3500" dirty="0"/>
          </a:p>
        </p:txBody>
      </p:sp>
      <p:sp>
        <p:nvSpPr>
          <p:cNvPr id="2" name="Левая фигурная скобка 1">
            <a:extLst>
              <a:ext uri="{FF2B5EF4-FFF2-40B4-BE49-F238E27FC236}">
                <a16:creationId xmlns:a16="http://schemas.microsoft.com/office/drawing/2014/main" id="{88B8B25B-2D96-4096-BFCD-F1DBC8B6431D}"/>
              </a:ext>
            </a:extLst>
          </p:cNvPr>
          <p:cNvSpPr/>
          <p:nvPr/>
        </p:nvSpPr>
        <p:spPr>
          <a:xfrm rot="16200000">
            <a:off x="6539979" y="5021669"/>
            <a:ext cx="508000" cy="2523680"/>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ru-RU"/>
          </a:p>
        </p:txBody>
      </p:sp>
    </p:spTree>
    <p:extLst>
      <p:ext uri="{BB962C8B-B14F-4D97-AF65-F5344CB8AC3E}">
        <p14:creationId xmlns:p14="http://schemas.microsoft.com/office/powerpoint/2010/main" val="841237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BDF7127-423D-4BAF-99B0-18DBB362EC31}"/>
              </a:ext>
            </a:extLst>
          </p:cNvPr>
          <p:cNvSpPr txBox="1"/>
          <p:nvPr/>
        </p:nvSpPr>
        <p:spPr>
          <a:xfrm>
            <a:off x="279400" y="226144"/>
            <a:ext cx="11633200" cy="477054"/>
          </a:xfrm>
          <a:prstGeom prst="rect">
            <a:avLst/>
          </a:prstGeom>
          <a:noFill/>
        </p:spPr>
        <p:txBody>
          <a:bodyPr wrap="square">
            <a:spAutoFit/>
          </a:bodyPr>
          <a:lstStyle/>
          <a:p>
            <a:pPr algn="l"/>
            <a:r>
              <a:rPr lang="ru-RU" sz="2500" b="0" i="0" dirty="0">
                <a:solidFill>
                  <a:srgbClr val="191C20"/>
                </a:solidFill>
                <a:effectLst/>
                <a:highlight>
                  <a:srgbClr val="FFFF00"/>
                </a:highlight>
                <a:latin typeface="Times New Roman" panose="02020603050405020304" pitchFamily="18" charset="0"/>
                <a:cs typeface="Times New Roman" panose="02020603050405020304" pitchFamily="18" charset="0"/>
              </a:rPr>
              <a:t>Второй способ</a:t>
            </a:r>
            <a:r>
              <a:rPr lang="ru-RU" sz="2500" b="0" i="0" dirty="0">
                <a:solidFill>
                  <a:srgbClr val="191C20"/>
                </a:solidFill>
                <a:effectLst/>
                <a:latin typeface="Times New Roman" panose="02020603050405020304" pitchFamily="18" charset="0"/>
                <a:cs typeface="Times New Roman" panose="02020603050405020304" pitchFamily="18" charset="0"/>
              </a:rPr>
              <a:t>: путём </a:t>
            </a:r>
            <a:r>
              <a:rPr lang="ru-RU" sz="2500" b="1" i="0" dirty="0">
                <a:solidFill>
                  <a:srgbClr val="191C20"/>
                </a:solidFill>
                <a:effectLst/>
                <a:latin typeface="Times New Roman" panose="02020603050405020304" pitchFamily="18" charset="0"/>
                <a:cs typeface="Times New Roman" panose="02020603050405020304" pitchFamily="18" charset="0"/>
              </a:rPr>
              <a:t>КЛОН</a:t>
            </a:r>
            <a:r>
              <a:rPr lang="ru-RU" sz="2500" b="0" i="0" dirty="0">
                <a:solidFill>
                  <a:srgbClr val="191C20"/>
                </a:solidFill>
                <a:effectLst/>
                <a:latin typeface="Times New Roman" panose="02020603050405020304" pitchFamily="18" charset="0"/>
                <a:cs typeface="Times New Roman" panose="02020603050405020304" pitchFamily="18" charset="0"/>
              </a:rPr>
              <a:t>ирования спрайта:</a:t>
            </a:r>
          </a:p>
        </p:txBody>
      </p:sp>
      <p:pic>
        <p:nvPicPr>
          <p:cNvPr id="4" name="Рисунок 3">
            <a:extLst>
              <a:ext uri="{FF2B5EF4-FFF2-40B4-BE49-F238E27FC236}">
                <a16:creationId xmlns:a16="http://schemas.microsoft.com/office/drawing/2014/main" id="{F80658F9-CAC6-44D0-8D7C-8E69D5F00D37}"/>
              </a:ext>
            </a:extLst>
          </p:cNvPr>
          <p:cNvPicPr>
            <a:picLocks noChangeAspect="1"/>
          </p:cNvPicPr>
          <p:nvPr/>
        </p:nvPicPr>
        <p:blipFill>
          <a:blip r:embed="rId2"/>
          <a:stretch>
            <a:fillRect/>
          </a:stretch>
        </p:blipFill>
        <p:spPr>
          <a:xfrm>
            <a:off x="107153" y="841473"/>
            <a:ext cx="8793896" cy="4741537"/>
          </a:xfrm>
          <a:prstGeom prst="rect">
            <a:avLst/>
          </a:prstGeom>
        </p:spPr>
      </p:pic>
      <p:pic>
        <p:nvPicPr>
          <p:cNvPr id="6" name="Рисунок 5">
            <a:extLst>
              <a:ext uri="{FF2B5EF4-FFF2-40B4-BE49-F238E27FC236}">
                <a16:creationId xmlns:a16="http://schemas.microsoft.com/office/drawing/2014/main" id="{65640D9E-E945-46EA-8FBE-95DC48008B79}"/>
              </a:ext>
            </a:extLst>
          </p:cNvPr>
          <p:cNvPicPr>
            <a:picLocks noChangeAspect="1"/>
          </p:cNvPicPr>
          <p:nvPr/>
        </p:nvPicPr>
        <p:blipFill>
          <a:blip r:embed="rId3"/>
          <a:stretch>
            <a:fillRect/>
          </a:stretch>
        </p:blipFill>
        <p:spPr>
          <a:xfrm>
            <a:off x="9001368" y="563734"/>
            <a:ext cx="2653606" cy="3830082"/>
          </a:xfrm>
          <a:prstGeom prst="rect">
            <a:avLst/>
          </a:prstGeom>
        </p:spPr>
      </p:pic>
      <p:sp>
        <p:nvSpPr>
          <p:cNvPr id="9" name="Стрелка: вверх 8">
            <a:extLst>
              <a:ext uri="{FF2B5EF4-FFF2-40B4-BE49-F238E27FC236}">
                <a16:creationId xmlns:a16="http://schemas.microsoft.com/office/drawing/2014/main" id="{67E4D892-EB6B-416B-976D-A83AFD010E67}"/>
              </a:ext>
            </a:extLst>
          </p:cNvPr>
          <p:cNvSpPr/>
          <p:nvPr/>
        </p:nvSpPr>
        <p:spPr>
          <a:xfrm>
            <a:off x="9396043" y="4414254"/>
            <a:ext cx="263771" cy="51677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a:extLst>
              <a:ext uri="{FF2B5EF4-FFF2-40B4-BE49-F238E27FC236}">
                <a16:creationId xmlns:a16="http://schemas.microsoft.com/office/drawing/2014/main" id="{43847531-1F5F-405C-A228-CE807CFFA28B}"/>
              </a:ext>
            </a:extLst>
          </p:cNvPr>
          <p:cNvSpPr txBox="1"/>
          <p:nvPr/>
        </p:nvSpPr>
        <p:spPr>
          <a:xfrm>
            <a:off x="8901049" y="4966318"/>
            <a:ext cx="2063261" cy="430887"/>
          </a:xfrm>
          <a:prstGeom prst="rect">
            <a:avLst/>
          </a:prstGeom>
          <a:noFill/>
        </p:spPr>
        <p:txBody>
          <a:bodyPr wrap="square">
            <a:spAutoFit/>
          </a:bodyPr>
          <a:lstStyle/>
          <a:p>
            <a:pPr algn="l"/>
            <a:r>
              <a:rPr lang="ru-RU" sz="2200" b="1" i="0" u="sng" dirty="0">
                <a:solidFill>
                  <a:srgbClr val="191C20"/>
                </a:solidFill>
                <a:effectLst/>
                <a:highlight>
                  <a:srgbClr val="FFFF00"/>
                </a:highlight>
                <a:latin typeface="Times New Roman" panose="02020603050405020304" pitchFamily="18" charset="0"/>
                <a:cs typeface="Times New Roman" panose="02020603050405020304" pitchFamily="18" charset="0"/>
              </a:rPr>
              <a:t>Один спрайт!</a:t>
            </a:r>
          </a:p>
        </p:txBody>
      </p:sp>
      <p:cxnSp>
        <p:nvCxnSpPr>
          <p:cNvPr id="13" name="Прямая со стрелкой 12">
            <a:extLst>
              <a:ext uri="{FF2B5EF4-FFF2-40B4-BE49-F238E27FC236}">
                <a16:creationId xmlns:a16="http://schemas.microsoft.com/office/drawing/2014/main" id="{13C9855F-FCA2-4827-8CDA-341D3EC1EE70}"/>
              </a:ext>
            </a:extLst>
          </p:cNvPr>
          <p:cNvCxnSpPr>
            <a:cxnSpLocks/>
          </p:cNvCxnSpPr>
          <p:nvPr/>
        </p:nvCxnSpPr>
        <p:spPr>
          <a:xfrm flipH="1" flipV="1">
            <a:off x="3459984" y="3950295"/>
            <a:ext cx="1847947" cy="463959"/>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18" name="TextBox 17">
            <a:extLst>
              <a:ext uri="{FF2B5EF4-FFF2-40B4-BE49-F238E27FC236}">
                <a16:creationId xmlns:a16="http://schemas.microsoft.com/office/drawing/2014/main" id="{7D637168-6719-473E-87B7-A7224D0805C0}"/>
              </a:ext>
            </a:extLst>
          </p:cNvPr>
          <p:cNvSpPr txBox="1"/>
          <p:nvPr/>
        </p:nvSpPr>
        <p:spPr>
          <a:xfrm>
            <a:off x="5307931" y="4199728"/>
            <a:ext cx="3456739" cy="1107996"/>
          </a:xfrm>
          <a:prstGeom prst="rect">
            <a:avLst/>
          </a:prstGeom>
          <a:noFill/>
        </p:spPr>
        <p:txBody>
          <a:bodyPr wrap="square">
            <a:spAutoFit/>
          </a:bodyPr>
          <a:lstStyle/>
          <a:p>
            <a:pPr algn="l"/>
            <a:r>
              <a:rPr lang="ru-RU" sz="2200" b="1" i="0" u="sng" dirty="0">
                <a:solidFill>
                  <a:srgbClr val="191C20"/>
                </a:solidFill>
                <a:effectLst/>
                <a:highlight>
                  <a:srgbClr val="FFFF00"/>
                </a:highlight>
                <a:latin typeface="Times New Roman" panose="02020603050405020304" pitchFamily="18" charset="0"/>
                <a:cs typeface="Times New Roman" panose="02020603050405020304" pitchFamily="18" charset="0"/>
              </a:rPr>
              <a:t>Важно удалять клоны</a:t>
            </a:r>
          </a:p>
          <a:p>
            <a:pPr algn="l"/>
            <a:r>
              <a:rPr lang="ru-RU" sz="2200" b="1" u="sng" dirty="0">
                <a:solidFill>
                  <a:srgbClr val="191C20"/>
                </a:solidFill>
                <a:highlight>
                  <a:srgbClr val="FFFF00"/>
                </a:highlight>
                <a:latin typeface="Times New Roman" panose="02020603050405020304" pitchFamily="18" charset="0"/>
                <a:cs typeface="Times New Roman" panose="02020603050405020304" pitchFamily="18" charset="0"/>
              </a:rPr>
              <a:t>после их работы</a:t>
            </a:r>
          </a:p>
          <a:p>
            <a:pPr algn="l"/>
            <a:r>
              <a:rPr lang="ru-RU" sz="2200" b="1" i="0" u="sng" dirty="0">
                <a:solidFill>
                  <a:srgbClr val="191C20"/>
                </a:solidFill>
                <a:effectLst/>
                <a:highlight>
                  <a:srgbClr val="FFFF00"/>
                </a:highlight>
                <a:latin typeface="Times New Roman" panose="02020603050405020304" pitchFamily="18" charset="0"/>
                <a:cs typeface="Times New Roman" panose="02020603050405020304" pitchFamily="18" charset="0"/>
              </a:rPr>
              <a:t>(бережем память)</a:t>
            </a:r>
          </a:p>
        </p:txBody>
      </p:sp>
      <p:sp>
        <p:nvSpPr>
          <p:cNvPr id="19" name="TextBox 18">
            <a:extLst>
              <a:ext uri="{FF2B5EF4-FFF2-40B4-BE49-F238E27FC236}">
                <a16:creationId xmlns:a16="http://schemas.microsoft.com/office/drawing/2014/main" id="{2476FF48-71B7-4ED1-9E7D-86C3BF359C07}"/>
              </a:ext>
            </a:extLst>
          </p:cNvPr>
          <p:cNvSpPr txBox="1"/>
          <p:nvPr/>
        </p:nvSpPr>
        <p:spPr>
          <a:xfrm>
            <a:off x="279400" y="5583010"/>
            <a:ext cx="11633200" cy="1107996"/>
          </a:xfrm>
          <a:prstGeom prst="rect">
            <a:avLst/>
          </a:prstGeom>
          <a:noFill/>
        </p:spPr>
        <p:txBody>
          <a:bodyPr wrap="square">
            <a:spAutoFit/>
          </a:bodyPr>
          <a:lstStyle/>
          <a:p>
            <a:pPr algn="ctr"/>
            <a:r>
              <a:rPr lang="ru-RU" sz="22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Задание: самостоятельно внесите изменения в проект</a:t>
            </a:r>
          </a:p>
          <a:p>
            <a:pPr algn="l"/>
            <a:r>
              <a:rPr lang="ru-RU" sz="2200" b="0" i="0" dirty="0">
                <a:solidFill>
                  <a:srgbClr val="191C20"/>
                </a:solidFill>
                <a:effectLst/>
                <a:latin typeface="Times New Roman" panose="02020603050405020304" pitchFamily="18" charset="0"/>
                <a:cs typeface="Times New Roman" panose="02020603050405020304" pitchFamily="18" charset="0"/>
              </a:rPr>
              <a:t>Снег идёт днём. Когда наступает ночь, снежинки перестают появляться (создайте новый фон, задайте фон при запуске, замените цикл «повторять всегда» на цикл с условием). </a:t>
            </a:r>
          </a:p>
        </p:txBody>
      </p:sp>
    </p:spTree>
    <p:extLst>
      <p:ext uri="{BB962C8B-B14F-4D97-AF65-F5344CB8AC3E}">
        <p14:creationId xmlns:p14="http://schemas.microsoft.com/office/powerpoint/2010/main" val="11966362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BDF7127-423D-4BAF-99B0-18DBB362EC31}"/>
              </a:ext>
            </a:extLst>
          </p:cNvPr>
          <p:cNvSpPr txBox="1"/>
          <p:nvPr/>
        </p:nvSpPr>
        <p:spPr>
          <a:xfrm>
            <a:off x="279400" y="26519"/>
            <a:ext cx="11633200"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Эксперименты с клонами</a:t>
            </a:r>
          </a:p>
        </p:txBody>
      </p:sp>
      <p:sp>
        <p:nvSpPr>
          <p:cNvPr id="5" name="TextBox 4">
            <a:extLst>
              <a:ext uri="{FF2B5EF4-FFF2-40B4-BE49-F238E27FC236}">
                <a16:creationId xmlns:a16="http://schemas.microsoft.com/office/drawing/2014/main" id="{E8CB099F-DE71-4840-AB4E-DF77B06319E2}"/>
              </a:ext>
            </a:extLst>
          </p:cNvPr>
          <p:cNvSpPr txBox="1"/>
          <p:nvPr/>
        </p:nvSpPr>
        <p:spPr>
          <a:xfrm>
            <a:off x="279400" y="573228"/>
            <a:ext cx="11633200" cy="4708981"/>
          </a:xfrm>
          <a:prstGeom prst="rect">
            <a:avLst/>
          </a:prstGeom>
          <a:noFill/>
        </p:spPr>
        <p:txBody>
          <a:bodyPr wrap="square">
            <a:spAutoFit/>
          </a:bodyPr>
          <a:lstStyle/>
          <a:p>
            <a:pPr marL="457200" indent="-457200">
              <a:buFont typeface="+mj-lt"/>
              <a:buAutoNum type="arabicPeriod"/>
            </a:pPr>
            <a:r>
              <a:rPr lang="ru-RU" sz="2000" dirty="0">
                <a:solidFill>
                  <a:srgbClr val="191C20"/>
                </a:solidFill>
                <a:latin typeface="Times New Roman" panose="02020603050405020304" pitchFamily="18" charset="0"/>
                <a:cs typeface="Times New Roman" panose="02020603050405020304" pitchFamily="18" charset="0"/>
              </a:rPr>
              <a:t>В новом проекте выберите спрайт Кота. </a:t>
            </a:r>
          </a:p>
          <a:p>
            <a:pPr marL="457200" indent="-457200">
              <a:buFont typeface="+mj-lt"/>
              <a:buAutoNum type="arabicPeriod"/>
            </a:pPr>
            <a:r>
              <a:rPr lang="ru-RU" sz="2000" dirty="0">
                <a:solidFill>
                  <a:srgbClr val="191C20"/>
                </a:solidFill>
                <a:latin typeface="Times New Roman" panose="02020603050405020304" pitchFamily="18" charset="0"/>
                <a:cs typeface="Times New Roman" panose="02020603050405020304" pitchFamily="18" charset="0"/>
              </a:rPr>
              <a:t>Нажмите на блок «</a:t>
            </a:r>
            <a:r>
              <a:rPr lang="ru-RU" sz="2000" dirty="0">
                <a:solidFill>
                  <a:schemeClr val="accent2"/>
                </a:solidFill>
                <a:latin typeface="Times New Roman" panose="02020603050405020304" pitchFamily="18" charset="0"/>
                <a:cs typeface="Times New Roman" panose="02020603050405020304" pitchFamily="18" charset="0"/>
              </a:rPr>
              <a:t>Создать клон самого себя</a:t>
            </a:r>
            <a:r>
              <a:rPr lang="ru-RU" sz="2000" dirty="0">
                <a:solidFill>
                  <a:srgbClr val="191C20"/>
                </a:solidFill>
                <a:latin typeface="Times New Roman" panose="02020603050405020304" pitchFamily="18" charset="0"/>
                <a:cs typeface="Times New Roman" panose="02020603050405020304" pitchFamily="18" charset="0"/>
              </a:rPr>
              <a:t>». </a:t>
            </a:r>
          </a:p>
          <a:p>
            <a:pPr marL="457200" indent="-457200">
              <a:buFont typeface="+mj-lt"/>
              <a:buAutoNum type="arabicPeriod"/>
            </a:pPr>
            <a:r>
              <a:rPr lang="ru-RU" sz="2000" dirty="0">
                <a:solidFill>
                  <a:srgbClr val="191C20"/>
                </a:solidFill>
                <a:latin typeface="Times New Roman" panose="02020603050405020304" pitchFamily="18" charset="0"/>
                <a:cs typeface="Times New Roman" panose="02020603050405020304" pitchFamily="18" charset="0"/>
              </a:rPr>
              <a:t>Убедитесь, что клон полностью скопировал своего «родителя» – переместите его.</a:t>
            </a:r>
          </a:p>
          <a:p>
            <a:pPr marL="457200" indent="-457200">
              <a:buFont typeface="+mj-lt"/>
              <a:buAutoNum type="arabicPeriod"/>
            </a:pPr>
            <a:r>
              <a:rPr lang="ru-RU" sz="2000" dirty="0">
                <a:solidFill>
                  <a:srgbClr val="191C20"/>
                </a:solidFill>
                <a:latin typeface="Times New Roman" panose="02020603050405020304" pitchFamily="18" charset="0"/>
                <a:cs typeface="Times New Roman" panose="02020603050405020304" pitchFamily="18" charset="0"/>
              </a:rPr>
              <a:t>Измените внешность Кота (задайте другой костюм, измените размер, добавьте графический эффект, кликая на соответствующие блоки.</a:t>
            </a:r>
          </a:p>
          <a:p>
            <a:pPr marL="457200" indent="-457200">
              <a:buFont typeface="+mj-lt"/>
              <a:buAutoNum type="arabicPeriod"/>
            </a:pPr>
            <a:r>
              <a:rPr lang="ru-RU" sz="2000" dirty="0">
                <a:solidFill>
                  <a:srgbClr val="191C20"/>
                </a:solidFill>
                <a:latin typeface="Times New Roman" panose="02020603050405020304" pitchFamily="18" charset="0"/>
                <a:cs typeface="Times New Roman" panose="02020603050405020304" pitchFamily="18" charset="0"/>
              </a:rPr>
              <a:t>Кликните по команде «</a:t>
            </a:r>
            <a:r>
              <a:rPr lang="ru-RU" sz="2000" dirty="0">
                <a:solidFill>
                  <a:schemeClr val="accent2"/>
                </a:solidFill>
                <a:latin typeface="Times New Roman" panose="02020603050405020304" pitchFamily="18" charset="0"/>
                <a:cs typeface="Times New Roman" panose="02020603050405020304" pitchFamily="18" charset="0"/>
              </a:rPr>
              <a:t>Стоп всё</a:t>
            </a:r>
            <a:r>
              <a:rPr lang="ru-RU" sz="2000" dirty="0">
                <a:solidFill>
                  <a:srgbClr val="191C20"/>
                </a:solidFill>
                <a:latin typeface="Times New Roman" panose="02020603050405020304" pitchFamily="18" charset="0"/>
                <a:cs typeface="Times New Roman" panose="02020603050405020304" pitchFamily="18" charset="0"/>
              </a:rPr>
              <a:t>». </a:t>
            </a:r>
            <a:r>
              <a:rPr lang="ru-RU" sz="2000" u="sng" dirty="0">
                <a:solidFill>
                  <a:srgbClr val="191C20"/>
                </a:solidFill>
                <a:latin typeface="Times New Roman" panose="02020603050405020304" pitchFamily="18" charset="0"/>
                <a:cs typeface="Times New Roman" panose="02020603050405020304" pitchFamily="18" charset="0"/>
              </a:rPr>
              <a:t>Что произойдёт в этом случае?</a:t>
            </a:r>
          </a:p>
          <a:p>
            <a:pPr marL="457200" indent="-457200">
              <a:buFont typeface="+mj-lt"/>
              <a:buAutoNum type="arabicPeriod"/>
            </a:pPr>
            <a:r>
              <a:rPr lang="ru-RU" sz="2000" dirty="0">
                <a:solidFill>
                  <a:srgbClr val="191C20"/>
                </a:solidFill>
                <a:latin typeface="Times New Roman" panose="02020603050405020304" pitchFamily="18" charset="0"/>
                <a:cs typeface="Times New Roman" panose="02020603050405020304" pitchFamily="18" charset="0"/>
              </a:rPr>
              <a:t>Добавьте скрипт, создающий в цикле несколько клонов. Количество раз задайте самостоятельно.</a:t>
            </a:r>
          </a:p>
          <a:p>
            <a:endParaRPr lang="ru-RU" sz="2000" dirty="0">
              <a:solidFill>
                <a:srgbClr val="191C20"/>
              </a:solidFill>
              <a:latin typeface="Times New Roman" panose="02020603050405020304" pitchFamily="18" charset="0"/>
              <a:cs typeface="Times New Roman" panose="02020603050405020304" pitchFamily="18" charset="0"/>
            </a:endParaRPr>
          </a:p>
          <a:p>
            <a:endParaRPr lang="ru-RU" sz="2000" dirty="0">
              <a:solidFill>
                <a:srgbClr val="191C20"/>
              </a:solidFill>
              <a:latin typeface="Times New Roman" panose="02020603050405020304" pitchFamily="18" charset="0"/>
              <a:cs typeface="Times New Roman" panose="02020603050405020304" pitchFamily="18" charset="0"/>
            </a:endParaRPr>
          </a:p>
          <a:p>
            <a:endParaRPr lang="ru-RU" sz="2000" dirty="0">
              <a:solidFill>
                <a:srgbClr val="191C20"/>
              </a:solidFill>
              <a:latin typeface="Times New Roman" panose="02020603050405020304" pitchFamily="18" charset="0"/>
              <a:cs typeface="Times New Roman" panose="02020603050405020304" pitchFamily="18" charset="0"/>
            </a:endParaRPr>
          </a:p>
          <a:p>
            <a:endParaRPr lang="ru-RU" sz="2000" dirty="0">
              <a:solidFill>
                <a:srgbClr val="191C20"/>
              </a:solidFill>
              <a:latin typeface="Times New Roman" panose="02020603050405020304" pitchFamily="18" charset="0"/>
              <a:cs typeface="Times New Roman" panose="02020603050405020304" pitchFamily="18" charset="0"/>
            </a:endParaRPr>
          </a:p>
          <a:p>
            <a:endParaRPr lang="ru-RU" sz="2000" dirty="0">
              <a:solidFill>
                <a:srgbClr val="191C20"/>
              </a:solidFill>
              <a:latin typeface="Times New Roman" panose="02020603050405020304" pitchFamily="18" charset="0"/>
              <a:cs typeface="Times New Roman" panose="02020603050405020304" pitchFamily="18" charset="0"/>
            </a:endParaRPr>
          </a:p>
          <a:p>
            <a:endParaRPr lang="ru-RU" sz="2000" dirty="0">
              <a:solidFill>
                <a:srgbClr val="191C20"/>
              </a:solidFill>
              <a:latin typeface="Times New Roman" panose="02020603050405020304" pitchFamily="18" charset="0"/>
              <a:cs typeface="Times New Roman" panose="02020603050405020304" pitchFamily="18" charset="0"/>
            </a:endParaRPr>
          </a:p>
          <a:p>
            <a:endParaRPr lang="ru-RU" sz="2000" dirty="0">
              <a:solidFill>
                <a:srgbClr val="191C20"/>
              </a:solidFill>
              <a:latin typeface="Times New Roman" panose="02020603050405020304" pitchFamily="18" charset="0"/>
              <a:cs typeface="Times New Roman" panose="02020603050405020304" pitchFamily="18" charset="0"/>
            </a:endParaRPr>
          </a:p>
          <a:p>
            <a:r>
              <a:rPr lang="ru-RU" sz="2000" dirty="0">
                <a:solidFill>
                  <a:srgbClr val="191C20"/>
                </a:solidFill>
                <a:latin typeface="Times New Roman" panose="02020603050405020304" pitchFamily="18" charset="0"/>
                <a:cs typeface="Times New Roman" panose="02020603050405020304" pitchFamily="18" charset="0"/>
              </a:rPr>
              <a:t>7.   Создайте скрипт события «</a:t>
            </a:r>
            <a:r>
              <a:rPr lang="ru-RU" sz="2000" dirty="0">
                <a:solidFill>
                  <a:schemeClr val="accent2"/>
                </a:solidFill>
                <a:latin typeface="Times New Roman" panose="02020603050405020304" pitchFamily="18" charset="0"/>
                <a:cs typeface="Times New Roman" panose="02020603050405020304" pitchFamily="18" charset="0"/>
              </a:rPr>
              <a:t>Когда я начинаю как клон</a:t>
            </a:r>
            <a:r>
              <a:rPr lang="ru-RU" sz="2000" dirty="0">
                <a:solidFill>
                  <a:srgbClr val="191C20"/>
                </a:solidFill>
                <a:latin typeface="Times New Roman" panose="02020603050405020304" pitchFamily="18" charset="0"/>
                <a:cs typeface="Times New Roman" panose="02020603050405020304" pitchFamily="18" charset="0"/>
              </a:rPr>
              <a:t>». Посмотрите, как будет работать программа.</a:t>
            </a:r>
          </a:p>
        </p:txBody>
      </p:sp>
      <p:pic>
        <p:nvPicPr>
          <p:cNvPr id="4" name="Рисунок 3">
            <a:extLst>
              <a:ext uri="{FF2B5EF4-FFF2-40B4-BE49-F238E27FC236}">
                <a16:creationId xmlns:a16="http://schemas.microsoft.com/office/drawing/2014/main" id="{32817DA0-F14A-455F-9C56-F1302A55A117}"/>
              </a:ext>
            </a:extLst>
          </p:cNvPr>
          <p:cNvPicPr>
            <a:picLocks noChangeAspect="1"/>
          </p:cNvPicPr>
          <p:nvPr/>
        </p:nvPicPr>
        <p:blipFill>
          <a:blip r:embed="rId2"/>
          <a:stretch>
            <a:fillRect/>
          </a:stretch>
        </p:blipFill>
        <p:spPr>
          <a:xfrm>
            <a:off x="279400" y="2815496"/>
            <a:ext cx="2704432" cy="1987198"/>
          </a:xfrm>
          <a:prstGeom prst="rect">
            <a:avLst/>
          </a:prstGeom>
        </p:spPr>
      </p:pic>
      <p:pic>
        <p:nvPicPr>
          <p:cNvPr id="7" name="Рисунок 6">
            <a:extLst>
              <a:ext uri="{FF2B5EF4-FFF2-40B4-BE49-F238E27FC236}">
                <a16:creationId xmlns:a16="http://schemas.microsoft.com/office/drawing/2014/main" id="{9F1A1793-3ADC-4B92-BAB5-88793591A6FA}"/>
              </a:ext>
            </a:extLst>
          </p:cNvPr>
          <p:cNvPicPr>
            <a:picLocks noChangeAspect="1"/>
          </p:cNvPicPr>
          <p:nvPr/>
        </p:nvPicPr>
        <p:blipFill>
          <a:blip r:embed="rId3"/>
          <a:stretch>
            <a:fillRect/>
          </a:stretch>
        </p:blipFill>
        <p:spPr>
          <a:xfrm>
            <a:off x="279400" y="5186788"/>
            <a:ext cx="3048523" cy="1623805"/>
          </a:xfrm>
          <a:prstGeom prst="rect">
            <a:avLst/>
          </a:prstGeom>
        </p:spPr>
      </p:pic>
    </p:spTree>
    <p:extLst>
      <p:ext uri="{BB962C8B-B14F-4D97-AF65-F5344CB8AC3E}">
        <p14:creationId xmlns:p14="http://schemas.microsoft.com/office/powerpoint/2010/main" val="24627467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A49C3C2-80B6-40A7-90EF-8CA43FE238FD}"/>
              </a:ext>
            </a:extLst>
          </p:cNvPr>
          <p:cNvSpPr txBox="1"/>
          <p:nvPr/>
        </p:nvSpPr>
        <p:spPr>
          <a:xfrm>
            <a:off x="279400" y="158908"/>
            <a:ext cx="11633200" cy="1938992"/>
          </a:xfrm>
          <a:prstGeom prst="rect">
            <a:avLst/>
          </a:prstGeom>
          <a:noFill/>
        </p:spPr>
        <p:txBody>
          <a:bodyPr wrap="square">
            <a:spAutoFit/>
          </a:bodyPr>
          <a:lstStyle/>
          <a:p>
            <a:pPr marL="457200" indent="-457200">
              <a:buAutoNum type="arabicPeriod" startAt="8"/>
            </a:pPr>
            <a:r>
              <a:rPr lang="ru-RU" sz="2000" dirty="0">
                <a:solidFill>
                  <a:srgbClr val="191C20"/>
                </a:solidFill>
                <a:latin typeface="Times New Roman" panose="02020603050405020304" pitchFamily="18" charset="0"/>
                <a:cs typeface="Times New Roman" panose="02020603050405020304" pitchFamily="18" charset="0"/>
              </a:rPr>
              <a:t>Запустите проект. Можете ли вы отличить спрайт от клонов?</a:t>
            </a:r>
          </a:p>
          <a:p>
            <a:pPr marL="457200" indent="-457200">
              <a:buAutoNum type="arabicPeriod" startAt="8"/>
            </a:pPr>
            <a:r>
              <a:rPr lang="ru-RU" sz="2000" dirty="0">
                <a:solidFill>
                  <a:srgbClr val="191C20"/>
                </a:solidFill>
                <a:latin typeface="Times New Roman" panose="02020603050405020304" pitchFamily="18" charset="0"/>
                <a:cs typeface="Times New Roman" panose="02020603050405020304" pitchFamily="18" charset="0"/>
              </a:rPr>
              <a:t>Что нужно добавить в скрипт/скрипты, чтобы можно было сразу определить, где настоящий Кот?</a:t>
            </a:r>
          </a:p>
          <a:p>
            <a:pPr marL="457200" indent="-457200">
              <a:buAutoNum type="arabicPeriod" startAt="8"/>
            </a:pPr>
            <a:r>
              <a:rPr lang="ru-RU" sz="2000" dirty="0">
                <a:solidFill>
                  <a:srgbClr val="191C20"/>
                </a:solidFill>
                <a:latin typeface="Times New Roman" panose="02020603050405020304" pitchFamily="18" charset="0"/>
                <a:cs typeface="Times New Roman" panose="02020603050405020304" pitchFamily="18" charset="0"/>
              </a:rPr>
              <a:t>Добавьте в конец скрипта, запускающего работу клона блок «</a:t>
            </a:r>
            <a:r>
              <a:rPr lang="ru-RU" sz="2000" dirty="0">
                <a:solidFill>
                  <a:schemeClr val="accent2"/>
                </a:solidFill>
                <a:latin typeface="Times New Roman" panose="02020603050405020304" pitchFamily="18" charset="0"/>
                <a:cs typeface="Times New Roman" panose="02020603050405020304" pitchFamily="18" charset="0"/>
              </a:rPr>
              <a:t>Удалить клон</a:t>
            </a:r>
            <a:r>
              <a:rPr lang="ru-RU" sz="2000" dirty="0">
                <a:solidFill>
                  <a:srgbClr val="191C20"/>
                </a:solidFill>
                <a:latin typeface="Times New Roman" panose="02020603050405020304" pitchFamily="18" charset="0"/>
                <a:cs typeface="Times New Roman" panose="02020603050405020304" pitchFamily="18" charset="0"/>
              </a:rPr>
              <a:t>». Что произойдёт в этом случае?</a:t>
            </a:r>
          </a:p>
          <a:p>
            <a:pPr marL="457200" indent="-457200">
              <a:buAutoNum type="arabicPeriod" startAt="8"/>
            </a:pPr>
            <a:r>
              <a:rPr lang="ru-RU" sz="2000" dirty="0">
                <a:solidFill>
                  <a:srgbClr val="191C20"/>
                </a:solidFill>
                <a:latin typeface="Times New Roman" panose="02020603050405020304" pitchFamily="18" charset="0"/>
                <a:cs typeface="Times New Roman" panose="02020603050405020304" pitchFamily="18" charset="0"/>
              </a:rPr>
              <a:t>Добавьте в один из скриптов команду говорить. Настоящий Кот должен поздороваться.</a:t>
            </a:r>
          </a:p>
          <a:p>
            <a:pPr marL="457200" indent="-457200">
              <a:buAutoNum type="arabicPeriod" startAt="8"/>
            </a:pPr>
            <a:r>
              <a:rPr lang="ru-RU" sz="2000" dirty="0">
                <a:solidFill>
                  <a:srgbClr val="191C20"/>
                </a:solidFill>
                <a:latin typeface="Times New Roman" panose="02020603050405020304" pitchFamily="18" charset="0"/>
                <a:cs typeface="Times New Roman" panose="02020603050405020304" pitchFamily="18" charset="0"/>
              </a:rPr>
              <a:t>Добавьте блок кода в другой скрипт таким образом, чтобы клоны здоровались иначе.</a:t>
            </a:r>
          </a:p>
        </p:txBody>
      </p:sp>
      <p:pic>
        <p:nvPicPr>
          <p:cNvPr id="3" name="Рисунок 2">
            <a:extLst>
              <a:ext uri="{FF2B5EF4-FFF2-40B4-BE49-F238E27FC236}">
                <a16:creationId xmlns:a16="http://schemas.microsoft.com/office/drawing/2014/main" id="{BAAD68A8-5151-4FDD-BC90-A247D955C9B7}"/>
              </a:ext>
            </a:extLst>
          </p:cNvPr>
          <p:cNvPicPr>
            <a:picLocks noChangeAspect="1"/>
          </p:cNvPicPr>
          <p:nvPr/>
        </p:nvPicPr>
        <p:blipFill>
          <a:blip r:embed="rId2"/>
          <a:stretch>
            <a:fillRect/>
          </a:stretch>
        </p:blipFill>
        <p:spPr>
          <a:xfrm>
            <a:off x="3171176" y="2211192"/>
            <a:ext cx="5424126" cy="4238525"/>
          </a:xfrm>
          <a:prstGeom prst="rect">
            <a:avLst/>
          </a:prstGeom>
        </p:spPr>
      </p:pic>
    </p:spTree>
    <p:extLst>
      <p:ext uri="{BB962C8B-B14F-4D97-AF65-F5344CB8AC3E}">
        <p14:creationId xmlns:p14="http://schemas.microsoft.com/office/powerpoint/2010/main" val="16938084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AA0F794-4ECD-44DE-955E-DFABC58A1878}"/>
              </a:ext>
            </a:extLst>
          </p:cNvPr>
          <p:cNvSpPr txBox="1"/>
          <p:nvPr/>
        </p:nvSpPr>
        <p:spPr>
          <a:xfrm>
            <a:off x="279400" y="3924179"/>
            <a:ext cx="11192376" cy="861774"/>
          </a:xfrm>
          <a:prstGeom prst="rect">
            <a:avLst/>
          </a:prstGeom>
          <a:noFill/>
        </p:spPr>
        <p:txBody>
          <a:bodyPr wrap="square">
            <a:spAutoFit/>
          </a:bodyPr>
          <a:lstStyle/>
          <a:p>
            <a:pPr algn="just"/>
            <a:r>
              <a:rPr lang="ru-RU" sz="2500" b="1" dirty="0">
                <a:solidFill>
                  <a:srgbClr val="FF0000"/>
                </a:solidFill>
                <a:latin typeface="Times New Roman" panose="02020603050405020304" pitchFamily="18" charset="0"/>
                <a:cs typeface="Times New Roman" panose="02020603050405020304" pitchFamily="18" charset="0"/>
              </a:rPr>
              <a:t>Ограничение</a:t>
            </a:r>
            <a:r>
              <a:rPr lang="ru-RU" sz="2500" dirty="0">
                <a:solidFill>
                  <a:srgbClr val="191C20"/>
                </a:solidFill>
                <a:latin typeface="Times New Roman" panose="02020603050405020304" pitchFamily="18" charset="0"/>
                <a:cs typeface="Times New Roman" panose="02020603050405020304" pitchFamily="18" charset="0"/>
              </a:rPr>
              <a:t>: у одного спрайта не может быть более </a:t>
            </a:r>
            <a:r>
              <a:rPr lang="ru-RU" sz="2500" b="1" dirty="0">
                <a:solidFill>
                  <a:srgbClr val="191C20"/>
                </a:solidFill>
                <a:latin typeface="Times New Roman" panose="02020603050405020304" pitchFamily="18" charset="0"/>
                <a:cs typeface="Times New Roman" panose="02020603050405020304" pitchFamily="18" charset="0"/>
              </a:rPr>
              <a:t>300</a:t>
            </a:r>
            <a:r>
              <a:rPr lang="ru-RU" sz="2500" dirty="0">
                <a:solidFill>
                  <a:srgbClr val="191C20"/>
                </a:solidFill>
                <a:latin typeface="Times New Roman" panose="02020603050405020304" pitchFamily="18" charset="0"/>
                <a:cs typeface="Times New Roman" panose="02020603050405020304" pitchFamily="18" charset="0"/>
              </a:rPr>
              <a:t> клонов. При нажатии кнопки </a:t>
            </a:r>
            <a:r>
              <a:rPr lang="ru-RU" sz="2500" u="sng" dirty="0">
                <a:solidFill>
                  <a:srgbClr val="191C20"/>
                </a:solidFill>
                <a:latin typeface="Times New Roman" panose="02020603050405020304" pitchFamily="18" charset="0"/>
                <a:cs typeface="Times New Roman" panose="02020603050405020304" pitchFamily="18" charset="0"/>
              </a:rPr>
              <a:t>остановки</a:t>
            </a:r>
            <a:r>
              <a:rPr lang="ru-RU" sz="2500" dirty="0">
                <a:solidFill>
                  <a:srgbClr val="191C20"/>
                </a:solidFill>
                <a:latin typeface="Times New Roman" panose="02020603050405020304" pitchFamily="18" charset="0"/>
                <a:cs typeface="Times New Roman" panose="02020603050405020304" pitchFamily="18" charset="0"/>
              </a:rPr>
              <a:t> всей программы или </a:t>
            </a:r>
            <a:r>
              <a:rPr lang="ru-RU" sz="2500" u="sng" dirty="0">
                <a:solidFill>
                  <a:srgbClr val="191C20"/>
                </a:solidFill>
                <a:latin typeface="Times New Roman" panose="02020603050405020304" pitchFamily="18" charset="0"/>
                <a:cs typeface="Times New Roman" panose="02020603050405020304" pitchFamily="18" charset="0"/>
              </a:rPr>
              <a:t>зелёного флага</a:t>
            </a:r>
            <a:r>
              <a:rPr lang="ru-RU" sz="2500" b="1" dirty="0">
                <a:solidFill>
                  <a:srgbClr val="191C20"/>
                </a:solidFill>
                <a:latin typeface="Times New Roman" panose="02020603050405020304" pitchFamily="18" charset="0"/>
                <a:cs typeface="Times New Roman" panose="02020603050405020304" pitchFamily="18" charset="0"/>
              </a:rPr>
              <a:t>, все клоны исчезают</a:t>
            </a:r>
            <a:r>
              <a:rPr lang="ru-RU" sz="2500" dirty="0">
                <a:solidFill>
                  <a:srgbClr val="191C20"/>
                </a:solidFill>
                <a:latin typeface="Times New Roman" panose="02020603050405020304" pitchFamily="18" charset="0"/>
                <a:cs typeface="Times New Roman" panose="02020603050405020304" pitchFamily="18" charset="0"/>
              </a:rPr>
              <a:t>.</a:t>
            </a:r>
          </a:p>
        </p:txBody>
      </p:sp>
      <p:sp>
        <p:nvSpPr>
          <p:cNvPr id="6" name="TextBox 5">
            <a:extLst>
              <a:ext uri="{FF2B5EF4-FFF2-40B4-BE49-F238E27FC236}">
                <a16:creationId xmlns:a16="http://schemas.microsoft.com/office/drawing/2014/main" id="{03CDBD82-3510-4910-8B40-6D86DDC87963}"/>
              </a:ext>
            </a:extLst>
          </p:cNvPr>
          <p:cNvSpPr txBox="1"/>
          <p:nvPr/>
        </p:nvSpPr>
        <p:spPr>
          <a:xfrm>
            <a:off x="279400" y="158908"/>
            <a:ext cx="11633200" cy="2015936"/>
          </a:xfrm>
          <a:prstGeom prst="rect">
            <a:avLst/>
          </a:prstGeom>
          <a:noFill/>
        </p:spPr>
        <p:txBody>
          <a:bodyPr wrap="square">
            <a:spAutoFit/>
          </a:bodyPr>
          <a:lstStyle/>
          <a:p>
            <a:r>
              <a:rPr lang="ru-RU" sz="2500" dirty="0">
                <a:solidFill>
                  <a:srgbClr val="191C20"/>
                </a:solidFill>
                <a:latin typeface="Times New Roman" panose="02020603050405020304" pitchFamily="18" charset="0"/>
                <a:cs typeface="Times New Roman" panose="02020603050405020304" pitchFamily="18" charset="0"/>
              </a:rPr>
              <a:t>13. Добавьте команду в конец скрипта события «</a:t>
            </a:r>
            <a:r>
              <a:rPr lang="ru-RU" sz="2500" b="1" dirty="0">
                <a:solidFill>
                  <a:schemeClr val="accent2"/>
                </a:solidFill>
                <a:latin typeface="Times New Roman" panose="02020603050405020304" pitchFamily="18" charset="0"/>
                <a:cs typeface="Times New Roman" panose="02020603050405020304" pitchFamily="18" charset="0"/>
              </a:rPr>
              <a:t>Когда я начинаю как клон</a:t>
            </a:r>
            <a:r>
              <a:rPr lang="ru-RU" sz="2500" dirty="0">
                <a:solidFill>
                  <a:srgbClr val="191C20"/>
                </a:solidFill>
                <a:latin typeface="Times New Roman" panose="02020603050405020304" pitchFamily="18" charset="0"/>
                <a:cs typeface="Times New Roman" panose="02020603050405020304" pitchFamily="18" charset="0"/>
              </a:rPr>
              <a:t>». Запустите проект.</a:t>
            </a:r>
          </a:p>
          <a:p>
            <a:r>
              <a:rPr lang="ru-RU" sz="2500" dirty="0">
                <a:solidFill>
                  <a:srgbClr val="191C20"/>
                </a:solidFill>
                <a:latin typeface="Times New Roman" panose="02020603050405020304" pitchFamily="18" charset="0"/>
                <a:cs typeface="Times New Roman" panose="02020603050405020304" pitchFamily="18" charset="0"/>
              </a:rPr>
              <a:t>14. Измените проект так, чтобы, поздоровавшись, через некоторое время все котики исчезли. Котики не должны исчезать одновременно. Используйте блок случайного числа. Запустите программу 2 раза подряд. Есть ли на сцене Котики? Почему?</a:t>
            </a:r>
          </a:p>
        </p:txBody>
      </p:sp>
      <p:sp>
        <p:nvSpPr>
          <p:cNvPr id="7" name="TextBox 6">
            <a:extLst>
              <a:ext uri="{FF2B5EF4-FFF2-40B4-BE49-F238E27FC236}">
                <a16:creationId xmlns:a16="http://schemas.microsoft.com/office/drawing/2014/main" id="{6E1AC154-036F-4C7E-8543-BD147E4A1D95}"/>
              </a:ext>
            </a:extLst>
          </p:cNvPr>
          <p:cNvSpPr txBox="1"/>
          <p:nvPr/>
        </p:nvSpPr>
        <p:spPr>
          <a:xfrm>
            <a:off x="279400" y="2223645"/>
            <a:ext cx="11192376" cy="861774"/>
          </a:xfrm>
          <a:prstGeom prst="rect">
            <a:avLst/>
          </a:prstGeom>
          <a:noFill/>
        </p:spPr>
        <p:txBody>
          <a:bodyPr wrap="square">
            <a:spAutoFit/>
          </a:bodyPr>
          <a:lstStyle/>
          <a:p>
            <a:pPr algn="just"/>
            <a:r>
              <a:rPr lang="ru-RU" sz="2500" b="1" dirty="0">
                <a:solidFill>
                  <a:srgbClr val="FF0000"/>
                </a:solidFill>
                <a:latin typeface="Times New Roman" panose="02020603050405020304" pitchFamily="18" charset="0"/>
                <a:cs typeface="Times New Roman" panose="02020603050405020304" pitchFamily="18" charset="0"/>
              </a:rPr>
              <a:t>!!!</a:t>
            </a:r>
            <a:r>
              <a:rPr lang="ru-RU" sz="2500" dirty="0">
                <a:solidFill>
                  <a:srgbClr val="191C20"/>
                </a:solidFill>
                <a:latin typeface="Times New Roman" panose="02020603050405020304" pitchFamily="18" charset="0"/>
                <a:cs typeface="Times New Roman" panose="02020603050405020304" pitchFamily="18" charset="0"/>
              </a:rPr>
              <a:t>: Клоны полностью копируют значения всех атрибутов спрайта. Невидимый спрайт создаст невидимые клоны.</a:t>
            </a:r>
          </a:p>
        </p:txBody>
      </p:sp>
      <p:sp>
        <p:nvSpPr>
          <p:cNvPr id="8" name="TextBox 7">
            <a:extLst>
              <a:ext uri="{FF2B5EF4-FFF2-40B4-BE49-F238E27FC236}">
                <a16:creationId xmlns:a16="http://schemas.microsoft.com/office/drawing/2014/main" id="{D8FF2E27-881C-452E-A435-3B46E94B2F19}"/>
              </a:ext>
            </a:extLst>
          </p:cNvPr>
          <p:cNvSpPr txBox="1"/>
          <p:nvPr/>
        </p:nvSpPr>
        <p:spPr>
          <a:xfrm>
            <a:off x="279400" y="3286911"/>
            <a:ext cx="11633200" cy="477054"/>
          </a:xfrm>
          <a:prstGeom prst="rect">
            <a:avLst/>
          </a:prstGeom>
          <a:noFill/>
        </p:spPr>
        <p:txBody>
          <a:bodyPr wrap="square">
            <a:spAutoFit/>
          </a:bodyPr>
          <a:lstStyle/>
          <a:p>
            <a:r>
              <a:rPr lang="ru-RU" sz="2500" dirty="0">
                <a:solidFill>
                  <a:srgbClr val="191C20"/>
                </a:solidFill>
                <a:latin typeface="Times New Roman" panose="02020603050405020304" pitchFamily="18" charset="0"/>
                <a:cs typeface="Times New Roman" panose="02020603050405020304" pitchFamily="18" charset="0"/>
              </a:rPr>
              <a:t>15. Измените проект так, чтобы на сцене оказались только клоны.</a:t>
            </a:r>
          </a:p>
        </p:txBody>
      </p:sp>
      <p:pic>
        <p:nvPicPr>
          <p:cNvPr id="4" name="Рисунок 3">
            <a:extLst>
              <a:ext uri="{FF2B5EF4-FFF2-40B4-BE49-F238E27FC236}">
                <a16:creationId xmlns:a16="http://schemas.microsoft.com/office/drawing/2014/main" id="{9B7CFF37-1DC7-46BF-ADFD-FEA886D9AC71}"/>
              </a:ext>
            </a:extLst>
          </p:cNvPr>
          <p:cNvPicPr>
            <a:picLocks noChangeAspect="1"/>
          </p:cNvPicPr>
          <p:nvPr/>
        </p:nvPicPr>
        <p:blipFill>
          <a:blip r:embed="rId2"/>
          <a:stretch>
            <a:fillRect/>
          </a:stretch>
        </p:blipFill>
        <p:spPr>
          <a:xfrm>
            <a:off x="9698306" y="4197486"/>
            <a:ext cx="2885776" cy="2885776"/>
          </a:xfrm>
          <a:prstGeom prst="rect">
            <a:avLst/>
          </a:prstGeom>
        </p:spPr>
      </p:pic>
    </p:spTree>
    <p:extLst>
      <p:ext uri="{BB962C8B-B14F-4D97-AF65-F5344CB8AC3E}">
        <p14:creationId xmlns:p14="http://schemas.microsoft.com/office/powerpoint/2010/main" val="38806668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BDF7127-423D-4BAF-99B0-18DBB362EC31}"/>
              </a:ext>
            </a:extLst>
          </p:cNvPr>
          <p:cNvSpPr txBox="1"/>
          <p:nvPr/>
        </p:nvSpPr>
        <p:spPr>
          <a:xfrm>
            <a:off x="279400" y="26519"/>
            <a:ext cx="11633200"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«По небу плывут облака»</a:t>
            </a:r>
          </a:p>
        </p:txBody>
      </p:sp>
      <p:pic>
        <p:nvPicPr>
          <p:cNvPr id="2" name="Picture 2" descr="20">
            <a:extLst>
              <a:ext uri="{FF2B5EF4-FFF2-40B4-BE49-F238E27FC236}">
                <a16:creationId xmlns:a16="http://schemas.microsoft.com/office/drawing/2014/main" id="{A7A2C8D4-1BF4-40C9-ABE0-E0626E77C8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8010" y="3283066"/>
            <a:ext cx="4325694" cy="3217280"/>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a:extLst>
              <a:ext uri="{FF2B5EF4-FFF2-40B4-BE49-F238E27FC236}">
                <a16:creationId xmlns:a16="http://schemas.microsoft.com/office/drawing/2014/main" id="{8182C47A-E55E-4DF4-B2CA-59C16B99FDAB}"/>
              </a:ext>
            </a:extLst>
          </p:cNvPr>
          <p:cNvPicPr>
            <a:picLocks noChangeAspect="1"/>
          </p:cNvPicPr>
          <p:nvPr/>
        </p:nvPicPr>
        <p:blipFill>
          <a:blip r:embed="rId3"/>
          <a:stretch>
            <a:fillRect/>
          </a:stretch>
        </p:blipFill>
        <p:spPr>
          <a:xfrm>
            <a:off x="412986" y="2935067"/>
            <a:ext cx="3958661" cy="2617825"/>
          </a:xfrm>
          <a:prstGeom prst="rect">
            <a:avLst/>
          </a:prstGeom>
        </p:spPr>
      </p:pic>
      <p:pic>
        <p:nvPicPr>
          <p:cNvPr id="7" name="Рисунок 6">
            <a:extLst>
              <a:ext uri="{FF2B5EF4-FFF2-40B4-BE49-F238E27FC236}">
                <a16:creationId xmlns:a16="http://schemas.microsoft.com/office/drawing/2014/main" id="{08FA557A-E473-49E3-850E-BC2B6EDD1892}"/>
              </a:ext>
            </a:extLst>
          </p:cNvPr>
          <p:cNvPicPr>
            <a:picLocks noChangeAspect="1"/>
          </p:cNvPicPr>
          <p:nvPr/>
        </p:nvPicPr>
        <p:blipFill>
          <a:blip r:embed="rId4"/>
          <a:stretch>
            <a:fillRect/>
          </a:stretch>
        </p:blipFill>
        <p:spPr>
          <a:xfrm>
            <a:off x="412986" y="1101421"/>
            <a:ext cx="2438740" cy="1047896"/>
          </a:xfrm>
          <a:prstGeom prst="rect">
            <a:avLst/>
          </a:prstGeom>
        </p:spPr>
      </p:pic>
      <p:sp>
        <p:nvSpPr>
          <p:cNvPr id="10" name="TextBox 9">
            <a:extLst>
              <a:ext uri="{FF2B5EF4-FFF2-40B4-BE49-F238E27FC236}">
                <a16:creationId xmlns:a16="http://schemas.microsoft.com/office/drawing/2014/main" id="{EA6DE830-0146-42F2-B546-B7CE2F75E97B}"/>
              </a:ext>
            </a:extLst>
          </p:cNvPr>
          <p:cNvSpPr txBox="1"/>
          <p:nvPr/>
        </p:nvSpPr>
        <p:spPr>
          <a:xfrm>
            <a:off x="195733" y="703991"/>
            <a:ext cx="11633200" cy="430887"/>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1. Создайте проект. Подберите подходящий вон, выберите или нарисуйте спрайт </a:t>
            </a:r>
            <a:r>
              <a:rPr lang="ru-RU" sz="2200" dirty="0">
                <a:solidFill>
                  <a:srgbClr val="191C20"/>
                </a:solidFill>
                <a:latin typeface="Times New Roman" panose="02020603050405020304" pitchFamily="18" charset="0"/>
                <a:cs typeface="Times New Roman" panose="02020603050405020304" pitchFamily="18" charset="0"/>
              </a:rPr>
              <a:t>«облако»</a:t>
            </a:r>
            <a:r>
              <a:rPr lang="ru-RU" sz="2200" b="0" i="0" dirty="0">
                <a:solidFill>
                  <a:srgbClr val="191C20"/>
                </a:solidFill>
                <a:effectLst/>
                <a:latin typeface="Times New Roman" panose="02020603050405020304" pitchFamily="18" charset="0"/>
                <a:cs typeface="Times New Roman" panose="02020603050405020304" pitchFamily="18" charset="0"/>
              </a:rPr>
              <a:t>. </a:t>
            </a:r>
          </a:p>
        </p:txBody>
      </p:sp>
      <p:sp>
        <p:nvSpPr>
          <p:cNvPr id="12" name="TextBox 11">
            <a:extLst>
              <a:ext uri="{FF2B5EF4-FFF2-40B4-BE49-F238E27FC236}">
                <a16:creationId xmlns:a16="http://schemas.microsoft.com/office/drawing/2014/main" id="{7D23D8BE-909A-462E-A2FF-4AE5E05D63DA}"/>
              </a:ext>
            </a:extLst>
          </p:cNvPr>
          <p:cNvSpPr txBox="1"/>
          <p:nvPr/>
        </p:nvSpPr>
        <p:spPr>
          <a:xfrm>
            <a:off x="279400" y="2165627"/>
            <a:ext cx="11633200" cy="769441"/>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2. </a:t>
            </a:r>
            <a:r>
              <a:rPr lang="ru-RU" sz="2200" dirty="0">
                <a:solidFill>
                  <a:srgbClr val="191C20"/>
                </a:solidFill>
                <a:latin typeface="Times New Roman" panose="02020603050405020304" pitchFamily="18" charset="0"/>
                <a:cs typeface="Times New Roman" panose="02020603050405020304" pitchFamily="18" charset="0"/>
              </a:rPr>
              <a:t>Добавьте для спрайта «облако» следующий код, в котором невидимый спрайт всегда через случайные промежутки времени создаёт клоны:</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895E48E-1FD6-4C31-9972-CBA45412613F}"/>
              </a:ext>
            </a:extLst>
          </p:cNvPr>
          <p:cNvSpPr txBox="1"/>
          <p:nvPr/>
        </p:nvSpPr>
        <p:spPr>
          <a:xfrm>
            <a:off x="412986" y="5771003"/>
            <a:ext cx="6469952" cy="769441"/>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Числа в блок «Выдать случайное число» поставьте самостоятельно.</a:t>
            </a:r>
          </a:p>
        </p:txBody>
      </p:sp>
    </p:spTree>
    <p:extLst>
      <p:ext uri="{BB962C8B-B14F-4D97-AF65-F5344CB8AC3E}">
        <p14:creationId xmlns:p14="http://schemas.microsoft.com/office/powerpoint/2010/main" val="36888549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5D63CF7-3F28-482D-9440-01C17A468F4C}"/>
              </a:ext>
            </a:extLst>
          </p:cNvPr>
          <p:cNvSpPr txBox="1"/>
          <p:nvPr/>
        </p:nvSpPr>
        <p:spPr>
          <a:xfrm>
            <a:off x="279400" y="4854633"/>
            <a:ext cx="11633200" cy="1785104"/>
          </a:xfrm>
          <a:prstGeom prst="rect">
            <a:avLst/>
          </a:prstGeom>
          <a:noFill/>
        </p:spPr>
        <p:txBody>
          <a:bodyPr wrap="square">
            <a:spAutoFit/>
          </a:bodyPr>
          <a:lstStyle/>
          <a:p>
            <a:pPr algn="ctr"/>
            <a:r>
              <a:rPr lang="ru-RU" sz="22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Задание: самостоятельно внесите изменения в проект</a:t>
            </a:r>
          </a:p>
          <a:p>
            <a:pPr marL="457200" indent="-457200" algn="l">
              <a:buAutoNum type="arabicParenR"/>
            </a:pPr>
            <a:r>
              <a:rPr lang="ru-RU" sz="2200" b="0" i="0" dirty="0">
                <a:solidFill>
                  <a:srgbClr val="191C20"/>
                </a:solidFill>
                <a:effectLst/>
                <a:latin typeface="Times New Roman" panose="02020603050405020304" pitchFamily="18" charset="0"/>
                <a:cs typeface="Times New Roman" panose="02020603050405020304" pitchFamily="18" charset="0"/>
              </a:rPr>
              <a:t>Облака могут быть разного цвета (используйте графический эффект).</a:t>
            </a:r>
          </a:p>
          <a:p>
            <a:pPr marL="457200" indent="-457200" algn="l">
              <a:buAutoNum type="arabicParenR"/>
            </a:pPr>
            <a:r>
              <a:rPr lang="ru-RU" sz="2200" b="0" i="0" dirty="0">
                <a:solidFill>
                  <a:srgbClr val="191C20"/>
                </a:solidFill>
                <a:effectLst/>
                <a:latin typeface="Times New Roman" panose="02020603050405020304" pitchFamily="18" charset="0"/>
                <a:cs typeface="Times New Roman" panose="02020603050405020304" pitchFamily="18" charset="0"/>
              </a:rPr>
              <a:t>Облака могут быть разной формы (используйте разные костюмы).</a:t>
            </a:r>
          </a:p>
          <a:p>
            <a:pPr marL="457200" indent="-457200" algn="l">
              <a:buAutoNum type="arabicParenR"/>
            </a:pPr>
            <a:r>
              <a:rPr lang="ru-RU" sz="2200" dirty="0">
                <a:solidFill>
                  <a:srgbClr val="191C20"/>
                </a:solidFill>
                <a:latin typeface="Times New Roman" panose="02020603050405020304" pitchFamily="18" charset="0"/>
                <a:cs typeface="Times New Roman" panose="02020603050405020304" pitchFamily="18" charset="0"/>
              </a:rPr>
              <a:t>Облака перестают образовываться через минуту (замените цикл </a:t>
            </a:r>
            <a:r>
              <a:rPr lang="ru-RU" sz="22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повторять всегда</a:t>
            </a:r>
            <a:r>
              <a:rPr lang="ru-RU" sz="2200" dirty="0">
                <a:solidFill>
                  <a:srgbClr val="7030A0"/>
                </a:solidFill>
                <a:latin typeface="Times New Roman" panose="02020603050405020304" pitchFamily="18" charset="0"/>
                <a:cs typeface="Times New Roman" panose="02020603050405020304" pitchFamily="18" charset="0"/>
              </a:rPr>
              <a:t> </a:t>
            </a:r>
            <a:r>
              <a:rPr lang="ru-RU" sz="2200" dirty="0">
                <a:solidFill>
                  <a:srgbClr val="191C20"/>
                </a:solidFill>
                <a:latin typeface="Times New Roman" panose="02020603050405020304" pitchFamily="18" charset="0"/>
                <a:cs typeface="Times New Roman" panose="02020603050405020304" pitchFamily="18" charset="0"/>
              </a:rPr>
              <a:t>на цикл с условием)</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C3122E2E-43C8-42E5-931E-AA6C3F07D7B1}"/>
              </a:ext>
            </a:extLst>
          </p:cNvPr>
          <p:cNvPicPr>
            <a:picLocks noChangeAspect="1"/>
          </p:cNvPicPr>
          <p:nvPr/>
        </p:nvPicPr>
        <p:blipFill>
          <a:blip r:embed="rId2"/>
          <a:stretch>
            <a:fillRect/>
          </a:stretch>
        </p:blipFill>
        <p:spPr>
          <a:xfrm>
            <a:off x="406957" y="1641511"/>
            <a:ext cx="6176724" cy="2686803"/>
          </a:xfrm>
          <a:prstGeom prst="rect">
            <a:avLst/>
          </a:prstGeom>
        </p:spPr>
      </p:pic>
      <p:sp>
        <p:nvSpPr>
          <p:cNvPr id="8" name="TextBox 7">
            <a:extLst>
              <a:ext uri="{FF2B5EF4-FFF2-40B4-BE49-F238E27FC236}">
                <a16:creationId xmlns:a16="http://schemas.microsoft.com/office/drawing/2014/main" id="{81A2D78E-FF39-4A59-A73A-A7E7B9D1B13E}"/>
              </a:ext>
            </a:extLst>
          </p:cNvPr>
          <p:cNvSpPr txBox="1"/>
          <p:nvPr/>
        </p:nvSpPr>
        <p:spPr>
          <a:xfrm>
            <a:off x="279400" y="218263"/>
            <a:ext cx="11633200" cy="4832092"/>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3. Создайте для облака скрипт события «</a:t>
            </a:r>
            <a:r>
              <a:rPr lang="ru-RU" sz="2200" dirty="0">
                <a:solidFill>
                  <a:schemeClr val="accent2"/>
                </a:solidFill>
                <a:latin typeface="Times New Roman" panose="02020603050405020304" pitchFamily="18" charset="0"/>
                <a:cs typeface="Times New Roman" panose="02020603050405020304" pitchFamily="18" charset="0"/>
              </a:rPr>
              <a:t>Когда я начинаю как клон</a:t>
            </a:r>
            <a:r>
              <a:rPr lang="ru-RU" sz="2200" b="0" i="0" dirty="0">
                <a:solidFill>
                  <a:srgbClr val="191C20"/>
                </a:solidFill>
                <a:effectLst/>
                <a:latin typeface="Times New Roman" panose="02020603050405020304" pitchFamily="18" charset="0"/>
                <a:cs typeface="Times New Roman" panose="02020603050405020304" pitchFamily="18" charset="0"/>
              </a:rPr>
              <a:t>»</a:t>
            </a:r>
          </a:p>
          <a:p>
            <a:pPr algn="l"/>
            <a:r>
              <a:rPr lang="ru-RU" sz="2200" dirty="0">
                <a:solidFill>
                  <a:srgbClr val="191C20"/>
                </a:solidFill>
                <a:latin typeface="Times New Roman" panose="02020603050405020304" pitchFamily="18" charset="0"/>
                <a:cs typeface="Times New Roman" panose="02020603050405020304" pitchFamily="18" charset="0"/>
              </a:rPr>
              <a:t>Облако случайного размера появляется у левого края на случайной высоте, движется горизонтально к правому краю и пропадает.</a:t>
            </a:r>
          </a:p>
          <a:p>
            <a:pPr algn="l"/>
            <a:r>
              <a:rPr lang="ru-RU" sz="2200" b="0" i="0" dirty="0">
                <a:solidFill>
                  <a:srgbClr val="191C20"/>
                </a:solidFill>
                <a:effectLst/>
                <a:latin typeface="Times New Roman" panose="02020603050405020304" pitchFamily="18" charset="0"/>
                <a:cs typeface="Times New Roman" panose="02020603050405020304" pitchFamily="18" charset="0"/>
              </a:rPr>
              <a:t>Обратите внимание, что спрайт невидимый, поэтому клоны должны появиться при создании.</a:t>
            </a:r>
          </a:p>
          <a:p>
            <a:pPr algn="l"/>
            <a:endParaRPr lang="ru-RU" sz="2200" dirty="0">
              <a:solidFill>
                <a:srgbClr val="191C20"/>
              </a:solidFill>
              <a:latin typeface="Times New Roman" panose="02020603050405020304" pitchFamily="18" charset="0"/>
              <a:cs typeface="Times New Roman" panose="02020603050405020304" pitchFamily="18" charset="0"/>
            </a:endParaRPr>
          </a:p>
          <a:p>
            <a:pPr algn="l"/>
            <a:endParaRPr lang="ru-RU" sz="2200" b="0" i="0" dirty="0">
              <a:solidFill>
                <a:srgbClr val="191C20"/>
              </a:solidFill>
              <a:effectLst/>
              <a:latin typeface="Times New Roman" panose="02020603050405020304" pitchFamily="18" charset="0"/>
              <a:cs typeface="Times New Roman" panose="02020603050405020304" pitchFamily="18" charset="0"/>
            </a:endParaRPr>
          </a:p>
          <a:p>
            <a:pPr algn="l"/>
            <a:endParaRPr lang="ru-RU" sz="2200" dirty="0">
              <a:solidFill>
                <a:srgbClr val="191C20"/>
              </a:solidFill>
              <a:latin typeface="Times New Roman" panose="02020603050405020304" pitchFamily="18" charset="0"/>
              <a:cs typeface="Times New Roman" panose="02020603050405020304" pitchFamily="18" charset="0"/>
            </a:endParaRPr>
          </a:p>
          <a:p>
            <a:pPr algn="l"/>
            <a:endParaRPr lang="ru-RU" sz="2200" b="0" i="0" dirty="0">
              <a:solidFill>
                <a:srgbClr val="191C20"/>
              </a:solidFill>
              <a:effectLst/>
              <a:latin typeface="Times New Roman" panose="02020603050405020304" pitchFamily="18" charset="0"/>
              <a:cs typeface="Times New Roman" panose="02020603050405020304" pitchFamily="18" charset="0"/>
            </a:endParaRPr>
          </a:p>
          <a:p>
            <a:pPr algn="l"/>
            <a:endParaRPr lang="ru-RU" sz="2200" dirty="0">
              <a:solidFill>
                <a:srgbClr val="191C20"/>
              </a:solidFill>
              <a:latin typeface="Times New Roman" panose="02020603050405020304" pitchFamily="18" charset="0"/>
              <a:cs typeface="Times New Roman" panose="02020603050405020304" pitchFamily="18" charset="0"/>
            </a:endParaRPr>
          </a:p>
          <a:p>
            <a:pPr algn="l"/>
            <a:endParaRPr lang="ru-RU" sz="2200" b="0" i="0" dirty="0">
              <a:solidFill>
                <a:srgbClr val="191C20"/>
              </a:solidFill>
              <a:effectLst/>
              <a:latin typeface="Times New Roman" panose="02020603050405020304" pitchFamily="18" charset="0"/>
              <a:cs typeface="Times New Roman" panose="02020603050405020304" pitchFamily="18" charset="0"/>
            </a:endParaRPr>
          </a:p>
          <a:p>
            <a:pPr algn="l"/>
            <a:endParaRPr lang="ru-RU" sz="2200" dirty="0">
              <a:solidFill>
                <a:srgbClr val="191C20"/>
              </a:solidFill>
              <a:latin typeface="Times New Roman" panose="02020603050405020304" pitchFamily="18" charset="0"/>
              <a:cs typeface="Times New Roman" panose="02020603050405020304" pitchFamily="18" charset="0"/>
            </a:endParaRPr>
          </a:p>
          <a:p>
            <a:pPr algn="l"/>
            <a:endParaRPr lang="ru-RU" sz="2200" b="0" i="0" dirty="0">
              <a:solidFill>
                <a:srgbClr val="191C20"/>
              </a:solidFill>
              <a:effectLst/>
              <a:latin typeface="Times New Roman" panose="02020603050405020304" pitchFamily="18" charset="0"/>
              <a:cs typeface="Times New Roman" panose="02020603050405020304" pitchFamily="18" charset="0"/>
            </a:endParaRPr>
          </a:p>
          <a:p>
            <a:pPr algn="l"/>
            <a:r>
              <a:rPr lang="ru-RU" sz="2200" dirty="0">
                <a:solidFill>
                  <a:srgbClr val="191C20"/>
                </a:solidFill>
                <a:latin typeface="Times New Roman" panose="02020603050405020304" pitchFamily="18" charset="0"/>
                <a:cs typeface="Times New Roman" panose="02020603050405020304" pitchFamily="18" charset="0"/>
              </a:rPr>
              <a:t>Подсказка: в команде </a:t>
            </a:r>
            <a:r>
              <a:rPr lang="ru-RU" sz="2200" dirty="0">
                <a:solidFill>
                  <a:srgbClr val="0070C0"/>
                </a:solidFill>
                <a:latin typeface="Times New Roman" panose="02020603050405020304" pitchFamily="18" charset="0"/>
                <a:cs typeface="Times New Roman" panose="02020603050405020304" pitchFamily="18" charset="0"/>
              </a:rPr>
              <a:t>плыть</a:t>
            </a:r>
            <a:r>
              <a:rPr lang="ru-RU" sz="2200" dirty="0">
                <a:solidFill>
                  <a:srgbClr val="191C20"/>
                </a:solidFill>
                <a:latin typeface="Times New Roman" panose="02020603050405020304" pitchFamily="18" charset="0"/>
                <a:cs typeface="Times New Roman" panose="02020603050405020304" pitchFamily="18" charset="0"/>
              </a:rPr>
              <a:t> надо использовать блок </a:t>
            </a:r>
            <a:r>
              <a:rPr lang="ru-RU" sz="2200" dirty="0">
                <a:solidFill>
                  <a:srgbClr val="0070C0"/>
                </a:solidFill>
                <a:latin typeface="Times New Roman" panose="02020603050405020304" pitchFamily="18" charset="0"/>
                <a:cs typeface="Times New Roman" panose="02020603050405020304" pitchFamily="18" charset="0"/>
              </a:rPr>
              <a:t>положение у</a:t>
            </a:r>
            <a:r>
              <a:rPr lang="ru-RU" sz="2200" dirty="0">
                <a:solidFill>
                  <a:srgbClr val="191C20"/>
                </a:solidFill>
                <a:latin typeface="Times New Roman" panose="02020603050405020304" pitchFamily="18" charset="0"/>
                <a:cs typeface="Times New Roman" panose="02020603050405020304" pitchFamily="18" charset="0"/>
              </a:rPr>
              <a:t>.</a:t>
            </a:r>
          </a:p>
          <a:p>
            <a:pPr algn="l"/>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3806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4026E5D-6C09-45E2-9A6B-F4EFEAFDB018}"/>
              </a:ext>
            </a:extLst>
          </p:cNvPr>
          <p:cNvSpPr txBox="1"/>
          <p:nvPr/>
        </p:nvSpPr>
        <p:spPr>
          <a:xfrm>
            <a:off x="1898373" y="342218"/>
            <a:ext cx="8010939"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Нейрогимнастика «ОК» - «Виктория»</a:t>
            </a:r>
          </a:p>
        </p:txBody>
      </p:sp>
      <p:pic>
        <p:nvPicPr>
          <p:cNvPr id="2" name="Picture 2">
            <a:extLst>
              <a:ext uri="{FF2B5EF4-FFF2-40B4-BE49-F238E27FC236}">
                <a16:creationId xmlns:a16="http://schemas.microsoft.com/office/drawing/2014/main" id="{D3CA0DBD-1043-477C-BA69-AFEB4DC01D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994" y="1569555"/>
            <a:ext cx="5295368" cy="350818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0EC5386D-E913-433F-8425-CC2BC910B5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5508" y="1569555"/>
            <a:ext cx="5295369" cy="3508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4373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BDF7127-423D-4BAF-99B0-18DBB362EC31}"/>
              </a:ext>
            </a:extLst>
          </p:cNvPr>
          <p:cNvSpPr txBox="1"/>
          <p:nvPr/>
        </p:nvSpPr>
        <p:spPr>
          <a:xfrm>
            <a:off x="279400" y="1002176"/>
            <a:ext cx="11633200" cy="1938992"/>
          </a:xfrm>
          <a:prstGeom prst="rect">
            <a:avLst/>
          </a:prstGeom>
          <a:noFill/>
        </p:spPr>
        <p:txBody>
          <a:bodyPr wrap="square">
            <a:spAutoFit/>
          </a:bodyPr>
          <a:lstStyle/>
          <a:p>
            <a:pPr marL="457200" indent="-457200" algn="just">
              <a:buAutoNum type="arabicParenR"/>
            </a:pPr>
            <a:r>
              <a:rPr lang="ru-RU" sz="3000" dirty="0">
                <a:solidFill>
                  <a:srgbClr val="191C20"/>
                </a:solidFill>
                <a:latin typeface="Times New Roman" panose="02020603050405020304" pitchFamily="18" charset="0"/>
                <a:cs typeface="Times New Roman" panose="02020603050405020304" pitchFamily="18" charset="0"/>
              </a:rPr>
              <a:t>Какие основные блоки используются для работы с клонами?</a:t>
            </a:r>
          </a:p>
          <a:p>
            <a:pPr marL="457200" indent="-457200" algn="just">
              <a:buAutoNum type="arabicParenR"/>
            </a:pPr>
            <a:r>
              <a:rPr lang="ru-RU" sz="3000" dirty="0">
                <a:solidFill>
                  <a:srgbClr val="191C20"/>
                </a:solidFill>
                <a:latin typeface="Times New Roman" panose="02020603050405020304" pitchFamily="18" charset="0"/>
                <a:cs typeface="Times New Roman" panose="02020603050405020304" pitchFamily="18" charset="0"/>
              </a:rPr>
              <a:t>Сколько одновременно может быть клонов у одного спрайта?</a:t>
            </a:r>
          </a:p>
          <a:p>
            <a:pPr marL="457200" indent="-457200" algn="just">
              <a:buAutoNum type="arabicParenR"/>
            </a:pPr>
            <a:r>
              <a:rPr lang="ru-RU" sz="3000" dirty="0">
                <a:solidFill>
                  <a:srgbClr val="191C20"/>
                </a:solidFill>
                <a:latin typeface="Times New Roman" panose="02020603050405020304" pitchFamily="18" charset="0"/>
                <a:cs typeface="Times New Roman" panose="02020603050405020304" pitchFamily="18" charset="0"/>
              </a:rPr>
              <a:t>Можно ли сделать так, чтобы у клонов были разные костюмы?</a:t>
            </a:r>
          </a:p>
          <a:p>
            <a:pPr marL="457200" indent="-457200" algn="just">
              <a:buAutoNum type="arabicParenR"/>
            </a:pPr>
            <a:r>
              <a:rPr lang="ru-RU" sz="3000" dirty="0">
                <a:solidFill>
                  <a:srgbClr val="191C20"/>
                </a:solidFill>
                <a:latin typeface="Times New Roman" panose="02020603050405020304" pitchFamily="18" charset="0"/>
                <a:cs typeface="Times New Roman" panose="02020603050405020304" pitchFamily="18" charset="0"/>
              </a:rPr>
              <a:t>В общем случае в каком месте появляются клоны?</a:t>
            </a:r>
          </a:p>
        </p:txBody>
      </p:sp>
      <p:sp>
        <p:nvSpPr>
          <p:cNvPr id="5" name="TextBox 4">
            <a:extLst>
              <a:ext uri="{FF2B5EF4-FFF2-40B4-BE49-F238E27FC236}">
                <a16:creationId xmlns:a16="http://schemas.microsoft.com/office/drawing/2014/main" id="{275B43A4-706D-4999-9EDE-8737F59EBFDF}"/>
              </a:ext>
            </a:extLst>
          </p:cNvPr>
          <p:cNvSpPr txBox="1"/>
          <p:nvPr/>
        </p:nvSpPr>
        <p:spPr>
          <a:xfrm>
            <a:off x="3049386" y="134218"/>
            <a:ext cx="6093228" cy="784830"/>
          </a:xfrm>
          <a:prstGeom prst="rect">
            <a:avLst/>
          </a:prstGeom>
          <a:noFill/>
        </p:spPr>
        <p:txBody>
          <a:bodyPr wrap="square">
            <a:spAutoFit/>
          </a:bodyPr>
          <a:lstStyle/>
          <a:p>
            <a:pPr algn="ctr"/>
            <a:r>
              <a:rPr lang="ru-RU" sz="4500" b="1"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Ответьте на вопросы</a:t>
            </a:r>
          </a:p>
        </p:txBody>
      </p:sp>
    </p:spTree>
    <p:extLst>
      <p:ext uri="{BB962C8B-B14F-4D97-AF65-F5344CB8AC3E}">
        <p14:creationId xmlns:p14="http://schemas.microsoft.com/office/powerpoint/2010/main" val="347968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7BD5ECA-784A-4CAE-8352-253B70432A65}"/>
              </a:ext>
            </a:extLst>
          </p:cNvPr>
          <p:cNvSpPr txBox="1"/>
          <p:nvPr/>
        </p:nvSpPr>
        <p:spPr>
          <a:xfrm>
            <a:off x="-365761" y="-26337"/>
            <a:ext cx="6808585"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«Зажигаются звёзды»</a:t>
            </a:r>
          </a:p>
        </p:txBody>
      </p:sp>
      <p:pic>
        <p:nvPicPr>
          <p:cNvPr id="2" name="звезды">
            <a:hlinkClick r:id="" action="ppaction://media"/>
            <a:extLst>
              <a:ext uri="{FF2B5EF4-FFF2-40B4-BE49-F238E27FC236}">
                <a16:creationId xmlns:a16="http://schemas.microsoft.com/office/drawing/2014/main" id="{6A1C948E-2AAE-4D21-B9D1-B30611C38E46}"/>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777299" y="729606"/>
            <a:ext cx="3090984" cy="2318238"/>
          </a:xfrm>
          <a:prstGeom prst="rect">
            <a:avLst/>
          </a:prstGeom>
        </p:spPr>
      </p:pic>
      <p:pic>
        <p:nvPicPr>
          <p:cNvPr id="7" name="Рисунок 6">
            <a:extLst>
              <a:ext uri="{FF2B5EF4-FFF2-40B4-BE49-F238E27FC236}">
                <a16:creationId xmlns:a16="http://schemas.microsoft.com/office/drawing/2014/main" id="{DC83708C-3CDC-4BFC-9926-4468FD01E3F0}"/>
              </a:ext>
            </a:extLst>
          </p:cNvPr>
          <p:cNvPicPr>
            <a:picLocks noChangeAspect="1"/>
          </p:cNvPicPr>
          <p:nvPr/>
        </p:nvPicPr>
        <p:blipFill>
          <a:blip r:embed="rId5"/>
          <a:stretch>
            <a:fillRect/>
          </a:stretch>
        </p:blipFill>
        <p:spPr>
          <a:xfrm>
            <a:off x="8263361" y="4667849"/>
            <a:ext cx="3717725" cy="1836467"/>
          </a:xfrm>
          <a:prstGeom prst="rect">
            <a:avLst/>
          </a:prstGeom>
        </p:spPr>
      </p:pic>
      <p:cxnSp>
        <p:nvCxnSpPr>
          <p:cNvPr id="9" name="Прямая со стрелкой 8">
            <a:extLst>
              <a:ext uri="{FF2B5EF4-FFF2-40B4-BE49-F238E27FC236}">
                <a16:creationId xmlns:a16="http://schemas.microsoft.com/office/drawing/2014/main" id="{A2B4033A-BA81-49EF-9DD3-7CB3473C2EA1}"/>
              </a:ext>
            </a:extLst>
          </p:cNvPr>
          <p:cNvCxnSpPr>
            <a:cxnSpLocks/>
          </p:cNvCxnSpPr>
          <p:nvPr/>
        </p:nvCxnSpPr>
        <p:spPr>
          <a:xfrm flipV="1">
            <a:off x="7336677" y="6065376"/>
            <a:ext cx="819688" cy="219302"/>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8" name="TextBox 7">
            <a:extLst>
              <a:ext uri="{FF2B5EF4-FFF2-40B4-BE49-F238E27FC236}">
                <a16:creationId xmlns:a16="http://schemas.microsoft.com/office/drawing/2014/main" id="{7E04E58D-51D2-443C-9AA0-50A584D1F443}"/>
              </a:ext>
            </a:extLst>
          </p:cNvPr>
          <p:cNvSpPr txBox="1"/>
          <p:nvPr/>
        </p:nvSpPr>
        <p:spPr>
          <a:xfrm>
            <a:off x="195733" y="682973"/>
            <a:ext cx="7850987" cy="430887"/>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1. Создайте проект. Нарисуйте фон в графическом редакторе:</a:t>
            </a:r>
          </a:p>
        </p:txBody>
      </p:sp>
      <p:sp>
        <p:nvSpPr>
          <p:cNvPr id="10" name="TextBox 9">
            <a:extLst>
              <a:ext uri="{FF2B5EF4-FFF2-40B4-BE49-F238E27FC236}">
                <a16:creationId xmlns:a16="http://schemas.microsoft.com/office/drawing/2014/main" id="{D0F5BA64-E0F6-4E7A-9BFF-71B3DD8C6C0A}"/>
              </a:ext>
            </a:extLst>
          </p:cNvPr>
          <p:cNvSpPr txBox="1"/>
          <p:nvPr/>
        </p:nvSpPr>
        <p:spPr>
          <a:xfrm>
            <a:off x="279400" y="2137277"/>
            <a:ext cx="8312509" cy="769441"/>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2. </a:t>
            </a:r>
            <a:r>
              <a:rPr lang="ru-RU" sz="2200" dirty="0">
                <a:solidFill>
                  <a:srgbClr val="191C20"/>
                </a:solidFill>
                <a:latin typeface="Times New Roman" panose="02020603050405020304" pitchFamily="18" charset="0"/>
                <a:cs typeface="Times New Roman" panose="02020603050405020304" pitchFamily="18" charset="0"/>
              </a:rPr>
              <a:t>Нарисуйте спрайт «звезда». Создайте для него несколько костюмов, чтобы звёзды были разными по форме, но одного цвета.</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pic>
        <p:nvPicPr>
          <p:cNvPr id="6" name="Рисунок 5">
            <a:extLst>
              <a:ext uri="{FF2B5EF4-FFF2-40B4-BE49-F238E27FC236}">
                <a16:creationId xmlns:a16="http://schemas.microsoft.com/office/drawing/2014/main" id="{05B5896B-BE26-451A-9355-84E0E1EF2D6E}"/>
              </a:ext>
            </a:extLst>
          </p:cNvPr>
          <p:cNvPicPr>
            <a:picLocks noChangeAspect="1"/>
          </p:cNvPicPr>
          <p:nvPr/>
        </p:nvPicPr>
        <p:blipFill>
          <a:blip r:embed="rId6"/>
          <a:stretch>
            <a:fillRect/>
          </a:stretch>
        </p:blipFill>
        <p:spPr>
          <a:xfrm>
            <a:off x="565265" y="1154999"/>
            <a:ext cx="1205214" cy="903910"/>
          </a:xfrm>
          <a:prstGeom prst="rect">
            <a:avLst/>
          </a:prstGeom>
        </p:spPr>
      </p:pic>
      <p:pic>
        <p:nvPicPr>
          <p:cNvPr id="12" name="Рисунок 11">
            <a:extLst>
              <a:ext uri="{FF2B5EF4-FFF2-40B4-BE49-F238E27FC236}">
                <a16:creationId xmlns:a16="http://schemas.microsoft.com/office/drawing/2014/main" id="{DED7C323-9011-49BF-9045-658AB2041D04}"/>
              </a:ext>
            </a:extLst>
          </p:cNvPr>
          <p:cNvPicPr>
            <a:picLocks noChangeAspect="1"/>
          </p:cNvPicPr>
          <p:nvPr/>
        </p:nvPicPr>
        <p:blipFill>
          <a:blip r:embed="rId7"/>
          <a:stretch>
            <a:fillRect/>
          </a:stretch>
        </p:blipFill>
        <p:spPr>
          <a:xfrm>
            <a:off x="555094" y="2906718"/>
            <a:ext cx="952633" cy="876422"/>
          </a:xfrm>
          <a:prstGeom prst="rect">
            <a:avLst/>
          </a:prstGeom>
        </p:spPr>
      </p:pic>
      <p:sp>
        <p:nvSpPr>
          <p:cNvPr id="13" name="TextBox 12">
            <a:extLst>
              <a:ext uri="{FF2B5EF4-FFF2-40B4-BE49-F238E27FC236}">
                <a16:creationId xmlns:a16="http://schemas.microsoft.com/office/drawing/2014/main" id="{3A9B7C77-0DCD-4D43-8495-DB7B322BF534}"/>
              </a:ext>
            </a:extLst>
          </p:cNvPr>
          <p:cNvSpPr txBox="1"/>
          <p:nvPr/>
        </p:nvSpPr>
        <p:spPr>
          <a:xfrm>
            <a:off x="9018848" y="210964"/>
            <a:ext cx="2607887" cy="430887"/>
          </a:xfrm>
          <a:prstGeom prst="rect">
            <a:avLst/>
          </a:prstGeom>
          <a:noFill/>
        </p:spPr>
        <p:txBody>
          <a:bodyPr wrap="square">
            <a:spAutoFit/>
          </a:bodyPr>
          <a:lstStyle/>
          <a:p>
            <a:pPr algn="l"/>
            <a:r>
              <a:rPr lang="ru-RU" sz="2200" b="0" i="0" u="sng" dirty="0">
                <a:solidFill>
                  <a:srgbClr val="191C20"/>
                </a:solidFill>
                <a:effectLst/>
                <a:latin typeface="Times New Roman" panose="02020603050405020304" pitchFamily="18" charset="0"/>
                <a:cs typeface="Times New Roman" panose="02020603050405020304" pitchFamily="18" charset="0"/>
              </a:rPr>
              <a:t>Как это работает:</a:t>
            </a:r>
          </a:p>
        </p:txBody>
      </p:sp>
      <p:sp>
        <p:nvSpPr>
          <p:cNvPr id="14" name="TextBox 13">
            <a:extLst>
              <a:ext uri="{FF2B5EF4-FFF2-40B4-BE49-F238E27FC236}">
                <a16:creationId xmlns:a16="http://schemas.microsoft.com/office/drawing/2014/main" id="{7735553A-BE8E-474A-AAE5-08B175E9D531}"/>
              </a:ext>
            </a:extLst>
          </p:cNvPr>
          <p:cNvSpPr txBox="1"/>
          <p:nvPr/>
        </p:nvSpPr>
        <p:spPr>
          <a:xfrm>
            <a:off x="195733" y="3850743"/>
            <a:ext cx="10949595" cy="430887"/>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3. </a:t>
            </a:r>
            <a:r>
              <a:rPr lang="ru-RU" sz="2200" dirty="0">
                <a:solidFill>
                  <a:srgbClr val="191C20"/>
                </a:solidFill>
                <a:latin typeface="Times New Roman" panose="02020603050405020304" pitchFamily="18" charset="0"/>
                <a:cs typeface="Times New Roman" panose="02020603050405020304" pitchFamily="18" charset="0"/>
              </a:rPr>
              <a:t>Создайте для звезды скрипт запуска: невидимый спрайт всегда создаёт клоны.</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1B88A1BD-D8F1-435D-AFB6-DDD043B0721A}"/>
              </a:ext>
            </a:extLst>
          </p:cNvPr>
          <p:cNvSpPr txBox="1"/>
          <p:nvPr/>
        </p:nvSpPr>
        <p:spPr>
          <a:xfrm>
            <a:off x="195732" y="4554837"/>
            <a:ext cx="7550789" cy="2123658"/>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4. </a:t>
            </a:r>
            <a:r>
              <a:rPr lang="ru-RU" sz="2200" dirty="0">
                <a:solidFill>
                  <a:srgbClr val="191C20"/>
                </a:solidFill>
                <a:latin typeface="Times New Roman" panose="02020603050405020304" pitchFamily="18" charset="0"/>
                <a:cs typeface="Times New Roman" panose="02020603050405020304" pitchFamily="18" charset="0"/>
              </a:rPr>
              <a:t>Создайте для звезды скрипт события «</a:t>
            </a:r>
            <a:r>
              <a:rPr lang="ru-RU" sz="2200" dirty="0">
                <a:solidFill>
                  <a:schemeClr val="accent2"/>
                </a:solidFill>
                <a:latin typeface="Times New Roman" panose="02020603050405020304" pitchFamily="18" charset="0"/>
                <a:cs typeface="Times New Roman" panose="02020603050405020304" pitchFamily="18" charset="0"/>
              </a:rPr>
              <a:t>Когда я начинаю как клон</a:t>
            </a:r>
            <a:r>
              <a:rPr lang="ru-RU" sz="2200" dirty="0">
                <a:solidFill>
                  <a:srgbClr val="191C20"/>
                </a:solidFill>
                <a:latin typeface="Times New Roman" panose="02020603050405020304" pitchFamily="18" charset="0"/>
                <a:cs typeface="Times New Roman" panose="02020603050405020304" pitchFamily="18" charset="0"/>
              </a:rPr>
              <a:t>».</a:t>
            </a:r>
          </a:p>
          <a:p>
            <a:pPr algn="l"/>
            <a:r>
              <a:rPr lang="ru-RU" sz="2200" b="0" i="0" dirty="0">
                <a:solidFill>
                  <a:srgbClr val="191C20"/>
                </a:solidFill>
                <a:effectLst/>
                <a:latin typeface="Times New Roman" panose="02020603050405020304" pitchFamily="18" charset="0"/>
                <a:cs typeface="Times New Roman" panose="02020603050405020304" pitchFamily="18" charset="0"/>
              </a:rPr>
              <a:t>Звёзды не должны касаться друг друга. Используйте цикл «</a:t>
            </a:r>
            <a:r>
              <a:rPr lang="ru-RU" sz="2200" dirty="0">
                <a:solidFill>
                  <a:schemeClr val="accent2"/>
                </a:solidFill>
                <a:latin typeface="Times New Roman" panose="02020603050405020304" pitchFamily="18" charset="0"/>
                <a:cs typeface="Times New Roman" panose="02020603050405020304" pitchFamily="18" charset="0"/>
              </a:rPr>
              <a:t>Повторять всегда</a:t>
            </a:r>
            <a:r>
              <a:rPr lang="ru-RU" sz="2200" b="0" i="0" dirty="0">
                <a:solidFill>
                  <a:srgbClr val="191C20"/>
                </a:solidFill>
                <a:effectLst/>
                <a:latin typeface="Times New Roman" panose="02020603050405020304" pitchFamily="18" charset="0"/>
                <a:cs typeface="Times New Roman" panose="02020603050405020304" pitchFamily="18" charset="0"/>
              </a:rPr>
              <a:t>».</a:t>
            </a:r>
          </a:p>
          <a:p>
            <a:pPr algn="l"/>
            <a:r>
              <a:rPr lang="ru-RU" sz="2200" dirty="0">
                <a:solidFill>
                  <a:srgbClr val="191C20"/>
                </a:solidFill>
                <a:latin typeface="Times New Roman" panose="02020603050405020304" pitchFamily="18" charset="0"/>
                <a:cs typeface="Times New Roman" panose="02020603050405020304" pitchFamily="18" charset="0"/>
              </a:rPr>
              <a:t>Клон располагается в случайном месте. Если не касается другой звезды (её  цвета), по появляется и завершает скрипт.</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3076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6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4026E5D-6C09-45E2-9A6B-F4EFEAFDB018}"/>
              </a:ext>
            </a:extLst>
          </p:cNvPr>
          <p:cNvSpPr txBox="1"/>
          <p:nvPr/>
        </p:nvSpPr>
        <p:spPr>
          <a:xfrm>
            <a:off x="828135" y="26519"/>
            <a:ext cx="10248181" cy="600164"/>
          </a:xfrm>
          <a:prstGeom prst="rect">
            <a:avLst/>
          </a:prstGeom>
          <a:noFill/>
        </p:spPr>
        <p:txBody>
          <a:bodyPr wrap="square">
            <a:spAutoFit/>
          </a:bodyPr>
          <a:lstStyle/>
          <a:p>
            <a:pPr algn="ctr"/>
            <a:r>
              <a:rPr lang="ru-RU" sz="33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Задание: самостоятельно внесите изменения в проект</a:t>
            </a:r>
          </a:p>
        </p:txBody>
      </p:sp>
      <p:sp>
        <p:nvSpPr>
          <p:cNvPr id="4" name="TextBox 3">
            <a:extLst>
              <a:ext uri="{FF2B5EF4-FFF2-40B4-BE49-F238E27FC236}">
                <a16:creationId xmlns:a16="http://schemas.microsoft.com/office/drawing/2014/main" id="{2E930C87-9424-4C33-B737-5F292F550110}"/>
              </a:ext>
            </a:extLst>
          </p:cNvPr>
          <p:cNvSpPr txBox="1"/>
          <p:nvPr/>
        </p:nvSpPr>
        <p:spPr>
          <a:xfrm>
            <a:off x="448574" y="626683"/>
            <a:ext cx="11145328" cy="3477875"/>
          </a:xfrm>
          <a:prstGeom prst="rect">
            <a:avLst/>
          </a:prstGeom>
          <a:noFill/>
        </p:spPr>
        <p:txBody>
          <a:bodyPr wrap="square">
            <a:spAutoFit/>
          </a:bodyPr>
          <a:lstStyle/>
          <a:p>
            <a:pPr marL="457200" indent="-457200" algn="l">
              <a:buAutoNum type="arabicPeriod"/>
            </a:pPr>
            <a:r>
              <a:rPr lang="ru-RU" sz="2200" dirty="0">
                <a:solidFill>
                  <a:srgbClr val="191C20"/>
                </a:solidFill>
                <a:latin typeface="Times New Roman" panose="02020603050405020304" pitchFamily="18" charset="0"/>
                <a:cs typeface="Times New Roman" panose="02020603050405020304" pitchFamily="18" charset="0"/>
              </a:rPr>
              <a:t>В какой-то момент звёзды перестанут появляться. Звезда либо не найдёт свободного места и скрипт не завершится, либо количество клонов превысит допустимое (но скрипт продолжит выполняться).</a:t>
            </a:r>
            <a:br>
              <a:rPr lang="ru-RU" sz="2200" dirty="0">
                <a:solidFill>
                  <a:srgbClr val="191C20"/>
                </a:solidFill>
                <a:latin typeface="Times New Roman" panose="02020603050405020304" pitchFamily="18" charset="0"/>
                <a:cs typeface="Times New Roman" panose="02020603050405020304" pitchFamily="18" charset="0"/>
              </a:rPr>
            </a:br>
            <a:r>
              <a:rPr lang="ru-RU" sz="2200" dirty="0">
                <a:solidFill>
                  <a:srgbClr val="191C20"/>
                </a:solidFill>
                <a:latin typeface="Times New Roman" panose="02020603050405020304" pitchFamily="18" charset="0"/>
                <a:cs typeface="Times New Roman" panose="02020603050405020304" pitchFamily="18" charset="0"/>
              </a:rPr>
              <a:t>Придумайте условие завершения скрипта (можно контролировать время, фон, нажатие клавиш и т.д.).</a:t>
            </a:r>
          </a:p>
          <a:p>
            <a:pPr marL="457200" indent="-457200" algn="l">
              <a:buAutoNum type="arabicPeriod"/>
            </a:pPr>
            <a:r>
              <a:rPr lang="ru-RU" sz="2200" dirty="0">
                <a:solidFill>
                  <a:srgbClr val="191C20"/>
                </a:solidFill>
                <a:latin typeface="Times New Roman" panose="02020603050405020304" pitchFamily="18" charset="0"/>
                <a:cs typeface="Times New Roman" panose="02020603050405020304" pitchFamily="18" charset="0"/>
              </a:rPr>
              <a:t>Создайте новую команду </a:t>
            </a:r>
            <a:r>
              <a:rPr lang="ru-RU" sz="2200" dirty="0">
                <a:solidFill>
                  <a:srgbClr val="ED11C3"/>
                </a:solidFill>
                <a:latin typeface="Times New Roman" panose="02020603050405020304" pitchFamily="18" charset="0"/>
                <a:cs typeface="Times New Roman" panose="02020603050405020304" pitchFamily="18" charset="0"/>
              </a:rPr>
              <a:t>появиться</a:t>
            </a:r>
            <a:r>
              <a:rPr lang="ru-RU" sz="2200" dirty="0">
                <a:solidFill>
                  <a:srgbClr val="191C20"/>
                </a:solidFill>
                <a:latin typeface="Times New Roman" panose="02020603050405020304" pitchFamily="18" charset="0"/>
                <a:cs typeface="Times New Roman" panose="02020603050405020304" pitchFamily="18" charset="0"/>
              </a:rPr>
              <a:t>. Используйте скрипт события «</a:t>
            </a:r>
            <a:r>
              <a:rPr lang="ru-RU" sz="2200" dirty="0">
                <a:solidFill>
                  <a:schemeClr val="accent2"/>
                </a:solidFill>
                <a:latin typeface="Times New Roman" panose="02020603050405020304" pitchFamily="18" charset="0"/>
                <a:cs typeface="Times New Roman" panose="02020603050405020304" pitchFamily="18" charset="0"/>
              </a:rPr>
              <a:t>Когда я начинаю как клон</a:t>
            </a:r>
            <a:r>
              <a:rPr lang="ru-RU" sz="2200" dirty="0">
                <a:solidFill>
                  <a:srgbClr val="191C20"/>
                </a:solidFill>
                <a:latin typeface="Times New Roman" panose="02020603050405020304" pitchFamily="18" charset="0"/>
                <a:cs typeface="Times New Roman" panose="02020603050405020304" pitchFamily="18" charset="0"/>
              </a:rPr>
              <a:t>».</a:t>
            </a:r>
            <a:br>
              <a:rPr lang="ru-RU" sz="2200" dirty="0">
                <a:solidFill>
                  <a:srgbClr val="191C20"/>
                </a:solidFill>
                <a:latin typeface="Times New Roman" panose="02020603050405020304" pitchFamily="18" charset="0"/>
                <a:cs typeface="Times New Roman" panose="02020603050405020304" pitchFamily="18" charset="0"/>
              </a:rPr>
            </a:br>
            <a:r>
              <a:rPr lang="ru-RU" sz="2200" dirty="0">
                <a:solidFill>
                  <a:srgbClr val="191C20"/>
                </a:solidFill>
                <a:latin typeface="Times New Roman" panose="02020603050405020304" pitchFamily="18" charset="0"/>
                <a:cs typeface="Times New Roman" panose="02020603050405020304" pitchFamily="18" charset="0"/>
              </a:rPr>
              <a:t>Придумайте алгоритм свечения (звезда всегда изменяет </a:t>
            </a:r>
            <a:br>
              <a:rPr lang="ru-RU" sz="2200" dirty="0">
                <a:solidFill>
                  <a:srgbClr val="191C20"/>
                </a:solidFill>
                <a:latin typeface="Times New Roman" panose="02020603050405020304" pitchFamily="18" charset="0"/>
                <a:cs typeface="Times New Roman" panose="02020603050405020304" pitchFamily="18" charset="0"/>
              </a:rPr>
            </a:br>
            <a:r>
              <a:rPr lang="ru-RU" sz="2200" dirty="0">
                <a:solidFill>
                  <a:srgbClr val="191C20"/>
                </a:solidFill>
                <a:latin typeface="Times New Roman" panose="02020603050405020304" pitchFamily="18" charset="0"/>
                <a:cs typeface="Times New Roman" panose="02020603050405020304" pitchFamily="18" charset="0"/>
              </a:rPr>
              <a:t>размер, поворачивается и т.д.) и допишите скрипт события </a:t>
            </a:r>
            <a:br>
              <a:rPr lang="ru-RU" sz="2200" dirty="0">
                <a:solidFill>
                  <a:srgbClr val="191C20"/>
                </a:solidFill>
                <a:latin typeface="Times New Roman" panose="02020603050405020304" pitchFamily="18" charset="0"/>
                <a:cs typeface="Times New Roman" panose="02020603050405020304" pitchFamily="18" charset="0"/>
              </a:rPr>
            </a:br>
            <a:r>
              <a:rPr lang="ru-RU" sz="2200" dirty="0">
                <a:solidFill>
                  <a:srgbClr val="191C20"/>
                </a:solidFill>
                <a:latin typeface="Times New Roman" panose="02020603050405020304" pitchFamily="18" charset="0"/>
                <a:cs typeface="Times New Roman" panose="02020603050405020304" pitchFamily="18" charset="0"/>
              </a:rPr>
              <a:t>«</a:t>
            </a:r>
            <a:r>
              <a:rPr lang="ru-RU" sz="2200" dirty="0">
                <a:solidFill>
                  <a:schemeClr val="accent2"/>
                </a:solidFill>
                <a:latin typeface="Times New Roman" panose="02020603050405020304" pitchFamily="18" charset="0"/>
                <a:cs typeface="Times New Roman" panose="02020603050405020304" pitchFamily="18" charset="0"/>
              </a:rPr>
              <a:t>Когда я начинаю как клон</a:t>
            </a:r>
            <a:r>
              <a:rPr lang="ru-RU" sz="2200" dirty="0">
                <a:solidFill>
                  <a:srgbClr val="191C20"/>
                </a:solidFill>
                <a:latin typeface="Times New Roman" panose="02020603050405020304" pitchFamily="18" charset="0"/>
                <a:cs typeface="Times New Roman" panose="02020603050405020304" pitchFamily="18" charset="0"/>
              </a:rPr>
              <a:t>».</a:t>
            </a:r>
          </a:p>
        </p:txBody>
      </p:sp>
      <p:pic>
        <p:nvPicPr>
          <p:cNvPr id="5" name="Рисунок 4">
            <a:extLst>
              <a:ext uri="{FF2B5EF4-FFF2-40B4-BE49-F238E27FC236}">
                <a16:creationId xmlns:a16="http://schemas.microsoft.com/office/drawing/2014/main" id="{55C3515A-D9BF-46F2-9242-283D3A1AE623}"/>
              </a:ext>
            </a:extLst>
          </p:cNvPr>
          <p:cNvPicPr>
            <a:picLocks noChangeAspect="1"/>
          </p:cNvPicPr>
          <p:nvPr/>
        </p:nvPicPr>
        <p:blipFill>
          <a:blip r:embed="rId2"/>
          <a:stretch>
            <a:fillRect/>
          </a:stretch>
        </p:blipFill>
        <p:spPr>
          <a:xfrm>
            <a:off x="8286890" y="3187441"/>
            <a:ext cx="3456536" cy="3477874"/>
          </a:xfrm>
          <a:prstGeom prst="rect">
            <a:avLst/>
          </a:prstGeom>
        </p:spPr>
      </p:pic>
    </p:spTree>
    <p:extLst>
      <p:ext uri="{BB962C8B-B14F-4D97-AF65-F5344CB8AC3E}">
        <p14:creationId xmlns:p14="http://schemas.microsoft.com/office/powerpoint/2010/main" val="39865681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9A9742B-2FEB-43C1-B92D-C3E8696959AB}"/>
              </a:ext>
            </a:extLst>
          </p:cNvPr>
          <p:cNvSpPr txBox="1"/>
          <p:nvPr/>
        </p:nvSpPr>
        <p:spPr>
          <a:xfrm>
            <a:off x="1032195" y="11552"/>
            <a:ext cx="6178062"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«Солнце лучистое»</a:t>
            </a:r>
          </a:p>
        </p:txBody>
      </p:sp>
      <p:pic>
        <p:nvPicPr>
          <p:cNvPr id="3" name="солнце">
            <a:hlinkClick r:id="" action="ppaction://media"/>
            <a:extLst>
              <a:ext uri="{FF2B5EF4-FFF2-40B4-BE49-F238E27FC236}">
                <a16:creationId xmlns:a16="http://schemas.microsoft.com/office/drawing/2014/main" id="{9CB9F3E0-0D59-4AD9-9A67-435064540933}"/>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759092" y="682973"/>
            <a:ext cx="3153508" cy="2365131"/>
          </a:xfrm>
          <a:prstGeom prst="rect">
            <a:avLst/>
          </a:prstGeom>
        </p:spPr>
      </p:pic>
      <p:sp>
        <p:nvSpPr>
          <p:cNvPr id="5" name="TextBox 4">
            <a:extLst>
              <a:ext uri="{FF2B5EF4-FFF2-40B4-BE49-F238E27FC236}">
                <a16:creationId xmlns:a16="http://schemas.microsoft.com/office/drawing/2014/main" id="{506B307D-65DA-44D4-8003-729502AC21DB}"/>
              </a:ext>
            </a:extLst>
          </p:cNvPr>
          <p:cNvSpPr txBox="1"/>
          <p:nvPr/>
        </p:nvSpPr>
        <p:spPr>
          <a:xfrm>
            <a:off x="195733" y="682973"/>
            <a:ext cx="7850987" cy="430887"/>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1. Создайте проект. Нарисуйте фон в графическом редакторе:</a:t>
            </a:r>
          </a:p>
        </p:txBody>
      </p:sp>
      <p:sp>
        <p:nvSpPr>
          <p:cNvPr id="7" name="TextBox 6">
            <a:extLst>
              <a:ext uri="{FF2B5EF4-FFF2-40B4-BE49-F238E27FC236}">
                <a16:creationId xmlns:a16="http://schemas.microsoft.com/office/drawing/2014/main" id="{25CB1A93-3152-44DB-9316-40E4343BB7C5}"/>
              </a:ext>
            </a:extLst>
          </p:cNvPr>
          <p:cNvSpPr txBox="1"/>
          <p:nvPr/>
        </p:nvSpPr>
        <p:spPr>
          <a:xfrm>
            <a:off x="279400" y="2137277"/>
            <a:ext cx="8312509" cy="430887"/>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2. </a:t>
            </a:r>
            <a:r>
              <a:rPr lang="ru-RU" sz="2200" dirty="0">
                <a:solidFill>
                  <a:srgbClr val="191C20"/>
                </a:solidFill>
                <a:latin typeface="Times New Roman" panose="02020603050405020304" pitchFamily="18" charset="0"/>
                <a:cs typeface="Times New Roman" panose="02020603050405020304" pitchFamily="18" charset="0"/>
              </a:rPr>
              <a:t>Создайте спрайты: «солнце» и «луч».</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56A021D-8A62-4D73-8659-9C43C60DE37F}"/>
              </a:ext>
            </a:extLst>
          </p:cNvPr>
          <p:cNvSpPr txBox="1"/>
          <p:nvPr/>
        </p:nvSpPr>
        <p:spPr>
          <a:xfrm>
            <a:off x="9018848" y="210964"/>
            <a:ext cx="2607887" cy="430887"/>
          </a:xfrm>
          <a:prstGeom prst="rect">
            <a:avLst/>
          </a:prstGeom>
          <a:noFill/>
        </p:spPr>
        <p:txBody>
          <a:bodyPr wrap="square">
            <a:spAutoFit/>
          </a:bodyPr>
          <a:lstStyle/>
          <a:p>
            <a:pPr algn="l"/>
            <a:r>
              <a:rPr lang="ru-RU" sz="2200" b="0" i="0" u="sng" dirty="0">
                <a:solidFill>
                  <a:srgbClr val="191C20"/>
                </a:solidFill>
                <a:effectLst/>
                <a:latin typeface="Times New Roman" panose="02020603050405020304" pitchFamily="18" charset="0"/>
                <a:cs typeface="Times New Roman" panose="02020603050405020304" pitchFamily="18" charset="0"/>
              </a:rPr>
              <a:t>Как это работает:</a:t>
            </a:r>
          </a:p>
        </p:txBody>
      </p:sp>
      <p:sp>
        <p:nvSpPr>
          <p:cNvPr id="9" name="TextBox 8">
            <a:extLst>
              <a:ext uri="{FF2B5EF4-FFF2-40B4-BE49-F238E27FC236}">
                <a16:creationId xmlns:a16="http://schemas.microsoft.com/office/drawing/2014/main" id="{76AF1AF9-6B86-4085-B5E5-022061F5D2B3}"/>
              </a:ext>
            </a:extLst>
          </p:cNvPr>
          <p:cNvSpPr txBox="1"/>
          <p:nvPr/>
        </p:nvSpPr>
        <p:spPr>
          <a:xfrm>
            <a:off x="195733" y="3850743"/>
            <a:ext cx="10949595" cy="769441"/>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3. </a:t>
            </a:r>
            <a:r>
              <a:rPr lang="ru-RU" sz="2200" dirty="0">
                <a:solidFill>
                  <a:srgbClr val="191C20"/>
                </a:solidFill>
                <a:latin typeface="Times New Roman" panose="02020603050405020304" pitchFamily="18" charset="0"/>
                <a:cs typeface="Times New Roman" panose="02020603050405020304" pitchFamily="18" charset="0"/>
              </a:rPr>
              <a:t>Солнце – круг, центр костюма располагается в центре круга.</a:t>
            </a:r>
          </a:p>
          <a:p>
            <a:pPr algn="l"/>
            <a:r>
              <a:rPr lang="ru-RU" sz="2200" b="0" i="0" dirty="0">
                <a:solidFill>
                  <a:srgbClr val="191C20"/>
                </a:solidFill>
                <a:effectLst/>
                <a:latin typeface="Times New Roman" panose="02020603050405020304" pitchFamily="18" charset="0"/>
                <a:cs typeface="Times New Roman" panose="02020603050405020304" pitchFamily="18" charset="0"/>
              </a:rPr>
              <a:t>    Луч – горизонтальная лини</a:t>
            </a:r>
            <a:r>
              <a:rPr lang="ru-RU" sz="2200" dirty="0">
                <a:solidFill>
                  <a:srgbClr val="191C20"/>
                </a:solidFill>
                <a:latin typeface="Times New Roman" panose="02020603050405020304" pitchFamily="18" charset="0"/>
                <a:cs typeface="Times New Roman" panose="02020603050405020304" pitchFamily="18" charset="0"/>
              </a:rPr>
              <a:t>я, центр костюма располагается в левой точке.</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pic>
        <p:nvPicPr>
          <p:cNvPr id="12" name="Рисунок 11">
            <a:extLst>
              <a:ext uri="{FF2B5EF4-FFF2-40B4-BE49-F238E27FC236}">
                <a16:creationId xmlns:a16="http://schemas.microsoft.com/office/drawing/2014/main" id="{DD45989F-7FF2-4DB6-ACBE-3207A155B57E}"/>
              </a:ext>
            </a:extLst>
          </p:cNvPr>
          <p:cNvPicPr>
            <a:picLocks noChangeAspect="1"/>
          </p:cNvPicPr>
          <p:nvPr/>
        </p:nvPicPr>
        <p:blipFill>
          <a:blip r:embed="rId5"/>
          <a:stretch>
            <a:fillRect/>
          </a:stretch>
        </p:blipFill>
        <p:spPr>
          <a:xfrm>
            <a:off x="599219" y="1180569"/>
            <a:ext cx="1246834" cy="1000980"/>
          </a:xfrm>
          <a:prstGeom prst="rect">
            <a:avLst/>
          </a:prstGeom>
        </p:spPr>
      </p:pic>
      <p:pic>
        <p:nvPicPr>
          <p:cNvPr id="14" name="Рисунок 13">
            <a:extLst>
              <a:ext uri="{FF2B5EF4-FFF2-40B4-BE49-F238E27FC236}">
                <a16:creationId xmlns:a16="http://schemas.microsoft.com/office/drawing/2014/main" id="{F456C9CC-0C43-4D42-B881-C28D620D226D}"/>
              </a:ext>
            </a:extLst>
          </p:cNvPr>
          <p:cNvPicPr>
            <a:picLocks noChangeAspect="1"/>
          </p:cNvPicPr>
          <p:nvPr/>
        </p:nvPicPr>
        <p:blipFill>
          <a:blip r:embed="rId6"/>
          <a:stretch>
            <a:fillRect/>
          </a:stretch>
        </p:blipFill>
        <p:spPr>
          <a:xfrm>
            <a:off x="599219" y="2655529"/>
            <a:ext cx="2833690" cy="1092317"/>
          </a:xfrm>
          <a:prstGeom prst="rect">
            <a:avLst/>
          </a:prstGeom>
        </p:spPr>
      </p:pic>
      <p:pic>
        <p:nvPicPr>
          <p:cNvPr id="16" name="Рисунок 15">
            <a:extLst>
              <a:ext uri="{FF2B5EF4-FFF2-40B4-BE49-F238E27FC236}">
                <a16:creationId xmlns:a16="http://schemas.microsoft.com/office/drawing/2014/main" id="{2F71E0A4-FA01-4B39-BA98-413CD7330402}"/>
              </a:ext>
            </a:extLst>
          </p:cNvPr>
          <p:cNvPicPr>
            <a:picLocks noChangeAspect="1"/>
          </p:cNvPicPr>
          <p:nvPr/>
        </p:nvPicPr>
        <p:blipFill>
          <a:blip r:embed="rId7"/>
          <a:stretch>
            <a:fillRect/>
          </a:stretch>
        </p:blipFill>
        <p:spPr>
          <a:xfrm>
            <a:off x="599219" y="4649371"/>
            <a:ext cx="2403090" cy="1028059"/>
          </a:xfrm>
          <a:prstGeom prst="rect">
            <a:avLst/>
          </a:prstGeom>
        </p:spPr>
      </p:pic>
    </p:spTree>
    <p:extLst>
      <p:ext uri="{BB962C8B-B14F-4D97-AF65-F5344CB8AC3E}">
        <p14:creationId xmlns:p14="http://schemas.microsoft.com/office/powerpoint/2010/main" val="3371212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FF708F2-313F-463B-995B-58C7A3A63331}"/>
              </a:ext>
            </a:extLst>
          </p:cNvPr>
          <p:cNvSpPr txBox="1"/>
          <p:nvPr/>
        </p:nvSpPr>
        <p:spPr>
          <a:xfrm>
            <a:off x="279400" y="5293978"/>
            <a:ext cx="11633200" cy="1446550"/>
          </a:xfrm>
          <a:prstGeom prst="rect">
            <a:avLst/>
          </a:prstGeom>
          <a:noFill/>
        </p:spPr>
        <p:txBody>
          <a:bodyPr wrap="square">
            <a:spAutoFit/>
          </a:bodyPr>
          <a:lstStyle/>
          <a:p>
            <a:pPr algn="ctr"/>
            <a:r>
              <a:rPr lang="ru-RU" sz="22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Задание: самостоятельно внесите изменения в проект**</a:t>
            </a:r>
          </a:p>
          <a:p>
            <a:pPr algn="just"/>
            <a:r>
              <a:rPr lang="ru-RU" sz="2200" b="0" i="0" dirty="0">
                <a:solidFill>
                  <a:srgbClr val="191C20"/>
                </a:solidFill>
                <a:effectLst/>
                <a:latin typeface="Times New Roman" panose="02020603050405020304" pitchFamily="18" charset="0"/>
                <a:cs typeface="Times New Roman" panose="02020603050405020304" pitchFamily="18" charset="0"/>
              </a:rPr>
              <a:t>Туча плывёт по небу. Солнце перестаёт светить, когда касается тучи (новые клоны не создаются, а старые – не исчезают). Создайте для солнца переменную, по значени</a:t>
            </a:r>
            <a:r>
              <a:rPr lang="ru-RU" sz="2200" dirty="0">
                <a:solidFill>
                  <a:srgbClr val="191C20"/>
                </a:solidFill>
                <a:latin typeface="Times New Roman" panose="02020603050405020304" pitchFamily="18" charset="0"/>
                <a:cs typeface="Times New Roman" panose="02020603050405020304" pitchFamily="18" charset="0"/>
              </a:rPr>
              <a:t>ю которой луч должен понимать, надо ли создавать клоны. </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7597470-22B4-466E-84AB-E247A7BEE41F}"/>
              </a:ext>
            </a:extLst>
          </p:cNvPr>
          <p:cNvSpPr txBox="1"/>
          <p:nvPr/>
        </p:nvSpPr>
        <p:spPr>
          <a:xfrm>
            <a:off x="279400" y="143598"/>
            <a:ext cx="10949595" cy="1107996"/>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4. </a:t>
            </a:r>
            <a:r>
              <a:rPr lang="ru-RU" sz="2200" dirty="0">
                <a:solidFill>
                  <a:srgbClr val="191C20"/>
                </a:solidFill>
                <a:latin typeface="Times New Roman" panose="02020603050405020304" pitchFamily="18" charset="0"/>
                <a:cs typeface="Times New Roman" panose="02020603050405020304" pitchFamily="18" charset="0"/>
              </a:rPr>
              <a:t>Создайте для спрайтов скрипты запуска проекта.</a:t>
            </a:r>
          </a:p>
          <a:p>
            <a:pPr algn="l"/>
            <a:r>
              <a:rPr lang="ru-RU" sz="2200" b="0" i="0" dirty="0">
                <a:solidFill>
                  <a:srgbClr val="191C20"/>
                </a:solidFill>
                <a:effectLst/>
                <a:latin typeface="Times New Roman" panose="02020603050405020304" pitchFamily="18" charset="0"/>
                <a:cs typeface="Times New Roman" panose="02020603050405020304" pitchFamily="18" charset="0"/>
              </a:rPr>
              <a:t>Солнце располагается в центре сцены. </a:t>
            </a:r>
            <a:r>
              <a:rPr lang="ru-RU" sz="2200" dirty="0">
                <a:solidFill>
                  <a:srgbClr val="191C20"/>
                </a:solidFill>
                <a:latin typeface="Times New Roman" panose="02020603050405020304" pitchFamily="18" charset="0"/>
                <a:cs typeface="Times New Roman" panose="02020603050405020304" pitchFamily="18" charset="0"/>
              </a:rPr>
              <a:t>Невидимый луч располагается в центре солнца, всегда создаёт клон и поворачивается на случайный угол.</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116340F-DE20-417F-B8B1-F6B668B27716}"/>
              </a:ext>
            </a:extLst>
          </p:cNvPr>
          <p:cNvSpPr txBox="1"/>
          <p:nvPr/>
        </p:nvSpPr>
        <p:spPr>
          <a:xfrm>
            <a:off x="279400" y="4637951"/>
            <a:ext cx="10949595" cy="769441"/>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5. </a:t>
            </a:r>
            <a:r>
              <a:rPr lang="ru-RU" sz="2200" dirty="0">
                <a:solidFill>
                  <a:srgbClr val="191C20"/>
                </a:solidFill>
                <a:latin typeface="Times New Roman" panose="02020603050405020304" pitchFamily="18" charset="0"/>
                <a:cs typeface="Times New Roman" panose="02020603050405020304" pitchFamily="18" charset="0"/>
              </a:rPr>
              <a:t>Создайте для луча скрипт события «</a:t>
            </a:r>
            <a:r>
              <a:rPr lang="ru-RU" sz="2200" dirty="0">
                <a:solidFill>
                  <a:schemeClr val="accent2"/>
                </a:solidFill>
                <a:latin typeface="Times New Roman" panose="02020603050405020304" pitchFamily="18" charset="0"/>
                <a:cs typeface="Times New Roman" panose="02020603050405020304" pitchFamily="18" charset="0"/>
              </a:rPr>
              <a:t>Когда я начинаю как клон</a:t>
            </a:r>
            <a:r>
              <a:rPr lang="ru-RU" sz="2200" dirty="0">
                <a:solidFill>
                  <a:srgbClr val="191C20"/>
                </a:solidFill>
                <a:latin typeface="Times New Roman" panose="02020603050405020304" pitchFamily="18" charset="0"/>
                <a:cs typeface="Times New Roman" panose="02020603050405020304" pitchFamily="18" charset="0"/>
              </a:rPr>
              <a:t>».</a:t>
            </a:r>
          </a:p>
          <a:p>
            <a:pPr algn="l"/>
            <a:r>
              <a:rPr lang="ru-RU" sz="2200" dirty="0">
                <a:solidFill>
                  <a:srgbClr val="191C20"/>
                </a:solidFill>
                <a:latin typeface="Times New Roman" panose="02020603050405020304" pitchFamily="18" charset="0"/>
                <a:cs typeface="Times New Roman" panose="02020603050405020304" pitchFamily="18" charset="0"/>
              </a:rPr>
              <a:t>Клон появляется, движется (в цикле выполняет команду </a:t>
            </a:r>
            <a:r>
              <a:rPr lang="ru-RU" sz="2200" b="1" dirty="0">
                <a:solidFill>
                  <a:srgbClr val="0070C0"/>
                </a:solidFill>
                <a:latin typeface="Times New Roman" panose="02020603050405020304" pitchFamily="18" charset="0"/>
                <a:cs typeface="Times New Roman" panose="02020603050405020304" pitchFamily="18" charset="0"/>
              </a:rPr>
              <a:t>идти</a:t>
            </a:r>
            <a:r>
              <a:rPr lang="ru-RU" sz="2200" dirty="0">
                <a:solidFill>
                  <a:srgbClr val="191C20"/>
                </a:solidFill>
                <a:latin typeface="Times New Roman" panose="02020603050405020304" pitchFamily="18" charset="0"/>
                <a:cs typeface="Times New Roman" panose="02020603050405020304" pitchFamily="18" charset="0"/>
              </a:rPr>
              <a:t>) к краю сцены и удаляется.</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pic>
        <p:nvPicPr>
          <p:cNvPr id="7" name="Рисунок 6">
            <a:extLst>
              <a:ext uri="{FF2B5EF4-FFF2-40B4-BE49-F238E27FC236}">
                <a16:creationId xmlns:a16="http://schemas.microsoft.com/office/drawing/2014/main" id="{6541B111-E97E-4826-86BA-09605C4F9524}"/>
              </a:ext>
            </a:extLst>
          </p:cNvPr>
          <p:cNvPicPr>
            <a:picLocks noChangeAspect="1"/>
          </p:cNvPicPr>
          <p:nvPr/>
        </p:nvPicPr>
        <p:blipFill>
          <a:blip r:embed="rId2"/>
          <a:stretch>
            <a:fillRect/>
          </a:stretch>
        </p:blipFill>
        <p:spPr>
          <a:xfrm>
            <a:off x="279400" y="1251594"/>
            <a:ext cx="5422088" cy="3415489"/>
          </a:xfrm>
          <a:prstGeom prst="rect">
            <a:avLst/>
          </a:prstGeom>
        </p:spPr>
      </p:pic>
    </p:spTree>
    <p:extLst>
      <p:ext uri="{BB962C8B-B14F-4D97-AF65-F5344CB8AC3E}">
        <p14:creationId xmlns:p14="http://schemas.microsoft.com/office/powerpoint/2010/main" val="2880698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4026E5D-6C09-45E2-9A6B-F4EFEAFDB018}"/>
              </a:ext>
            </a:extLst>
          </p:cNvPr>
          <p:cNvSpPr txBox="1"/>
          <p:nvPr/>
        </p:nvSpPr>
        <p:spPr>
          <a:xfrm>
            <a:off x="1898373" y="342218"/>
            <a:ext cx="8010939"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Нейрогимнастика «Нос-ухо»</a:t>
            </a:r>
          </a:p>
        </p:txBody>
      </p:sp>
      <p:pic>
        <p:nvPicPr>
          <p:cNvPr id="3" name="Рисунок 2">
            <a:extLst>
              <a:ext uri="{FF2B5EF4-FFF2-40B4-BE49-F238E27FC236}">
                <a16:creationId xmlns:a16="http://schemas.microsoft.com/office/drawing/2014/main" id="{0B04AB6C-B39F-4C17-B290-26E37EE45D68}"/>
              </a:ext>
            </a:extLst>
          </p:cNvPr>
          <p:cNvPicPr>
            <a:picLocks noChangeAspect="1"/>
          </p:cNvPicPr>
          <p:nvPr/>
        </p:nvPicPr>
        <p:blipFill>
          <a:blip r:embed="rId2"/>
          <a:stretch>
            <a:fillRect/>
          </a:stretch>
        </p:blipFill>
        <p:spPr>
          <a:xfrm>
            <a:off x="2356915" y="973160"/>
            <a:ext cx="7478169" cy="5601482"/>
          </a:xfrm>
          <a:prstGeom prst="rect">
            <a:avLst/>
          </a:prstGeom>
        </p:spPr>
      </p:pic>
    </p:spTree>
    <p:extLst>
      <p:ext uri="{BB962C8B-B14F-4D97-AF65-F5344CB8AC3E}">
        <p14:creationId xmlns:p14="http://schemas.microsoft.com/office/powerpoint/2010/main" val="1350455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9A9742B-2FEB-43C1-B92D-C3E8696959AB}"/>
              </a:ext>
            </a:extLst>
          </p:cNvPr>
          <p:cNvSpPr txBox="1"/>
          <p:nvPr/>
        </p:nvSpPr>
        <p:spPr>
          <a:xfrm>
            <a:off x="276746" y="236884"/>
            <a:ext cx="3488369" cy="1631216"/>
          </a:xfrm>
          <a:prstGeom prst="rect">
            <a:avLst/>
          </a:prstGeom>
          <a:noFill/>
        </p:spPr>
        <p:txBody>
          <a:bodyPr wrap="square">
            <a:spAutoFit/>
          </a:bodyPr>
          <a:lstStyle/>
          <a:p>
            <a:pPr algn="ctr"/>
            <a:r>
              <a:rPr lang="ru-RU" sz="50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«Сыр и мышата»</a:t>
            </a:r>
          </a:p>
        </p:txBody>
      </p:sp>
      <p:sp>
        <p:nvSpPr>
          <p:cNvPr id="6" name="TextBox 5">
            <a:extLst>
              <a:ext uri="{FF2B5EF4-FFF2-40B4-BE49-F238E27FC236}">
                <a16:creationId xmlns:a16="http://schemas.microsoft.com/office/drawing/2014/main" id="{9D4EF5D9-045B-4563-9CB7-C91E2FD43D41}"/>
              </a:ext>
            </a:extLst>
          </p:cNvPr>
          <p:cNvSpPr txBox="1"/>
          <p:nvPr/>
        </p:nvSpPr>
        <p:spPr>
          <a:xfrm>
            <a:off x="3879491" y="236884"/>
            <a:ext cx="8312509" cy="769441"/>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Мышата охотятся за «скачущим» сыром. Мышонок, откусивший кусочек, толстеет, а объевшийся – исчезает.</a:t>
            </a:r>
          </a:p>
        </p:txBody>
      </p:sp>
      <p:pic>
        <p:nvPicPr>
          <p:cNvPr id="2" name="мышата_и_сыр">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76747" y="3404068"/>
            <a:ext cx="4572000" cy="3429000"/>
          </a:xfrm>
          <a:prstGeom prst="rect">
            <a:avLst/>
          </a:prstGeom>
        </p:spPr>
      </p:pic>
      <p:sp>
        <p:nvSpPr>
          <p:cNvPr id="8" name="TextBox 7">
            <a:extLst>
              <a:ext uri="{FF2B5EF4-FFF2-40B4-BE49-F238E27FC236}">
                <a16:creationId xmlns:a16="http://schemas.microsoft.com/office/drawing/2014/main" id="{0B6CEFD8-25F4-4EBB-A09E-E92FE32429C4}"/>
              </a:ext>
            </a:extLst>
          </p:cNvPr>
          <p:cNvSpPr txBox="1"/>
          <p:nvPr/>
        </p:nvSpPr>
        <p:spPr>
          <a:xfrm>
            <a:off x="1258803" y="2823536"/>
            <a:ext cx="2607887" cy="430887"/>
          </a:xfrm>
          <a:prstGeom prst="rect">
            <a:avLst/>
          </a:prstGeom>
          <a:noFill/>
        </p:spPr>
        <p:txBody>
          <a:bodyPr wrap="square">
            <a:spAutoFit/>
          </a:bodyPr>
          <a:lstStyle/>
          <a:p>
            <a:pPr algn="l"/>
            <a:r>
              <a:rPr lang="ru-RU" sz="2200" b="0" i="0" u="sng" dirty="0">
                <a:solidFill>
                  <a:srgbClr val="191C20"/>
                </a:solidFill>
                <a:effectLst/>
                <a:latin typeface="Times New Roman" panose="02020603050405020304" pitchFamily="18" charset="0"/>
                <a:cs typeface="Times New Roman" panose="02020603050405020304" pitchFamily="18" charset="0"/>
              </a:rPr>
              <a:t>Как это работает:</a:t>
            </a:r>
          </a:p>
        </p:txBody>
      </p:sp>
      <p:pic>
        <p:nvPicPr>
          <p:cNvPr id="4" name="Рисунок 3">
            <a:extLst>
              <a:ext uri="{FF2B5EF4-FFF2-40B4-BE49-F238E27FC236}">
                <a16:creationId xmlns:a16="http://schemas.microsoft.com/office/drawing/2014/main" id="{619D224B-8FDA-421F-81A9-C09D8558DB3F}"/>
              </a:ext>
            </a:extLst>
          </p:cNvPr>
          <p:cNvPicPr>
            <a:picLocks noChangeAspect="1"/>
          </p:cNvPicPr>
          <p:nvPr/>
        </p:nvPicPr>
        <p:blipFill>
          <a:blip r:embed="rId5"/>
          <a:stretch>
            <a:fillRect/>
          </a:stretch>
        </p:blipFill>
        <p:spPr>
          <a:xfrm>
            <a:off x="5249152" y="1249397"/>
            <a:ext cx="3667637" cy="2762636"/>
          </a:xfrm>
          <a:prstGeom prst="rect">
            <a:avLst/>
          </a:prstGeom>
        </p:spPr>
      </p:pic>
      <p:pic>
        <p:nvPicPr>
          <p:cNvPr id="10" name="Рисунок 9">
            <a:extLst>
              <a:ext uri="{FF2B5EF4-FFF2-40B4-BE49-F238E27FC236}">
                <a16:creationId xmlns:a16="http://schemas.microsoft.com/office/drawing/2014/main" id="{EC383CBA-FB0F-4E25-97D6-AFEC5BA52A6E}"/>
              </a:ext>
            </a:extLst>
          </p:cNvPr>
          <p:cNvPicPr>
            <a:picLocks noChangeAspect="1"/>
          </p:cNvPicPr>
          <p:nvPr/>
        </p:nvPicPr>
        <p:blipFill>
          <a:blip r:embed="rId6"/>
          <a:stretch>
            <a:fillRect/>
          </a:stretch>
        </p:blipFill>
        <p:spPr>
          <a:xfrm>
            <a:off x="8361932" y="4029052"/>
            <a:ext cx="3553321" cy="2657846"/>
          </a:xfrm>
          <a:prstGeom prst="rect">
            <a:avLst/>
          </a:prstGeom>
        </p:spPr>
      </p:pic>
      <p:sp>
        <p:nvSpPr>
          <p:cNvPr id="11" name="Стрелка: изогнутая 10">
            <a:extLst>
              <a:ext uri="{FF2B5EF4-FFF2-40B4-BE49-F238E27FC236}">
                <a16:creationId xmlns:a16="http://schemas.microsoft.com/office/drawing/2014/main" id="{336C585F-8409-4921-B44D-4910DD89EE57}"/>
              </a:ext>
            </a:extLst>
          </p:cNvPr>
          <p:cNvSpPr/>
          <p:nvPr/>
        </p:nvSpPr>
        <p:spPr>
          <a:xfrm rot="5400000">
            <a:off x="8907402" y="2114716"/>
            <a:ext cx="1881080" cy="1611087"/>
          </a:xfrm>
          <a:prstGeom prst="ben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solidFill>
                <a:schemeClr val="tx1"/>
              </a:solidFill>
            </a:endParaRPr>
          </a:p>
        </p:txBody>
      </p:sp>
    </p:spTree>
    <p:extLst>
      <p:ext uri="{BB962C8B-B14F-4D97-AF65-F5344CB8AC3E}">
        <p14:creationId xmlns:p14="http://schemas.microsoft.com/office/powerpoint/2010/main" val="24651111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86E0CA5F-C97F-4C21-B7F6-09C08546CC17}"/>
              </a:ext>
            </a:extLst>
          </p:cNvPr>
          <p:cNvPicPr>
            <a:picLocks noChangeAspect="1"/>
          </p:cNvPicPr>
          <p:nvPr/>
        </p:nvPicPr>
        <p:blipFill>
          <a:blip r:embed="rId2"/>
          <a:stretch>
            <a:fillRect/>
          </a:stretch>
        </p:blipFill>
        <p:spPr>
          <a:xfrm>
            <a:off x="8922662" y="546217"/>
            <a:ext cx="3111215" cy="2486522"/>
          </a:xfrm>
          <a:prstGeom prst="rect">
            <a:avLst/>
          </a:prstGeom>
        </p:spPr>
      </p:pic>
      <p:sp>
        <p:nvSpPr>
          <p:cNvPr id="5" name="TextBox 4">
            <a:extLst>
              <a:ext uri="{FF2B5EF4-FFF2-40B4-BE49-F238E27FC236}">
                <a16:creationId xmlns:a16="http://schemas.microsoft.com/office/drawing/2014/main" id="{1CBFE241-E61D-4097-84CA-551B65032B14}"/>
              </a:ext>
            </a:extLst>
          </p:cNvPr>
          <p:cNvSpPr txBox="1"/>
          <p:nvPr/>
        </p:nvSpPr>
        <p:spPr>
          <a:xfrm>
            <a:off x="350430" y="0"/>
            <a:ext cx="11491137" cy="630942"/>
          </a:xfrm>
          <a:prstGeom prst="rect">
            <a:avLst/>
          </a:prstGeom>
          <a:noFill/>
        </p:spPr>
        <p:txBody>
          <a:bodyPr wrap="square">
            <a:spAutoFit/>
          </a:bodyPr>
          <a:lstStyle/>
          <a:p>
            <a:pPr algn="ctr"/>
            <a:r>
              <a:rPr lang="ru-RU" sz="3500" b="1" i="1" dirty="0">
                <a:solidFill>
                  <a:srgbClr val="00B05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Продумываем алгоритм</a:t>
            </a:r>
          </a:p>
        </p:txBody>
      </p:sp>
      <p:sp>
        <p:nvSpPr>
          <p:cNvPr id="6" name="TextBox 5">
            <a:extLst>
              <a:ext uri="{FF2B5EF4-FFF2-40B4-BE49-F238E27FC236}">
                <a16:creationId xmlns:a16="http://schemas.microsoft.com/office/drawing/2014/main" id="{D8B66EF0-2580-4D67-8616-E1955177EA76}"/>
              </a:ext>
            </a:extLst>
          </p:cNvPr>
          <p:cNvSpPr txBox="1"/>
          <p:nvPr/>
        </p:nvSpPr>
        <p:spPr>
          <a:xfrm>
            <a:off x="350430" y="558372"/>
            <a:ext cx="8764541" cy="2462213"/>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Количество мышат (клонов) определяется случайным образом. Мышата появляются маленькими в случайном месте. Они движутся к сыру. Когда касаются сыра, то сыр должен уменьшиться и расположиться в новом месте.</a:t>
            </a:r>
          </a:p>
          <a:p>
            <a:pPr algn="l"/>
            <a:r>
              <a:rPr lang="ru-RU" sz="2200" u="sng" dirty="0">
                <a:solidFill>
                  <a:srgbClr val="191C20"/>
                </a:solidFill>
                <a:latin typeface="Times New Roman" panose="02020603050405020304" pitchFamily="18" charset="0"/>
                <a:cs typeface="Times New Roman" panose="02020603050405020304" pitchFamily="18" charset="0"/>
              </a:rPr>
              <a:t>Кому лучше проверять касание сыра?</a:t>
            </a:r>
          </a:p>
          <a:p>
            <a:pPr algn="l"/>
            <a:r>
              <a:rPr lang="ru-RU" sz="2200" b="0" i="0" dirty="0">
                <a:solidFill>
                  <a:srgbClr val="191C20"/>
                </a:solidFill>
                <a:effectLst/>
                <a:highlight>
                  <a:srgbClr val="00FF00"/>
                </a:highlight>
                <a:latin typeface="Times New Roman" panose="02020603050405020304" pitchFamily="18" charset="0"/>
                <a:cs typeface="Times New Roman" panose="02020603050405020304" pitchFamily="18" charset="0"/>
              </a:rPr>
              <a:t>Вариант 1.</a:t>
            </a:r>
            <a:r>
              <a:rPr lang="ru-RU" sz="2200" b="0" i="0" dirty="0">
                <a:solidFill>
                  <a:srgbClr val="191C20"/>
                </a:solidFill>
                <a:effectLst/>
                <a:latin typeface="Times New Roman" panose="02020603050405020304" pitchFamily="18" charset="0"/>
                <a:cs typeface="Times New Roman" panose="02020603050405020304" pitchFamily="18" charset="0"/>
              </a:rPr>
              <a:t> Касание мышонка может проверить сыр. В </a:t>
            </a:r>
            <a:r>
              <a:rPr lang="ru-RU" sz="2200" dirty="0">
                <a:solidFill>
                  <a:srgbClr val="191C20"/>
                </a:solidFill>
                <a:latin typeface="Times New Roman" panose="02020603050405020304" pitchFamily="18" charset="0"/>
                <a:cs typeface="Times New Roman" panose="02020603050405020304" pitchFamily="18" charset="0"/>
              </a:rPr>
              <a:t>этом </a:t>
            </a:r>
          </a:p>
          <a:p>
            <a:pPr algn="l"/>
            <a:r>
              <a:rPr lang="ru-RU" sz="2200" dirty="0">
                <a:solidFill>
                  <a:srgbClr val="191C20"/>
                </a:solidFill>
                <a:latin typeface="Times New Roman" panose="02020603050405020304" pitchFamily="18" charset="0"/>
                <a:cs typeface="Times New Roman" panose="02020603050405020304" pitchFamily="18" charset="0"/>
              </a:rPr>
              <a:t>случае ему надо создать цикл «Повторять всегда».</a:t>
            </a:r>
          </a:p>
        </p:txBody>
      </p:sp>
      <p:sp>
        <p:nvSpPr>
          <p:cNvPr id="9" name="Стрелка: вправо 8">
            <a:extLst>
              <a:ext uri="{FF2B5EF4-FFF2-40B4-BE49-F238E27FC236}">
                <a16:creationId xmlns:a16="http://schemas.microsoft.com/office/drawing/2014/main" id="{E13E2BD7-C566-4BC9-85F2-A1FFE850CB9E}"/>
              </a:ext>
            </a:extLst>
          </p:cNvPr>
          <p:cNvSpPr/>
          <p:nvPr/>
        </p:nvSpPr>
        <p:spPr>
          <a:xfrm rot="20428337">
            <a:off x="7682930" y="2316699"/>
            <a:ext cx="1059543" cy="36285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TextBox 9">
            <a:extLst>
              <a:ext uri="{FF2B5EF4-FFF2-40B4-BE49-F238E27FC236}">
                <a16:creationId xmlns:a16="http://schemas.microsoft.com/office/drawing/2014/main" id="{443C0278-FB84-4425-AFE2-3D833FB4A13D}"/>
              </a:ext>
            </a:extLst>
          </p:cNvPr>
          <p:cNvSpPr txBox="1"/>
          <p:nvPr/>
        </p:nvSpPr>
        <p:spPr>
          <a:xfrm>
            <a:off x="350430" y="3367971"/>
            <a:ext cx="11319056" cy="3477875"/>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О касании надо передать сообщение мышатам. На сообщение должны отреагировать только коснувшиеся сыра. </a:t>
            </a:r>
          </a:p>
          <a:p>
            <a:pPr algn="l"/>
            <a:r>
              <a:rPr lang="ru-RU" sz="2200" b="0" i="0" dirty="0">
                <a:solidFill>
                  <a:srgbClr val="191C20"/>
                </a:solidFill>
                <a:effectLst/>
                <a:latin typeface="Times New Roman" panose="02020603050405020304" pitchFamily="18" charset="0"/>
                <a:cs typeface="Times New Roman" panose="02020603050405020304" pitchFamily="18" charset="0"/>
              </a:rPr>
              <a:t>Цикл сыра должен завершиться, когда наедятся все мышата. Нам придётся таких мышат подсчитывать.</a:t>
            </a:r>
          </a:p>
          <a:p>
            <a:pPr algn="l"/>
            <a:endParaRPr lang="ru-RU" sz="2200" dirty="0">
              <a:solidFill>
                <a:srgbClr val="191C20"/>
              </a:solidFill>
              <a:latin typeface="Times New Roman" panose="02020603050405020304" pitchFamily="18" charset="0"/>
              <a:cs typeface="Times New Roman" panose="02020603050405020304" pitchFamily="18" charset="0"/>
            </a:endParaRPr>
          </a:p>
          <a:p>
            <a:pPr algn="just"/>
            <a:r>
              <a:rPr lang="ru-RU" sz="2200" b="0" i="0" dirty="0">
                <a:solidFill>
                  <a:srgbClr val="191C20"/>
                </a:solidFill>
                <a:effectLst/>
                <a:highlight>
                  <a:srgbClr val="00FF00"/>
                </a:highlight>
                <a:latin typeface="Times New Roman" panose="02020603050405020304" pitchFamily="18" charset="0"/>
                <a:cs typeface="Times New Roman" panose="02020603050405020304" pitchFamily="18" charset="0"/>
              </a:rPr>
              <a:t>Вариант 2. </a:t>
            </a:r>
            <a:r>
              <a:rPr lang="ru-RU" sz="2200" b="1" i="0" u="sng" dirty="0">
                <a:solidFill>
                  <a:srgbClr val="191C20"/>
                </a:solidFill>
                <a:effectLst/>
                <a:latin typeface="Times New Roman" panose="02020603050405020304" pitchFamily="18" charset="0"/>
                <a:cs typeface="Times New Roman" panose="02020603050405020304" pitchFamily="18" charset="0"/>
              </a:rPr>
              <a:t>Проще</a:t>
            </a:r>
            <a:r>
              <a:rPr lang="ru-RU" sz="2200" b="0" i="0" dirty="0">
                <a:solidFill>
                  <a:srgbClr val="191C20"/>
                </a:solidFill>
                <a:effectLst/>
                <a:latin typeface="Times New Roman" panose="02020603050405020304" pitchFamily="18" charset="0"/>
                <a:cs typeface="Times New Roman" panose="02020603050405020304" pitchFamily="18" charset="0"/>
              </a:rPr>
              <a:t> проверять касание мышонку. Он и так всегда выполняет цикл. В этом же цикле он может проверять касание сыр. При касании передать сообщение сыру. Сыр получит сообщение, уменьшится и перескочит в новое место. Объевшийся мышонок свой цикл завершит. Таким образом, проект завершится, когда наедятся все мышата. У сыра цикла не будет.</a:t>
            </a:r>
          </a:p>
        </p:txBody>
      </p:sp>
    </p:spTree>
    <p:extLst>
      <p:ext uri="{BB962C8B-B14F-4D97-AF65-F5344CB8AC3E}">
        <p14:creationId xmlns:p14="http://schemas.microsoft.com/office/powerpoint/2010/main" val="36005712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8001500" y="508805"/>
            <a:ext cx="4142069" cy="6348465"/>
          </a:xfrm>
          <a:prstGeom prst="rect">
            <a:avLst/>
          </a:prstGeom>
        </p:spPr>
      </p:pic>
      <p:sp>
        <p:nvSpPr>
          <p:cNvPr id="7" name="TextBox 6">
            <a:extLst>
              <a:ext uri="{FF2B5EF4-FFF2-40B4-BE49-F238E27FC236}">
                <a16:creationId xmlns:a16="http://schemas.microsoft.com/office/drawing/2014/main" id="{C37B6458-FB0D-4D71-A526-65DAA59EB652}"/>
              </a:ext>
            </a:extLst>
          </p:cNvPr>
          <p:cNvSpPr txBox="1"/>
          <p:nvPr/>
        </p:nvSpPr>
        <p:spPr>
          <a:xfrm>
            <a:off x="-279031" y="0"/>
            <a:ext cx="6178062"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Создаём по шагам</a:t>
            </a:r>
          </a:p>
        </p:txBody>
      </p:sp>
      <p:sp>
        <p:nvSpPr>
          <p:cNvPr id="8" name="TextBox 7">
            <a:extLst>
              <a:ext uri="{FF2B5EF4-FFF2-40B4-BE49-F238E27FC236}">
                <a16:creationId xmlns:a16="http://schemas.microsoft.com/office/drawing/2014/main" id="{6EFB2759-6768-4717-BF46-506FDA047142}"/>
              </a:ext>
            </a:extLst>
          </p:cNvPr>
          <p:cNvSpPr txBox="1"/>
          <p:nvPr/>
        </p:nvSpPr>
        <p:spPr>
          <a:xfrm>
            <a:off x="195733" y="508805"/>
            <a:ext cx="7850987" cy="430887"/>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1. Создайте проект. Нарисуйте фон в графическом редакторе:</a:t>
            </a:r>
          </a:p>
        </p:txBody>
      </p:sp>
      <p:sp>
        <p:nvSpPr>
          <p:cNvPr id="9" name="TextBox 8">
            <a:extLst>
              <a:ext uri="{FF2B5EF4-FFF2-40B4-BE49-F238E27FC236}">
                <a16:creationId xmlns:a16="http://schemas.microsoft.com/office/drawing/2014/main" id="{8F955BCB-5A7D-4128-8D6C-7809B4C62469}"/>
              </a:ext>
            </a:extLst>
          </p:cNvPr>
          <p:cNvSpPr txBox="1"/>
          <p:nvPr/>
        </p:nvSpPr>
        <p:spPr>
          <a:xfrm>
            <a:off x="264886" y="1759913"/>
            <a:ext cx="8312509" cy="430887"/>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2. </a:t>
            </a:r>
            <a:r>
              <a:rPr lang="ru-RU" sz="2200" dirty="0">
                <a:solidFill>
                  <a:srgbClr val="191C20"/>
                </a:solidFill>
                <a:latin typeface="Times New Roman" panose="02020603050405020304" pitchFamily="18" charset="0"/>
                <a:cs typeface="Times New Roman" panose="02020603050405020304" pitchFamily="18" charset="0"/>
              </a:rPr>
              <a:t>Создайте спрайты: «мышонок» и «сыр».</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59057BC-BEEF-4278-9533-E1AA1C744967}"/>
              </a:ext>
            </a:extLst>
          </p:cNvPr>
          <p:cNvSpPr txBox="1"/>
          <p:nvPr/>
        </p:nvSpPr>
        <p:spPr>
          <a:xfrm>
            <a:off x="150514" y="3073539"/>
            <a:ext cx="7850986" cy="3816429"/>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3. </a:t>
            </a:r>
            <a:r>
              <a:rPr lang="ru-RU" sz="2200" dirty="0">
                <a:solidFill>
                  <a:srgbClr val="191C20"/>
                </a:solidFill>
                <a:latin typeface="Times New Roman" panose="02020603050405020304" pitchFamily="18" charset="0"/>
                <a:cs typeface="Times New Roman" panose="02020603050405020304" pitchFamily="18" charset="0"/>
              </a:rPr>
              <a:t>Создайте скрипты для запуска спрайтов:</a:t>
            </a:r>
          </a:p>
          <a:p>
            <a:pPr algn="l"/>
            <a:r>
              <a:rPr lang="ru-RU" sz="2200" b="0" i="0" dirty="0">
                <a:solidFill>
                  <a:srgbClr val="191C20"/>
                </a:solidFill>
                <a:effectLst/>
                <a:latin typeface="Times New Roman" panose="02020603050405020304" pitchFamily="18" charset="0"/>
                <a:cs typeface="Times New Roman" panose="02020603050405020304" pitchFamily="18" charset="0"/>
              </a:rPr>
              <a:t>Большой сыр (задайте размер) располагается в случайном месте</a:t>
            </a:r>
          </a:p>
          <a:p>
            <a:pPr algn="l"/>
            <a:r>
              <a:rPr lang="ru-RU" sz="2200" dirty="0">
                <a:solidFill>
                  <a:srgbClr val="191C20"/>
                </a:solidFill>
                <a:latin typeface="Times New Roman" panose="02020603050405020304" pitchFamily="18" charset="0"/>
                <a:cs typeface="Times New Roman" panose="02020603050405020304" pitchFamily="18" charset="0"/>
              </a:rPr>
              <a:t>Маленький невидимый мышонок (задайте размер) создаёт случайное количество клонов.</a:t>
            </a:r>
          </a:p>
          <a:p>
            <a:pPr algn="just"/>
            <a:r>
              <a:rPr lang="ru-RU" sz="2200" b="0" i="0" dirty="0">
                <a:solidFill>
                  <a:srgbClr val="191C20"/>
                </a:solidFill>
                <a:effectLst/>
                <a:latin typeface="Times New Roman" panose="02020603050405020304" pitchFamily="18" charset="0"/>
                <a:cs typeface="Times New Roman" panose="02020603050405020304" pitchFamily="18" charset="0"/>
              </a:rPr>
              <a:t>4. Создайте для мышонка скрипт события </a:t>
            </a:r>
            <a:r>
              <a:rPr lang="ru-RU" sz="2200" dirty="0">
                <a:solidFill>
                  <a:srgbClr val="191C20"/>
                </a:solidFill>
                <a:latin typeface="Times New Roman" panose="02020603050405020304" pitchFamily="18" charset="0"/>
                <a:cs typeface="Times New Roman" panose="02020603050405020304" pitchFamily="18" charset="0"/>
              </a:rPr>
              <a:t>«</a:t>
            </a:r>
            <a:r>
              <a:rPr lang="ru-RU" sz="2200" dirty="0">
                <a:solidFill>
                  <a:schemeClr val="accent2"/>
                </a:solidFill>
                <a:latin typeface="Times New Roman" panose="02020603050405020304" pitchFamily="18" charset="0"/>
                <a:cs typeface="Times New Roman" panose="02020603050405020304" pitchFamily="18" charset="0"/>
              </a:rPr>
              <a:t>Когда я начинаю как клон</a:t>
            </a:r>
            <a:r>
              <a:rPr lang="ru-RU" sz="2200" dirty="0">
                <a:solidFill>
                  <a:srgbClr val="191C20"/>
                </a:solidFill>
                <a:latin typeface="Times New Roman" panose="02020603050405020304" pitchFamily="18" charset="0"/>
                <a:cs typeface="Times New Roman" panose="02020603050405020304" pitchFamily="18" charset="0"/>
              </a:rPr>
              <a:t>». Мышонок располагается в случайном месте и всегда движется к сыру. Если касается сыра, то мышонок увеличивается и передаёт сообщение сыру, чтобы тот уменьшил свой размер и переместился в случайное место. Если размер мышонка превысил максимальный (задайте число), говорит, что объелся и исчезает.</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pic>
        <p:nvPicPr>
          <p:cNvPr id="11" name="Рисунок 10">
            <a:extLst>
              <a:ext uri="{FF2B5EF4-FFF2-40B4-BE49-F238E27FC236}">
                <a16:creationId xmlns:a16="http://schemas.microsoft.com/office/drawing/2014/main" id="{C2B51FA2-0EF8-45D9-A65F-4214CFEC81E3}"/>
              </a:ext>
            </a:extLst>
          </p:cNvPr>
          <p:cNvPicPr>
            <a:picLocks noChangeAspect="1"/>
          </p:cNvPicPr>
          <p:nvPr/>
        </p:nvPicPr>
        <p:blipFill>
          <a:blip r:embed="rId3"/>
          <a:stretch>
            <a:fillRect/>
          </a:stretch>
        </p:blipFill>
        <p:spPr>
          <a:xfrm>
            <a:off x="579854" y="990308"/>
            <a:ext cx="1029937" cy="749045"/>
          </a:xfrm>
          <a:prstGeom prst="rect">
            <a:avLst/>
          </a:prstGeom>
        </p:spPr>
      </p:pic>
      <p:pic>
        <p:nvPicPr>
          <p:cNvPr id="13" name="Рисунок 12">
            <a:extLst>
              <a:ext uri="{FF2B5EF4-FFF2-40B4-BE49-F238E27FC236}">
                <a16:creationId xmlns:a16="http://schemas.microsoft.com/office/drawing/2014/main" id="{EB413362-7A98-4E80-9092-C0736AB93A5E}"/>
              </a:ext>
            </a:extLst>
          </p:cNvPr>
          <p:cNvPicPr>
            <a:picLocks noChangeAspect="1"/>
          </p:cNvPicPr>
          <p:nvPr/>
        </p:nvPicPr>
        <p:blipFill>
          <a:blip r:embed="rId4"/>
          <a:stretch>
            <a:fillRect/>
          </a:stretch>
        </p:blipFill>
        <p:spPr>
          <a:xfrm>
            <a:off x="579854" y="2249932"/>
            <a:ext cx="1909211" cy="946844"/>
          </a:xfrm>
          <a:prstGeom prst="rect">
            <a:avLst/>
          </a:prstGeom>
        </p:spPr>
      </p:pic>
    </p:spTree>
    <p:extLst>
      <p:ext uri="{BB962C8B-B14F-4D97-AF65-F5344CB8AC3E}">
        <p14:creationId xmlns:p14="http://schemas.microsoft.com/office/powerpoint/2010/main" val="38759646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5D63CF7-3F28-482D-9440-01C17A468F4C}"/>
              </a:ext>
            </a:extLst>
          </p:cNvPr>
          <p:cNvSpPr txBox="1"/>
          <p:nvPr/>
        </p:nvSpPr>
        <p:spPr>
          <a:xfrm>
            <a:off x="357387" y="158141"/>
            <a:ext cx="11660441" cy="1646605"/>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Задание: самостоятельно внесите изменения в проект</a:t>
            </a:r>
          </a:p>
          <a:p>
            <a:pPr algn="l"/>
            <a:r>
              <a:rPr lang="ru-RU" sz="2200" b="0" i="0" dirty="0">
                <a:solidFill>
                  <a:srgbClr val="191C20"/>
                </a:solidFill>
                <a:effectLst/>
                <a:latin typeface="Times New Roman" panose="02020603050405020304" pitchFamily="18" charset="0"/>
                <a:cs typeface="Times New Roman" panose="02020603050405020304" pitchFamily="18" charset="0"/>
              </a:rPr>
              <a:t>1. Превратите историю в интерактивную. </a:t>
            </a:r>
            <a:r>
              <a:rPr lang="ru-RU" sz="2200" dirty="0">
                <a:solidFill>
                  <a:srgbClr val="191C20"/>
                </a:solidFill>
                <a:latin typeface="Times New Roman" panose="02020603050405020304" pitchFamily="18" charset="0"/>
                <a:cs typeface="Times New Roman" panose="02020603050405020304" pitchFamily="18" charset="0"/>
              </a:rPr>
              <a:t>Сыром можно управлять с помощью мыши или клавиш.</a:t>
            </a:r>
          </a:p>
          <a:p>
            <a:pPr algn="l"/>
            <a:r>
              <a:rPr lang="ru-RU" sz="2200" b="0" i="0" dirty="0">
                <a:solidFill>
                  <a:srgbClr val="191C20"/>
                </a:solidFill>
                <a:effectLst/>
                <a:latin typeface="Times New Roman" panose="02020603050405020304" pitchFamily="18" charset="0"/>
                <a:cs typeface="Times New Roman" panose="02020603050405020304" pitchFamily="18" charset="0"/>
              </a:rPr>
              <a:t>2. На поедание сыра отводится определенное время.</a:t>
            </a:r>
          </a:p>
        </p:txBody>
      </p:sp>
    </p:spTree>
    <p:extLst>
      <p:ext uri="{BB962C8B-B14F-4D97-AF65-F5344CB8AC3E}">
        <p14:creationId xmlns:p14="http://schemas.microsoft.com/office/powerpoint/2010/main" val="35464078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A73BD211-63A4-4934-86EA-BD7B225F29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0"/>
            <a:ext cx="96012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32683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BDF7127-423D-4BAF-99B0-18DBB362EC31}"/>
              </a:ext>
            </a:extLst>
          </p:cNvPr>
          <p:cNvSpPr txBox="1"/>
          <p:nvPr/>
        </p:nvSpPr>
        <p:spPr>
          <a:xfrm>
            <a:off x="279400" y="131023"/>
            <a:ext cx="11633200" cy="2800767"/>
          </a:xfrm>
          <a:prstGeom prst="rect">
            <a:avLst/>
          </a:prstGeom>
          <a:noFill/>
        </p:spPr>
        <p:txBody>
          <a:bodyPr wrap="square">
            <a:spAutoFit/>
          </a:bodyPr>
          <a:lstStyle/>
          <a:p>
            <a:pPr algn="l"/>
            <a:r>
              <a:rPr lang="ru-RU" sz="2200" dirty="0">
                <a:solidFill>
                  <a:srgbClr val="333333"/>
                </a:solidFill>
                <a:latin typeface="Times New Roman" panose="02020603050405020304" pitchFamily="18" charset="0"/>
                <a:cs typeface="Times New Roman" panose="02020603050405020304" pitchFamily="18" charset="0"/>
              </a:rPr>
              <a:t>В предыдущих проектах клоны располагались случайным образом и сразу начинали действовать. Клоны выполняли только скрипт события «</a:t>
            </a:r>
            <a:r>
              <a:rPr lang="ru-RU" sz="2200" b="1" dirty="0">
                <a:solidFill>
                  <a:schemeClr val="accent2"/>
                </a:solidFill>
                <a:latin typeface="Times New Roman" panose="02020603050405020304" pitchFamily="18" charset="0"/>
                <a:cs typeface="Times New Roman" panose="02020603050405020304" pitchFamily="18" charset="0"/>
              </a:rPr>
              <a:t>Когда я начинаю как клон</a:t>
            </a:r>
            <a:r>
              <a:rPr lang="ru-RU" sz="2200" dirty="0">
                <a:solidFill>
                  <a:srgbClr val="333333"/>
                </a:solidFill>
                <a:latin typeface="Times New Roman" panose="02020603050405020304" pitchFamily="18" charset="0"/>
                <a:cs typeface="Times New Roman" panose="02020603050405020304" pitchFamily="18" charset="0"/>
              </a:rPr>
              <a:t>». Сам </a:t>
            </a:r>
            <a:r>
              <a:rPr lang="ru-RU" sz="2200" u="sng" dirty="0">
                <a:solidFill>
                  <a:srgbClr val="333333"/>
                </a:solidFill>
                <a:latin typeface="Times New Roman" panose="02020603050405020304" pitchFamily="18" charset="0"/>
                <a:cs typeface="Times New Roman" panose="02020603050405020304" pitchFamily="18" charset="0"/>
              </a:rPr>
              <a:t>спрайт</a:t>
            </a:r>
            <a:r>
              <a:rPr lang="ru-RU" sz="2200" dirty="0">
                <a:solidFill>
                  <a:srgbClr val="333333"/>
                </a:solidFill>
                <a:latin typeface="Times New Roman" panose="02020603050405020304" pitchFamily="18" charset="0"/>
                <a:cs typeface="Times New Roman" panose="02020603050405020304" pitchFamily="18" charset="0"/>
              </a:rPr>
              <a:t> часто был </a:t>
            </a:r>
            <a:r>
              <a:rPr lang="ru-RU" sz="2200" u="sng" dirty="0">
                <a:solidFill>
                  <a:srgbClr val="333333"/>
                </a:solidFill>
                <a:latin typeface="Times New Roman" panose="02020603050405020304" pitchFamily="18" charset="0"/>
                <a:cs typeface="Times New Roman" panose="02020603050405020304" pitchFamily="18" charset="0"/>
              </a:rPr>
              <a:t>невидим</a:t>
            </a:r>
            <a:r>
              <a:rPr lang="ru-RU" sz="2200" dirty="0">
                <a:solidFill>
                  <a:srgbClr val="333333"/>
                </a:solidFill>
                <a:latin typeface="Times New Roman" panose="02020603050405020304" pitchFamily="18" charset="0"/>
                <a:cs typeface="Times New Roman" panose="02020603050405020304" pitchFamily="18" charset="0"/>
              </a:rPr>
              <a:t>.</a:t>
            </a:r>
          </a:p>
          <a:p>
            <a:pPr algn="l"/>
            <a:r>
              <a:rPr lang="ru-RU" sz="2200" dirty="0">
                <a:solidFill>
                  <a:srgbClr val="333333"/>
                </a:solidFill>
                <a:latin typeface="Times New Roman" panose="02020603050405020304" pitchFamily="18" charset="0"/>
                <a:cs typeface="Times New Roman" panose="02020603050405020304" pitchFamily="18" charset="0"/>
              </a:rPr>
              <a:t>Далее мы рассмотрим алгоритмы создания клонов, в расположении или внешности которых есть определенные закономерности.</a:t>
            </a:r>
          </a:p>
          <a:p>
            <a:r>
              <a:rPr lang="ru-RU" sz="2200" dirty="0">
                <a:solidFill>
                  <a:srgbClr val="333333"/>
                </a:solidFill>
                <a:latin typeface="Times New Roman" panose="02020603050405020304" pitchFamily="18" charset="0"/>
                <a:cs typeface="Times New Roman" panose="02020603050405020304" pitchFamily="18" charset="0"/>
              </a:rPr>
              <a:t>При создании клонов можно обойтись без скрипта с заголовком «</a:t>
            </a:r>
            <a:r>
              <a:rPr lang="ru-RU" sz="2200" b="1" dirty="0">
                <a:solidFill>
                  <a:schemeClr val="accent2"/>
                </a:solidFill>
                <a:latin typeface="Times New Roman" panose="02020603050405020304" pitchFamily="18" charset="0"/>
                <a:cs typeface="Times New Roman" panose="02020603050405020304" pitchFamily="18" charset="0"/>
              </a:rPr>
              <a:t>Когда я начинаю как клон</a:t>
            </a:r>
            <a:r>
              <a:rPr lang="ru-RU" sz="2200" dirty="0">
                <a:solidFill>
                  <a:srgbClr val="333333"/>
                </a:solidFill>
                <a:latin typeface="Times New Roman" panose="02020603050405020304" pitchFamily="18" charset="0"/>
                <a:cs typeface="Times New Roman" panose="02020603050405020304" pitchFamily="18" charset="0"/>
              </a:rPr>
              <a:t>». </a:t>
            </a:r>
            <a:r>
              <a:rPr lang="ru-RU" sz="2200" dirty="0">
                <a:solidFill>
                  <a:srgbClr val="333333"/>
                </a:solidFill>
                <a:highlight>
                  <a:srgbClr val="00FF00"/>
                </a:highlight>
                <a:latin typeface="Times New Roman" panose="02020603050405020304" pitchFamily="18" charset="0"/>
                <a:cs typeface="Times New Roman" panose="02020603050405020304" pitchFamily="18" charset="0"/>
              </a:rPr>
              <a:t>Спрайт в цикле просто изменяет свои атрибуты </a:t>
            </a:r>
            <a:r>
              <a:rPr lang="ru-RU" sz="2200" dirty="0">
                <a:solidFill>
                  <a:srgbClr val="333333"/>
                </a:solidFill>
                <a:latin typeface="Times New Roman" panose="02020603050405020304" pitchFamily="18" charset="0"/>
                <a:cs typeface="Times New Roman" panose="02020603050405020304" pitchFamily="18" charset="0"/>
              </a:rPr>
              <a:t>(координаты, направление, размер, костюм и т.д.) и </a:t>
            </a:r>
            <a:r>
              <a:rPr lang="ru-RU" sz="2200" dirty="0">
                <a:solidFill>
                  <a:srgbClr val="333333"/>
                </a:solidFill>
                <a:highlight>
                  <a:srgbClr val="00FF00"/>
                </a:highlight>
                <a:latin typeface="Times New Roman" panose="02020603050405020304" pitchFamily="18" charset="0"/>
                <a:cs typeface="Times New Roman" panose="02020603050405020304" pitchFamily="18" charset="0"/>
              </a:rPr>
              <a:t>создаёт свою копию</a:t>
            </a:r>
            <a:r>
              <a:rPr lang="ru-RU" sz="2200" dirty="0">
                <a:solidFill>
                  <a:srgbClr val="333333"/>
                </a:solidFill>
                <a:latin typeface="Times New Roman" panose="02020603050405020304" pitchFamily="18" charset="0"/>
                <a:cs typeface="Times New Roman" panose="02020603050405020304" pitchFamily="18" charset="0"/>
              </a:rPr>
              <a:t>.</a:t>
            </a:r>
          </a:p>
        </p:txBody>
      </p:sp>
      <p:pic>
        <p:nvPicPr>
          <p:cNvPr id="4098" name="Picture 2" descr="Picture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5282" y="3017032"/>
            <a:ext cx="8016275" cy="3406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64136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E59EAEB-C19A-49F4-92FF-B6E7ADFC0ADF}"/>
              </a:ext>
            </a:extLst>
          </p:cNvPr>
          <p:cNvSpPr txBox="1"/>
          <p:nvPr/>
        </p:nvSpPr>
        <p:spPr>
          <a:xfrm>
            <a:off x="261048" y="5191300"/>
            <a:ext cx="11434426" cy="1492716"/>
          </a:xfrm>
          <a:prstGeom prst="rect">
            <a:avLst/>
          </a:prstGeom>
          <a:noFill/>
        </p:spPr>
        <p:txBody>
          <a:bodyPr wrap="square">
            <a:spAutoFit/>
          </a:bodyPr>
          <a:lstStyle/>
          <a:p>
            <a:pPr algn="ctr"/>
            <a:r>
              <a:rPr lang="ru-RU" sz="2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Задание</a:t>
            </a:r>
            <a:r>
              <a:rPr lang="ru-RU" sz="22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algn="l"/>
            <a:r>
              <a:rPr lang="ru-RU" sz="2200" b="0" i="0" dirty="0">
                <a:solidFill>
                  <a:srgbClr val="191C20"/>
                </a:solidFill>
                <a:effectLst/>
                <a:latin typeface="Times New Roman" panose="02020603050405020304" pitchFamily="18" charset="0"/>
                <a:cs typeface="Times New Roman" panose="02020603050405020304" pitchFamily="18" charset="0"/>
              </a:rPr>
              <a:t>1. Сделайте то же самое, но с использованием блока «Когда я начинаю как клон».</a:t>
            </a:r>
          </a:p>
          <a:p>
            <a:pPr algn="l"/>
            <a:r>
              <a:rPr lang="ru-RU" sz="2200" dirty="0">
                <a:solidFill>
                  <a:srgbClr val="191C20"/>
                </a:solidFill>
                <a:latin typeface="Times New Roman" panose="02020603050405020304" pitchFamily="18" charset="0"/>
                <a:cs typeface="Times New Roman" panose="02020603050405020304" pitchFamily="18" charset="0"/>
              </a:rPr>
              <a:t>Какой способ удобней? Почему?</a:t>
            </a:r>
          </a:p>
          <a:p>
            <a:pPr algn="l"/>
            <a:r>
              <a:rPr lang="ru-RU" sz="2200" b="0" i="0" dirty="0">
                <a:solidFill>
                  <a:srgbClr val="191C20"/>
                </a:solidFill>
                <a:effectLst/>
                <a:latin typeface="Times New Roman" panose="02020603050405020304" pitchFamily="18" charset="0"/>
                <a:cs typeface="Times New Roman" panose="02020603050405020304" pitchFamily="18" charset="0"/>
              </a:rPr>
              <a:t>2. Сохраните прое</a:t>
            </a:r>
            <a:r>
              <a:rPr lang="ru-RU" sz="2200" dirty="0">
                <a:solidFill>
                  <a:srgbClr val="191C20"/>
                </a:solidFill>
                <a:latin typeface="Times New Roman" panose="02020603050405020304" pitchFamily="18" charset="0"/>
                <a:cs typeface="Times New Roman" panose="02020603050405020304" pitchFamily="18" charset="0"/>
              </a:rPr>
              <a:t>кт с названием </a:t>
            </a:r>
            <a:r>
              <a:rPr lang="ru-RU" sz="2200" b="0" i="0" dirty="0">
                <a:solidFill>
                  <a:srgbClr val="191C20"/>
                </a:solidFill>
                <a:effectLst/>
                <a:latin typeface="Times New Roman" panose="02020603050405020304" pitchFamily="18" charset="0"/>
                <a:cs typeface="Times New Roman" panose="02020603050405020304" pitchFamily="18" charset="0"/>
              </a:rPr>
              <a:t>«Котята в ряд» </a:t>
            </a:r>
            <a:r>
              <a:rPr lang="ru-RU" sz="2200" dirty="0">
                <a:solidFill>
                  <a:srgbClr val="191C20"/>
                </a:solidFill>
                <a:latin typeface="Times New Roman" panose="02020603050405020304" pitchFamily="18" charset="0"/>
                <a:cs typeface="Times New Roman" panose="02020603050405020304" pitchFamily="18" charset="0"/>
              </a:rPr>
              <a:t>на компьютер. Нам он ещё понадобится.</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D1DFD2F2-785F-47F8-A673-BAE26E410E11}"/>
              </a:ext>
            </a:extLst>
          </p:cNvPr>
          <p:cNvPicPr>
            <a:picLocks noChangeAspect="1"/>
          </p:cNvPicPr>
          <p:nvPr/>
        </p:nvPicPr>
        <p:blipFill>
          <a:blip r:embed="rId2"/>
          <a:stretch>
            <a:fillRect/>
          </a:stretch>
        </p:blipFill>
        <p:spPr>
          <a:xfrm>
            <a:off x="326247" y="1462128"/>
            <a:ext cx="2743392" cy="3069338"/>
          </a:xfrm>
          <a:prstGeom prst="rect">
            <a:avLst/>
          </a:prstGeom>
        </p:spPr>
      </p:pic>
      <p:sp>
        <p:nvSpPr>
          <p:cNvPr id="8" name="TextBox 7">
            <a:extLst>
              <a:ext uri="{FF2B5EF4-FFF2-40B4-BE49-F238E27FC236}">
                <a16:creationId xmlns:a16="http://schemas.microsoft.com/office/drawing/2014/main" id="{5E799665-673A-4CD1-9A82-9DBDC3870EA7}"/>
              </a:ext>
            </a:extLst>
          </p:cNvPr>
          <p:cNvSpPr txBox="1"/>
          <p:nvPr/>
        </p:nvSpPr>
        <p:spPr>
          <a:xfrm>
            <a:off x="391885" y="596252"/>
            <a:ext cx="11325359" cy="769441"/>
          </a:xfrm>
          <a:prstGeom prst="rect">
            <a:avLst/>
          </a:prstGeom>
          <a:noFill/>
        </p:spPr>
        <p:txBody>
          <a:bodyPr wrap="square">
            <a:spAutoFit/>
          </a:bodyPr>
          <a:lstStyle/>
          <a:p>
            <a:pPr algn="l"/>
            <a:r>
              <a:rPr lang="ru-RU" sz="2200" dirty="0">
                <a:solidFill>
                  <a:srgbClr val="191C20"/>
                </a:solidFill>
                <a:latin typeface="Times New Roman" panose="02020603050405020304" pitchFamily="18" charset="0"/>
                <a:cs typeface="Times New Roman" panose="02020603050405020304" pitchFamily="18" charset="0"/>
              </a:rPr>
              <a:t>Выбранный спрайт, например Кот, в цикле создаёт клон и перемещается. Коты выстраиваются в ряд:</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91BD5E1-053A-4112-91A7-8DD40754B740}"/>
              </a:ext>
            </a:extLst>
          </p:cNvPr>
          <p:cNvSpPr txBox="1"/>
          <p:nvPr/>
        </p:nvSpPr>
        <p:spPr>
          <a:xfrm>
            <a:off x="3568264" y="1594640"/>
            <a:ext cx="7796422" cy="430887"/>
          </a:xfrm>
          <a:prstGeom prst="rect">
            <a:avLst/>
          </a:prstGeom>
          <a:noFill/>
        </p:spPr>
        <p:txBody>
          <a:bodyPr wrap="square">
            <a:spAutoFit/>
          </a:bodyPr>
          <a:lstStyle/>
          <a:p>
            <a:pPr algn="l"/>
            <a:r>
              <a:rPr lang="ru-RU" sz="2200" u="sng" dirty="0">
                <a:solidFill>
                  <a:srgbClr val="191C20"/>
                </a:solidFill>
                <a:latin typeface="Times New Roman" panose="02020603050405020304" pitchFamily="18" charset="0"/>
                <a:cs typeface="Times New Roman" panose="02020603050405020304" pitchFamily="18" charset="0"/>
              </a:rPr>
              <a:t>Запустите программу и посмотрите, что будет на экране.</a:t>
            </a:r>
            <a:endParaRPr lang="ru-RU" sz="2200" b="0" i="0" u="sng" dirty="0">
              <a:solidFill>
                <a:srgbClr val="191C20"/>
              </a:solidFill>
              <a:effectLst/>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AC47D424-ED79-4050-9868-57F32195FF2B}"/>
              </a:ext>
            </a:extLst>
          </p:cNvPr>
          <p:cNvSpPr txBox="1"/>
          <p:nvPr/>
        </p:nvSpPr>
        <p:spPr>
          <a:xfrm>
            <a:off x="840690" y="25327"/>
            <a:ext cx="10231597"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«33 молодца одинаковы с лица»</a:t>
            </a:r>
          </a:p>
        </p:txBody>
      </p:sp>
      <p:pic>
        <p:nvPicPr>
          <p:cNvPr id="16" name="Рисунок 15">
            <a:extLst>
              <a:ext uri="{FF2B5EF4-FFF2-40B4-BE49-F238E27FC236}">
                <a16:creationId xmlns:a16="http://schemas.microsoft.com/office/drawing/2014/main" id="{79714EC4-0B81-4102-AE7C-C947F257AA08}"/>
              </a:ext>
            </a:extLst>
          </p:cNvPr>
          <p:cNvPicPr>
            <a:picLocks noChangeAspect="1"/>
          </p:cNvPicPr>
          <p:nvPr/>
        </p:nvPicPr>
        <p:blipFill>
          <a:blip r:embed="rId3"/>
          <a:stretch>
            <a:fillRect/>
          </a:stretch>
        </p:blipFill>
        <p:spPr>
          <a:xfrm>
            <a:off x="2893251" y="2549118"/>
            <a:ext cx="3401620" cy="2806337"/>
          </a:xfrm>
          <a:prstGeom prst="rect">
            <a:avLst/>
          </a:prstGeom>
        </p:spPr>
      </p:pic>
      <p:sp>
        <p:nvSpPr>
          <p:cNvPr id="17" name="Пузырек для мыслей: облако 16">
            <a:extLst>
              <a:ext uri="{FF2B5EF4-FFF2-40B4-BE49-F238E27FC236}">
                <a16:creationId xmlns:a16="http://schemas.microsoft.com/office/drawing/2014/main" id="{F5950A62-3635-4DF9-878C-35EB7E1E9022}"/>
              </a:ext>
            </a:extLst>
          </p:cNvPr>
          <p:cNvSpPr/>
          <p:nvPr/>
        </p:nvSpPr>
        <p:spPr>
          <a:xfrm rot="253453">
            <a:off x="4968748" y="2240058"/>
            <a:ext cx="5665929" cy="1575472"/>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1694185 w 5658594"/>
              <a:gd name="connsiteY0" fmla="*/ 1771602 h 1574757"/>
              <a:gd name="connsiteX1" fmla="*/ 1650442 w 5658594"/>
              <a:gd name="connsiteY1" fmla="*/ 1815345 h 1574757"/>
              <a:gd name="connsiteX2" fmla="*/ 1606699 w 5658594"/>
              <a:gd name="connsiteY2" fmla="*/ 1771602 h 1574757"/>
              <a:gd name="connsiteX3" fmla="*/ 1650442 w 5658594"/>
              <a:gd name="connsiteY3" fmla="*/ 1727859 h 1574757"/>
              <a:gd name="connsiteX4" fmla="*/ 1694185 w 5658594"/>
              <a:gd name="connsiteY4" fmla="*/ 1771602 h 1574757"/>
              <a:gd name="connsiteX0" fmla="*/ 1810265 w 5658594"/>
              <a:gd name="connsiteY0" fmla="*/ 1711208 h 1574757"/>
              <a:gd name="connsiteX1" fmla="*/ 1722778 w 5658594"/>
              <a:gd name="connsiteY1" fmla="*/ 1798695 h 1574757"/>
              <a:gd name="connsiteX2" fmla="*/ 1635291 w 5658594"/>
              <a:gd name="connsiteY2" fmla="*/ 1711208 h 1574757"/>
              <a:gd name="connsiteX3" fmla="*/ 1722778 w 5658594"/>
              <a:gd name="connsiteY3" fmla="*/ 1623721 h 1574757"/>
              <a:gd name="connsiteX4" fmla="*/ 1810265 w 5658594"/>
              <a:gd name="connsiteY4" fmla="*/ 1711208 h 1574757"/>
              <a:gd name="connsiteX0" fmla="*/ 1993501 w 5658594"/>
              <a:gd name="connsiteY0" fmla="*/ 1594746 h 1574757"/>
              <a:gd name="connsiteX1" fmla="*/ 1862271 w 5658594"/>
              <a:gd name="connsiteY1" fmla="*/ 1725976 h 1574757"/>
              <a:gd name="connsiteX2" fmla="*/ 1731041 w 5658594"/>
              <a:gd name="connsiteY2" fmla="*/ 1594746 h 1574757"/>
              <a:gd name="connsiteX3" fmla="*/ 1862271 w 5658594"/>
              <a:gd name="connsiteY3" fmla="*/ 1463516 h 1574757"/>
              <a:gd name="connsiteX4" fmla="*/ 1993501 w 5658594"/>
              <a:gd name="connsiteY4" fmla="*/ 1594746 h 1574757"/>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727493 w 5665929"/>
              <a:gd name="connsiteY1" fmla="*/ 1793555 h 1810205"/>
              <a:gd name="connsiteX2" fmla="*/ 1640006 w 5665929"/>
              <a:gd name="connsiteY2" fmla="*/ 1706068 h 1810205"/>
              <a:gd name="connsiteX3" fmla="*/ 1727493 w 5665929"/>
              <a:gd name="connsiteY3" fmla="*/ 1618581 h 1810205"/>
              <a:gd name="connsiteX4" fmla="*/ 1814980 w 5665929"/>
              <a:gd name="connsiteY4" fmla="*/ 1706068 h 1810205"/>
              <a:gd name="connsiteX0" fmla="*/ 1866986 w 5665929"/>
              <a:gd name="connsiteY0" fmla="*/ 1458376 h 1810205"/>
              <a:gd name="connsiteX1" fmla="*/ 1866986 w 5665929"/>
              <a:gd name="connsiteY1" fmla="*/ 1720836 h 1810205"/>
              <a:gd name="connsiteX2" fmla="*/ 1735756 w 5665929"/>
              <a:gd name="connsiteY2" fmla="*/ 1589606 h 1810205"/>
              <a:gd name="connsiteX3" fmla="*/ 1866986 w 5665929"/>
              <a:gd name="connsiteY3"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727493 w 5665929"/>
              <a:gd name="connsiteY1" fmla="*/ 1793555 h 1810205"/>
              <a:gd name="connsiteX2" fmla="*/ 1640006 w 5665929"/>
              <a:gd name="connsiteY2" fmla="*/ 1706068 h 1810205"/>
              <a:gd name="connsiteX3" fmla="*/ 1727493 w 5665929"/>
              <a:gd name="connsiteY3" fmla="*/ 1618581 h 1810205"/>
              <a:gd name="connsiteX4" fmla="*/ 1814980 w 5665929"/>
              <a:gd name="connsiteY4" fmla="*/ 1706068 h 1810205"/>
              <a:gd name="connsiteX0" fmla="*/ 1866986 w 5665929"/>
              <a:gd name="connsiteY0" fmla="*/ 1458376 h 1810205"/>
              <a:gd name="connsiteX1" fmla="*/ 1866986 w 5665929"/>
              <a:gd name="connsiteY1" fmla="*/ 1720836 h 1810205"/>
              <a:gd name="connsiteX2" fmla="*/ 1866986 w 5665929"/>
              <a:gd name="connsiteY2"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640006 w 5665929"/>
              <a:gd name="connsiteY1" fmla="*/ 1706068 h 1810205"/>
              <a:gd name="connsiteX2" fmla="*/ 1727493 w 5665929"/>
              <a:gd name="connsiteY2" fmla="*/ 1618581 h 1810205"/>
              <a:gd name="connsiteX3" fmla="*/ 1814980 w 5665929"/>
              <a:gd name="connsiteY3" fmla="*/ 1706068 h 1810205"/>
              <a:gd name="connsiteX0" fmla="*/ 1866986 w 5665929"/>
              <a:gd name="connsiteY0" fmla="*/ 1458376 h 1810205"/>
              <a:gd name="connsiteX1" fmla="*/ 1866986 w 5665929"/>
              <a:gd name="connsiteY1" fmla="*/ 1720836 h 1810205"/>
              <a:gd name="connsiteX2" fmla="*/ 1866986 w 5665929"/>
              <a:gd name="connsiteY2"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716"/>
              <a:gd name="connsiteX1" fmla="*/ 5659 w 43256"/>
              <a:gd name="connsiteY1" fmla="*/ 6766 h 49716"/>
              <a:gd name="connsiteX2" fmla="*/ 14041 w 43256"/>
              <a:gd name="connsiteY2" fmla="*/ 5061 h 49716"/>
              <a:gd name="connsiteX3" fmla="*/ 22492 w 43256"/>
              <a:gd name="connsiteY3" fmla="*/ 3291 h 49716"/>
              <a:gd name="connsiteX4" fmla="*/ 25785 w 43256"/>
              <a:gd name="connsiteY4" fmla="*/ 59 h 49716"/>
              <a:gd name="connsiteX5" fmla="*/ 29869 w 43256"/>
              <a:gd name="connsiteY5" fmla="*/ 2340 h 49716"/>
              <a:gd name="connsiteX6" fmla="*/ 35499 w 43256"/>
              <a:gd name="connsiteY6" fmla="*/ 549 h 49716"/>
              <a:gd name="connsiteX7" fmla="*/ 38354 w 43256"/>
              <a:gd name="connsiteY7" fmla="*/ 5435 h 49716"/>
              <a:gd name="connsiteX8" fmla="*/ 42018 w 43256"/>
              <a:gd name="connsiteY8" fmla="*/ 10177 h 49716"/>
              <a:gd name="connsiteX9" fmla="*/ 41854 w 43256"/>
              <a:gd name="connsiteY9" fmla="*/ 15319 h 49716"/>
              <a:gd name="connsiteX10" fmla="*/ 43052 w 43256"/>
              <a:gd name="connsiteY10" fmla="*/ 23181 h 49716"/>
              <a:gd name="connsiteX11" fmla="*/ 37440 w 43256"/>
              <a:gd name="connsiteY11" fmla="*/ 30063 h 49716"/>
              <a:gd name="connsiteX12" fmla="*/ 35431 w 43256"/>
              <a:gd name="connsiteY12" fmla="*/ 35960 h 49716"/>
              <a:gd name="connsiteX13" fmla="*/ 28591 w 43256"/>
              <a:gd name="connsiteY13" fmla="*/ 36674 h 49716"/>
              <a:gd name="connsiteX14" fmla="*/ 23703 w 43256"/>
              <a:gd name="connsiteY14" fmla="*/ 42965 h 49716"/>
              <a:gd name="connsiteX15" fmla="*/ 16516 w 43256"/>
              <a:gd name="connsiteY15" fmla="*/ 39125 h 49716"/>
              <a:gd name="connsiteX16" fmla="*/ 5840 w 43256"/>
              <a:gd name="connsiteY16" fmla="*/ 35331 h 49716"/>
              <a:gd name="connsiteX17" fmla="*/ 1146 w 43256"/>
              <a:gd name="connsiteY17" fmla="*/ 31109 h 49716"/>
              <a:gd name="connsiteX18" fmla="*/ 2149 w 43256"/>
              <a:gd name="connsiteY18" fmla="*/ 25410 h 49716"/>
              <a:gd name="connsiteX19" fmla="*/ 31 w 43256"/>
              <a:gd name="connsiteY19" fmla="*/ 19563 h 49716"/>
              <a:gd name="connsiteX20" fmla="*/ 3899 w 43256"/>
              <a:gd name="connsiteY20" fmla="*/ 14366 h 49716"/>
              <a:gd name="connsiteX21" fmla="*/ 3936 w 43256"/>
              <a:gd name="connsiteY21" fmla="*/ 14229 h 49716"/>
              <a:gd name="connsiteX0" fmla="*/ 1698900 w 5665929"/>
              <a:gd name="connsiteY0" fmla="*/ 1766462 h 1812276"/>
              <a:gd name="connsiteX1" fmla="*/ 1655157 w 5665929"/>
              <a:gd name="connsiteY1" fmla="*/ 1810205 h 1812276"/>
              <a:gd name="connsiteX2" fmla="*/ 1611414 w 5665929"/>
              <a:gd name="connsiteY2" fmla="*/ 1766462 h 1812276"/>
              <a:gd name="connsiteX3" fmla="*/ 1655157 w 5665929"/>
              <a:gd name="connsiteY3" fmla="*/ 1722719 h 1812276"/>
              <a:gd name="connsiteX4" fmla="*/ 1698900 w 5665929"/>
              <a:gd name="connsiteY4" fmla="*/ 1766462 h 1812276"/>
              <a:gd name="connsiteX0" fmla="*/ 1814980 w 5665929"/>
              <a:gd name="connsiteY0" fmla="*/ 1706068 h 1812276"/>
              <a:gd name="connsiteX1" fmla="*/ 1640006 w 5665929"/>
              <a:gd name="connsiteY1" fmla="*/ 1706068 h 1812276"/>
              <a:gd name="connsiteX2" fmla="*/ 1727493 w 5665929"/>
              <a:gd name="connsiteY2" fmla="*/ 1618581 h 1812276"/>
              <a:gd name="connsiteX3" fmla="*/ 1814980 w 5665929"/>
              <a:gd name="connsiteY3" fmla="*/ 1706068 h 1812276"/>
              <a:gd name="connsiteX0" fmla="*/ 1866986 w 5665929"/>
              <a:gd name="connsiteY0" fmla="*/ 1720836 h 1812276"/>
              <a:gd name="connsiteX1" fmla="*/ 1866986 w 5665929"/>
              <a:gd name="connsiteY1" fmla="*/ 1458376 h 1812276"/>
              <a:gd name="connsiteX2" fmla="*/ 1958426 w 5665929"/>
              <a:gd name="connsiteY2" fmla="*/ 1812276 h 1812276"/>
              <a:gd name="connsiteX0" fmla="*/ 4729 w 43256"/>
              <a:gd name="connsiteY0" fmla="*/ 26036 h 49716"/>
              <a:gd name="connsiteX1" fmla="*/ 2196 w 43256"/>
              <a:gd name="connsiteY1" fmla="*/ 25239 h 49716"/>
              <a:gd name="connsiteX2" fmla="*/ 6964 w 43256"/>
              <a:gd name="connsiteY2" fmla="*/ 34758 h 49716"/>
              <a:gd name="connsiteX3" fmla="*/ 5856 w 43256"/>
              <a:gd name="connsiteY3" fmla="*/ 35139 h 49716"/>
              <a:gd name="connsiteX4" fmla="*/ 16514 w 43256"/>
              <a:gd name="connsiteY4" fmla="*/ 38949 h 49716"/>
              <a:gd name="connsiteX5" fmla="*/ 15846 w 43256"/>
              <a:gd name="connsiteY5" fmla="*/ 37209 h 49716"/>
              <a:gd name="connsiteX6" fmla="*/ 28863 w 43256"/>
              <a:gd name="connsiteY6" fmla="*/ 34610 h 49716"/>
              <a:gd name="connsiteX7" fmla="*/ 28596 w 43256"/>
              <a:gd name="connsiteY7" fmla="*/ 36519 h 49716"/>
              <a:gd name="connsiteX8" fmla="*/ 34165 w 43256"/>
              <a:gd name="connsiteY8" fmla="*/ 22813 h 49716"/>
              <a:gd name="connsiteX9" fmla="*/ 37416 w 43256"/>
              <a:gd name="connsiteY9" fmla="*/ 29949 h 49716"/>
              <a:gd name="connsiteX10" fmla="*/ 41834 w 43256"/>
              <a:gd name="connsiteY10" fmla="*/ 15213 h 49716"/>
              <a:gd name="connsiteX11" fmla="*/ 40386 w 43256"/>
              <a:gd name="connsiteY11" fmla="*/ 17889 h 49716"/>
              <a:gd name="connsiteX12" fmla="*/ 38360 w 43256"/>
              <a:gd name="connsiteY12" fmla="*/ 5285 h 49716"/>
              <a:gd name="connsiteX13" fmla="*/ 38436 w 43256"/>
              <a:gd name="connsiteY13" fmla="*/ 6549 h 49716"/>
              <a:gd name="connsiteX14" fmla="*/ 29114 w 43256"/>
              <a:gd name="connsiteY14" fmla="*/ 3811 h 49716"/>
              <a:gd name="connsiteX15" fmla="*/ 29856 w 43256"/>
              <a:gd name="connsiteY15" fmla="*/ 2199 h 49716"/>
              <a:gd name="connsiteX16" fmla="*/ 22177 w 43256"/>
              <a:gd name="connsiteY16" fmla="*/ 4579 h 49716"/>
              <a:gd name="connsiteX17" fmla="*/ 22536 w 43256"/>
              <a:gd name="connsiteY17" fmla="*/ 3189 h 49716"/>
              <a:gd name="connsiteX18" fmla="*/ 14036 w 43256"/>
              <a:gd name="connsiteY18" fmla="*/ 5051 h 49716"/>
              <a:gd name="connsiteX19" fmla="*/ 15336 w 43256"/>
              <a:gd name="connsiteY19" fmla="*/ 6399 h 49716"/>
              <a:gd name="connsiteX20" fmla="*/ 4163 w 43256"/>
              <a:gd name="connsiteY20" fmla="*/ 15648 h 49716"/>
              <a:gd name="connsiteX21" fmla="*/ 3936 w 43256"/>
              <a:gd name="connsiteY21" fmla="*/ 14229 h 49716"/>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640006 w 5665929"/>
              <a:gd name="connsiteY1" fmla="*/ 1706068 h 1810205"/>
              <a:gd name="connsiteX2" fmla="*/ 1727493 w 5665929"/>
              <a:gd name="connsiteY2" fmla="*/ 1618581 h 1810205"/>
              <a:gd name="connsiteX3" fmla="*/ 1814980 w 5665929"/>
              <a:gd name="connsiteY3"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640006 w 5665929"/>
              <a:gd name="connsiteY1" fmla="*/ 1706068 h 1811420"/>
              <a:gd name="connsiteX2" fmla="*/ 1727493 w 5665929"/>
              <a:gd name="connsiteY2" fmla="*/ 1618581 h 1811420"/>
              <a:gd name="connsiteX3" fmla="*/ 1814980 w 5665929"/>
              <a:gd name="connsiteY3"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727493 w 5665929"/>
              <a:gd name="connsiteY1" fmla="*/ 1618581 h 1811420"/>
              <a:gd name="connsiteX2" fmla="*/ 1814980 w 5665929"/>
              <a:gd name="connsiteY2"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727493 w 5665929"/>
              <a:gd name="connsiteY1" fmla="*/ 1618581 h 1811420"/>
              <a:gd name="connsiteX2" fmla="*/ 1814980 w 5665929"/>
              <a:gd name="connsiteY2"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727493 w 5665929"/>
              <a:gd name="connsiteY0" fmla="*/ 1618581 h 1811420"/>
              <a:gd name="connsiteX1" fmla="*/ 1814980 w 5665929"/>
              <a:gd name="connsiteY1" fmla="*/ 1706068 h 1811420"/>
              <a:gd name="connsiteX2" fmla="*/ 1818933 w 5665929"/>
              <a:gd name="connsiteY2" fmla="*/ 1710021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818933 w 5665929"/>
              <a:gd name="connsiteY1" fmla="*/ 1710021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818933 w 5665929"/>
              <a:gd name="connsiteY1" fmla="*/ 1710021 h 1811420"/>
              <a:gd name="connsiteX2" fmla="*/ 1814980 w 5665929"/>
              <a:gd name="connsiteY2"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2" fmla="*/ 1655157 w 5665929"/>
              <a:gd name="connsiteY2" fmla="*/ 1722719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767"/>
              <a:gd name="connsiteX1" fmla="*/ 5659 w 43256"/>
              <a:gd name="connsiteY1" fmla="*/ 6766 h 49767"/>
              <a:gd name="connsiteX2" fmla="*/ 14041 w 43256"/>
              <a:gd name="connsiteY2" fmla="*/ 5061 h 49767"/>
              <a:gd name="connsiteX3" fmla="*/ 22492 w 43256"/>
              <a:gd name="connsiteY3" fmla="*/ 3291 h 49767"/>
              <a:gd name="connsiteX4" fmla="*/ 25785 w 43256"/>
              <a:gd name="connsiteY4" fmla="*/ 59 h 49767"/>
              <a:gd name="connsiteX5" fmla="*/ 29869 w 43256"/>
              <a:gd name="connsiteY5" fmla="*/ 2340 h 49767"/>
              <a:gd name="connsiteX6" fmla="*/ 35499 w 43256"/>
              <a:gd name="connsiteY6" fmla="*/ 549 h 49767"/>
              <a:gd name="connsiteX7" fmla="*/ 38354 w 43256"/>
              <a:gd name="connsiteY7" fmla="*/ 5435 h 49767"/>
              <a:gd name="connsiteX8" fmla="*/ 42018 w 43256"/>
              <a:gd name="connsiteY8" fmla="*/ 10177 h 49767"/>
              <a:gd name="connsiteX9" fmla="*/ 41854 w 43256"/>
              <a:gd name="connsiteY9" fmla="*/ 15319 h 49767"/>
              <a:gd name="connsiteX10" fmla="*/ 43052 w 43256"/>
              <a:gd name="connsiteY10" fmla="*/ 23181 h 49767"/>
              <a:gd name="connsiteX11" fmla="*/ 37440 w 43256"/>
              <a:gd name="connsiteY11" fmla="*/ 30063 h 49767"/>
              <a:gd name="connsiteX12" fmla="*/ 35431 w 43256"/>
              <a:gd name="connsiteY12" fmla="*/ 35960 h 49767"/>
              <a:gd name="connsiteX13" fmla="*/ 28591 w 43256"/>
              <a:gd name="connsiteY13" fmla="*/ 36674 h 49767"/>
              <a:gd name="connsiteX14" fmla="*/ 23703 w 43256"/>
              <a:gd name="connsiteY14" fmla="*/ 42965 h 49767"/>
              <a:gd name="connsiteX15" fmla="*/ 16516 w 43256"/>
              <a:gd name="connsiteY15" fmla="*/ 39125 h 49767"/>
              <a:gd name="connsiteX16" fmla="*/ 5840 w 43256"/>
              <a:gd name="connsiteY16" fmla="*/ 35331 h 49767"/>
              <a:gd name="connsiteX17" fmla="*/ 1146 w 43256"/>
              <a:gd name="connsiteY17" fmla="*/ 31109 h 49767"/>
              <a:gd name="connsiteX18" fmla="*/ 2149 w 43256"/>
              <a:gd name="connsiteY18" fmla="*/ 25410 h 49767"/>
              <a:gd name="connsiteX19" fmla="*/ 31 w 43256"/>
              <a:gd name="connsiteY19" fmla="*/ 19563 h 49767"/>
              <a:gd name="connsiteX20" fmla="*/ 3899 w 43256"/>
              <a:gd name="connsiteY20" fmla="*/ 14366 h 49767"/>
              <a:gd name="connsiteX21" fmla="*/ 3936 w 43256"/>
              <a:gd name="connsiteY21" fmla="*/ 14229 h 49767"/>
              <a:gd name="connsiteX0" fmla="*/ 1655157 w 5665929"/>
              <a:gd name="connsiteY0" fmla="*/ 1722719 h 1814159"/>
              <a:gd name="connsiteX1" fmla="*/ 1655157 w 5665929"/>
              <a:gd name="connsiteY1" fmla="*/ 1810205 h 1814159"/>
              <a:gd name="connsiteX2" fmla="*/ 1746597 w 5665929"/>
              <a:gd name="connsiteY2" fmla="*/ 1814159 h 1814159"/>
              <a:gd name="connsiteX0" fmla="*/ 1814980 w 5665929"/>
              <a:gd name="connsiteY0" fmla="*/ 1706068 h 1814159"/>
              <a:gd name="connsiteX1" fmla="*/ 1818933 w 5665929"/>
              <a:gd name="connsiteY1" fmla="*/ 1710021 h 1814159"/>
              <a:gd name="connsiteX2" fmla="*/ 1814980 w 5665929"/>
              <a:gd name="connsiteY2" fmla="*/ 1706068 h 1814159"/>
              <a:gd name="connsiteX0" fmla="*/ 1866986 w 5665929"/>
              <a:gd name="connsiteY0" fmla="*/ 1720836 h 1814159"/>
              <a:gd name="connsiteX1" fmla="*/ 1866986 w 5665929"/>
              <a:gd name="connsiteY1" fmla="*/ 1458376 h 1814159"/>
              <a:gd name="connsiteX0" fmla="*/ 4729 w 43256"/>
              <a:gd name="connsiteY0" fmla="*/ 26036 h 49767"/>
              <a:gd name="connsiteX1" fmla="*/ 2196 w 43256"/>
              <a:gd name="connsiteY1" fmla="*/ 25239 h 49767"/>
              <a:gd name="connsiteX2" fmla="*/ 6964 w 43256"/>
              <a:gd name="connsiteY2" fmla="*/ 34758 h 49767"/>
              <a:gd name="connsiteX3" fmla="*/ 5856 w 43256"/>
              <a:gd name="connsiteY3" fmla="*/ 35139 h 49767"/>
              <a:gd name="connsiteX4" fmla="*/ 16514 w 43256"/>
              <a:gd name="connsiteY4" fmla="*/ 38949 h 49767"/>
              <a:gd name="connsiteX5" fmla="*/ 15846 w 43256"/>
              <a:gd name="connsiteY5" fmla="*/ 37209 h 49767"/>
              <a:gd name="connsiteX6" fmla="*/ 28863 w 43256"/>
              <a:gd name="connsiteY6" fmla="*/ 34610 h 49767"/>
              <a:gd name="connsiteX7" fmla="*/ 28596 w 43256"/>
              <a:gd name="connsiteY7" fmla="*/ 36519 h 49767"/>
              <a:gd name="connsiteX8" fmla="*/ 34165 w 43256"/>
              <a:gd name="connsiteY8" fmla="*/ 22813 h 49767"/>
              <a:gd name="connsiteX9" fmla="*/ 37416 w 43256"/>
              <a:gd name="connsiteY9" fmla="*/ 29949 h 49767"/>
              <a:gd name="connsiteX10" fmla="*/ 41834 w 43256"/>
              <a:gd name="connsiteY10" fmla="*/ 15213 h 49767"/>
              <a:gd name="connsiteX11" fmla="*/ 40386 w 43256"/>
              <a:gd name="connsiteY11" fmla="*/ 17889 h 49767"/>
              <a:gd name="connsiteX12" fmla="*/ 38360 w 43256"/>
              <a:gd name="connsiteY12" fmla="*/ 5285 h 49767"/>
              <a:gd name="connsiteX13" fmla="*/ 38436 w 43256"/>
              <a:gd name="connsiteY13" fmla="*/ 6549 h 49767"/>
              <a:gd name="connsiteX14" fmla="*/ 29114 w 43256"/>
              <a:gd name="connsiteY14" fmla="*/ 3811 h 49767"/>
              <a:gd name="connsiteX15" fmla="*/ 29856 w 43256"/>
              <a:gd name="connsiteY15" fmla="*/ 2199 h 49767"/>
              <a:gd name="connsiteX16" fmla="*/ 22177 w 43256"/>
              <a:gd name="connsiteY16" fmla="*/ 4579 h 49767"/>
              <a:gd name="connsiteX17" fmla="*/ 22536 w 43256"/>
              <a:gd name="connsiteY17" fmla="*/ 3189 h 49767"/>
              <a:gd name="connsiteX18" fmla="*/ 14036 w 43256"/>
              <a:gd name="connsiteY18" fmla="*/ 5051 h 49767"/>
              <a:gd name="connsiteX19" fmla="*/ 15336 w 43256"/>
              <a:gd name="connsiteY19" fmla="*/ 6399 h 49767"/>
              <a:gd name="connsiteX20" fmla="*/ 4163 w 43256"/>
              <a:gd name="connsiteY20" fmla="*/ 15648 h 49767"/>
              <a:gd name="connsiteX21" fmla="*/ 3936 w 43256"/>
              <a:gd name="connsiteY21" fmla="*/ 14229 h 49767"/>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430937 w 5665929"/>
              <a:gd name="connsiteY0" fmla="*/ 1285928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231110 w 5665929"/>
              <a:gd name="connsiteY0" fmla="*/ 1270124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231110 w 5665929"/>
              <a:gd name="connsiteY0" fmla="*/ 1270124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46697 w 5665929"/>
              <a:gd name="connsiteY0" fmla="*/ 1161747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7207"/>
              <a:gd name="connsiteX1" fmla="*/ 5659 w 43256"/>
              <a:gd name="connsiteY1" fmla="*/ 6766 h 47207"/>
              <a:gd name="connsiteX2" fmla="*/ 14041 w 43256"/>
              <a:gd name="connsiteY2" fmla="*/ 5061 h 47207"/>
              <a:gd name="connsiteX3" fmla="*/ 22492 w 43256"/>
              <a:gd name="connsiteY3" fmla="*/ 3291 h 47207"/>
              <a:gd name="connsiteX4" fmla="*/ 25785 w 43256"/>
              <a:gd name="connsiteY4" fmla="*/ 59 h 47207"/>
              <a:gd name="connsiteX5" fmla="*/ 29869 w 43256"/>
              <a:gd name="connsiteY5" fmla="*/ 2340 h 47207"/>
              <a:gd name="connsiteX6" fmla="*/ 35499 w 43256"/>
              <a:gd name="connsiteY6" fmla="*/ 549 h 47207"/>
              <a:gd name="connsiteX7" fmla="*/ 38354 w 43256"/>
              <a:gd name="connsiteY7" fmla="*/ 5435 h 47207"/>
              <a:gd name="connsiteX8" fmla="*/ 42018 w 43256"/>
              <a:gd name="connsiteY8" fmla="*/ 10177 h 47207"/>
              <a:gd name="connsiteX9" fmla="*/ 41854 w 43256"/>
              <a:gd name="connsiteY9" fmla="*/ 15319 h 47207"/>
              <a:gd name="connsiteX10" fmla="*/ 43052 w 43256"/>
              <a:gd name="connsiteY10" fmla="*/ 23181 h 47207"/>
              <a:gd name="connsiteX11" fmla="*/ 37440 w 43256"/>
              <a:gd name="connsiteY11" fmla="*/ 30063 h 47207"/>
              <a:gd name="connsiteX12" fmla="*/ 35431 w 43256"/>
              <a:gd name="connsiteY12" fmla="*/ 35960 h 47207"/>
              <a:gd name="connsiteX13" fmla="*/ 28591 w 43256"/>
              <a:gd name="connsiteY13" fmla="*/ 36674 h 47207"/>
              <a:gd name="connsiteX14" fmla="*/ 23703 w 43256"/>
              <a:gd name="connsiteY14" fmla="*/ 42965 h 47207"/>
              <a:gd name="connsiteX15" fmla="*/ 16516 w 43256"/>
              <a:gd name="connsiteY15" fmla="*/ 39125 h 47207"/>
              <a:gd name="connsiteX16" fmla="*/ 5840 w 43256"/>
              <a:gd name="connsiteY16" fmla="*/ 35331 h 47207"/>
              <a:gd name="connsiteX17" fmla="*/ 1146 w 43256"/>
              <a:gd name="connsiteY17" fmla="*/ 31109 h 47207"/>
              <a:gd name="connsiteX18" fmla="*/ 2149 w 43256"/>
              <a:gd name="connsiteY18" fmla="*/ 25410 h 47207"/>
              <a:gd name="connsiteX19" fmla="*/ 31 w 43256"/>
              <a:gd name="connsiteY19" fmla="*/ 19563 h 47207"/>
              <a:gd name="connsiteX20" fmla="*/ 3899 w 43256"/>
              <a:gd name="connsiteY20" fmla="*/ 14366 h 47207"/>
              <a:gd name="connsiteX21" fmla="*/ 3936 w 43256"/>
              <a:gd name="connsiteY21" fmla="*/ 14229 h 47207"/>
              <a:gd name="connsiteX0" fmla="*/ 146697 w 5665929"/>
              <a:gd name="connsiteY0" fmla="*/ 1161747 h 1720836"/>
              <a:gd name="connsiteX1" fmla="*/ 168374 w 5665929"/>
              <a:gd name="connsiteY1" fmla="*/ 1232351 h 1720836"/>
              <a:gd name="connsiteX0" fmla="*/ 1814980 w 5665929"/>
              <a:gd name="connsiteY0" fmla="*/ 1706068 h 1720836"/>
              <a:gd name="connsiteX1" fmla="*/ 1818933 w 5665929"/>
              <a:gd name="connsiteY1" fmla="*/ 1710021 h 1720836"/>
              <a:gd name="connsiteX2" fmla="*/ 1814980 w 5665929"/>
              <a:gd name="connsiteY2" fmla="*/ 1706068 h 1720836"/>
              <a:gd name="connsiteX0" fmla="*/ 1866986 w 5665929"/>
              <a:gd name="connsiteY0" fmla="*/ 1720836 h 1720836"/>
              <a:gd name="connsiteX1" fmla="*/ 1866986 w 5665929"/>
              <a:gd name="connsiteY1" fmla="*/ 1458376 h 1720836"/>
              <a:gd name="connsiteX0" fmla="*/ 4729 w 43256"/>
              <a:gd name="connsiteY0" fmla="*/ 26036 h 47207"/>
              <a:gd name="connsiteX1" fmla="*/ 2196 w 43256"/>
              <a:gd name="connsiteY1" fmla="*/ 25239 h 47207"/>
              <a:gd name="connsiteX2" fmla="*/ 6964 w 43256"/>
              <a:gd name="connsiteY2" fmla="*/ 34758 h 47207"/>
              <a:gd name="connsiteX3" fmla="*/ 5856 w 43256"/>
              <a:gd name="connsiteY3" fmla="*/ 35139 h 47207"/>
              <a:gd name="connsiteX4" fmla="*/ 16514 w 43256"/>
              <a:gd name="connsiteY4" fmla="*/ 38949 h 47207"/>
              <a:gd name="connsiteX5" fmla="*/ 15846 w 43256"/>
              <a:gd name="connsiteY5" fmla="*/ 37209 h 47207"/>
              <a:gd name="connsiteX6" fmla="*/ 28863 w 43256"/>
              <a:gd name="connsiteY6" fmla="*/ 34610 h 47207"/>
              <a:gd name="connsiteX7" fmla="*/ 28596 w 43256"/>
              <a:gd name="connsiteY7" fmla="*/ 36519 h 47207"/>
              <a:gd name="connsiteX8" fmla="*/ 34165 w 43256"/>
              <a:gd name="connsiteY8" fmla="*/ 22813 h 47207"/>
              <a:gd name="connsiteX9" fmla="*/ 37416 w 43256"/>
              <a:gd name="connsiteY9" fmla="*/ 29949 h 47207"/>
              <a:gd name="connsiteX10" fmla="*/ 41834 w 43256"/>
              <a:gd name="connsiteY10" fmla="*/ 15213 h 47207"/>
              <a:gd name="connsiteX11" fmla="*/ 40386 w 43256"/>
              <a:gd name="connsiteY11" fmla="*/ 17889 h 47207"/>
              <a:gd name="connsiteX12" fmla="*/ 38360 w 43256"/>
              <a:gd name="connsiteY12" fmla="*/ 5285 h 47207"/>
              <a:gd name="connsiteX13" fmla="*/ 38436 w 43256"/>
              <a:gd name="connsiteY13" fmla="*/ 6549 h 47207"/>
              <a:gd name="connsiteX14" fmla="*/ 29114 w 43256"/>
              <a:gd name="connsiteY14" fmla="*/ 3811 h 47207"/>
              <a:gd name="connsiteX15" fmla="*/ 29856 w 43256"/>
              <a:gd name="connsiteY15" fmla="*/ 2199 h 47207"/>
              <a:gd name="connsiteX16" fmla="*/ 22177 w 43256"/>
              <a:gd name="connsiteY16" fmla="*/ 4579 h 47207"/>
              <a:gd name="connsiteX17" fmla="*/ 22536 w 43256"/>
              <a:gd name="connsiteY17" fmla="*/ 3189 h 47207"/>
              <a:gd name="connsiteX18" fmla="*/ 14036 w 43256"/>
              <a:gd name="connsiteY18" fmla="*/ 5051 h 47207"/>
              <a:gd name="connsiteX19" fmla="*/ 15336 w 43256"/>
              <a:gd name="connsiteY19" fmla="*/ 6399 h 47207"/>
              <a:gd name="connsiteX20" fmla="*/ 4163 w 43256"/>
              <a:gd name="connsiteY20" fmla="*/ 15648 h 47207"/>
              <a:gd name="connsiteX21" fmla="*/ 3936 w 43256"/>
              <a:gd name="connsiteY21" fmla="*/ 14229 h 47207"/>
              <a:gd name="connsiteX0" fmla="*/ 3936 w 43256"/>
              <a:gd name="connsiteY0" fmla="*/ 14229 h 47207"/>
              <a:gd name="connsiteX1" fmla="*/ 5659 w 43256"/>
              <a:gd name="connsiteY1" fmla="*/ 6766 h 47207"/>
              <a:gd name="connsiteX2" fmla="*/ 14041 w 43256"/>
              <a:gd name="connsiteY2" fmla="*/ 5061 h 47207"/>
              <a:gd name="connsiteX3" fmla="*/ 22492 w 43256"/>
              <a:gd name="connsiteY3" fmla="*/ 3291 h 47207"/>
              <a:gd name="connsiteX4" fmla="*/ 25785 w 43256"/>
              <a:gd name="connsiteY4" fmla="*/ 59 h 47207"/>
              <a:gd name="connsiteX5" fmla="*/ 29869 w 43256"/>
              <a:gd name="connsiteY5" fmla="*/ 2340 h 47207"/>
              <a:gd name="connsiteX6" fmla="*/ 35499 w 43256"/>
              <a:gd name="connsiteY6" fmla="*/ 549 h 47207"/>
              <a:gd name="connsiteX7" fmla="*/ 38354 w 43256"/>
              <a:gd name="connsiteY7" fmla="*/ 5435 h 47207"/>
              <a:gd name="connsiteX8" fmla="*/ 42018 w 43256"/>
              <a:gd name="connsiteY8" fmla="*/ 10177 h 47207"/>
              <a:gd name="connsiteX9" fmla="*/ 41854 w 43256"/>
              <a:gd name="connsiteY9" fmla="*/ 15319 h 47207"/>
              <a:gd name="connsiteX10" fmla="*/ 43052 w 43256"/>
              <a:gd name="connsiteY10" fmla="*/ 23181 h 47207"/>
              <a:gd name="connsiteX11" fmla="*/ 37440 w 43256"/>
              <a:gd name="connsiteY11" fmla="*/ 30063 h 47207"/>
              <a:gd name="connsiteX12" fmla="*/ 35431 w 43256"/>
              <a:gd name="connsiteY12" fmla="*/ 35960 h 47207"/>
              <a:gd name="connsiteX13" fmla="*/ 28591 w 43256"/>
              <a:gd name="connsiteY13" fmla="*/ 36674 h 47207"/>
              <a:gd name="connsiteX14" fmla="*/ 23703 w 43256"/>
              <a:gd name="connsiteY14" fmla="*/ 42965 h 47207"/>
              <a:gd name="connsiteX15" fmla="*/ 16516 w 43256"/>
              <a:gd name="connsiteY15" fmla="*/ 39125 h 47207"/>
              <a:gd name="connsiteX16" fmla="*/ 5840 w 43256"/>
              <a:gd name="connsiteY16" fmla="*/ 35331 h 47207"/>
              <a:gd name="connsiteX17" fmla="*/ 1146 w 43256"/>
              <a:gd name="connsiteY17" fmla="*/ 31109 h 47207"/>
              <a:gd name="connsiteX18" fmla="*/ 2149 w 43256"/>
              <a:gd name="connsiteY18" fmla="*/ 25410 h 47207"/>
              <a:gd name="connsiteX19" fmla="*/ 31 w 43256"/>
              <a:gd name="connsiteY19" fmla="*/ 19563 h 47207"/>
              <a:gd name="connsiteX20" fmla="*/ 3899 w 43256"/>
              <a:gd name="connsiteY20" fmla="*/ 14366 h 47207"/>
              <a:gd name="connsiteX21" fmla="*/ 3936 w 43256"/>
              <a:gd name="connsiteY21" fmla="*/ 14229 h 47207"/>
              <a:gd name="connsiteX0" fmla="*/ 146697 w 5665929"/>
              <a:gd name="connsiteY0" fmla="*/ 1161747 h 1720836"/>
              <a:gd name="connsiteX1" fmla="*/ 168374 w 5665929"/>
              <a:gd name="connsiteY1" fmla="*/ 1232351 h 1720836"/>
              <a:gd name="connsiteX0" fmla="*/ 752027 w 5665929"/>
              <a:gd name="connsiteY0" fmla="*/ 1280288 h 1720836"/>
              <a:gd name="connsiteX1" fmla="*/ 1818933 w 5665929"/>
              <a:gd name="connsiteY1" fmla="*/ 1710021 h 1720836"/>
              <a:gd name="connsiteX2" fmla="*/ 752027 w 5665929"/>
              <a:gd name="connsiteY2" fmla="*/ 1280288 h 1720836"/>
              <a:gd name="connsiteX0" fmla="*/ 1866986 w 5665929"/>
              <a:gd name="connsiteY0" fmla="*/ 1720836 h 1720836"/>
              <a:gd name="connsiteX1" fmla="*/ 1866986 w 5665929"/>
              <a:gd name="connsiteY1" fmla="*/ 1458376 h 1720836"/>
              <a:gd name="connsiteX0" fmla="*/ 4729 w 43256"/>
              <a:gd name="connsiteY0" fmla="*/ 26036 h 47207"/>
              <a:gd name="connsiteX1" fmla="*/ 2196 w 43256"/>
              <a:gd name="connsiteY1" fmla="*/ 25239 h 47207"/>
              <a:gd name="connsiteX2" fmla="*/ 6964 w 43256"/>
              <a:gd name="connsiteY2" fmla="*/ 34758 h 47207"/>
              <a:gd name="connsiteX3" fmla="*/ 5856 w 43256"/>
              <a:gd name="connsiteY3" fmla="*/ 35139 h 47207"/>
              <a:gd name="connsiteX4" fmla="*/ 16514 w 43256"/>
              <a:gd name="connsiteY4" fmla="*/ 38949 h 47207"/>
              <a:gd name="connsiteX5" fmla="*/ 15846 w 43256"/>
              <a:gd name="connsiteY5" fmla="*/ 37209 h 47207"/>
              <a:gd name="connsiteX6" fmla="*/ 28863 w 43256"/>
              <a:gd name="connsiteY6" fmla="*/ 34610 h 47207"/>
              <a:gd name="connsiteX7" fmla="*/ 28596 w 43256"/>
              <a:gd name="connsiteY7" fmla="*/ 36519 h 47207"/>
              <a:gd name="connsiteX8" fmla="*/ 34165 w 43256"/>
              <a:gd name="connsiteY8" fmla="*/ 22813 h 47207"/>
              <a:gd name="connsiteX9" fmla="*/ 37416 w 43256"/>
              <a:gd name="connsiteY9" fmla="*/ 29949 h 47207"/>
              <a:gd name="connsiteX10" fmla="*/ 41834 w 43256"/>
              <a:gd name="connsiteY10" fmla="*/ 15213 h 47207"/>
              <a:gd name="connsiteX11" fmla="*/ 40386 w 43256"/>
              <a:gd name="connsiteY11" fmla="*/ 17889 h 47207"/>
              <a:gd name="connsiteX12" fmla="*/ 38360 w 43256"/>
              <a:gd name="connsiteY12" fmla="*/ 5285 h 47207"/>
              <a:gd name="connsiteX13" fmla="*/ 38436 w 43256"/>
              <a:gd name="connsiteY13" fmla="*/ 6549 h 47207"/>
              <a:gd name="connsiteX14" fmla="*/ 29114 w 43256"/>
              <a:gd name="connsiteY14" fmla="*/ 3811 h 47207"/>
              <a:gd name="connsiteX15" fmla="*/ 29856 w 43256"/>
              <a:gd name="connsiteY15" fmla="*/ 2199 h 47207"/>
              <a:gd name="connsiteX16" fmla="*/ 22177 w 43256"/>
              <a:gd name="connsiteY16" fmla="*/ 4579 h 47207"/>
              <a:gd name="connsiteX17" fmla="*/ 22536 w 43256"/>
              <a:gd name="connsiteY17" fmla="*/ 3189 h 47207"/>
              <a:gd name="connsiteX18" fmla="*/ 14036 w 43256"/>
              <a:gd name="connsiteY18" fmla="*/ 5051 h 47207"/>
              <a:gd name="connsiteX19" fmla="*/ 15336 w 43256"/>
              <a:gd name="connsiteY19" fmla="*/ 6399 h 47207"/>
              <a:gd name="connsiteX20" fmla="*/ 4163 w 43256"/>
              <a:gd name="connsiteY20" fmla="*/ 15648 h 47207"/>
              <a:gd name="connsiteX21" fmla="*/ 3936 w 43256"/>
              <a:gd name="connsiteY21" fmla="*/ 14229 h 47207"/>
              <a:gd name="connsiteX0" fmla="*/ 3936 w 43256"/>
              <a:gd name="connsiteY0" fmla="*/ 14229 h 46910"/>
              <a:gd name="connsiteX1" fmla="*/ 5659 w 43256"/>
              <a:gd name="connsiteY1" fmla="*/ 6766 h 46910"/>
              <a:gd name="connsiteX2" fmla="*/ 14041 w 43256"/>
              <a:gd name="connsiteY2" fmla="*/ 5061 h 46910"/>
              <a:gd name="connsiteX3" fmla="*/ 22492 w 43256"/>
              <a:gd name="connsiteY3" fmla="*/ 3291 h 46910"/>
              <a:gd name="connsiteX4" fmla="*/ 25785 w 43256"/>
              <a:gd name="connsiteY4" fmla="*/ 59 h 46910"/>
              <a:gd name="connsiteX5" fmla="*/ 29869 w 43256"/>
              <a:gd name="connsiteY5" fmla="*/ 2340 h 46910"/>
              <a:gd name="connsiteX6" fmla="*/ 35499 w 43256"/>
              <a:gd name="connsiteY6" fmla="*/ 549 h 46910"/>
              <a:gd name="connsiteX7" fmla="*/ 38354 w 43256"/>
              <a:gd name="connsiteY7" fmla="*/ 5435 h 46910"/>
              <a:gd name="connsiteX8" fmla="*/ 42018 w 43256"/>
              <a:gd name="connsiteY8" fmla="*/ 10177 h 46910"/>
              <a:gd name="connsiteX9" fmla="*/ 41854 w 43256"/>
              <a:gd name="connsiteY9" fmla="*/ 15319 h 46910"/>
              <a:gd name="connsiteX10" fmla="*/ 43052 w 43256"/>
              <a:gd name="connsiteY10" fmla="*/ 23181 h 46910"/>
              <a:gd name="connsiteX11" fmla="*/ 37440 w 43256"/>
              <a:gd name="connsiteY11" fmla="*/ 30063 h 46910"/>
              <a:gd name="connsiteX12" fmla="*/ 35431 w 43256"/>
              <a:gd name="connsiteY12" fmla="*/ 35960 h 46910"/>
              <a:gd name="connsiteX13" fmla="*/ 28591 w 43256"/>
              <a:gd name="connsiteY13" fmla="*/ 36674 h 46910"/>
              <a:gd name="connsiteX14" fmla="*/ 23703 w 43256"/>
              <a:gd name="connsiteY14" fmla="*/ 42965 h 46910"/>
              <a:gd name="connsiteX15" fmla="*/ 16516 w 43256"/>
              <a:gd name="connsiteY15" fmla="*/ 39125 h 46910"/>
              <a:gd name="connsiteX16" fmla="*/ 5840 w 43256"/>
              <a:gd name="connsiteY16" fmla="*/ 35331 h 46910"/>
              <a:gd name="connsiteX17" fmla="*/ 1146 w 43256"/>
              <a:gd name="connsiteY17" fmla="*/ 31109 h 46910"/>
              <a:gd name="connsiteX18" fmla="*/ 2149 w 43256"/>
              <a:gd name="connsiteY18" fmla="*/ 25410 h 46910"/>
              <a:gd name="connsiteX19" fmla="*/ 31 w 43256"/>
              <a:gd name="connsiteY19" fmla="*/ 19563 h 46910"/>
              <a:gd name="connsiteX20" fmla="*/ 3899 w 43256"/>
              <a:gd name="connsiteY20" fmla="*/ 14366 h 46910"/>
              <a:gd name="connsiteX21" fmla="*/ 3936 w 43256"/>
              <a:gd name="connsiteY21" fmla="*/ 14229 h 46910"/>
              <a:gd name="connsiteX0" fmla="*/ 146697 w 5665929"/>
              <a:gd name="connsiteY0" fmla="*/ 1161747 h 1710021"/>
              <a:gd name="connsiteX1" fmla="*/ 168374 w 5665929"/>
              <a:gd name="connsiteY1" fmla="*/ 1232351 h 1710021"/>
              <a:gd name="connsiteX0" fmla="*/ 752027 w 5665929"/>
              <a:gd name="connsiteY0" fmla="*/ 1280288 h 1710021"/>
              <a:gd name="connsiteX1" fmla="*/ 1818933 w 5665929"/>
              <a:gd name="connsiteY1" fmla="*/ 1710021 h 1710021"/>
              <a:gd name="connsiteX2" fmla="*/ 752027 w 5665929"/>
              <a:gd name="connsiteY2" fmla="*/ 1280288 h 1710021"/>
              <a:gd name="connsiteX0" fmla="*/ 1872946 w 5665929"/>
              <a:gd name="connsiteY0" fmla="*/ 1491173 h 1710021"/>
              <a:gd name="connsiteX1" fmla="*/ 1866986 w 5665929"/>
              <a:gd name="connsiteY1" fmla="*/ 1458376 h 1710021"/>
              <a:gd name="connsiteX0" fmla="*/ 4729 w 43256"/>
              <a:gd name="connsiteY0" fmla="*/ 26036 h 46910"/>
              <a:gd name="connsiteX1" fmla="*/ 2196 w 43256"/>
              <a:gd name="connsiteY1" fmla="*/ 25239 h 46910"/>
              <a:gd name="connsiteX2" fmla="*/ 6964 w 43256"/>
              <a:gd name="connsiteY2" fmla="*/ 34758 h 46910"/>
              <a:gd name="connsiteX3" fmla="*/ 5856 w 43256"/>
              <a:gd name="connsiteY3" fmla="*/ 35139 h 46910"/>
              <a:gd name="connsiteX4" fmla="*/ 16514 w 43256"/>
              <a:gd name="connsiteY4" fmla="*/ 38949 h 46910"/>
              <a:gd name="connsiteX5" fmla="*/ 15846 w 43256"/>
              <a:gd name="connsiteY5" fmla="*/ 37209 h 46910"/>
              <a:gd name="connsiteX6" fmla="*/ 28863 w 43256"/>
              <a:gd name="connsiteY6" fmla="*/ 34610 h 46910"/>
              <a:gd name="connsiteX7" fmla="*/ 28596 w 43256"/>
              <a:gd name="connsiteY7" fmla="*/ 36519 h 46910"/>
              <a:gd name="connsiteX8" fmla="*/ 34165 w 43256"/>
              <a:gd name="connsiteY8" fmla="*/ 22813 h 46910"/>
              <a:gd name="connsiteX9" fmla="*/ 37416 w 43256"/>
              <a:gd name="connsiteY9" fmla="*/ 29949 h 46910"/>
              <a:gd name="connsiteX10" fmla="*/ 41834 w 43256"/>
              <a:gd name="connsiteY10" fmla="*/ 15213 h 46910"/>
              <a:gd name="connsiteX11" fmla="*/ 40386 w 43256"/>
              <a:gd name="connsiteY11" fmla="*/ 17889 h 46910"/>
              <a:gd name="connsiteX12" fmla="*/ 38360 w 43256"/>
              <a:gd name="connsiteY12" fmla="*/ 5285 h 46910"/>
              <a:gd name="connsiteX13" fmla="*/ 38436 w 43256"/>
              <a:gd name="connsiteY13" fmla="*/ 6549 h 46910"/>
              <a:gd name="connsiteX14" fmla="*/ 29114 w 43256"/>
              <a:gd name="connsiteY14" fmla="*/ 3811 h 46910"/>
              <a:gd name="connsiteX15" fmla="*/ 29856 w 43256"/>
              <a:gd name="connsiteY15" fmla="*/ 2199 h 46910"/>
              <a:gd name="connsiteX16" fmla="*/ 22177 w 43256"/>
              <a:gd name="connsiteY16" fmla="*/ 4579 h 46910"/>
              <a:gd name="connsiteX17" fmla="*/ 22536 w 43256"/>
              <a:gd name="connsiteY17" fmla="*/ 3189 h 46910"/>
              <a:gd name="connsiteX18" fmla="*/ 14036 w 43256"/>
              <a:gd name="connsiteY18" fmla="*/ 5051 h 46910"/>
              <a:gd name="connsiteX19" fmla="*/ 15336 w 43256"/>
              <a:gd name="connsiteY19" fmla="*/ 6399 h 46910"/>
              <a:gd name="connsiteX20" fmla="*/ 4163 w 43256"/>
              <a:gd name="connsiteY20" fmla="*/ 15648 h 46910"/>
              <a:gd name="connsiteX21" fmla="*/ 3936 w 43256"/>
              <a:gd name="connsiteY21" fmla="*/ 14229 h 46910"/>
              <a:gd name="connsiteX0" fmla="*/ 3936 w 43256"/>
              <a:gd name="connsiteY0" fmla="*/ 14229 h 49418"/>
              <a:gd name="connsiteX1" fmla="*/ 5659 w 43256"/>
              <a:gd name="connsiteY1" fmla="*/ 6766 h 49418"/>
              <a:gd name="connsiteX2" fmla="*/ 14041 w 43256"/>
              <a:gd name="connsiteY2" fmla="*/ 5061 h 49418"/>
              <a:gd name="connsiteX3" fmla="*/ 22492 w 43256"/>
              <a:gd name="connsiteY3" fmla="*/ 3291 h 49418"/>
              <a:gd name="connsiteX4" fmla="*/ 25785 w 43256"/>
              <a:gd name="connsiteY4" fmla="*/ 59 h 49418"/>
              <a:gd name="connsiteX5" fmla="*/ 29869 w 43256"/>
              <a:gd name="connsiteY5" fmla="*/ 2340 h 49418"/>
              <a:gd name="connsiteX6" fmla="*/ 35499 w 43256"/>
              <a:gd name="connsiteY6" fmla="*/ 549 h 49418"/>
              <a:gd name="connsiteX7" fmla="*/ 38354 w 43256"/>
              <a:gd name="connsiteY7" fmla="*/ 5435 h 49418"/>
              <a:gd name="connsiteX8" fmla="*/ 42018 w 43256"/>
              <a:gd name="connsiteY8" fmla="*/ 10177 h 49418"/>
              <a:gd name="connsiteX9" fmla="*/ 41854 w 43256"/>
              <a:gd name="connsiteY9" fmla="*/ 15319 h 49418"/>
              <a:gd name="connsiteX10" fmla="*/ 43052 w 43256"/>
              <a:gd name="connsiteY10" fmla="*/ 23181 h 49418"/>
              <a:gd name="connsiteX11" fmla="*/ 37440 w 43256"/>
              <a:gd name="connsiteY11" fmla="*/ 30063 h 49418"/>
              <a:gd name="connsiteX12" fmla="*/ 35431 w 43256"/>
              <a:gd name="connsiteY12" fmla="*/ 35960 h 49418"/>
              <a:gd name="connsiteX13" fmla="*/ 28591 w 43256"/>
              <a:gd name="connsiteY13" fmla="*/ 36674 h 49418"/>
              <a:gd name="connsiteX14" fmla="*/ 23703 w 43256"/>
              <a:gd name="connsiteY14" fmla="*/ 42965 h 49418"/>
              <a:gd name="connsiteX15" fmla="*/ 16516 w 43256"/>
              <a:gd name="connsiteY15" fmla="*/ 39125 h 49418"/>
              <a:gd name="connsiteX16" fmla="*/ 5840 w 43256"/>
              <a:gd name="connsiteY16" fmla="*/ 35331 h 49418"/>
              <a:gd name="connsiteX17" fmla="*/ 1146 w 43256"/>
              <a:gd name="connsiteY17" fmla="*/ 31109 h 49418"/>
              <a:gd name="connsiteX18" fmla="*/ 2149 w 43256"/>
              <a:gd name="connsiteY18" fmla="*/ 25410 h 49418"/>
              <a:gd name="connsiteX19" fmla="*/ 31 w 43256"/>
              <a:gd name="connsiteY19" fmla="*/ 19563 h 49418"/>
              <a:gd name="connsiteX20" fmla="*/ 3899 w 43256"/>
              <a:gd name="connsiteY20" fmla="*/ 14366 h 49418"/>
              <a:gd name="connsiteX21" fmla="*/ 3936 w 43256"/>
              <a:gd name="connsiteY21" fmla="*/ 14229 h 49418"/>
              <a:gd name="connsiteX0" fmla="*/ 146697 w 5665929"/>
              <a:gd name="connsiteY0" fmla="*/ 1161747 h 1801461"/>
              <a:gd name="connsiteX1" fmla="*/ 168374 w 5665929"/>
              <a:gd name="connsiteY1" fmla="*/ 1232351 h 1801461"/>
              <a:gd name="connsiteX0" fmla="*/ 1818933 w 5665929"/>
              <a:gd name="connsiteY0" fmla="*/ 1710021 h 1801461"/>
              <a:gd name="connsiteX1" fmla="*/ 752027 w 5665929"/>
              <a:gd name="connsiteY1" fmla="*/ 1280288 h 1801461"/>
              <a:gd name="connsiteX2" fmla="*/ 1910373 w 5665929"/>
              <a:gd name="connsiteY2" fmla="*/ 1801461 h 1801461"/>
              <a:gd name="connsiteX0" fmla="*/ 1872946 w 5665929"/>
              <a:gd name="connsiteY0" fmla="*/ 1491173 h 1801461"/>
              <a:gd name="connsiteX1" fmla="*/ 1866986 w 5665929"/>
              <a:gd name="connsiteY1" fmla="*/ 1458376 h 1801461"/>
              <a:gd name="connsiteX0" fmla="*/ 4729 w 43256"/>
              <a:gd name="connsiteY0" fmla="*/ 26036 h 49418"/>
              <a:gd name="connsiteX1" fmla="*/ 2196 w 43256"/>
              <a:gd name="connsiteY1" fmla="*/ 25239 h 49418"/>
              <a:gd name="connsiteX2" fmla="*/ 6964 w 43256"/>
              <a:gd name="connsiteY2" fmla="*/ 34758 h 49418"/>
              <a:gd name="connsiteX3" fmla="*/ 5856 w 43256"/>
              <a:gd name="connsiteY3" fmla="*/ 35139 h 49418"/>
              <a:gd name="connsiteX4" fmla="*/ 16514 w 43256"/>
              <a:gd name="connsiteY4" fmla="*/ 38949 h 49418"/>
              <a:gd name="connsiteX5" fmla="*/ 15846 w 43256"/>
              <a:gd name="connsiteY5" fmla="*/ 37209 h 49418"/>
              <a:gd name="connsiteX6" fmla="*/ 28863 w 43256"/>
              <a:gd name="connsiteY6" fmla="*/ 34610 h 49418"/>
              <a:gd name="connsiteX7" fmla="*/ 28596 w 43256"/>
              <a:gd name="connsiteY7" fmla="*/ 36519 h 49418"/>
              <a:gd name="connsiteX8" fmla="*/ 34165 w 43256"/>
              <a:gd name="connsiteY8" fmla="*/ 22813 h 49418"/>
              <a:gd name="connsiteX9" fmla="*/ 37416 w 43256"/>
              <a:gd name="connsiteY9" fmla="*/ 29949 h 49418"/>
              <a:gd name="connsiteX10" fmla="*/ 41834 w 43256"/>
              <a:gd name="connsiteY10" fmla="*/ 15213 h 49418"/>
              <a:gd name="connsiteX11" fmla="*/ 40386 w 43256"/>
              <a:gd name="connsiteY11" fmla="*/ 17889 h 49418"/>
              <a:gd name="connsiteX12" fmla="*/ 38360 w 43256"/>
              <a:gd name="connsiteY12" fmla="*/ 5285 h 49418"/>
              <a:gd name="connsiteX13" fmla="*/ 38436 w 43256"/>
              <a:gd name="connsiteY13" fmla="*/ 6549 h 49418"/>
              <a:gd name="connsiteX14" fmla="*/ 29114 w 43256"/>
              <a:gd name="connsiteY14" fmla="*/ 3811 h 49418"/>
              <a:gd name="connsiteX15" fmla="*/ 29856 w 43256"/>
              <a:gd name="connsiteY15" fmla="*/ 2199 h 49418"/>
              <a:gd name="connsiteX16" fmla="*/ 22177 w 43256"/>
              <a:gd name="connsiteY16" fmla="*/ 4579 h 49418"/>
              <a:gd name="connsiteX17" fmla="*/ 22536 w 43256"/>
              <a:gd name="connsiteY17" fmla="*/ 3189 h 49418"/>
              <a:gd name="connsiteX18" fmla="*/ 14036 w 43256"/>
              <a:gd name="connsiteY18" fmla="*/ 5051 h 49418"/>
              <a:gd name="connsiteX19" fmla="*/ 15336 w 43256"/>
              <a:gd name="connsiteY19" fmla="*/ 6399 h 49418"/>
              <a:gd name="connsiteX20" fmla="*/ 4163 w 43256"/>
              <a:gd name="connsiteY20" fmla="*/ 15648 h 49418"/>
              <a:gd name="connsiteX21" fmla="*/ 3936 w 43256"/>
              <a:gd name="connsiteY21" fmla="*/ 14229 h 49418"/>
              <a:gd name="connsiteX0" fmla="*/ 3936 w 43256"/>
              <a:gd name="connsiteY0" fmla="*/ 14229 h 46910"/>
              <a:gd name="connsiteX1" fmla="*/ 5659 w 43256"/>
              <a:gd name="connsiteY1" fmla="*/ 6766 h 46910"/>
              <a:gd name="connsiteX2" fmla="*/ 14041 w 43256"/>
              <a:gd name="connsiteY2" fmla="*/ 5061 h 46910"/>
              <a:gd name="connsiteX3" fmla="*/ 22492 w 43256"/>
              <a:gd name="connsiteY3" fmla="*/ 3291 h 46910"/>
              <a:gd name="connsiteX4" fmla="*/ 25785 w 43256"/>
              <a:gd name="connsiteY4" fmla="*/ 59 h 46910"/>
              <a:gd name="connsiteX5" fmla="*/ 29869 w 43256"/>
              <a:gd name="connsiteY5" fmla="*/ 2340 h 46910"/>
              <a:gd name="connsiteX6" fmla="*/ 35499 w 43256"/>
              <a:gd name="connsiteY6" fmla="*/ 549 h 46910"/>
              <a:gd name="connsiteX7" fmla="*/ 38354 w 43256"/>
              <a:gd name="connsiteY7" fmla="*/ 5435 h 46910"/>
              <a:gd name="connsiteX8" fmla="*/ 42018 w 43256"/>
              <a:gd name="connsiteY8" fmla="*/ 10177 h 46910"/>
              <a:gd name="connsiteX9" fmla="*/ 41854 w 43256"/>
              <a:gd name="connsiteY9" fmla="*/ 15319 h 46910"/>
              <a:gd name="connsiteX10" fmla="*/ 43052 w 43256"/>
              <a:gd name="connsiteY10" fmla="*/ 23181 h 46910"/>
              <a:gd name="connsiteX11" fmla="*/ 37440 w 43256"/>
              <a:gd name="connsiteY11" fmla="*/ 30063 h 46910"/>
              <a:gd name="connsiteX12" fmla="*/ 35431 w 43256"/>
              <a:gd name="connsiteY12" fmla="*/ 35960 h 46910"/>
              <a:gd name="connsiteX13" fmla="*/ 28591 w 43256"/>
              <a:gd name="connsiteY13" fmla="*/ 36674 h 46910"/>
              <a:gd name="connsiteX14" fmla="*/ 23703 w 43256"/>
              <a:gd name="connsiteY14" fmla="*/ 42965 h 46910"/>
              <a:gd name="connsiteX15" fmla="*/ 16516 w 43256"/>
              <a:gd name="connsiteY15" fmla="*/ 39125 h 46910"/>
              <a:gd name="connsiteX16" fmla="*/ 5840 w 43256"/>
              <a:gd name="connsiteY16" fmla="*/ 35331 h 46910"/>
              <a:gd name="connsiteX17" fmla="*/ 1146 w 43256"/>
              <a:gd name="connsiteY17" fmla="*/ 31109 h 46910"/>
              <a:gd name="connsiteX18" fmla="*/ 2149 w 43256"/>
              <a:gd name="connsiteY18" fmla="*/ 25410 h 46910"/>
              <a:gd name="connsiteX19" fmla="*/ 31 w 43256"/>
              <a:gd name="connsiteY19" fmla="*/ 19563 h 46910"/>
              <a:gd name="connsiteX20" fmla="*/ 3899 w 43256"/>
              <a:gd name="connsiteY20" fmla="*/ 14366 h 46910"/>
              <a:gd name="connsiteX21" fmla="*/ 3936 w 43256"/>
              <a:gd name="connsiteY21" fmla="*/ 14229 h 46910"/>
              <a:gd name="connsiteX0" fmla="*/ 146697 w 5665929"/>
              <a:gd name="connsiteY0" fmla="*/ 1161747 h 1710021"/>
              <a:gd name="connsiteX1" fmla="*/ 168374 w 5665929"/>
              <a:gd name="connsiteY1" fmla="*/ 1232351 h 1710021"/>
              <a:gd name="connsiteX0" fmla="*/ 1818933 w 5665929"/>
              <a:gd name="connsiteY0" fmla="*/ 1710021 h 1710021"/>
              <a:gd name="connsiteX1" fmla="*/ 752027 w 5665929"/>
              <a:gd name="connsiteY1" fmla="*/ 1280288 h 1710021"/>
              <a:gd name="connsiteX0" fmla="*/ 1872946 w 5665929"/>
              <a:gd name="connsiteY0" fmla="*/ 1491173 h 1710021"/>
              <a:gd name="connsiteX1" fmla="*/ 1866986 w 5665929"/>
              <a:gd name="connsiteY1" fmla="*/ 1458376 h 1710021"/>
              <a:gd name="connsiteX0" fmla="*/ 4729 w 43256"/>
              <a:gd name="connsiteY0" fmla="*/ 26036 h 46910"/>
              <a:gd name="connsiteX1" fmla="*/ 2196 w 43256"/>
              <a:gd name="connsiteY1" fmla="*/ 25239 h 46910"/>
              <a:gd name="connsiteX2" fmla="*/ 6964 w 43256"/>
              <a:gd name="connsiteY2" fmla="*/ 34758 h 46910"/>
              <a:gd name="connsiteX3" fmla="*/ 5856 w 43256"/>
              <a:gd name="connsiteY3" fmla="*/ 35139 h 46910"/>
              <a:gd name="connsiteX4" fmla="*/ 16514 w 43256"/>
              <a:gd name="connsiteY4" fmla="*/ 38949 h 46910"/>
              <a:gd name="connsiteX5" fmla="*/ 15846 w 43256"/>
              <a:gd name="connsiteY5" fmla="*/ 37209 h 46910"/>
              <a:gd name="connsiteX6" fmla="*/ 28863 w 43256"/>
              <a:gd name="connsiteY6" fmla="*/ 34610 h 46910"/>
              <a:gd name="connsiteX7" fmla="*/ 28596 w 43256"/>
              <a:gd name="connsiteY7" fmla="*/ 36519 h 46910"/>
              <a:gd name="connsiteX8" fmla="*/ 34165 w 43256"/>
              <a:gd name="connsiteY8" fmla="*/ 22813 h 46910"/>
              <a:gd name="connsiteX9" fmla="*/ 37416 w 43256"/>
              <a:gd name="connsiteY9" fmla="*/ 29949 h 46910"/>
              <a:gd name="connsiteX10" fmla="*/ 41834 w 43256"/>
              <a:gd name="connsiteY10" fmla="*/ 15213 h 46910"/>
              <a:gd name="connsiteX11" fmla="*/ 40386 w 43256"/>
              <a:gd name="connsiteY11" fmla="*/ 17889 h 46910"/>
              <a:gd name="connsiteX12" fmla="*/ 38360 w 43256"/>
              <a:gd name="connsiteY12" fmla="*/ 5285 h 46910"/>
              <a:gd name="connsiteX13" fmla="*/ 38436 w 43256"/>
              <a:gd name="connsiteY13" fmla="*/ 6549 h 46910"/>
              <a:gd name="connsiteX14" fmla="*/ 29114 w 43256"/>
              <a:gd name="connsiteY14" fmla="*/ 3811 h 46910"/>
              <a:gd name="connsiteX15" fmla="*/ 29856 w 43256"/>
              <a:gd name="connsiteY15" fmla="*/ 2199 h 46910"/>
              <a:gd name="connsiteX16" fmla="*/ 22177 w 43256"/>
              <a:gd name="connsiteY16" fmla="*/ 4579 h 46910"/>
              <a:gd name="connsiteX17" fmla="*/ 22536 w 43256"/>
              <a:gd name="connsiteY17" fmla="*/ 3189 h 46910"/>
              <a:gd name="connsiteX18" fmla="*/ 14036 w 43256"/>
              <a:gd name="connsiteY18" fmla="*/ 5051 h 46910"/>
              <a:gd name="connsiteX19" fmla="*/ 15336 w 43256"/>
              <a:gd name="connsiteY19" fmla="*/ 6399 h 46910"/>
              <a:gd name="connsiteX20" fmla="*/ 4163 w 43256"/>
              <a:gd name="connsiteY20" fmla="*/ 15648 h 46910"/>
              <a:gd name="connsiteX21" fmla="*/ 3936 w 43256"/>
              <a:gd name="connsiteY21" fmla="*/ 14229 h 46910"/>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146697 w 5665929"/>
              <a:gd name="connsiteY0" fmla="*/ 1161747 h 1575472"/>
              <a:gd name="connsiteX1" fmla="*/ 168374 w 5665929"/>
              <a:gd name="connsiteY1" fmla="*/ 1232351 h 1575472"/>
              <a:gd name="connsiteX0" fmla="*/ 1387500 w 5665929"/>
              <a:gd name="connsiteY0" fmla="*/ 1558508 h 1575472"/>
              <a:gd name="connsiteX1" fmla="*/ 752027 w 5665929"/>
              <a:gd name="connsiteY1" fmla="*/ 1280288 h 1575472"/>
              <a:gd name="connsiteX0" fmla="*/ 1872946 w 5665929"/>
              <a:gd name="connsiteY0" fmla="*/ 1491173 h 1575472"/>
              <a:gd name="connsiteX1" fmla="*/ 1866986 w 5665929"/>
              <a:gd name="connsiteY1" fmla="*/ 1458376 h 1575472"/>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22177 w 43256"/>
              <a:gd name="connsiteY16" fmla="*/ 4579 h 43219"/>
              <a:gd name="connsiteX17" fmla="*/ 22536 w 43256"/>
              <a:gd name="connsiteY17" fmla="*/ 3189 h 43219"/>
              <a:gd name="connsiteX18" fmla="*/ 14036 w 43256"/>
              <a:gd name="connsiteY18" fmla="*/ 5051 h 43219"/>
              <a:gd name="connsiteX19" fmla="*/ 15336 w 43256"/>
              <a:gd name="connsiteY19" fmla="*/ 6399 h 43219"/>
              <a:gd name="connsiteX20" fmla="*/ 4163 w 43256"/>
              <a:gd name="connsiteY20" fmla="*/ 15648 h 43219"/>
              <a:gd name="connsiteX21" fmla="*/ 3936 w 43256"/>
              <a:gd name="connsiteY21"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146697 w 5665929"/>
              <a:gd name="connsiteY0" fmla="*/ 1161747 h 1575472"/>
              <a:gd name="connsiteX1" fmla="*/ 168374 w 5665929"/>
              <a:gd name="connsiteY1" fmla="*/ 1232351 h 1575472"/>
              <a:gd name="connsiteX0" fmla="*/ 802700 w 5665929"/>
              <a:gd name="connsiteY0" fmla="*/ 1296072 h 1575472"/>
              <a:gd name="connsiteX1" fmla="*/ 752027 w 5665929"/>
              <a:gd name="connsiteY1" fmla="*/ 1280288 h 1575472"/>
              <a:gd name="connsiteX0" fmla="*/ 1872946 w 5665929"/>
              <a:gd name="connsiteY0" fmla="*/ 1491173 h 1575472"/>
              <a:gd name="connsiteX1" fmla="*/ 1866986 w 5665929"/>
              <a:gd name="connsiteY1" fmla="*/ 1458376 h 1575472"/>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22177 w 43256"/>
              <a:gd name="connsiteY16" fmla="*/ 4579 h 43219"/>
              <a:gd name="connsiteX17" fmla="*/ 22536 w 43256"/>
              <a:gd name="connsiteY17" fmla="*/ 3189 h 43219"/>
              <a:gd name="connsiteX18" fmla="*/ 14036 w 43256"/>
              <a:gd name="connsiteY18" fmla="*/ 5051 h 43219"/>
              <a:gd name="connsiteX19" fmla="*/ 15336 w 43256"/>
              <a:gd name="connsiteY19" fmla="*/ 6399 h 43219"/>
              <a:gd name="connsiteX20" fmla="*/ 4163 w 43256"/>
              <a:gd name="connsiteY20" fmla="*/ 15648 h 43219"/>
              <a:gd name="connsiteX21" fmla="*/ 3936 w 43256"/>
              <a:gd name="connsiteY21"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146697 w 5665929"/>
              <a:gd name="connsiteY0" fmla="*/ 1161747 h 1575472"/>
              <a:gd name="connsiteX1" fmla="*/ 163884 w 5665929"/>
              <a:gd name="connsiteY1" fmla="*/ 1171556 h 1575472"/>
              <a:gd name="connsiteX0" fmla="*/ 802700 w 5665929"/>
              <a:gd name="connsiteY0" fmla="*/ 1296072 h 1575472"/>
              <a:gd name="connsiteX1" fmla="*/ 752027 w 5665929"/>
              <a:gd name="connsiteY1" fmla="*/ 1280288 h 1575472"/>
              <a:gd name="connsiteX0" fmla="*/ 1872946 w 5665929"/>
              <a:gd name="connsiteY0" fmla="*/ 1491173 h 1575472"/>
              <a:gd name="connsiteX1" fmla="*/ 1866986 w 5665929"/>
              <a:gd name="connsiteY1" fmla="*/ 1458376 h 1575472"/>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22177 w 43256"/>
              <a:gd name="connsiteY16" fmla="*/ 4579 h 43219"/>
              <a:gd name="connsiteX17" fmla="*/ 22536 w 43256"/>
              <a:gd name="connsiteY17" fmla="*/ 3189 h 43219"/>
              <a:gd name="connsiteX18" fmla="*/ 14036 w 43256"/>
              <a:gd name="connsiteY18" fmla="*/ 5051 h 43219"/>
              <a:gd name="connsiteX19" fmla="*/ 15336 w 43256"/>
              <a:gd name="connsiteY19" fmla="*/ 6399 h 43219"/>
              <a:gd name="connsiteX20" fmla="*/ 4163 w 43256"/>
              <a:gd name="connsiteY20" fmla="*/ 15648 h 43219"/>
              <a:gd name="connsiteX21" fmla="*/ 3936 w 43256"/>
              <a:gd name="connsiteY21" fmla="*/ 14229 h 43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256" h="43219">
                <a:moveTo>
                  <a:pt x="3936" y="14229"/>
                </a:moveTo>
                <a:cubicBezTo>
                  <a:pt x="3665" y="11516"/>
                  <a:pt x="4297" y="8780"/>
                  <a:pt x="5659" y="6766"/>
                </a:cubicBezTo>
                <a:cubicBezTo>
                  <a:pt x="7811" y="3585"/>
                  <a:pt x="11300" y="2876"/>
                  <a:pt x="14041" y="5061"/>
                </a:cubicBezTo>
                <a:cubicBezTo>
                  <a:pt x="15714" y="768"/>
                  <a:pt x="19950" y="-119"/>
                  <a:pt x="22492" y="3291"/>
                </a:cubicBezTo>
                <a:cubicBezTo>
                  <a:pt x="23133" y="1542"/>
                  <a:pt x="24364" y="333"/>
                  <a:pt x="25785" y="59"/>
                </a:cubicBezTo>
                <a:cubicBezTo>
                  <a:pt x="27349" y="-243"/>
                  <a:pt x="28911" y="629"/>
                  <a:pt x="29869" y="2340"/>
                </a:cubicBezTo>
                <a:cubicBezTo>
                  <a:pt x="31251" y="126"/>
                  <a:pt x="33537" y="-601"/>
                  <a:pt x="35499" y="549"/>
                </a:cubicBezTo>
                <a:cubicBezTo>
                  <a:pt x="36994" y="1425"/>
                  <a:pt x="38066" y="3259"/>
                  <a:pt x="38354" y="5435"/>
                </a:cubicBezTo>
                <a:cubicBezTo>
                  <a:pt x="40082" y="6077"/>
                  <a:pt x="41458" y="7857"/>
                  <a:pt x="42018" y="10177"/>
                </a:cubicBezTo>
                <a:cubicBezTo>
                  <a:pt x="42425" y="11861"/>
                  <a:pt x="42367" y="13690"/>
                  <a:pt x="41854" y="15319"/>
                </a:cubicBezTo>
                <a:cubicBezTo>
                  <a:pt x="43115" y="17553"/>
                  <a:pt x="43556" y="20449"/>
                  <a:pt x="43052" y="23181"/>
                </a:cubicBezTo>
                <a:cubicBezTo>
                  <a:pt x="42382" y="26813"/>
                  <a:pt x="40164" y="29533"/>
                  <a:pt x="37440" y="30063"/>
                </a:cubicBezTo>
                <a:cubicBezTo>
                  <a:pt x="37427" y="32330"/>
                  <a:pt x="36694" y="34480"/>
                  <a:pt x="35431" y="35960"/>
                </a:cubicBezTo>
                <a:cubicBezTo>
                  <a:pt x="33512" y="38209"/>
                  <a:pt x="30740" y="38498"/>
                  <a:pt x="28591" y="36674"/>
                </a:cubicBezTo>
                <a:cubicBezTo>
                  <a:pt x="27896" y="39807"/>
                  <a:pt x="26035" y="42202"/>
                  <a:pt x="23703" y="42965"/>
                </a:cubicBezTo>
                <a:cubicBezTo>
                  <a:pt x="20955" y="43864"/>
                  <a:pt x="18087" y="42332"/>
                  <a:pt x="16516" y="39125"/>
                </a:cubicBezTo>
                <a:cubicBezTo>
                  <a:pt x="12808" y="42169"/>
                  <a:pt x="7992" y="40458"/>
                  <a:pt x="5840" y="35331"/>
                </a:cubicBezTo>
                <a:cubicBezTo>
                  <a:pt x="3726" y="35668"/>
                  <a:pt x="1741" y="33883"/>
                  <a:pt x="1146" y="31109"/>
                </a:cubicBezTo>
                <a:cubicBezTo>
                  <a:pt x="715" y="29102"/>
                  <a:pt x="1096" y="26936"/>
                  <a:pt x="2149" y="25410"/>
                </a:cubicBezTo>
                <a:cubicBezTo>
                  <a:pt x="655" y="24213"/>
                  <a:pt x="-177" y="21916"/>
                  <a:pt x="31" y="19563"/>
                </a:cubicBezTo>
                <a:cubicBezTo>
                  <a:pt x="275" y="16808"/>
                  <a:pt x="1881" y="14650"/>
                  <a:pt x="3899" y="14366"/>
                </a:cubicBezTo>
                <a:cubicBezTo>
                  <a:pt x="3911" y="14320"/>
                  <a:pt x="3924" y="14275"/>
                  <a:pt x="3936" y="14229"/>
                </a:cubicBezTo>
                <a:close/>
              </a:path>
              <a:path w="5665929" h="1575472">
                <a:moveTo>
                  <a:pt x="146697" y="1161747"/>
                </a:moveTo>
                <a:cubicBezTo>
                  <a:pt x="153987" y="1169037"/>
                  <a:pt x="171174" y="1164266"/>
                  <a:pt x="163884" y="1171556"/>
                </a:cubicBezTo>
              </a:path>
              <a:path w="5665929" h="1575472">
                <a:moveTo>
                  <a:pt x="802700" y="1296072"/>
                </a:moveTo>
                <a:lnTo>
                  <a:pt x="752027" y="1280288"/>
                </a:lnTo>
              </a:path>
              <a:path w="5665929" h="1575472">
                <a:moveTo>
                  <a:pt x="1872946" y="1491173"/>
                </a:moveTo>
                <a:lnTo>
                  <a:pt x="1866986" y="1458376"/>
                </a:lnTo>
              </a:path>
              <a:path w="43256" h="43219" fill="none" extrusionOk="0">
                <a:moveTo>
                  <a:pt x="4729" y="26036"/>
                </a:moveTo>
                <a:cubicBezTo>
                  <a:pt x="3845" y="26130"/>
                  <a:pt x="2961" y="25852"/>
                  <a:pt x="2196" y="25239"/>
                </a:cubicBezTo>
                <a:moveTo>
                  <a:pt x="6964" y="34758"/>
                </a:moveTo>
                <a:cubicBezTo>
                  <a:pt x="6609" y="34951"/>
                  <a:pt x="6236" y="35079"/>
                  <a:pt x="5856" y="35139"/>
                </a:cubicBezTo>
                <a:moveTo>
                  <a:pt x="16514" y="38949"/>
                </a:moveTo>
                <a:cubicBezTo>
                  <a:pt x="16247" y="38403"/>
                  <a:pt x="16023" y="37820"/>
                  <a:pt x="15846" y="37209"/>
                </a:cubicBezTo>
                <a:moveTo>
                  <a:pt x="28863" y="34610"/>
                </a:moveTo>
                <a:cubicBezTo>
                  <a:pt x="28824" y="35257"/>
                  <a:pt x="28734" y="35897"/>
                  <a:pt x="28596" y="36519"/>
                </a:cubicBezTo>
                <a:moveTo>
                  <a:pt x="34165" y="22813"/>
                </a:moveTo>
                <a:cubicBezTo>
                  <a:pt x="36169" y="24141"/>
                  <a:pt x="37434" y="26917"/>
                  <a:pt x="37416" y="29949"/>
                </a:cubicBezTo>
                <a:moveTo>
                  <a:pt x="41834" y="15213"/>
                </a:moveTo>
                <a:cubicBezTo>
                  <a:pt x="41509" y="16245"/>
                  <a:pt x="41014" y="17161"/>
                  <a:pt x="40386" y="17889"/>
                </a:cubicBezTo>
                <a:moveTo>
                  <a:pt x="38360" y="5285"/>
                </a:moveTo>
                <a:cubicBezTo>
                  <a:pt x="38415" y="5702"/>
                  <a:pt x="38441" y="6125"/>
                  <a:pt x="38436" y="6549"/>
                </a:cubicBezTo>
                <a:moveTo>
                  <a:pt x="29114" y="3811"/>
                </a:moveTo>
                <a:cubicBezTo>
                  <a:pt x="29303" y="3228"/>
                  <a:pt x="29552" y="2685"/>
                  <a:pt x="29856" y="2199"/>
                </a:cubicBezTo>
                <a:moveTo>
                  <a:pt x="22177" y="4579"/>
                </a:moveTo>
                <a:cubicBezTo>
                  <a:pt x="22254" y="4097"/>
                  <a:pt x="22375" y="3630"/>
                  <a:pt x="22536" y="3189"/>
                </a:cubicBezTo>
                <a:moveTo>
                  <a:pt x="14036" y="5051"/>
                </a:moveTo>
                <a:cubicBezTo>
                  <a:pt x="14508" y="5427"/>
                  <a:pt x="14944" y="5880"/>
                  <a:pt x="15336" y="6399"/>
                </a:cubicBezTo>
                <a:moveTo>
                  <a:pt x="4163" y="15648"/>
                </a:moveTo>
                <a:cubicBezTo>
                  <a:pt x="4060" y="15184"/>
                  <a:pt x="3984" y="14710"/>
                  <a:pt x="3936" y="14229"/>
                </a:cubicBezTo>
              </a:path>
            </a:pathLst>
          </a:cu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ru-RU"/>
          </a:p>
        </p:txBody>
      </p:sp>
      <p:sp>
        <p:nvSpPr>
          <p:cNvPr id="10" name="TextBox 9">
            <a:extLst>
              <a:ext uri="{FF2B5EF4-FFF2-40B4-BE49-F238E27FC236}">
                <a16:creationId xmlns:a16="http://schemas.microsoft.com/office/drawing/2014/main" id="{B613A1E0-B472-4061-B1C9-1A8C61164285}"/>
              </a:ext>
            </a:extLst>
          </p:cNvPr>
          <p:cNvSpPr txBox="1"/>
          <p:nvPr/>
        </p:nvSpPr>
        <p:spPr>
          <a:xfrm>
            <a:off x="5757436" y="2549118"/>
            <a:ext cx="4532692" cy="769441"/>
          </a:xfrm>
          <a:prstGeom prst="rect">
            <a:avLst/>
          </a:prstGeom>
          <a:noFill/>
        </p:spPr>
        <p:txBody>
          <a:bodyPr wrap="square">
            <a:spAutoFit/>
          </a:bodyPr>
          <a:lstStyle/>
          <a:p>
            <a:pPr algn="l"/>
            <a:r>
              <a:rPr lang="ru-RU" sz="2200" dirty="0">
                <a:solidFill>
                  <a:srgbClr val="191C20"/>
                </a:solidFill>
                <a:latin typeface="Times New Roman" panose="02020603050405020304" pitchFamily="18" charset="0"/>
                <a:cs typeface="Times New Roman" panose="02020603050405020304" pitchFamily="18" charset="0"/>
              </a:rPr>
              <a:t>Как определить, который из Котов настоящий?</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86786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938936-CED1-45D9-97DA-1E3A94A4AB10}"/>
              </a:ext>
            </a:extLst>
          </p:cNvPr>
          <p:cNvSpPr txBox="1"/>
          <p:nvPr/>
        </p:nvSpPr>
        <p:spPr>
          <a:xfrm>
            <a:off x="279400" y="5183026"/>
            <a:ext cx="11633200" cy="1492716"/>
          </a:xfrm>
          <a:prstGeom prst="rect">
            <a:avLst/>
          </a:prstGeom>
          <a:noFill/>
        </p:spPr>
        <p:txBody>
          <a:bodyPr wrap="square">
            <a:spAutoFit/>
          </a:bodyPr>
          <a:lstStyle/>
          <a:p>
            <a:pPr algn="ctr"/>
            <a:r>
              <a:rPr lang="ru-RU" sz="2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Задание</a:t>
            </a:r>
            <a:r>
              <a:rPr lang="ru-RU" sz="22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algn="l"/>
            <a:r>
              <a:rPr lang="ru-RU" sz="2200" b="0" i="0" dirty="0">
                <a:solidFill>
                  <a:srgbClr val="191C20"/>
                </a:solidFill>
                <a:effectLst/>
                <a:latin typeface="Times New Roman" panose="02020603050405020304" pitchFamily="18" charset="0"/>
                <a:cs typeface="Times New Roman" panose="02020603050405020304" pitchFamily="18" charset="0"/>
              </a:rPr>
              <a:t>Используйте другой спрайт. Сделайте то же самое, но с использованием блока «Когда я начинаю как клон».</a:t>
            </a:r>
          </a:p>
          <a:p>
            <a:pPr algn="l"/>
            <a:r>
              <a:rPr lang="ru-RU" sz="2200" dirty="0">
                <a:solidFill>
                  <a:srgbClr val="191C20"/>
                </a:solidFill>
                <a:latin typeface="Times New Roman" panose="02020603050405020304" pitchFamily="18" charset="0"/>
                <a:cs typeface="Times New Roman" panose="02020603050405020304" pitchFamily="18" charset="0"/>
              </a:rPr>
              <a:t>Какой способ удобней? Почему?</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pic>
        <p:nvPicPr>
          <p:cNvPr id="7" name="Рисунок 6">
            <a:extLst>
              <a:ext uri="{FF2B5EF4-FFF2-40B4-BE49-F238E27FC236}">
                <a16:creationId xmlns:a16="http://schemas.microsoft.com/office/drawing/2014/main" id="{9C634869-4A5F-4020-BEAA-3777F38CB6CC}"/>
              </a:ext>
            </a:extLst>
          </p:cNvPr>
          <p:cNvPicPr>
            <a:picLocks noChangeAspect="1"/>
          </p:cNvPicPr>
          <p:nvPr/>
        </p:nvPicPr>
        <p:blipFill>
          <a:blip r:embed="rId2"/>
          <a:stretch>
            <a:fillRect/>
          </a:stretch>
        </p:blipFill>
        <p:spPr>
          <a:xfrm>
            <a:off x="195733" y="1419413"/>
            <a:ext cx="2759183" cy="3903234"/>
          </a:xfrm>
          <a:prstGeom prst="rect">
            <a:avLst/>
          </a:prstGeom>
        </p:spPr>
      </p:pic>
      <p:sp>
        <p:nvSpPr>
          <p:cNvPr id="8" name="TextBox 7">
            <a:extLst>
              <a:ext uri="{FF2B5EF4-FFF2-40B4-BE49-F238E27FC236}">
                <a16:creationId xmlns:a16="http://schemas.microsoft.com/office/drawing/2014/main" id="{27A7E01F-CD07-4A04-A4D6-90AE2341528A}"/>
              </a:ext>
            </a:extLst>
          </p:cNvPr>
          <p:cNvSpPr txBox="1"/>
          <p:nvPr/>
        </p:nvSpPr>
        <p:spPr>
          <a:xfrm>
            <a:off x="195733" y="596252"/>
            <a:ext cx="11521512" cy="769441"/>
          </a:xfrm>
          <a:prstGeom prst="rect">
            <a:avLst/>
          </a:prstGeom>
          <a:noFill/>
        </p:spPr>
        <p:txBody>
          <a:bodyPr wrap="square">
            <a:spAutoFit/>
          </a:bodyPr>
          <a:lstStyle/>
          <a:p>
            <a:pPr algn="l"/>
            <a:r>
              <a:rPr lang="ru-RU" sz="2200" dirty="0">
                <a:solidFill>
                  <a:srgbClr val="191C20"/>
                </a:solidFill>
                <a:latin typeface="Times New Roman" panose="02020603050405020304" pitchFamily="18" charset="0"/>
                <a:cs typeface="Times New Roman" panose="02020603050405020304" pitchFamily="18" charset="0"/>
              </a:rPr>
              <a:t>Выбранный спрайт, например Кот, в цикле создаёт клон, уменьшается и перемещается. Коты выстраиваются по росту:</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0308D39-C38F-4528-8ADC-963416A23511}"/>
              </a:ext>
            </a:extLst>
          </p:cNvPr>
          <p:cNvSpPr txBox="1"/>
          <p:nvPr/>
        </p:nvSpPr>
        <p:spPr>
          <a:xfrm>
            <a:off x="840690" y="25327"/>
            <a:ext cx="10231597"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 если в ряд по росту?»</a:t>
            </a:r>
          </a:p>
        </p:txBody>
      </p:sp>
      <p:sp>
        <p:nvSpPr>
          <p:cNvPr id="14" name="TextBox 13">
            <a:extLst>
              <a:ext uri="{FF2B5EF4-FFF2-40B4-BE49-F238E27FC236}">
                <a16:creationId xmlns:a16="http://schemas.microsoft.com/office/drawing/2014/main" id="{607BC008-BDB0-406E-A318-1DCCB2654E67}"/>
              </a:ext>
            </a:extLst>
          </p:cNvPr>
          <p:cNvSpPr txBox="1"/>
          <p:nvPr/>
        </p:nvSpPr>
        <p:spPr>
          <a:xfrm>
            <a:off x="4199845" y="1261108"/>
            <a:ext cx="7796422" cy="769441"/>
          </a:xfrm>
          <a:prstGeom prst="rect">
            <a:avLst/>
          </a:prstGeom>
          <a:noFill/>
        </p:spPr>
        <p:txBody>
          <a:bodyPr wrap="square">
            <a:spAutoFit/>
          </a:bodyPr>
          <a:lstStyle/>
          <a:p>
            <a:pPr algn="l"/>
            <a:r>
              <a:rPr lang="ru-RU" sz="2200" u="sng" dirty="0">
                <a:solidFill>
                  <a:srgbClr val="191C20"/>
                </a:solidFill>
                <a:latin typeface="Times New Roman" panose="02020603050405020304" pitchFamily="18" charset="0"/>
                <a:cs typeface="Times New Roman" panose="02020603050405020304" pitchFamily="18" charset="0"/>
              </a:rPr>
              <a:t>Запустите программу, предварительно на Ваше усмотрение заполнив пустые поля, и посмотрите, что будет на экране.</a:t>
            </a:r>
            <a:endParaRPr lang="ru-RU" sz="2200" b="0" i="0" u="sng" dirty="0">
              <a:solidFill>
                <a:srgbClr val="191C20"/>
              </a:solidFill>
              <a:effectLst/>
              <a:latin typeface="Times New Roman" panose="02020603050405020304" pitchFamily="18" charset="0"/>
              <a:cs typeface="Times New Roman" panose="02020603050405020304" pitchFamily="18" charset="0"/>
            </a:endParaRPr>
          </a:p>
        </p:txBody>
      </p:sp>
      <p:pic>
        <p:nvPicPr>
          <p:cNvPr id="6" name="Рисунок 5">
            <a:extLst>
              <a:ext uri="{FF2B5EF4-FFF2-40B4-BE49-F238E27FC236}">
                <a16:creationId xmlns:a16="http://schemas.microsoft.com/office/drawing/2014/main" id="{CDE95B16-62A2-43D0-8A33-D48593F48892}"/>
              </a:ext>
            </a:extLst>
          </p:cNvPr>
          <p:cNvPicPr>
            <a:picLocks noChangeAspect="1"/>
          </p:cNvPicPr>
          <p:nvPr/>
        </p:nvPicPr>
        <p:blipFill>
          <a:blip r:embed="rId3"/>
          <a:stretch>
            <a:fillRect/>
          </a:stretch>
        </p:blipFill>
        <p:spPr>
          <a:xfrm>
            <a:off x="2954916" y="2516310"/>
            <a:ext cx="3401620" cy="2806337"/>
          </a:xfrm>
          <a:prstGeom prst="rect">
            <a:avLst/>
          </a:prstGeom>
        </p:spPr>
      </p:pic>
      <p:sp>
        <p:nvSpPr>
          <p:cNvPr id="17" name="Пузырек для мыслей: облако 16">
            <a:extLst>
              <a:ext uri="{FF2B5EF4-FFF2-40B4-BE49-F238E27FC236}">
                <a16:creationId xmlns:a16="http://schemas.microsoft.com/office/drawing/2014/main" id="{CBF4BBC1-A687-4E97-987A-9BD8B2D5C6B3}"/>
              </a:ext>
            </a:extLst>
          </p:cNvPr>
          <p:cNvSpPr/>
          <p:nvPr/>
        </p:nvSpPr>
        <p:spPr>
          <a:xfrm rot="253453">
            <a:off x="4644390" y="2237338"/>
            <a:ext cx="5665929" cy="1575472"/>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1694185 w 5658594"/>
              <a:gd name="connsiteY0" fmla="*/ 1771602 h 1574757"/>
              <a:gd name="connsiteX1" fmla="*/ 1650442 w 5658594"/>
              <a:gd name="connsiteY1" fmla="*/ 1815345 h 1574757"/>
              <a:gd name="connsiteX2" fmla="*/ 1606699 w 5658594"/>
              <a:gd name="connsiteY2" fmla="*/ 1771602 h 1574757"/>
              <a:gd name="connsiteX3" fmla="*/ 1650442 w 5658594"/>
              <a:gd name="connsiteY3" fmla="*/ 1727859 h 1574757"/>
              <a:gd name="connsiteX4" fmla="*/ 1694185 w 5658594"/>
              <a:gd name="connsiteY4" fmla="*/ 1771602 h 1574757"/>
              <a:gd name="connsiteX0" fmla="*/ 1810265 w 5658594"/>
              <a:gd name="connsiteY0" fmla="*/ 1711208 h 1574757"/>
              <a:gd name="connsiteX1" fmla="*/ 1722778 w 5658594"/>
              <a:gd name="connsiteY1" fmla="*/ 1798695 h 1574757"/>
              <a:gd name="connsiteX2" fmla="*/ 1635291 w 5658594"/>
              <a:gd name="connsiteY2" fmla="*/ 1711208 h 1574757"/>
              <a:gd name="connsiteX3" fmla="*/ 1722778 w 5658594"/>
              <a:gd name="connsiteY3" fmla="*/ 1623721 h 1574757"/>
              <a:gd name="connsiteX4" fmla="*/ 1810265 w 5658594"/>
              <a:gd name="connsiteY4" fmla="*/ 1711208 h 1574757"/>
              <a:gd name="connsiteX0" fmla="*/ 1993501 w 5658594"/>
              <a:gd name="connsiteY0" fmla="*/ 1594746 h 1574757"/>
              <a:gd name="connsiteX1" fmla="*/ 1862271 w 5658594"/>
              <a:gd name="connsiteY1" fmla="*/ 1725976 h 1574757"/>
              <a:gd name="connsiteX2" fmla="*/ 1731041 w 5658594"/>
              <a:gd name="connsiteY2" fmla="*/ 1594746 h 1574757"/>
              <a:gd name="connsiteX3" fmla="*/ 1862271 w 5658594"/>
              <a:gd name="connsiteY3" fmla="*/ 1463516 h 1574757"/>
              <a:gd name="connsiteX4" fmla="*/ 1993501 w 5658594"/>
              <a:gd name="connsiteY4" fmla="*/ 1594746 h 1574757"/>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727493 w 5665929"/>
              <a:gd name="connsiteY1" fmla="*/ 1793555 h 1810205"/>
              <a:gd name="connsiteX2" fmla="*/ 1640006 w 5665929"/>
              <a:gd name="connsiteY2" fmla="*/ 1706068 h 1810205"/>
              <a:gd name="connsiteX3" fmla="*/ 1727493 w 5665929"/>
              <a:gd name="connsiteY3" fmla="*/ 1618581 h 1810205"/>
              <a:gd name="connsiteX4" fmla="*/ 1814980 w 5665929"/>
              <a:gd name="connsiteY4" fmla="*/ 1706068 h 1810205"/>
              <a:gd name="connsiteX0" fmla="*/ 1866986 w 5665929"/>
              <a:gd name="connsiteY0" fmla="*/ 1458376 h 1810205"/>
              <a:gd name="connsiteX1" fmla="*/ 1866986 w 5665929"/>
              <a:gd name="connsiteY1" fmla="*/ 1720836 h 1810205"/>
              <a:gd name="connsiteX2" fmla="*/ 1735756 w 5665929"/>
              <a:gd name="connsiteY2" fmla="*/ 1589606 h 1810205"/>
              <a:gd name="connsiteX3" fmla="*/ 1866986 w 5665929"/>
              <a:gd name="connsiteY3"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727493 w 5665929"/>
              <a:gd name="connsiteY1" fmla="*/ 1793555 h 1810205"/>
              <a:gd name="connsiteX2" fmla="*/ 1640006 w 5665929"/>
              <a:gd name="connsiteY2" fmla="*/ 1706068 h 1810205"/>
              <a:gd name="connsiteX3" fmla="*/ 1727493 w 5665929"/>
              <a:gd name="connsiteY3" fmla="*/ 1618581 h 1810205"/>
              <a:gd name="connsiteX4" fmla="*/ 1814980 w 5665929"/>
              <a:gd name="connsiteY4" fmla="*/ 1706068 h 1810205"/>
              <a:gd name="connsiteX0" fmla="*/ 1866986 w 5665929"/>
              <a:gd name="connsiteY0" fmla="*/ 1458376 h 1810205"/>
              <a:gd name="connsiteX1" fmla="*/ 1866986 w 5665929"/>
              <a:gd name="connsiteY1" fmla="*/ 1720836 h 1810205"/>
              <a:gd name="connsiteX2" fmla="*/ 1866986 w 5665929"/>
              <a:gd name="connsiteY2"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640006 w 5665929"/>
              <a:gd name="connsiteY1" fmla="*/ 1706068 h 1810205"/>
              <a:gd name="connsiteX2" fmla="*/ 1727493 w 5665929"/>
              <a:gd name="connsiteY2" fmla="*/ 1618581 h 1810205"/>
              <a:gd name="connsiteX3" fmla="*/ 1814980 w 5665929"/>
              <a:gd name="connsiteY3" fmla="*/ 1706068 h 1810205"/>
              <a:gd name="connsiteX0" fmla="*/ 1866986 w 5665929"/>
              <a:gd name="connsiteY0" fmla="*/ 1458376 h 1810205"/>
              <a:gd name="connsiteX1" fmla="*/ 1866986 w 5665929"/>
              <a:gd name="connsiteY1" fmla="*/ 1720836 h 1810205"/>
              <a:gd name="connsiteX2" fmla="*/ 1866986 w 5665929"/>
              <a:gd name="connsiteY2"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716"/>
              <a:gd name="connsiteX1" fmla="*/ 5659 w 43256"/>
              <a:gd name="connsiteY1" fmla="*/ 6766 h 49716"/>
              <a:gd name="connsiteX2" fmla="*/ 14041 w 43256"/>
              <a:gd name="connsiteY2" fmla="*/ 5061 h 49716"/>
              <a:gd name="connsiteX3" fmla="*/ 22492 w 43256"/>
              <a:gd name="connsiteY3" fmla="*/ 3291 h 49716"/>
              <a:gd name="connsiteX4" fmla="*/ 25785 w 43256"/>
              <a:gd name="connsiteY4" fmla="*/ 59 h 49716"/>
              <a:gd name="connsiteX5" fmla="*/ 29869 w 43256"/>
              <a:gd name="connsiteY5" fmla="*/ 2340 h 49716"/>
              <a:gd name="connsiteX6" fmla="*/ 35499 w 43256"/>
              <a:gd name="connsiteY6" fmla="*/ 549 h 49716"/>
              <a:gd name="connsiteX7" fmla="*/ 38354 w 43256"/>
              <a:gd name="connsiteY7" fmla="*/ 5435 h 49716"/>
              <a:gd name="connsiteX8" fmla="*/ 42018 w 43256"/>
              <a:gd name="connsiteY8" fmla="*/ 10177 h 49716"/>
              <a:gd name="connsiteX9" fmla="*/ 41854 w 43256"/>
              <a:gd name="connsiteY9" fmla="*/ 15319 h 49716"/>
              <a:gd name="connsiteX10" fmla="*/ 43052 w 43256"/>
              <a:gd name="connsiteY10" fmla="*/ 23181 h 49716"/>
              <a:gd name="connsiteX11" fmla="*/ 37440 w 43256"/>
              <a:gd name="connsiteY11" fmla="*/ 30063 h 49716"/>
              <a:gd name="connsiteX12" fmla="*/ 35431 w 43256"/>
              <a:gd name="connsiteY12" fmla="*/ 35960 h 49716"/>
              <a:gd name="connsiteX13" fmla="*/ 28591 w 43256"/>
              <a:gd name="connsiteY13" fmla="*/ 36674 h 49716"/>
              <a:gd name="connsiteX14" fmla="*/ 23703 w 43256"/>
              <a:gd name="connsiteY14" fmla="*/ 42965 h 49716"/>
              <a:gd name="connsiteX15" fmla="*/ 16516 w 43256"/>
              <a:gd name="connsiteY15" fmla="*/ 39125 h 49716"/>
              <a:gd name="connsiteX16" fmla="*/ 5840 w 43256"/>
              <a:gd name="connsiteY16" fmla="*/ 35331 h 49716"/>
              <a:gd name="connsiteX17" fmla="*/ 1146 w 43256"/>
              <a:gd name="connsiteY17" fmla="*/ 31109 h 49716"/>
              <a:gd name="connsiteX18" fmla="*/ 2149 w 43256"/>
              <a:gd name="connsiteY18" fmla="*/ 25410 h 49716"/>
              <a:gd name="connsiteX19" fmla="*/ 31 w 43256"/>
              <a:gd name="connsiteY19" fmla="*/ 19563 h 49716"/>
              <a:gd name="connsiteX20" fmla="*/ 3899 w 43256"/>
              <a:gd name="connsiteY20" fmla="*/ 14366 h 49716"/>
              <a:gd name="connsiteX21" fmla="*/ 3936 w 43256"/>
              <a:gd name="connsiteY21" fmla="*/ 14229 h 49716"/>
              <a:gd name="connsiteX0" fmla="*/ 1698900 w 5665929"/>
              <a:gd name="connsiteY0" fmla="*/ 1766462 h 1812276"/>
              <a:gd name="connsiteX1" fmla="*/ 1655157 w 5665929"/>
              <a:gd name="connsiteY1" fmla="*/ 1810205 h 1812276"/>
              <a:gd name="connsiteX2" fmla="*/ 1611414 w 5665929"/>
              <a:gd name="connsiteY2" fmla="*/ 1766462 h 1812276"/>
              <a:gd name="connsiteX3" fmla="*/ 1655157 w 5665929"/>
              <a:gd name="connsiteY3" fmla="*/ 1722719 h 1812276"/>
              <a:gd name="connsiteX4" fmla="*/ 1698900 w 5665929"/>
              <a:gd name="connsiteY4" fmla="*/ 1766462 h 1812276"/>
              <a:gd name="connsiteX0" fmla="*/ 1814980 w 5665929"/>
              <a:gd name="connsiteY0" fmla="*/ 1706068 h 1812276"/>
              <a:gd name="connsiteX1" fmla="*/ 1640006 w 5665929"/>
              <a:gd name="connsiteY1" fmla="*/ 1706068 h 1812276"/>
              <a:gd name="connsiteX2" fmla="*/ 1727493 w 5665929"/>
              <a:gd name="connsiteY2" fmla="*/ 1618581 h 1812276"/>
              <a:gd name="connsiteX3" fmla="*/ 1814980 w 5665929"/>
              <a:gd name="connsiteY3" fmla="*/ 1706068 h 1812276"/>
              <a:gd name="connsiteX0" fmla="*/ 1866986 w 5665929"/>
              <a:gd name="connsiteY0" fmla="*/ 1720836 h 1812276"/>
              <a:gd name="connsiteX1" fmla="*/ 1866986 w 5665929"/>
              <a:gd name="connsiteY1" fmla="*/ 1458376 h 1812276"/>
              <a:gd name="connsiteX2" fmla="*/ 1958426 w 5665929"/>
              <a:gd name="connsiteY2" fmla="*/ 1812276 h 1812276"/>
              <a:gd name="connsiteX0" fmla="*/ 4729 w 43256"/>
              <a:gd name="connsiteY0" fmla="*/ 26036 h 49716"/>
              <a:gd name="connsiteX1" fmla="*/ 2196 w 43256"/>
              <a:gd name="connsiteY1" fmla="*/ 25239 h 49716"/>
              <a:gd name="connsiteX2" fmla="*/ 6964 w 43256"/>
              <a:gd name="connsiteY2" fmla="*/ 34758 h 49716"/>
              <a:gd name="connsiteX3" fmla="*/ 5856 w 43256"/>
              <a:gd name="connsiteY3" fmla="*/ 35139 h 49716"/>
              <a:gd name="connsiteX4" fmla="*/ 16514 w 43256"/>
              <a:gd name="connsiteY4" fmla="*/ 38949 h 49716"/>
              <a:gd name="connsiteX5" fmla="*/ 15846 w 43256"/>
              <a:gd name="connsiteY5" fmla="*/ 37209 h 49716"/>
              <a:gd name="connsiteX6" fmla="*/ 28863 w 43256"/>
              <a:gd name="connsiteY6" fmla="*/ 34610 h 49716"/>
              <a:gd name="connsiteX7" fmla="*/ 28596 w 43256"/>
              <a:gd name="connsiteY7" fmla="*/ 36519 h 49716"/>
              <a:gd name="connsiteX8" fmla="*/ 34165 w 43256"/>
              <a:gd name="connsiteY8" fmla="*/ 22813 h 49716"/>
              <a:gd name="connsiteX9" fmla="*/ 37416 w 43256"/>
              <a:gd name="connsiteY9" fmla="*/ 29949 h 49716"/>
              <a:gd name="connsiteX10" fmla="*/ 41834 w 43256"/>
              <a:gd name="connsiteY10" fmla="*/ 15213 h 49716"/>
              <a:gd name="connsiteX11" fmla="*/ 40386 w 43256"/>
              <a:gd name="connsiteY11" fmla="*/ 17889 h 49716"/>
              <a:gd name="connsiteX12" fmla="*/ 38360 w 43256"/>
              <a:gd name="connsiteY12" fmla="*/ 5285 h 49716"/>
              <a:gd name="connsiteX13" fmla="*/ 38436 w 43256"/>
              <a:gd name="connsiteY13" fmla="*/ 6549 h 49716"/>
              <a:gd name="connsiteX14" fmla="*/ 29114 w 43256"/>
              <a:gd name="connsiteY14" fmla="*/ 3811 h 49716"/>
              <a:gd name="connsiteX15" fmla="*/ 29856 w 43256"/>
              <a:gd name="connsiteY15" fmla="*/ 2199 h 49716"/>
              <a:gd name="connsiteX16" fmla="*/ 22177 w 43256"/>
              <a:gd name="connsiteY16" fmla="*/ 4579 h 49716"/>
              <a:gd name="connsiteX17" fmla="*/ 22536 w 43256"/>
              <a:gd name="connsiteY17" fmla="*/ 3189 h 49716"/>
              <a:gd name="connsiteX18" fmla="*/ 14036 w 43256"/>
              <a:gd name="connsiteY18" fmla="*/ 5051 h 49716"/>
              <a:gd name="connsiteX19" fmla="*/ 15336 w 43256"/>
              <a:gd name="connsiteY19" fmla="*/ 6399 h 49716"/>
              <a:gd name="connsiteX20" fmla="*/ 4163 w 43256"/>
              <a:gd name="connsiteY20" fmla="*/ 15648 h 49716"/>
              <a:gd name="connsiteX21" fmla="*/ 3936 w 43256"/>
              <a:gd name="connsiteY21" fmla="*/ 14229 h 49716"/>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640006 w 5665929"/>
              <a:gd name="connsiteY1" fmla="*/ 1706068 h 1810205"/>
              <a:gd name="connsiteX2" fmla="*/ 1727493 w 5665929"/>
              <a:gd name="connsiteY2" fmla="*/ 1618581 h 1810205"/>
              <a:gd name="connsiteX3" fmla="*/ 1814980 w 5665929"/>
              <a:gd name="connsiteY3"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640006 w 5665929"/>
              <a:gd name="connsiteY1" fmla="*/ 1706068 h 1811420"/>
              <a:gd name="connsiteX2" fmla="*/ 1727493 w 5665929"/>
              <a:gd name="connsiteY2" fmla="*/ 1618581 h 1811420"/>
              <a:gd name="connsiteX3" fmla="*/ 1814980 w 5665929"/>
              <a:gd name="connsiteY3"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727493 w 5665929"/>
              <a:gd name="connsiteY1" fmla="*/ 1618581 h 1811420"/>
              <a:gd name="connsiteX2" fmla="*/ 1814980 w 5665929"/>
              <a:gd name="connsiteY2"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727493 w 5665929"/>
              <a:gd name="connsiteY1" fmla="*/ 1618581 h 1811420"/>
              <a:gd name="connsiteX2" fmla="*/ 1814980 w 5665929"/>
              <a:gd name="connsiteY2"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727493 w 5665929"/>
              <a:gd name="connsiteY0" fmla="*/ 1618581 h 1811420"/>
              <a:gd name="connsiteX1" fmla="*/ 1814980 w 5665929"/>
              <a:gd name="connsiteY1" fmla="*/ 1706068 h 1811420"/>
              <a:gd name="connsiteX2" fmla="*/ 1818933 w 5665929"/>
              <a:gd name="connsiteY2" fmla="*/ 1710021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818933 w 5665929"/>
              <a:gd name="connsiteY1" fmla="*/ 1710021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818933 w 5665929"/>
              <a:gd name="connsiteY1" fmla="*/ 1710021 h 1811420"/>
              <a:gd name="connsiteX2" fmla="*/ 1814980 w 5665929"/>
              <a:gd name="connsiteY2"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2" fmla="*/ 1655157 w 5665929"/>
              <a:gd name="connsiteY2" fmla="*/ 1722719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767"/>
              <a:gd name="connsiteX1" fmla="*/ 5659 w 43256"/>
              <a:gd name="connsiteY1" fmla="*/ 6766 h 49767"/>
              <a:gd name="connsiteX2" fmla="*/ 14041 w 43256"/>
              <a:gd name="connsiteY2" fmla="*/ 5061 h 49767"/>
              <a:gd name="connsiteX3" fmla="*/ 22492 w 43256"/>
              <a:gd name="connsiteY3" fmla="*/ 3291 h 49767"/>
              <a:gd name="connsiteX4" fmla="*/ 25785 w 43256"/>
              <a:gd name="connsiteY4" fmla="*/ 59 h 49767"/>
              <a:gd name="connsiteX5" fmla="*/ 29869 w 43256"/>
              <a:gd name="connsiteY5" fmla="*/ 2340 h 49767"/>
              <a:gd name="connsiteX6" fmla="*/ 35499 w 43256"/>
              <a:gd name="connsiteY6" fmla="*/ 549 h 49767"/>
              <a:gd name="connsiteX7" fmla="*/ 38354 w 43256"/>
              <a:gd name="connsiteY7" fmla="*/ 5435 h 49767"/>
              <a:gd name="connsiteX8" fmla="*/ 42018 w 43256"/>
              <a:gd name="connsiteY8" fmla="*/ 10177 h 49767"/>
              <a:gd name="connsiteX9" fmla="*/ 41854 w 43256"/>
              <a:gd name="connsiteY9" fmla="*/ 15319 h 49767"/>
              <a:gd name="connsiteX10" fmla="*/ 43052 w 43256"/>
              <a:gd name="connsiteY10" fmla="*/ 23181 h 49767"/>
              <a:gd name="connsiteX11" fmla="*/ 37440 w 43256"/>
              <a:gd name="connsiteY11" fmla="*/ 30063 h 49767"/>
              <a:gd name="connsiteX12" fmla="*/ 35431 w 43256"/>
              <a:gd name="connsiteY12" fmla="*/ 35960 h 49767"/>
              <a:gd name="connsiteX13" fmla="*/ 28591 w 43256"/>
              <a:gd name="connsiteY13" fmla="*/ 36674 h 49767"/>
              <a:gd name="connsiteX14" fmla="*/ 23703 w 43256"/>
              <a:gd name="connsiteY14" fmla="*/ 42965 h 49767"/>
              <a:gd name="connsiteX15" fmla="*/ 16516 w 43256"/>
              <a:gd name="connsiteY15" fmla="*/ 39125 h 49767"/>
              <a:gd name="connsiteX16" fmla="*/ 5840 w 43256"/>
              <a:gd name="connsiteY16" fmla="*/ 35331 h 49767"/>
              <a:gd name="connsiteX17" fmla="*/ 1146 w 43256"/>
              <a:gd name="connsiteY17" fmla="*/ 31109 h 49767"/>
              <a:gd name="connsiteX18" fmla="*/ 2149 w 43256"/>
              <a:gd name="connsiteY18" fmla="*/ 25410 h 49767"/>
              <a:gd name="connsiteX19" fmla="*/ 31 w 43256"/>
              <a:gd name="connsiteY19" fmla="*/ 19563 h 49767"/>
              <a:gd name="connsiteX20" fmla="*/ 3899 w 43256"/>
              <a:gd name="connsiteY20" fmla="*/ 14366 h 49767"/>
              <a:gd name="connsiteX21" fmla="*/ 3936 w 43256"/>
              <a:gd name="connsiteY21" fmla="*/ 14229 h 49767"/>
              <a:gd name="connsiteX0" fmla="*/ 1655157 w 5665929"/>
              <a:gd name="connsiteY0" fmla="*/ 1722719 h 1814159"/>
              <a:gd name="connsiteX1" fmla="*/ 1655157 w 5665929"/>
              <a:gd name="connsiteY1" fmla="*/ 1810205 h 1814159"/>
              <a:gd name="connsiteX2" fmla="*/ 1746597 w 5665929"/>
              <a:gd name="connsiteY2" fmla="*/ 1814159 h 1814159"/>
              <a:gd name="connsiteX0" fmla="*/ 1814980 w 5665929"/>
              <a:gd name="connsiteY0" fmla="*/ 1706068 h 1814159"/>
              <a:gd name="connsiteX1" fmla="*/ 1818933 w 5665929"/>
              <a:gd name="connsiteY1" fmla="*/ 1710021 h 1814159"/>
              <a:gd name="connsiteX2" fmla="*/ 1814980 w 5665929"/>
              <a:gd name="connsiteY2" fmla="*/ 1706068 h 1814159"/>
              <a:gd name="connsiteX0" fmla="*/ 1866986 w 5665929"/>
              <a:gd name="connsiteY0" fmla="*/ 1720836 h 1814159"/>
              <a:gd name="connsiteX1" fmla="*/ 1866986 w 5665929"/>
              <a:gd name="connsiteY1" fmla="*/ 1458376 h 1814159"/>
              <a:gd name="connsiteX0" fmla="*/ 4729 w 43256"/>
              <a:gd name="connsiteY0" fmla="*/ 26036 h 49767"/>
              <a:gd name="connsiteX1" fmla="*/ 2196 w 43256"/>
              <a:gd name="connsiteY1" fmla="*/ 25239 h 49767"/>
              <a:gd name="connsiteX2" fmla="*/ 6964 w 43256"/>
              <a:gd name="connsiteY2" fmla="*/ 34758 h 49767"/>
              <a:gd name="connsiteX3" fmla="*/ 5856 w 43256"/>
              <a:gd name="connsiteY3" fmla="*/ 35139 h 49767"/>
              <a:gd name="connsiteX4" fmla="*/ 16514 w 43256"/>
              <a:gd name="connsiteY4" fmla="*/ 38949 h 49767"/>
              <a:gd name="connsiteX5" fmla="*/ 15846 w 43256"/>
              <a:gd name="connsiteY5" fmla="*/ 37209 h 49767"/>
              <a:gd name="connsiteX6" fmla="*/ 28863 w 43256"/>
              <a:gd name="connsiteY6" fmla="*/ 34610 h 49767"/>
              <a:gd name="connsiteX7" fmla="*/ 28596 w 43256"/>
              <a:gd name="connsiteY7" fmla="*/ 36519 h 49767"/>
              <a:gd name="connsiteX8" fmla="*/ 34165 w 43256"/>
              <a:gd name="connsiteY8" fmla="*/ 22813 h 49767"/>
              <a:gd name="connsiteX9" fmla="*/ 37416 w 43256"/>
              <a:gd name="connsiteY9" fmla="*/ 29949 h 49767"/>
              <a:gd name="connsiteX10" fmla="*/ 41834 w 43256"/>
              <a:gd name="connsiteY10" fmla="*/ 15213 h 49767"/>
              <a:gd name="connsiteX11" fmla="*/ 40386 w 43256"/>
              <a:gd name="connsiteY11" fmla="*/ 17889 h 49767"/>
              <a:gd name="connsiteX12" fmla="*/ 38360 w 43256"/>
              <a:gd name="connsiteY12" fmla="*/ 5285 h 49767"/>
              <a:gd name="connsiteX13" fmla="*/ 38436 w 43256"/>
              <a:gd name="connsiteY13" fmla="*/ 6549 h 49767"/>
              <a:gd name="connsiteX14" fmla="*/ 29114 w 43256"/>
              <a:gd name="connsiteY14" fmla="*/ 3811 h 49767"/>
              <a:gd name="connsiteX15" fmla="*/ 29856 w 43256"/>
              <a:gd name="connsiteY15" fmla="*/ 2199 h 49767"/>
              <a:gd name="connsiteX16" fmla="*/ 22177 w 43256"/>
              <a:gd name="connsiteY16" fmla="*/ 4579 h 49767"/>
              <a:gd name="connsiteX17" fmla="*/ 22536 w 43256"/>
              <a:gd name="connsiteY17" fmla="*/ 3189 h 49767"/>
              <a:gd name="connsiteX18" fmla="*/ 14036 w 43256"/>
              <a:gd name="connsiteY18" fmla="*/ 5051 h 49767"/>
              <a:gd name="connsiteX19" fmla="*/ 15336 w 43256"/>
              <a:gd name="connsiteY19" fmla="*/ 6399 h 49767"/>
              <a:gd name="connsiteX20" fmla="*/ 4163 w 43256"/>
              <a:gd name="connsiteY20" fmla="*/ 15648 h 49767"/>
              <a:gd name="connsiteX21" fmla="*/ 3936 w 43256"/>
              <a:gd name="connsiteY21" fmla="*/ 14229 h 49767"/>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430937 w 5665929"/>
              <a:gd name="connsiteY0" fmla="*/ 1285928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231110 w 5665929"/>
              <a:gd name="connsiteY0" fmla="*/ 1270124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231110 w 5665929"/>
              <a:gd name="connsiteY0" fmla="*/ 1270124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46697 w 5665929"/>
              <a:gd name="connsiteY0" fmla="*/ 1161747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7207"/>
              <a:gd name="connsiteX1" fmla="*/ 5659 w 43256"/>
              <a:gd name="connsiteY1" fmla="*/ 6766 h 47207"/>
              <a:gd name="connsiteX2" fmla="*/ 14041 w 43256"/>
              <a:gd name="connsiteY2" fmla="*/ 5061 h 47207"/>
              <a:gd name="connsiteX3" fmla="*/ 22492 w 43256"/>
              <a:gd name="connsiteY3" fmla="*/ 3291 h 47207"/>
              <a:gd name="connsiteX4" fmla="*/ 25785 w 43256"/>
              <a:gd name="connsiteY4" fmla="*/ 59 h 47207"/>
              <a:gd name="connsiteX5" fmla="*/ 29869 w 43256"/>
              <a:gd name="connsiteY5" fmla="*/ 2340 h 47207"/>
              <a:gd name="connsiteX6" fmla="*/ 35499 w 43256"/>
              <a:gd name="connsiteY6" fmla="*/ 549 h 47207"/>
              <a:gd name="connsiteX7" fmla="*/ 38354 w 43256"/>
              <a:gd name="connsiteY7" fmla="*/ 5435 h 47207"/>
              <a:gd name="connsiteX8" fmla="*/ 42018 w 43256"/>
              <a:gd name="connsiteY8" fmla="*/ 10177 h 47207"/>
              <a:gd name="connsiteX9" fmla="*/ 41854 w 43256"/>
              <a:gd name="connsiteY9" fmla="*/ 15319 h 47207"/>
              <a:gd name="connsiteX10" fmla="*/ 43052 w 43256"/>
              <a:gd name="connsiteY10" fmla="*/ 23181 h 47207"/>
              <a:gd name="connsiteX11" fmla="*/ 37440 w 43256"/>
              <a:gd name="connsiteY11" fmla="*/ 30063 h 47207"/>
              <a:gd name="connsiteX12" fmla="*/ 35431 w 43256"/>
              <a:gd name="connsiteY12" fmla="*/ 35960 h 47207"/>
              <a:gd name="connsiteX13" fmla="*/ 28591 w 43256"/>
              <a:gd name="connsiteY13" fmla="*/ 36674 h 47207"/>
              <a:gd name="connsiteX14" fmla="*/ 23703 w 43256"/>
              <a:gd name="connsiteY14" fmla="*/ 42965 h 47207"/>
              <a:gd name="connsiteX15" fmla="*/ 16516 w 43256"/>
              <a:gd name="connsiteY15" fmla="*/ 39125 h 47207"/>
              <a:gd name="connsiteX16" fmla="*/ 5840 w 43256"/>
              <a:gd name="connsiteY16" fmla="*/ 35331 h 47207"/>
              <a:gd name="connsiteX17" fmla="*/ 1146 w 43256"/>
              <a:gd name="connsiteY17" fmla="*/ 31109 h 47207"/>
              <a:gd name="connsiteX18" fmla="*/ 2149 w 43256"/>
              <a:gd name="connsiteY18" fmla="*/ 25410 h 47207"/>
              <a:gd name="connsiteX19" fmla="*/ 31 w 43256"/>
              <a:gd name="connsiteY19" fmla="*/ 19563 h 47207"/>
              <a:gd name="connsiteX20" fmla="*/ 3899 w 43256"/>
              <a:gd name="connsiteY20" fmla="*/ 14366 h 47207"/>
              <a:gd name="connsiteX21" fmla="*/ 3936 w 43256"/>
              <a:gd name="connsiteY21" fmla="*/ 14229 h 47207"/>
              <a:gd name="connsiteX0" fmla="*/ 146697 w 5665929"/>
              <a:gd name="connsiteY0" fmla="*/ 1161747 h 1720836"/>
              <a:gd name="connsiteX1" fmla="*/ 168374 w 5665929"/>
              <a:gd name="connsiteY1" fmla="*/ 1232351 h 1720836"/>
              <a:gd name="connsiteX0" fmla="*/ 1814980 w 5665929"/>
              <a:gd name="connsiteY0" fmla="*/ 1706068 h 1720836"/>
              <a:gd name="connsiteX1" fmla="*/ 1818933 w 5665929"/>
              <a:gd name="connsiteY1" fmla="*/ 1710021 h 1720836"/>
              <a:gd name="connsiteX2" fmla="*/ 1814980 w 5665929"/>
              <a:gd name="connsiteY2" fmla="*/ 1706068 h 1720836"/>
              <a:gd name="connsiteX0" fmla="*/ 1866986 w 5665929"/>
              <a:gd name="connsiteY0" fmla="*/ 1720836 h 1720836"/>
              <a:gd name="connsiteX1" fmla="*/ 1866986 w 5665929"/>
              <a:gd name="connsiteY1" fmla="*/ 1458376 h 1720836"/>
              <a:gd name="connsiteX0" fmla="*/ 4729 w 43256"/>
              <a:gd name="connsiteY0" fmla="*/ 26036 h 47207"/>
              <a:gd name="connsiteX1" fmla="*/ 2196 w 43256"/>
              <a:gd name="connsiteY1" fmla="*/ 25239 h 47207"/>
              <a:gd name="connsiteX2" fmla="*/ 6964 w 43256"/>
              <a:gd name="connsiteY2" fmla="*/ 34758 h 47207"/>
              <a:gd name="connsiteX3" fmla="*/ 5856 w 43256"/>
              <a:gd name="connsiteY3" fmla="*/ 35139 h 47207"/>
              <a:gd name="connsiteX4" fmla="*/ 16514 w 43256"/>
              <a:gd name="connsiteY4" fmla="*/ 38949 h 47207"/>
              <a:gd name="connsiteX5" fmla="*/ 15846 w 43256"/>
              <a:gd name="connsiteY5" fmla="*/ 37209 h 47207"/>
              <a:gd name="connsiteX6" fmla="*/ 28863 w 43256"/>
              <a:gd name="connsiteY6" fmla="*/ 34610 h 47207"/>
              <a:gd name="connsiteX7" fmla="*/ 28596 w 43256"/>
              <a:gd name="connsiteY7" fmla="*/ 36519 h 47207"/>
              <a:gd name="connsiteX8" fmla="*/ 34165 w 43256"/>
              <a:gd name="connsiteY8" fmla="*/ 22813 h 47207"/>
              <a:gd name="connsiteX9" fmla="*/ 37416 w 43256"/>
              <a:gd name="connsiteY9" fmla="*/ 29949 h 47207"/>
              <a:gd name="connsiteX10" fmla="*/ 41834 w 43256"/>
              <a:gd name="connsiteY10" fmla="*/ 15213 h 47207"/>
              <a:gd name="connsiteX11" fmla="*/ 40386 w 43256"/>
              <a:gd name="connsiteY11" fmla="*/ 17889 h 47207"/>
              <a:gd name="connsiteX12" fmla="*/ 38360 w 43256"/>
              <a:gd name="connsiteY12" fmla="*/ 5285 h 47207"/>
              <a:gd name="connsiteX13" fmla="*/ 38436 w 43256"/>
              <a:gd name="connsiteY13" fmla="*/ 6549 h 47207"/>
              <a:gd name="connsiteX14" fmla="*/ 29114 w 43256"/>
              <a:gd name="connsiteY14" fmla="*/ 3811 h 47207"/>
              <a:gd name="connsiteX15" fmla="*/ 29856 w 43256"/>
              <a:gd name="connsiteY15" fmla="*/ 2199 h 47207"/>
              <a:gd name="connsiteX16" fmla="*/ 22177 w 43256"/>
              <a:gd name="connsiteY16" fmla="*/ 4579 h 47207"/>
              <a:gd name="connsiteX17" fmla="*/ 22536 w 43256"/>
              <a:gd name="connsiteY17" fmla="*/ 3189 h 47207"/>
              <a:gd name="connsiteX18" fmla="*/ 14036 w 43256"/>
              <a:gd name="connsiteY18" fmla="*/ 5051 h 47207"/>
              <a:gd name="connsiteX19" fmla="*/ 15336 w 43256"/>
              <a:gd name="connsiteY19" fmla="*/ 6399 h 47207"/>
              <a:gd name="connsiteX20" fmla="*/ 4163 w 43256"/>
              <a:gd name="connsiteY20" fmla="*/ 15648 h 47207"/>
              <a:gd name="connsiteX21" fmla="*/ 3936 w 43256"/>
              <a:gd name="connsiteY21" fmla="*/ 14229 h 47207"/>
              <a:gd name="connsiteX0" fmla="*/ 3936 w 43256"/>
              <a:gd name="connsiteY0" fmla="*/ 14229 h 47207"/>
              <a:gd name="connsiteX1" fmla="*/ 5659 w 43256"/>
              <a:gd name="connsiteY1" fmla="*/ 6766 h 47207"/>
              <a:gd name="connsiteX2" fmla="*/ 14041 w 43256"/>
              <a:gd name="connsiteY2" fmla="*/ 5061 h 47207"/>
              <a:gd name="connsiteX3" fmla="*/ 22492 w 43256"/>
              <a:gd name="connsiteY3" fmla="*/ 3291 h 47207"/>
              <a:gd name="connsiteX4" fmla="*/ 25785 w 43256"/>
              <a:gd name="connsiteY4" fmla="*/ 59 h 47207"/>
              <a:gd name="connsiteX5" fmla="*/ 29869 w 43256"/>
              <a:gd name="connsiteY5" fmla="*/ 2340 h 47207"/>
              <a:gd name="connsiteX6" fmla="*/ 35499 w 43256"/>
              <a:gd name="connsiteY6" fmla="*/ 549 h 47207"/>
              <a:gd name="connsiteX7" fmla="*/ 38354 w 43256"/>
              <a:gd name="connsiteY7" fmla="*/ 5435 h 47207"/>
              <a:gd name="connsiteX8" fmla="*/ 42018 w 43256"/>
              <a:gd name="connsiteY8" fmla="*/ 10177 h 47207"/>
              <a:gd name="connsiteX9" fmla="*/ 41854 w 43256"/>
              <a:gd name="connsiteY9" fmla="*/ 15319 h 47207"/>
              <a:gd name="connsiteX10" fmla="*/ 43052 w 43256"/>
              <a:gd name="connsiteY10" fmla="*/ 23181 h 47207"/>
              <a:gd name="connsiteX11" fmla="*/ 37440 w 43256"/>
              <a:gd name="connsiteY11" fmla="*/ 30063 h 47207"/>
              <a:gd name="connsiteX12" fmla="*/ 35431 w 43256"/>
              <a:gd name="connsiteY12" fmla="*/ 35960 h 47207"/>
              <a:gd name="connsiteX13" fmla="*/ 28591 w 43256"/>
              <a:gd name="connsiteY13" fmla="*/ 36674 h 47207"/>
              <a:gd name="connsiteX14" fmla="*/ 23703 w 43256"/>
              <a:gd name="connsiteY14" fmla="*/ 42965 h 47207"/>
              <a:gd name="connsiteX15" fmla="*/ 16516 w 43256"/>
              <a:gd name="connsiteY15" fmla="*/ 39125 h 47207"/>
              <a:gd name="connsiteX16" fmla="*/ 5840 w 43256"/>
              <a:gd name="connsiteY16" fmla="*/ 35331 h 47207"/>
              <a:gd name="connsiteX17" fmla="*/ 1146 w 43256"/>
              <a:gd name="connsiteY17" fmla="*/ 31109 h 47207"/>
              <a:gd name="connsiteX18" fmla="*/ 2149 w 43256"/>
              <a:gd name="connsiteY18" fmla="*/ 25410 h 47207"/>
              <a:gd name="connsiteX19" fmla="*/ 31 w 43256"/>
              <a:gd name="connsiteY19" fmla="*/ 19563 h 47207"/>
              <a:gd name="connsiteX20" fmla="*/ 3899 w 43256"/>
              <a:gd name="connsiteY20" fmla="*/ 14366 h 47207"/>
              <a:gd name="connsiteX21" fmla="*/ 3936 w 43256"/>
              <a:gd name="connsiteY21" fmla="*/ 14229 h 47207"/>
              <a:gd name="connsiteX0" fmla="*/ 146697 w 5665929"/>
              <a:gd name="connsiteY0" fmla="*/ 1161747 h 1720836"/>
              <a:gd name="connsiteX1" fmla="*/ 168374 w 5665929"/>
              <a:gd name="connsiteY1" fmla="*/ 1232351 h 1720836"/>
              <a:gd name="connsiteX0" fmla="*/ 752027 w 5665929"/>
              <a:gd name="connsiteY0" fmla="*/ 1280288 h 1720836"/>
              <a:gd name="connsiteX1" fmla="*/ 1818933 w 5665929"/>
              <a:gd name="connsiteY1" fmla="*/ 1710021 h 1720836"/>
              <a:gd name="connsiteX2" fmla="*/ 752027 w 5665929"/>
              <a:gd name="connsiteY2" fmla="*/ 1280288 h 1720836"/>
              <a:gd name="connsiteX0" fmla="*/ 1866986 w 5665929"/>
              <a:gd name="connsiteY0" fmla="*/ 1720836 h 1720836"/>
              <a:gd name="connsiteX1" fmla="*/ 1866986 w 5665929"/>
              <a:gd name="connsiteY1" fmla="*/ 1458376 h 1720836"/>
              <a:gd name="connsiteX0" fmla="*/ 4729 w 43256"/>
              <a:gd name="connsiteY0" fmla="*/ 26036 h 47207"/>
              <a:gd name="connsiteX1" fmla="*/ 2196 w 43256"/>
              <a:gd name="connsiteY1" fmla="*/ 25239 h 47207"/>
              <a:gd name="connsiteX2" fmla="*/ 6964 w 43256"/>
              <a:gd name="connsiteY2" fmla="*/ 34758 h 47207"/>
              <a:gd name="connsiteX3" fmla="*/ 5856 w 43256"/>
              <a:gd name="connsiteY3" fmla="*/ 35139 h 47207"/>
              <a:gd name="connsiteX4" fmla="*/ 16514 w 43256"/>
              <a:gd name="connsiteY4" fmla="*/ 38949 h 47207"/>
              <a:gd name="connsiteX5" fmla="*/ 15846 w 43256"/>
              <a:gd name="connsiteY5" fmla="*/ 37209 h 47207"/>
              <a:gd name="connsiteX6" fmla="*/ 28863 w 43256"/>
              <a:gd name="connsiteY6" fmla="*/ 34610 h 47207"/>
              <a:gd name="connsiteX7" fmla="*/ 28596 w 43256"/>
              <a:gd name="connsiteY7" fmla="*/ 36519 h 47207"/>
              <a:gd name="connsiteX8" fmla="*/ 34165 w 43256"/>
              <a:gd name="connsiteY8" fmla="*/ 22813 h 47207"/>
              <a:gd name="connsiteX9" fmla="*/ 37416 w 43256"/>
              <a:gd name="connsiteY9" fmla="*/ 29949 h 47207"/>
              <a:gd name="connsiteX10" fmla="*/ 41834 w 43256"/>
              <a:gd name="connsiteY10" fmla="*/ 15213 h 47207"/>
              <a:gd name="connsiteX11" fmla="*/ 40386 w 43256"/>
              <a:gd name="connsiteY11" fmla="*/ 17889 h 47207"/>
              <a:gd name="connsiteX12" fmla="*/ 38360 w 43256"/>
              <a:gd name="connsiteY12" fmla="*/ 5285 h 47207"/>
              <a:gd name="connsiteX13" fmla="*/ 38436 w 43256"/>
              <a:gd name="connsiteY13" fmla="*/ 6549 h 47207"/>
              <a:gd name="connsiteX14" fmla="*/ 29114 w 43256"/>
              <a:gd name="connsiteY14" fmla="*/ 3811 h 47207"/>
              <a:gd name="connsiteX15" fmla="*/ 29856 w 43256"/>
              <a:gd name="connsiteY15" fmla="*/ 2199 h 47207"/>
              <a:gd name="connsiteX16" fmla="*/ 22177 w 43256"/>
              <a:gd name="connsiteY16" fmla="*/ 4579 h 47207"/>
              <a:gd name="connsiteX17" fmla="*/ 22536 w 43256"/>
              <a:gd name="connsiteY17" fmla="*/ 3189 h 47207"/>
              <a:gd name="connsiteX18" fmla="*/ 14036 w 43256"/>
              <a:gd name="connsiteY18" fmla="*/ 5051 h 47207"/>
              <a:gd name="connsiteX19" fmla="*/ 15336 w 43256"/>
              <a:gd name="connsiteY19" fmla="*/ 6399 h 47207"/>
              <a:gd name="connsiteX20" fmla="*/ 4163 w 43256"/>
              <a:gd name="connsiteY20" fmla="*/ 15648 h 47207"/>
              <a:gd name="connsiteX21" fmla="*/ 3936 w 43256"/>
              <a:gd name="connsiteY21" fmla="*/ 14229 h 47207"/>
              <a:gd name="connsiteX0" fmla="*/ 3936 w 43256"/>
              <a:gd name="connsiteY0" fmla="*/ 14229 h 46910"/>
              <a:gd name="connsiteX1" fmla="*/ 5659 w 43256"/>
              <a:gd name="connsiteY1" fmla="*/ 6766 h 46910"/>
              <a:gd name="connsiteX2" fmla="*/ 14041 w 43256"/>
              <a:gd name="connsiteY2" fmla="*/ 5061 h 46910"/>
              <a:gd name="connsiteX3" fmla="*/ 22492 w 43256"/>
              <a:gd name="connsiteY3" fmla="*/ 3291 h 46910"/>
              <a:gd name="connsiteX4" fmla="*/ 25785 w 43256"/>
              <a:gd name="connsiteY4" fmla="*/ 59 h 46910"/>
              <a:gd name="connsiteX5" fmla="*/ 29869 w 43256"/>
              <a:gd name="connsiteY5" fmla="*/ 2340 h 46910"/>
              <a:gd name="connsiteX6" fmla="*/ 35499 w 43256"/>
              <a:gd name="connsiteY6" fmla="*/ 549 h 46910"/>
              <a:gd name="connsiteX7" fmla="*/ 38354 w 43256"/>
              <a:gd name="connsiteY7" fmla="*/ 5435 h 46910"/>
              <a:gd name="connsiteX8" fmla="*/ 42018 w 43256"/>
              <a:gd name="connsiteY8" fmla="*/ 10177 h 46910"/>
              <a:gd name="connsiteX9" fmla="*/ 41854 w 43256"/>
              <a:gd name="connsiteY9" fmla="*/ 15319 h 46910"/>
              <a:gd name="connsiteX10" fmla="*/ 43052 w 43256"/>
              <a:gd name="connsiteY10" fmla="*/ 23181 h 46910"/>
              <a:gd name="connsiteX11" fmla="*/ 37440 w 43256"/>
              <a:gd name="connsiteY11" fmla="*/ 30063 h 46910"/>
              <a:gd name="connsiteX12" fmla="*/ 35431 w 43256"/>
              <a:gd name="connsiteY12" fmla="*/ 35960 h 46910"/>
              <a:gd name="connsiteX13" fmla="*/ 28591 w 43256"/>
              <a:gd name="connsiteY13" fmla="*/ 36674 h 46910"/>
              <a:gd name="connsiteX14" fmla="*/ 23703 w 43256"/>
              <a:gd name="connsiteY14" fmla="*/ 42965 h 46910"/>
              <a:gd name="connsiteX15" fmla="*/ 16516 w 43256"/>
              <a:gd name="connsiteY15" fmla="*/ 39125 h 46910"/>
              <a:gd name="connsiteX16" fmla="*/ 5840 w 43256"/>
              <a:gd name="connsiteY16" fmla="*/ 35331 h 46910"/>
              <a:gd name="connsiteX17" fmla="*/ 1146 w 43256"/>
              <a:gd name="connsiteY17" fmla="*/ 31109 h 46910"/>
              <a:gd name="connsiteX18" fmla="*/ 2149 w 43256"/>
              <a:gd name="connsiteY18" fmla="*/ 25410 h 46910"/>
              <a:gd name="connsiteX19" fmla="*/ 31 w 43256"/>
              <a:gd name="connsiteY19" fmla="*/ 19563 h 46910"/>
              <a:gd name="connsiteX20" fmla="*/ 3899 w 43256"/>
              <a:gd name="connsiteY20" fmla="*/ 14366 h 46910"/>
              <a:gd name="connsiteX21" fmla="*/ 3936 w 43256"/>
              <a:gd name="connsiteY21" fmla="*/ 14229 h 46910"/>
              <a:gd name="connsiteX0" fmla="*/ 146697 w 5665929"/>
              <a:gd name="connsiteY0" fmla="*/ 1161747 h 1710021"/>
              <a:gd name="connsiteX1" fmla="*/ 168374 w 5665929"/>
              <a:gd name="connsiteY1" fmla="*/ 1232351 h 1710021"/>
              <a:gd name="connsiteX0" fmla="*/ 752027 w 5665929"/>
              <a:gd name="connsiteY0" fmla="*/ 1280288 h 1710021"/>
              <a:gd name="connsiteX1" fmla="*/ 1818933 w 5665929"/>
              <a:gd name="connsiteY1" fmla="*/ 1710021 h 1710021"/>
              <a:gd name="connsiteX2" fmla="*/ 752027 w 5665929"/>
              <a:gd name="connsiteY2" fmla="*/ 1280288 h 1710021"/>
              <a:gd name="connsiteX0" fmla="*/ 1872946 w 5665929"/>
              <a:gd name="connsiteY0" fmla="*/ 1491173 h 1710021"/>
              <a:gd name="connsiteX1" fmla="*/ 1866986 w 5665929"/>
              <a:gd name="connsiteY1" fmla="*/ 1458376 h 1710021"/>
              <a:gd name="connsiteX0" fmla="*/ 4729 w 43256"/>
              <a:gd name="connsiteY0" fmla="*/ 26036 h 46910"/>
              <a:gd name="connsiteX1" fmla="*/ 2196 w 43256"/>
              <a:gd name="connsiteY1" fmla="*/ 25239 h 46910"/>
              <a:gd name="connsiteX2" fmla="*/ 6964 w 43256"/>
              <a:gd name="connsiteY2" fmla="*/ 34758 h 46910"/>
              <a:gd name="connsiteX3" fmla="*/ 5856 w 43256"/>
              <a:gd name="connsiteY3" fmla="*/ 35139 h 46910"/>
              <a:gd name="connsiteX4" fmla="*/ 16514 w 43256"/>
              <a:gd name="connsiteY4" fmla="*/ 38949 h 46910"/>
              <a:gd name="connsiteX5" fmla="*/ 15846 w 43256"/>
              <a:gd name="connsiteY5" fmla="*/ 37209 h 46910"/>
              <a:gd name="connsiteX6" fmla="*/ 28863 w 43256"/>
              <a:gd name="connsiteY6" fmla="*/ 34610 h 46910"/>
              <a:gd name="connsiteX7" fmla="*/ 28596 w 43256"/>
              <a:gd name="connsiteY7" fmla="*/ 36519 h 46910"/>
              <a:gd name="connsiteX8" fmla="*/ 34165 w 43256"/>
              <a:gd name="connsiteY8" fmla="*/ 22813 h 46910"/>
              <a:gd name="connsiteX9" fmla="*/ 37416 w 43256"/>
              <a:gd name="connsiteY9" fmla="*/ 29949 h 46910"/>
              <a:gd name="connsiteX10" fmla="*/ 41834 w 43256"/>
              <a:gd name="connsiteY10" fmla="*/ 15213 h 46910"/>
              <a:gd name="connsiteX11" fmla="*/ 40386 w 43256"/>
              <a:gd name="connsiteY11" fmla="*/ 17889 h 46910"/>
              <a:gd name="connsiteX12" fmla="*/ 38360 w 43256"/>
              <a:gd name="connsiteY12" fmla="*/ 5285 h 46910"/>
              <a:gd name="connsiteX13" fmla="*/ 38436 w 43256"/>
              <a:gd name="connsiteY13" fmla="*/ 6549 h 46910"/>
              <a:gd name="connsiteX14" fmla="*/ 29114 w 43256"/>
              <a:gd name="connsiteY14" fmla="*/ 3811 h 46910"/>
              <a:gd name="connsiteX15" fmla="*/ 29856 w 43256"/>
              <a:gd name="connsiteY15" fmla="*/ 2199 h 46910"/>
              <a:gd name="connsiteX16" fmla="*/ 22177 w 43256"/>
              <a:gd name="connsiteY16" fmla="*/ 4579 h 46910"/>
              <a:gd name="connsiteX17" fmla="*/ 22536 w 43256"/>
              <a:gd name="connsiteY17" fmla="*/ 3189 h 46910"/>
              <a:gd name="connsiteX18" fmla="*/ 14036 w 43256"/>
              <a:gd name="connsiteY18" fmla="*/ 5051 h 46910"/>
              <a:gd name="connsiteX19" fmla="*/ 15336 w 43256"/>
              <a:gd name="connsiteY19" fmla="*/ 6399 h 46910"/>
              <a:gd name="connsiteX20" fmla="*/ 4163 w 43256"/>
              <a:gd name="connsiteY20" fmla="*/ 15648 h 46910"/>
              <a:gd name="connsiteX21" fmla="*/ 3936 w 43256"/>
              <a:gd name="connsiteY21" fmla="*/ 14229 h 46910"/>
              <a:gd name="connsiteX0" fmla="*/ 3936 w 43256"/>
              <a:gd name="connsiteY0" fmla="*/ 14229 h 49418"/>
              <a:gd name="connsiteX1" fmla="*/ 5659 w 43256"/>
              <a:gd name="connsiteY1" fmla="*/ 6766 h 49418"/>
              <a:gd name="connsiteX2" fmla="*/ 14041 w 43256"/>
              <a:gd name="connsiteY2" fmla="*/ 5061 h 49418"/>
              <a:gd name="connsiteX3" fmla="*/ 22492 w 43256"/>
              <a:gd name="connsiteY3" fmla="*/ 3291 h 49418"/>
              <a:gd name="connsiteX4" fmla="*/ 25785 w 43256"/>
              <a:gd name="connsiteY4" fmla="*/ 59 h 49418"/>
              <a:gd name="connsiteX5" fmla="*/ 29869 w 43256"/>
              <a:gd name="connsiteY5" fmla="*/ 2340 h 49418"/>
              <a:gd name="connsiteX6" fmla="*/ 35499 w 43256"/>
              <a:gd name="connsiteY6" fmla="*/ 549 h 49418"/>
              <a:gd name="connsiteX7" fmla="*/ 38354 w 43256"/>
              <a:gd name="connsiteY7" fmla="*/ 5435 h 49418"/>
              <a:gd name="connsiteX8" fmla="*/ 42018 w 43256"/>
              <a:gd name="connsiteY8" fmla="*/ 10177 h 49418"/>
              <a:gd name="connsiteX9" fmla="*/ 41854 w 43256"/>
              <a:gd name="connsiteY9" fmla="*/ 15319 h 49418"/>
              <a:gd name="connsiteX10" fmla="*/ 43052 w 43256"/>
              <a:gd name="connsiteY10" fmla="*/ 23181 h 49418"/>
              <a:gd name="connsiteX11" fmla="*/ 37440 w 43256"/>
              <a:gd name="connsiteY11" fmla="*/ 30063 h 49418"/>
              <a:gd name="connsiteX12" fmla="*/ 35431 w 43256"/>
              <a:gd name="connsiteY12" fmla="*/ 35960 h 49418"/>
              <a:gd name="connsiteX13" fmla="*/ 28591 w 43256"/>
              <a:gd name="connsiteY13" fmla="*/ 36674 h 49418"/>
              <a:gd name="connsiteX14" fmla="*/ 23703 w 43256"/>
              <a:gd name="connsiteY14" fmla="*/ 42965 h 49418"/>
              <a:gd name="connsiteX15" fmla="*/ 16516 w 43256"/>
              <a:gd name="connsiteY15" fmla="*/ 39125 h 49418"/>
              <a:gd name="connsiteX16" fmla="*/ 5840 w 43256"/>
              <a:gd name="connsiteY16" fmla="*/ 35331 h 49418"/>
              <a:gd name="connsiteX17" fmla="*/ 1146 w 43256"/>
              <a:gd name="connsiteY17" fmla="*/ 31109 h 49418"/>
              <a:gd name="connsiteX18" fmla="*/ 2149 w 43256"/>
              <a:gd name="connsiteY18" fmla="*/ 25410 h 49418"/>
              <a:gd name="connsiteX19" fmla="*/ 31 w 43256"/>
              <a:gd name="connsiteY19" fmla="*/ 19563 h 49418"/>
              <a:gd name="connsiteX20" fmla="*/ 3899 w 43256"/>
              <a:gd name="connsiteY20" fmla="*/ 14366 h 49418"/>
              <a:gd name="connsiteX21" fmla="*/ 3936 w 43256"/>
              <a:gd name="connsiteY21" fmla="*/ 14229 h 49418"/>
              <a:gd name="connsiteX0" fmla="*/ 146697 w 5665929"/>
              <a:gd name="connsiteY0" fmla="*/ 1161747 h 1801461"/>
              <a:gd name="connsiteX1" fmla="*/ 168374 w 5665929"/>
              <a:gd name="connsiteY1" fmla="*/ 1232351 h 1801461"/>
              <a:gd name="connsiteX0" fmla="*/ 1818933 w 5665929"/>
              <a:gd name="connsiteY0" fmla="*/ 1710021 h 1801461"/>
              <a:gd name="connsiteX1" fmla="*/ 752027 w 5665929"/>
              <a:gd name="connsiteY1" fmla="*/ 1280288 h 1801461"/>
              <a:gd name="connsiteX2" fmla="*/ 1910373 w 5665929"/>
              <a:gd name="connsiteY2" fmla="*/ 1801461 h 1801461"/>
              <a:gd name="connsiteX0" fmla="*/ 1872946 w 5665929"/>
              <a:gd name="connsiteY0" fmla="*/ 1491173 h 1801461"/>
              <a:gd name="connsiteX1" fmla="*/ 1866986 w 5665929"/>
              <a:gd name="connsiteY1" fmla="*/ 1458376 h 1801461"/>
              <a:gd name="connsiteX0" fmla="*/ 4729 w 43256"/>
              <a:gd name="connsiteY0" fmla="*/ 26036 h 49418"/>
              <a:gd name="connsiteX1" fmla="*/ 2196 w 43256"/>
              <a:gd name="connsiteY1" fmla="*/ 25239 h 49418"/>
              <a:gd name="connsiteX2" fmla="*/ 6964 w 43256"/>
              <a:gd name="connsiteY2" fmla="*/ 34758 h 49418"/>
              <a:gd name="connsiteX3" fmla="*/ 5856 w 43256"/>
              <a:gd name="connsiteY3" fmla="*/ 35139 h 49418"/>
              <a:gd name="connsiteX4" fmla="*/ 16514 w 43256"/>
              <a:gd name="connsiteY4" fmla="*/ 38949 h 49418"/>
              <a:gd name="connsiteX5" fmla="*/ 15846 w 43256"/>
              <a:gd name="connsiteY5" fmla="*/ 37209 h 49418"/>
              <a:gd name="connsiteX6" fmla="*/ 28863 w 43256"/>
              <a:gd name="connsiteY6" fmla="*/ 34610 h 49418"/>
              <a:gd name="connsiteX7" fmla="*/ 28596 w 43256"/>
              <a:gd name="connsiteY7" fmla="*/ 36519 h 49418"/>
              <a:gd name="connsiteX8" fmla="*/ 34165 w 43256"/>
              <a:gd name="connsiteY8" fmla="*/ 22813 h 49418"/>
              <a:gd name="connsiteX9" fmla="*/ 37416 w 43256"/>
              <a:gd name="connsiteY9" fmla="*/ 29949 h 49418"/>
              <a:gd name="connsiteX10" fmla="*/ 41834 w 43256"/>
              <a:gd name="connsiteY10" fmla="*/ 15213 h 49418"/>
              <a:gd name="connsiteX11" fmla="*/ 40386 w 43256"/>
              <a:gd name="connsiteY11" fmla="*/ 17889 h 49418"/>
              <a:gd name="connsiteX12" fmla="*/ 38360 w 43256"/>
              <a:gd name="connsiteY12" fmla="*/ 5285 h 49418"/>
              <a:gd name="connsiteX13" fmla="*/ 38436 w 43256"/>
              <a:gd name="connsiteY13" fmla="*/ 6549 h 49418"/>
              <a:gd name="connsiteX14" fmla="*/ 29114 w 43256"/>
              <a:gd name="connsiteY14" fmla="*/ 3811 h 49418"/>
              <a:gd name="connsiteX15" fmla="*/ 29856 w 43256"/>
              <a:gd name="connsiteY15" fmla="*/ 2199 h 49418"/>
              <a:gd name="connsiteX16" fmla="*/ 22177 w 43256"/>
              <a:gd name="connsiteY16" fmla="*/ 4579 h 49418"/>
              <a:gd name="connsiteX17" fmla="*/ 22536 w 43256"/>
              <a:gd name="connsiteY17" fmla="*/ 3189 h 49418"/>
              <a:gd name="connsiteX18" fmla="*/ 14036 w 43256"/>
              <a:gd name="connsiteY18" fmla="*/ 5051 h 49418"/>
              <a:gd name="connsiteX19" fmla="*/ 15336 w 43256"/>
              <a:gd name="connsiteY19" fmla="*/ 6399 h 49418"/>
              <a:gd name="connsiteX20" fmla="*/ 4163 w 43256"/>
              <a:gd name="connsiteY20" fmla="*/ 15648 h 49418"/>
              <a:gd name="connsiteX21" fmla="*/ 3936 w 43256"/>
              <a:gd name="connsiteY21" fmla="*/ 14229 h 49418"/>
              <a:gd name="connsiteX0" fmla="*/ 3936 w 43256"/>
              <a:gd name="connsiteY0" fmla="*/ 14229 h 46910"/>
              <a:gd name="connsiteX1" fmla="*/ 5659 w 43256"/>
              <a:gd name="connsiteY1" fmla="*/ 6766 h 46910"/>
              <a:gd name="connsiteX2" fmla="*/ 14041 w 43256"/>
              <a:gd name="connsiteY2" fmla="*/ 5061 h 46910"/>
              <a:gd name="connsiteX3" fmla="*/ 22492 w 43256"/>
              <a:gd name="connsiteY3" fmla="*/ 3291 h 46910"/>
              <a:gd name="connsiteX4" fmla="*/ 25785 w 43256"/>
              <a:gd name="connsiteY4" fmla="*/ 59 h 46910"/>
              <a:gd name="connsiteX5" fmla="*/ 29869 w 43256"/>
              <a:gd name="connsiteY5" fmla="*/ 2340 h 46910"/>
              <a:gd name="connsiteX6" fmla="*/ 35499 w 43256"/>
              <a:gd name="connsiteY6" fmla="*/ 549 h 46910"/>
              <a:gd name="connsiteX7" fmla="*/ 38354 w 43256"/>
              <a:gd name="connsiteY7" fmla="*/ 5435 h 46910"/>
              <a:gd name="connsiteX8" fmla="*/ 42018 w 43256"/>
              <a:gd name="connsiteY8" fmla="*/ 10177 h 46910"/>
              <a:gd name="connsiteX9" fmla="*/ 41854 w 43256"/>
              <a:gd name="connsiteY9" fmla="*/ 15319 h 46910"/>
              <a:gd name="connsiteX10" fmla="*/ 43052 w 43256"/>
              <a:gd name="connsiteY10" fmla="*/ 23181 h 46910"/>
              <a:gd name="connsiteX11" fmla="*/ 37440 w 43256"/>
              <a:gd name="connsiteY11" fmla="*/ 30063 h 46910"/>
              <a:gd name="connsiteX12" fmla="*/ 35431 w 43256"/>
              <a:gd name="connsiteY12" fmla="*/ 35960 h 46910"/>
              <a:gd name="connsiteX13" fmla="*/ 28591 w 43256"/>
              <a:gd name="connsiteY13" fmla="*/ 36674 h 46910"/>
              <a:gd name="connsiteX14" fmla="*/ 23703 w 43256"/>
              <a:gd name="connsiteY14" fmla="*/ 42965 h 46910"/>
              <a:gd name="connsiteX15" fmla="*/ 16516 w 43256"/>
              <a:gd name="connsiteY15" fmla="*/ 39125 h 46910"/>
              <a:gd name="connsiteX16" fmla="*/ 5840 w 43256"/>
              <a:gd name="connsiteY16" fmla="*/ 35331 h 46910"/>
              <a:gd name="connsiteX17" fmla="*/ 1146 w 43256"/>
              <a:gd name="connsiteY17" fmla="*/ 31109 h 46910"/>
              <a:gd name="connsiteX18" fmla="*/ 2149 w 43256"/>
              <a:gd name="connsiteY18" fmla="*/ 25410 h 46910"/>
              <a:gd name="connsiteX19" fmla="*/ 31 w 43256"/>
              <a:gd name="connsiteY19" fmla="*/ 19563 h 46910"/>
              <a:gd name="connsiteX20" fmla="*/ 3899 w 43256"/>
              <a:gd name="connsiteY20" fmla="*/ 14366 h 46910"/>
              <a:gd name="connsiteX21" fmla="*/ 3936 w 43256"/>
              <a:gd name="connsiteY21" fmla="*/ 14229 h 46910"/>
              <a:gd name="connsiteX0" fmla="*/ 146697 w 5665929"/>
              <a:gd name="connsiteY0" fmla="*/ 1161747 h 1710021"/>
              <a:gd name="connsiteX1" fmla="*/ 168374 w 5665929"/>
              <a:gd name="connsiteY1" fmla="*/ 1232351 h 1710021"/>
              <a:gd name="connsiteX0" fmla="*/ 1818933 w 5665929"/>
              <a:gd name="connsiteY0" fmla="*/ 1710021 h 1710021"/>
              <a:gd name="connsiteX1" fmla="*/ 752027 w 5665929"/>
              <a:gd name="connsiteY1" fmla="*/ 1280288 h 1710021"/>
              <a:gd name="connsiteX0" fmla="*/ 1872946 w 5665929"/>
              <a:gd name="connsiteY0" fmla="*/ 1491173 h 1710021"/>
              <a:gd name="connsiteX1" fmla="*/ 1866986 w 5665929"/>
              <a:gd name="connsiteY1" fmla="*/ 1458376 h 1710021"/>
              <a:gd name="connsiteX0" fmla="*/ 4729 w 43256"/>
              <a:gd name="connsiteY0" fmla="*/ 26036 h 46910"/>
              <a:gd name="connsiteX1" fmla="*/ 2196 w 43256"/>
              <a:gd name="connsiteY1" fmla="*/ 25239 h 46910"/>
              <a:gd name="connsiteX2" fmla="*/ 6964 w 43256"/>
              <a:gd name="connsiteY2" fmla="*/ 34758 h 46910"/>
              <a:gd name="connsiteX3" fmla="*/ 5856 w 43256"/>
              <a:gd name="connsiteY3" fmla="*/ 35139 h 46910"/>
              <a:gd name="connsiteX4" fmla="*/ 16514 w 43256"/>
              <a:gd name="connsiteY4" fmla="*/ 38949 h 46910"/>
              <a:gd name="connsiteX5" fmla="*/ 15846 w 43256"/>
              <a:gd name="connsiteY5" fmla="*/ 37209 h 46910"/>
              <a:gd name="connsiteX6" fmla="*/ 28863 w 43256"/>
              <a:gd name="connsiteY6" fmla="*/ 34610 h 46910"/>
              <a:gd name="connsiteX7" fmla="*/ 28596 w 43256"/>
              <a:gd name="connsiteY7" fmla="*/ 36519 h 46910"/>
              <a:gd name="connsiteX8" fmla="*/ 34165 w 43256"/>
              <a:gd name="connsiteY8" fmla="*/ 22813 h 46910"/>
              <a:gd name="connsiteX9" fmla="*/ 37416 w 43256"/>
              <a:gd name="connsiteY9" fmla="*/ 29949 h 46910"/>
              <a:gd name="connsiteX10" fmla="*/ 41834 w 43256"/>
              <a:gd name="connsiteY10" fmla="*/ 15213 h 46910"/>
              <a:gd name="connsiteX11" fmla="*/ 40386 w 43256"/>
              <a:gd name="connsiteY11" fmla="*/ 17889 h 46910"/>
              <a:gd name="connsiteX12" fmla="*/ 38360 w 43256"/>
              <a:gd name="connsiteY12" fmla="*/ 5285 h 46910"/>
              <a:gd name="connsiteX13" fmla="*/ 38436 w 43256"/>
              <a:gd name="connsiteY13" fmla="*/ 6549 h 46910"/>
              <a:gd name="connsiteX14" fmla="*/ 29114 w 43256"/>
              <a:gd name="connsiteY14" fmla="*/ 3811 h 46910"/>
              <a:gd name="connsiteX15" fmla="*/ 29856 w 43256"/>
              <a:gd name="connsiteY15" fmla="*/ 2199 h 46910"/>
              <a:gd name="connsiteX16" fmla="*/ 22177 w 43256"/>
              <a:gd name="connsiteY16" fmla="*/ 4579 h 46910"/>
              <a:gd name="connsiteX17" fmla="*/ 22536 w 43256"/>
              <a:gd name="connsiteY17" fmla="*/ 3189 h 46910"/>
              <a:gd name="connsiteX18" fmla="*/ 14036 w 43256"/>
              <a:gd name="connsiteY18" fmla="*/ 5051 h 46910"/>
              <a:gd name="connsiteX19" fmla="*/ 15336 w 43256"/>
              <a:gd name="connsiteY19" fmla="*/ 6399 h 46910"/>
              <a:gd name="connsiteX20" fmla="*/ 4163 w 43256"/>
              <a:gd name="connsiteY20" fmla="*/ 15648 h 46910"/>
              <a:gd name="connsiteX21" fmla="*/ 3936 w 43256"/>
              <a:gd name="connsiteY21" fmla="*/ 14229 h 46910"/>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146697 w 5665929"/>
              <a:gd name="connsiteY0" fmla="*/ 1161747 h 1575472"/>
              <a:gd name="connsiteX1" fmla="*/ 168374 w 5665929"/>
              <a:gd name="connsiteY1" fmla="*/ 1232351 h 1575472"/>
              <a:gd name="connsiteX0" fmla="*/ 1387500 w 5665929"/>
              <a:gd name="connsiteY0" fmla="*/ 1558508 h 1575472"/>
              <a:gd name="connsiteX1" fmla="*/ 752027 w 5665929"/>
              <a:gd name="connsiteY1" fmla="*/ 1280288 h 1575472"/>
              <a:gd name="connsiteX0" fmla="*/ 1872946 w 5665929"/>
              <a:gd name="connsiteY0" fmla="*/ 1491173 h 1575472"/>
              <a:gd name="connsiteX1" fmla="*/ 1866986 w 5665929"/>
              <a:gd name="connsiteY1" fmla="*/ 1458376 h 1575472"/>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22177 w 43256"/>
              <a:gd name="connsiteY16" fmla="*/ 4579 h 43219"/>
              <a:gd name="connsiteX17" fmla="*/ 22536 w 43256"/>
              <a:gd name="connsiteY17" fmla="*/ 3189 h 43219"/>
              <a:gd name="connsiteX18" fmla="*/ 14036 w 43256"/>
              <a:gd name="connsiteY18" fmla="*/ 5051 h 43219"/>
              <a:gd name="connsiteX19" fmla="*/ 15336 w 43256"/>
              <a:gd name="connsiteY19" fmla="*/ 6399 h 43219"/>
              <a:gd name="connsiteX20" fmla="*/ 4163 w 43256"/>
              <a:gd name="connsiteY20" fmla="*/ 15648 h 43219"/>
              <a:gd name="connsiteX21" fmla="*/ 3936 w 43256"/>
              <a:gd name="connsiteY21"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146697 w 5665929"/>
              <a:gd name="connsiteY0" fmla="*/ 1161747 h 1575472"/>
              <a:gd name="connsiteX1" fmla="*/ 168374 w 5665929"/>
              <a:gd name="connsiteY1" fmla="*/ 1232351 h 1575472"/>
              <a:gd name="connsiteX0" fmla="*/ 802700 w 5665929"/>
              <a:gd name="connsiteY0" fmla="*/ 1296072 h 1575472"/>
              <a:gd name="connsiteX1" fmla="*/ 752027 w 5665929"/>
              <a:gd name="connsiteY1" fmla="*/ 1280288 h 1575472"/>
              <a:gd name="connsiteX0" fmla="*/ 1872946 w 5665929"/>
              <a:gd name="connsiteY0" fmla="*/ 1491173 h 1575472"/>
              <a:gd name="connsiteX1" fmla="*/ 1866986 w 5665929"/>
              <a:gd name="connsiteY1" fmla="*/ 1458376 h 1575472"/>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22177 w 43256"/>
              <a:gd name="connsiteY16" fmla="*/ 4579 h 43219"/>
              <a:gd name="connsiteX17" fmla="*/ 22536 w 43256"/>
              <a:gd name="connsiteY17" fmla="*/ 3189 h 43219"/>
              <a:gd name="connsiteX18" fmla="*/ 14036 w 43256"/>
              <a:gd name="connsiteY18" fmla="*/ 5051 h 43219"/>
              <a:gd name="connsiteX19" fmla="*/ 15336 w 43256"/>
              <a:gd name="connsiteY19" fmla="*/ 6399 h 43219"/>
              <a:gd name="connsiteX20" fmla="*/ 4163 w 43256"/>
              <a:gd name="connsiteY20" fmla="*/ 15648 h 43219"/>
              <a:gd name="connsiteX21" fmla="*/ 3936 w 43256"/>
              <a:gd name="connsiteY21"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146697 w 5665929"/>
              <a:gd name="connsiteY0" fmla="*/ 1161747 h 1575472"/>
              <a:gd name="connsiteX1" fmla="*/ 163884 w 5665929"/>
              <a:gd name="connsiteY1" fmla="*/ 1171556 h 1575472"/>
              <a:gd name="connsiteX0" fmla="*/ 802700 w 5665929"/>
              <a:gd name="connsiteY0" fmla="*/ 1296072 h 1575472"/>
              <a:gd name="connsiteX1" fmla="*/ 752027 w 5665929"/>
              <a:gd name="connsiteY1" fmla="*/ 1280288 h 1575472"/>
              <a:gd name="connsiteX0" fmla="*/ 1872946 w 5665929"/>
              <a:gd name="connsiteY0" fmla="*/ 1491173 h 1575472"/>
              <a:gd name="connsiteX1" fmla="*/ 1866986 w 5665929"/>
              <a:gd name="connsiteY1" fmla="*/ 1458376 h 1575472"/>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22177 w 43256"/>
              <a:gd name="connsiteY16" fmla="*/ 4579 h 43219"/>
              <a:gd name="connsiteX17" fmla="*/ 22536 w 43256"/>
              <a:gd name="connsiteY17" fmla="*/ 3189 h 43219"/>
              <a:gd name="connsiteX18" fmla="*/ 14036 w 43256"/>
              <a:gd name="connsiteY18" fmla="*/ 5051 h 43219"/>
              <a:gd name="connsiteX19" fmla="*/ 15336 w 43256"/>
              <a:gd name="connsiteY19" fmla="*/ 6399 h 43219"/>
              <a:gd name="connsiteX20" fmla="*/ 4163 w 43256"/>
              <a:gd name="connsiteY20" fmla="*/ 15648 h 43219"/>
              <a:gd name="connsiteX21" fmla="*/ 3936 w 43256"/>
              <a:gd name="connsiteY21" fmla="*/ 14229 h 43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256" h="43219">
                <a:moveTo>
                  <a:pt x="3936" y="14229"/>
                </a:moveTo>
                <a:cubicBezTo>
                  <a:pt x="3665" y="11516"/>
                  <a:pt x="4297" y="8780"/>
                  <a:pt x="5659" y="6766"/>
                </a:cubicBezTo>
                <a:cubicBezTo>
                  <a:pt x="7811" y="3585"/>
                  <a:pt x="11300" y="2876"/>
                  <a:pt x="14041" y="5061"/>
                </a:cubicBezTo>
                <a:cubicBezTo>
                  <a:pt x="15714" y="768"/>
                  <a:pt x="19950" y="-119"/>
                  <a:pt x="22492" y="3291"/>
                </a:cubicBezTo>
                <a:cubicBezTo>
                  <a:pt x="23133" y="1542"/>
                  <a:pt x="24364" y="333"/>
                  <a:pt x="25785" y="59"/>
                </a:cubicBezTo>
                <a:cubicBezTo>
                  <a:pt x="27349" y="-243"/>
                  <a:pt x="28911" y="629"/>
                  <a:pt x="29869" y="2340"/>
                </a:cubicBezTo>
                <a:cubicBezTo>
                  <a:pt x="31251" y="126"/>
                  <a:pt x="33537" y="-601"/>
                  <a:pt x="35499" y="549"/>
                </a:cubicBezTo>
                <a:cubicBezTo>
                  <a:pt x="36994" y="1425"/>
                  <a:pt x="38066" y="3259"/>
                  <a:pt x="38354" y="5435"/>
                </a:cubicBezTo>
                <a:cubicBezTo>
                  <a:pt x="40082" y="6077"/>
                  <a:pt x="41458" y="7857"/>
                  <a:pt x="42018" y="10177"/>
                </a:cubicBezTo>
                <a:cubicBezTo>
                  <a:pt x="42425" y="11861"/>
                  <a:pt x="42367" y="13690"/>
                  <a:pt x="41854" y="15319"/>
                </a:cubicBezTo>
                <a:cubicBezTo>
                  <a:pt x="43115" y="17553"/>
                  <a:pt x="43556" y="20449"/>
                  <a:pt x="43052" y="23181"/>
                </a:cubicBezTo>
                <a:cubicBezTo>
                  <a:pt x="42382" y="26813"/>
                  <a:pt x="40164" y="29533"/>
                  <a:pt x="37440" y="30063"/>
                </a:cubicBezTo>
                <a:cubicBezTo>
                  <a:pt x="37427" y="32330"/>
                  <a:pt x="36694" y="34480"/>
                  <a:pt x="35431" y="35960"/>
                </a:cubicBezTo>
                <a:cubicBezTo>
                  <a:pt x="33512" y="38209"/>
                  <a:pt x="30740" y="38498"/>
                  <a:pt x="28591" y="36674"/>
                </a:cubicBezTo>
                <a:cubicBezTo>
                  <a:pt x="27896" y="39807"/>
                  <a:pt x="26035" y="42202"/>
                  <a:pt x="23703" y="42965"/>
                </a:cubicBezTo>
                <a:cubicBezTo>
                  <a:pt x="20955" y="43864"/>
                  <a:pt x="18087" y="42332"/>
                  <a:pt x="16516" y="39125"/>
                </a:cubicBezTo>
                <a:cubicBezTo>
                  <a:pt x="12808" y="42169"/>
                  <a:pt x="7992" y="40458"/>
                  <a:pt x="5840" y="35331"/>
                </a:cubicBezTo>
                <a:cubicBezTo>
                  <a:pt x="3726" y="35668"/>
                  <a:pt x="1741" y="33883"/>
                  <a:pt x="1146" y="31109"/>
                </a:cubicBezTo>
                <a:cubicBezTo>
                  <a:pt x="715" y="29102"/>
                  <a:pt x="1096" y="26936"/>
                  <a:pt x="2149" y="25410"/>
                </a:cubicBezTo>
                <a:cubicBezTo>
                  <a:pt x="655" y="24213"/>
                  <a:pt x="-177" y="21916"/>
                  <a:pt x="31" y="19563"/>
                </a:cubicBezTo>
                <a:cubicBezTo>
                  <a:pt x="275" y="16808"/>
                  <a:pt x="1881" y="14650"/>
                  <a:pt x="3899" y="14366"/>
                </a:cubicBezTo>
                <a:cubicBezTo>
                  <a:pt x="3911" y="14320"/>
                  <a:pt x="3924" y="14275"/>
                  <a:pt x="3936" y="14229"/>
                </a:cubicBezTo>
                <a:close/>
              </a:path>
              <a:path w="5665929" h="1575472">
                <a:moveTo>
                  <a:pt x="146697" y="1161747"/>
                </a:moveTo>
                <a:cubicBezTo>
                  <a:pt x="153987" y="1169037"/>
                  <a:pt x="171174" y="1164266"/>
                  <a:pt x="163884" y="1171556"/>
                </a:cubicBezTo>
              </a:path>
              <a:path w="5665929" h="1575472">
                <a:moveTo>
                  <a:pt x="802700" y="1296072"/>
                </a:moveTo>
                <a:lnTo>
                  <a:pt x="752027" y="1280288"/>
                </a:lnTo>
              </a:path>
              <a:path w="5665929" h="1575472">
                <a:moveTo>
                  <a:pt x="1872946" y="1491173"/>
                </a:moveTo>
                <a:lnTo>
                  <a:pt x="1866986" y="1458376"/>
                </a:lnTo>
              </a:path>
              <a:path w="43256" h="43219" fill="none" extrusionOk="0">
                <a:moveTo>
                  <a:pt x="4729" y="26036"/>
                </a:moveTo>
                <a:cubicBezTo>
                  <a:pt x="3845" y="26130"/>
                  <a:pt x="2961" y="25852"/>
                  <a:pt x="2196" y="25239"/>
                </a:cubicBezTo>
                <a:moveTo>
                  <a:pt x="6964" y="34758"/>
                </a:moveTo>
                <a:cubicBezTo>
                  <a:pt x="6609" y="34951"/>
                  <a:pt x="6236" y="35079"/>
                  <a:pt x="5856" y="35139"/>
                </a:cubicBezTo>
                <a:moveTo>
                  <a:pt x="16514" y="38949"/>
                </a:moveTo>
                <a:cubicBezTo>
                  <a:pt x="16247" y="38403"/>
                  <a:pt x="16023" y="37820"/>
                  <a:pt x="15846" y="37209"/>
                </a:cubicBezTo>
                <a:moveTo>
                  <a:pt x="28863" y="34610"/>
                </a:moveTo>
                <a:cubicBezTo>
                  <a:pt x="28824" y="35257"/>
                  <a:pt x="28734" y="35897"/>
                  <a:pt x="28596" y="36519"/>
                </a:cubicBezTo>
                <a:moveTo>
                  <a:pt x="34165" y="22813"/>
                </a:moveTo>
                <a:cubicBezTo>
                  <a:pt x="36169" y="24141"/>
                  <a:pt x="37434" y="26917"/>
                  <a:pt x="37416" y="29949"/>
                </a:cubicBezTo>
                <a:moveTo>
                  <a:pt x="41834" y="15213"/>
                </a:moveTo>
                <a:cubicBezTo>
                  <a:pt x="41509" y="16245"/>
                  <a:pt x="41014" y="17161"/>
                  <a:pt x="40386" y="17889"/>
                </a:cubicBezTo>
                <a:moveTo>
                  <a:pt x="38360" y="5285"/>
                </a:moveTo>
                <a:cubicBezTo>
                  <a:pt x="38415" y="5702"/>
                  <a:pt x="38441" y="6125"/>
                  <a:pt x="38436" y="6549"/>
                </a:cubicBezTo>
                <a:moveTo>
                  <a:pt x="29114" y="3811"/>
                </a:moveTo>
                <a:cubicBezTo>
                  <a:pt x="29303" y="3228"/>
                  <a:pt x="29552" y="2685"/>
                  <a:pt x="29856" y="2199"/>
                </a:cubicBezTo>
                <a:moveTo>
                  <a:pt x="22177" y="4579"/>
                </a:moveTo>
                <a:cubicBezTo>
                  <a:pt x="22254" y="4097"/>
                  <a:pt x="22375" y="3630"/>
                  <a:pt x="22536" y="3189"/>
                </a:cubicBezTo>
                <a:moveTo>
                  <a:pt x="14036" y="5051"/>
                </a:moveTo>
                <a:cubicBezTo>
                  <a:pt x="14508" y="5427"/>
                  <a:pt x="14944" y="5880"/>
                  <a:pt x="15336" y="6399"/>
                </a:cubicBezTo>
                <a:moveTo>
                  <a:pt x="4163" y="15648"/>
                </a:moveTo>
                <a:cubicBezTo>
                  <a:pt x="4060" y="15184"/>
                  <a:pt x="3984" y="14710"/>
                  <a:pt x="3936" y="14229"/>
                </a:cubicBezTo>
              </a:path>
            </a:pathLst>
          </a:cu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ru-RU"/>
          </a:p>
        </p:txBody>
      </p:sp>
      <p:sp>
        <p:nvSpPr>
          <p:cNvPr id="11" name="TextBox 10">
            <a:extLst>
              <a:ext uri="{FF2B5EF4-FFF2-40B4-BE49-F238E27FC236}">
                <a16:creationId xmlns:a16="http://schemas.microsoft.com/office/drawing/2014/main" id="{4F4233FC-3E6F-46FC-B113-5EE855458380}"/>
              </a:ext>
            </a:extLst>
          </p:cNvPr>
          <p:cNvSpPr txBox="1"/>
          <p:nvPr/>
        </p:nvSpPr>
        <p:spPr>
          <a:xfrm>
            <a:off x="5583264" y="2540481"/>
            <a:ext cx="4532692" cy="769441"/>
          </a:xfrm>
          <a:prstGeom prst="rect">
            <a:avLst/>
          </a:prstGeom>
          <a:noFill/>
        </p:spPr>
        <p:txBody>
          <a:bodyPr wrap="square">
            <a:spAutoFit/>
          </a:bodyPr>
          <a:lstStyle/>
          <a:p>
            <a:pPr algn="l"/>
            <a:r>
              <a:rPr lang="ru-RU" sz="2200" dirty="0">
                <a:solidFill>
                  <a:srgbClr val="191C20"/>
                </a:solidFill>
                <a:latin typeface="Times New Roman" panose="02020603050405020304" pitchFamily="18" charset="0"/>
                <a:cs typeface="Times New Roman" panose="02020603050405020304" pitchFamily="18" charset="0"/>
              </a:rPr>
              <a:t>Где спрайт? Чем он отличается от клонов?</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43190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036228C6-680B-4188-A0BF-34E5CAD6BFEF}"/>
              </a:ext>
            </a:extLst>
          </p:cNvPr>
          <p:cNvPicPr>
            <a:picLocks noChangeAspect="1"/>
          </p:cNvPicPr>
          <p:nvPr/>
        </p:nvPicPr>
        <p:blipFill>
          <a:blip r:embed="rId2"/>
          <a:stretch>
            <a:fillRect/>
          </a:stretch>
        </p:blipFill>
        <p:spPr>
          <a:xfrm>
            <a:off x="293496" y="1447151"/>
            <a:ext cx="3274768" cy="3399653"/>
          </a:xfrm>
          <a:prstGeom prst="rect">
            <a:avLst/>
          </a:prstGeom>
        </p:spPr>
      </p:pic>
      <p:sp>
        <p:nvSpPr>
          <p:cNvPr id="5" name="TextBox 4">
            <a:extLst>
              <a:ext uri="{FF2B5EF4-FFF2-40B4-BE49-F238E27FC236}">
                <a16:creationId xmlns:a16="http://schemas.microsoft.com/office/drawing/2014/main" id="{8747D992-486B-4C20-9A92-284383B20768}"/>
              </a:ext>
            </a:extLst>
          </p:cNvPr>
          <p:cNvSpPr txBox="1"/>
          <p:nvPr/>
        </p:nvSpPr>
        <p:spPr>
          <a:xfrm>
            <a:off x="195733" y="596252"/>
            <a:ext cx="11521512" cy="769441"/>
          </a:xfrm>
          <a:prstGeom prst="rect">
            <a:avLst/>
          </a:prstGeom>
          <a:noFill/>
        </p:spPr>
        <p:txBody>
          <a:bodyPr wrap="square">
            <a:spAutoFit/>
          </a:bodyPr>
          <a:lstStyle/>
          <a:p>
            <a:pPr algn="l"/>
            <a:r>
              <a:rPr lang="ru-RU" sz="2200" dirty="0">
                <a:solidFill>
                  <a:srgbClr val="191C20"/>
                </a:solidFill>
                <a:latin typeface="Times New Roman" panose="02020603050405020304" pitchFamily="18" charset="0"/>
                <a:cs typeface="Times New Roman" panose="02020603050405020304" pitchFamily="18" charset="0"/>
              </a:rPr>
              <a:t>Выбранный спрайт, например Кот, в цикле создаёт клон, изменяет графический эффект и перемещается по вертикали:</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C9FA291-EB77-4910-B607-DCB599BCCDB5}"/>
              </a:ext>
            </a:extLst>
          </p:cNvPr>
          <p:cNvSpPr txBox="1"/>
          <p:nvPr/>
        </p:nvSpPr>
        <p:spPr>
          <a:xfrm>
            <a:off x="840690" y="25327"/>
            <a:ext cx="10231597"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 если в ряд по росту?»</a:t>
            </a:r>
          </a:p>
        </p:txBody>
      </p:sp>
      <p:sp>
        <p:nvSpPr>
          <p:cNvPr id="7" name="TextBox 6">
            <a:extLst>
              <a:ext uri="{FF2B5EF4-FFF2-40B4-BE49-F238E27FC236}">
                <a16:creationId xmlns:a16="http://schemas.microsoft.com/office/drawing/2014/main" id="{EB62631B-D32F-46C6-918E-F70B8E1641B5}"/>
              </a:ext>
            </a:extLst>
          </p:cNvPr>
          <p:cNvSpPr txBox="1"/>
          <p:nvPr/>
        </p:nvSpPr>
        <p:spPr>
          <a:xfrm>
            <a:off x="6539595" y="3738808"/>
            <a:ext cx="4532692" cy="1107996"/>
          </a:xfrm>
          <a:prstGeom prst="rect">
            <a:avLst/>
          </a:prstGeom>
          <a:noFill/>
        </p:spPr>
        <p:txBody>
          <a:bodyPr wrap="square">
            <a:spAutoFit/>
          </a:bodyPr>
          <a:lstStyle/>
          <a:p>
            <a:pPr algn="l"/>
            <a:r>
              <a:rPr lang="ru-RU" sz="2200" dirty="0">
                <a:solidFill>
                  <a:srgbClr val="191C20"/>
                </a:solidFill>
                <a:latin typeface="Times New Roman" panose="02020603050405020304" pitchFamily="18" charset="0"/>
                <a:cs typeface="Times New Roman" panose="02020603050405020304" pitchFamily="18" charset="0"/>
              </a:rPr>
              <a:t>Где спрайт? От чего это зависит?</a:t>
            </a:r>
          </a:p>
          <a:p>
            <a:pPr algn="l"/>
            <a:r>
              <a:rPr lang="ru-RU" sz="2200" b="0" i="0" dirty="0">
                <a:solidFill>
                  <a:srgbClr val="191C20"/>
                </a:solidFill>
                <a:effectLst/>
                <a:latin typeface="Times New Roman" panose="02020603050405020304" pitchFamily="18" charset="0"/>
                <a:cs typeface="Times New Roman" panose="02020603050405020304" pitchFamily="18" charset="0"/>
              </a:rPr>
              <a:t>Какие </a:t>
            </a:r>
            <a:r>
              <a:rPr lang="ru-RU" sz="2200" dirty="0">
                <a:solidFill>
                  <a:srgbClr val="191C20"/>
                </a:solidFill>
                <a:latin typeface="Times New Roman" panose="02020603050405020304" pitchFamily="18" charset="0"/>
                <a:cs typeface="Times New Roman" panose="02020603050405020304" pitchFamily="18" charset="0"/>
              </a:rPr>
              <a:t>Коты точно клоны?</a:t>
            </a:r>
          </a:p>
          <a:p>
            <a:pPr algn="l"/>
            <a:r>
              <a:rPr lang="ru-RU" sz="2200" b="0" i="0" dirty="0">
                <a:solidFill>
                  <a:srgbClr val="191C20"/>
                </a:solidFill>
                <a:effectLst/>
                <a:latin typeface="Times New Roman" panose="02020603050405020304" pitchFamily="18" charset="0"/>
                <a:cs typeface="Times New Roman" panose="02020603050405020304" pitchFamily="18" charset="0"/>
              </a:rPr>
              <a:t>Чем спрайт отличается от клонов?</a:t>
            </a:r>
          </a:p>
        </p:txBody>
      </p:sp>
      <p:sp>
        <p:nvSpPr>
          <p:cNvPr id="9" name="TextBox 8">
            <a:extLst>
              <a:ext uri="{FF2B5EF4-FFF2-40B4-BE49-F238E27FC236}">
                <a16:creationId xmlns:a16="http://schemas.microsoft.com/office/drawing/2014/main" id="{4B97CB34-6D29-46FC-B4AA-AF85C5308964}"/>
              </a:ext>
            </a:extLst>
          </p:cNvPr>
          <p:cNvSpPr txBox="1"/>
          <p:nvPr/>
        </p:nvSpPr>
        <p:spPr>
          <a:xfrm>
            <a:off x="4161299" y="1828178"/>
            <a:ext cx="7796422" cy="769441"/>
          </a:xfrm>
          <a:prstGeom prst="rect">
            <a:avLst/>
          </a:prstGeom>
          <a:noFill/>
        </p:spPr>
        <p:txBody>
          <a:bodyPr wrap="square">
            <a:spAutoFit/>
          </a:bodyPr>
          <a:lstStyle/>
          <a:p>
            <a:pPr algn="l"/>
            <a:r>
              <a:rPr lang="ru-RU" sz="2200" u="sng" dirty="0">
                <a:solidFill>
                  <a:srgbClr val="191C20"/>
                </a:solidFill>
                <a:latin typeface="Times New Roman" panose="02020603050405020304" pitchFamily="18" charset="0"/>
                <a:cs typeface="Times New Roman" panose="02020603050405020304" pitchFamily="18" charset="0"/>
              </a:rPr>
              <a:t>Запустите программу, предварительно на Ваше усмотрение заполнив пустые поля, и посмотрите, что будет на экране.</a:t>
            </a:r>
            <a:endParaRPr lang="ru-RU" sz="2200" b="0" i="0" u="sng" dirty="0">
              <a:solidFill>
                <a:srgbClr val="191C20"/>
              </a:solidFill>
              <a:effectLst/>
              <a:latin typeface="Times New Roman" panose="02020603050405020304" pitchFamily="18" charset="0"/>
              <a:cs typeface="Times New Roman" panose="02020603050405020304" pitchFamily="18" charset="0"/>
            </a:endParaRPr>
          </a:p>
        </p:txBody>
      </p:sp>
      <p:pic>
        <p:nvPicPr>
          <p:cNvPr id="10" name="Рисунок 9">
            <a:extLst>
              <a:ext uri="{FF2B5EF4-FFF2-40B4-BE49-F238E27FC236}">
                <a16:creationId xmlns:a16="http://schemas.microsoft.com/office/drawing/2014/main" id="{822C85CB-C972-4A76-B4DC-E47EDEB944E1}"/>
              </a:ext>
            </a:extLst>
          </p:cNvPr>
          <p:cNvPicPr>
            <a:picLocks noChangeAspect="1"/>
          </p:cNvPicPr>
          <p:nvPr/>
        </p:nvPicPr>
        <p:blipFill>
          <a:blip r:embed="rId3"/>
          <a:stretch>
            <a:fillRect/>
          </a:stretch>
        </p:blipFill>
        <p:spPr>
          <a:xfrm>
            <a:off x="3587455" y="3761831"/>
            <a:ext cx="3401620" cy="2806337"/>
          </a:xfrm>
          <a:prstGeom prst="rect">
            <a:avLst/>
          </a:prstGeom>
        </p:spPr>
      </p:pic>
      <p:sp>
        <p:nvSpPr>
          <p:cNvPr id="11" name="Пузырек для мыслей: облако 16">
            <a:extLst>
              <a:ext uri="{FF2B5EF4-FFF2-40B4-BE49-F238E27FC236}">
                <a16:creationId xmlns:a16="http://schemas.microsoft.com/office/drawing/2014/main" id="{9D0341BE-1390-45A7-A67B-298EC07B724A}"/>
              </a:ext>
            </a:extLst>
          </p:cNvPr>
          <p:cNvSpPr/>
          <p:nvPr/>
        </p:nvSpPr>
        <p:spPr>
          <a:xfrm rot="253453">
            <a:off x="5275615" y="3518479"/>
            <a:ext cx="6633091" cy="1575472"/>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1694185 w 5658594"/>
              <a:gd name="connsiteY0" fmla="*/ 1771602 h 1574757"/>
              <a:gd name="connsiteX1" fmla="*/ 1650442 w 5658594"/>
              <a:gd name="connsiteY1" fmla="*/ 1815345 h 1574757"/>
              <a:gd name="connsiteX2" fmla="*/ 1606699 w 5658594"/>
              <a:gd name="connsiteY2" fmla="*/ 1771602 h 1574757"/>
              <a:gd name="connsiteX3" fmla="*/ 1650442 w 5658594"/>
              <a:gd name="connsiteY3" fmla="*/ 1727859 h 1574757"/>
              <a:gd name="connsiteX4" fmla="*/ 1694185 w 5658594"/>
              <a:gd name="connsiteY4" fmla="*/ 1771602 h 1574757"/>
              <a:gd name="connsiteX0" fmla="*/ 1810265 w 5658594"/>
              <a:gd name="connsiteY0" fmla="*/ 1711208 h 1574757"/>
              <a:gd name="connsiteX1" fmla="*/ 1722778 w 5658594"/>
              <a:gd name="connsiteY1" fmla="*/ 1798695 h 1574757"/>
              <a:gd name="connsiteX2" fmla="*/ 1635291 w 5658594"/>
              <a:gd name="connsiteY2" fmla="*/ 1711208 h 1574757"/>
              <a:gd name="connsiteX3" fmla="*/ 1722778 w 5658594"/>
              <a:gd name="connsiteY3" fmla="*/ 1623721 h 1574757"/>
              <a:gd name="connsiteX4" fmla="*/ 1810265 w 5658594"/>
              <a:gd name="connsiteY4" fmla="*/ 1711208 h 1574757"/>
              <a:gd name="connsiteX0" fmla="*/ 1993501 w 5658594"/>
              <a:gd name="connsiteY0" fmla="*/ 1594746 h 1574757"/>
              <a:gd name="connsiteX1" fmla="*/ 1862271 w 5658594"/>
              <a:gd name="connsiteY1" fmla="*/ 1725976 h 1574757"/>
              <a:gd name="connsiteX2" fmla="*/ 1731041 w 5658594"/>
              <a:gd name="connsiteY2" fmla="*/ 1594746 h 1574757"/>
              <a:gd name="connsiteX3" fmla="*/ 1862271 w 5658594"/>
              <a:gd name="connsiteY3" fmla="*/ 1463516 h 1574757"/>
              <a:gd name="connsiteX4" fmla="*/ 1993501 w 5658594"/>
              <a:gd name="connsiteY4" fmla="*/ 1594746 h 1574757"/>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727493 w 5665929"/>
              <a:gd name="connsiteY1" fmla="*/ 1793555 h 1810205"/>
              <a:gd name="connsiteX2" fmla="*/ 1640006 w 5665929"/>
              <a:gd name="connsiteY2" fmla="*/ 1706068 h 1810205"/>
              <a:gd name="connsiteX3" fmla="*/ 1727493 w 5665929"/>
              <a:gd name="connsiteY3" fmla="*/ 1618581 h 1810205"/>
              <a:gd name="connsiteX4" fmla="*/ 1814980 w 5665929"/>
              <a:gd name="connsiteY4" fmla="*/ 1706068 h 1810205"/>
              <a:gd name="connsiteX0" fmla="*/ 1866986 w 5665929"/>
              <a:gd name="connsiteY0" fmla="*/ 1458376 h 1810205"/>
              <a:gd name="connsiteX1" fmla="*/ 1866986 w 5665929"/>
              <a:gd name="connsiteY1" fmla="*/ 1720836 h 1810205"/>
              <a:gd name="connsiteX2" fmla="*/ 1735756 w 5665929"/>
              <a:gd name="connsiteY2" fmla="*/ 1589606 h 1810205"/>
              <a:gd name="connsiteX3" fmla="*/ 1866986 w 5665929"/>
              <a:gd name="connsiteY3"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727493 w 5665929"/>
              <a:gd name="connsiteY1" fmla="*/ 1793555 h 1810205"/>
              <a:gd name="connsiteX2" fmla="*/ 1640006 w 5665929"/>
              <a:gd name="connsiteY2" fmla="*/ 1706068 h 1810205"/>
              <a:gd name="connsiteX3" fmla="*/ 1727493 w 5665929"/>
              <a:gd name="connsiteY3" fmla="*/ 1618581 h 1810205"/>
              <a:gd name="connsiteX4" fmla="*/ 1814980 w 5665929"/>
              <a:gd name="connsiteY4" fmla="*/ 1706068 h 1810205"/>
              <a:gd name="connsiteX0" fmla="*/ 1866986 w 5665929"/>
              <a:gd name="connsiteY0" fmla="*/ 1458376 h 1810205"/>
              <a:gd name="connsiteX1" fmla="*/ 1866986 w 5665929"/>
              <a:gd name="connsiteY1" fmla="*/ 1720836 h 1810205"/>
              <a:gd name="connsiteX2" fmla="*/ 1866986 w 5665929"/>
              <a:gd name="connsiteY2"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640006 w 5665929"/>
              <a:gd name="connsiteY1" fmla="*/ 1706068 h 1810205"/>
              <a:gd name="connsiteX2" fmla="*/ 1727493 w 5665929"/>
              <a:gd name="connsiteY2" fmla="*/ 1618581 h 1810205"/>
              <a:gd name="connsiteX3" fmla="*/ 1814980 w 5665929"/>
              <a:gd name="connsiteY3" fmla="*/ 1706068 h 1810205"/>
              <a:gd name="connsiteX0" fmla="*/ 1866986 w 5665929"/>
              <a:gd name="connsiteY0" fmla="*/ 1458376 h 1810205"/>
              <a:gd name="connsiteX1" fmla="*/ 1866986 w 5665929"/>
              <a:gd name="connsiteY1" fmla="*/ 1720836 h 1810205"/>
              <a:gd name="connsiteX2" fmla="*/ 1866986 w 5665929"/>
              <a:gd name="connsiteY2"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716"/>
              <a:gd name="connsiteX1" fmla="*/ 5659 w 43256"/>
              <a:gd name="connsiteY1" fmla="*/ 6766 h 49716"/>
              <a:gd name="connsiteX2" fmla="*/ 14041 w 43256"/>
              <a:gd name="connsiteY2" fmla="*/ 5061 h 49716"/>
              <a:gd name="connsiteX3" fmla="*/ 22492 w 43256"/>
              <a:gd name="connsiteY3" fmla="*/ 3291 h 49716"/>
              <a:gd name="connsiteX4" fmla="*/ 25785 w 43256"/>
              <a:gd name="connsiteY4" fmla="*/ 59 h 49716"/>
              <a:gd name="connsiteX5" fmla="*/ 29869 w 43256"/>
              <a:gd name="connsiteY5" fmla="*/ 2340 h 49716"/>
              <a:gd name="connsiteX6" fmla="*/ 35499 w 43256"/>
              <a:gd name="connsiteY6" fmla="*/ 549 h 49716"/>
              <a:gd name="connsiteX7" fmla="*/ 38354 w 43256"/>
              <a:gd name="connsiteY7" fmla="*/ 5435 h 49716"/>
              <a:gd name="connsiteX8" fmla="*/ 42018 w 43256"/>
              <a:gd name="connsiteY8" fmla="*/ 10177 h 49716"/>
              <a:gd name="connsiteX9" fmla="*/ 41854 w 43256"/>
              <a:gd name="connsiteY9" fmla="*/ 15319 h 49716"/>
              <a:gd name="connsiteX10" fmla="*/ 43052 w 43256"/>
              <a:gd name="connsiteY10" fmla="*/ 23181 h 49716"/>
              <a:gd name="connsiteX11" fmla="*/ 37440 w 43256"/>
              <a:gd name="connsiteY11" fmla="*/ 30063 h 49716"/>
              <a:gd name="connsiteX12" fmla="*/ 35431 w 43256"/>
              <a:gd name="connsiteY12" fmla="*/ 35960 h 49716"/>
              <a:gd name="connsiteX13" fmla="*/ 28591 w 43256"/>
              <a:gd name="connsiteY13" fmla="*/ 36674 h 49716"/>
              <a:gd name="connsiteX14" fmla="*/ 23703 w 43256"/>
              <a:gd name="connsiteY14" fmla="*/ 42965 h 49716"/>
              <a:gd name="connsiteX15" fmla="*/ 16516 w 43256"/>
              <a:gd name="connsiteY15" fmla="*/ 39125 h 49716"/>
              <a:gd name="connsiteX16" fmla="*/ 5840 w 43256"/>
              <a:gd name="connsiteY16" fmla="*/ 35331 h 49716"/>
              <a:gd name="connsiteX17" fmla="*/ 1146 w 43256"/>
              <a:gd name="connsiteY17" fmla="*/ 31109 h 49716"/>
              <a:gd name="connsiteX18" fmla="*/ 2149 w 43256"/>
              <a:gd name="connsiteY18" fmla="*/ 25410 h 49716"/>
              <a:gd name="connsiteX19" fmla="*/ 31 w 43256"/>
              <a:gd name="connsiteY19" fmla="*/ 19563 h 49716"/>
              <a:gd name="connsiteX20" fmla="*/ 3899 w 43256"/>
              <a:gd name="connsiteY20" fmla="*/ 14366 h 49716"/>
              <a:gd name="connsiteX21" fmla="*/ 3936 w 43256"/>
              <a:gd name="connsiteY21" fmla="*/ 14229 h 49716"/>
              <a:gd name="connsiteX0" fmla="*/ 1698900 w 5665929"/>
              <a:gd name="connsiteY0" fmla="*/ 1766462 h 1812276"/>
              <a:gd name="connsiteX1" fmla="*/ 1655157 w 5665929"/>
              <a:gd name="connsiteY1" fmla="*/ 1810205 h 1812276"/>
              <a:gd name="connsiteX2" fmla="*/ 1611414 w 5665929"/>
              <a:gd name="connsiteY2" fmla="*/ 1766462 h 1812276"/>
              <a:gd name="connsiteX3" fmla="*/ 1655157 w 5665929"/>
              <a:gd name="connsiteY3" fmla="*/ 1722719 h 1812276"/>
              <a:gd name="connsiteX4" fmla="*/ 1698900 w 5665929"/>
              <a:gd name="connsiteY4" fmla="*/ 1766462 h 1812276"/>
              <a:gd name="connsiteX0" fmla="*/ 1814980 w 5665929"/>
              <a:gd name="connsiteY0" fmla="*/ 1706068 h 1812276"/>
              <a:gd name="connsiteX1" fmla="*/ 1640006 w 5665929"/>
              <a:gd name="connsiteY1" fmla="*/ 1706068 h 1812276"/>
              <a:gd name="connsiteX2" fmla="*/ 1727493 w 5665929"/>
              <a:gd name="connsiteY2" fmla="*/ 1618581 h 1812276"/>
              <a:gd name="connsiteX3" fmla="*/ 1814980 w 5665929"/>
              <a:gd name="connsiteY3" fmla="*/ 1706068 h 1812276"/>
              <a:gd name="connsiteX0" fmla="*/ 1866986 w 5665929"/>
              <a:gd name="connsiteY0" fmla="*/ 1720836 h 1812276"/>
              <a:gd name="connsiteX1" fmla="*/ 1866986 w 5665929"/>
              <a:gd name="connsiteY1" fmla="*/ 1458376 h 1812276"/>
              <a:gd name="connsiteX2" fmla="*/ 1958426 w 5665929"/>
              <a:gd name="connsiteY2" fmla="*/ 1812276 h 1812276"/>
              <a:gd name="connsiteX0" fmla="*/ 4729 w 43256"/>
              <a:gd name="connsiteY0" fmla="*/ 26036 h 49716"/>
              <a:gd name="connsiteX1" fmla="*/ 2196 w 43256"/>
              <a:gd name="connsiteY1" fmla="*/ 25239 h 49716"/>
              <a:gd name="connsiteX2" fmla="*/ 6964 w 43256"/>
              <a:gd name="connsiteY2" fmla="*/ 34758 h 49716"/>
              <a:gd name="connsiteX3" fmla="*/ 5856 w 43256"/>
              <a:gd name="connsiteY3" fmla="*/ 35139 h 49716"/>
              <a:gd name="connsiteX4" fmla="*/ 16514 w 43256"/>
              <a:gd name="connsiteY4" fmla="*/ 38949 h 49716"/>
              <a:gd name="connsiteX5" fmla="*/ 15846 w 43256"/>
              <a:gd name="connsiteY5" fmla="*/ 37209 h 49716"/>
              <a:gd name="connsiteX6" fmla="*/ 28863 w 43256"/>
              <a:gd name="connsiteY6" fmla="*/ 34610 h 49716"/>
              <a:gd name="connsiteX7" fmla="*/ 28596 w 43256"/>
              <a:gd name="connsiteY7" fmla="*/ 36519 h 49716"/>
              <a:gd name="connsiteX8" fmla="*/ 34165 w 43256"/>
              <a:gd name="connsiteY8" fmla="*/ 22813 h 49716"/>
              <a:gd name="connsiteX9" fmla="*/ 37416 w 43256"/>
              <a:gd name="connsiteY9" fmla="*/ 29949 h 49716"/>
              <a:gd name="connsiteX10" fmla="*/ 41834 w 43256"/>
              <a:gd name="connsiteY10" fmla="*/ 15213 h 49716"/>
              <a:gd name="connsiteX11" fmla="*/ 40386 w 43256"/>
              <a:gd name="connsiteY11" fmla="*/ 17889 h 49716"/>
              <a:gd name="connsiteX12" fmla="*/ 38360 w 43256"/>
              <a:gd name="connsiteY12" fmla="*/ 5285 h 49716"/>
              <a:gd name="connsiteX13" fmla="*/ 38436 w 43256"/>
              <a:gd name="connsiteY13" fmla="*/ 6549 h 49716"/>
              <a:gd name="connsiteX14" fmla="*/ 29114 w 43256"/>
              <a:gd name="connsiteY14" fmla="*/ 3811 h 49716"/>
              <a:gd name="connsiteX15" fmla="*/ 29856 w 43256"/>
              <a:gd name="connsiteY15" fmla="*/ 2199 h 49716"/>
              <a:gd name="connsiteX16" fmla="*/ 22177 w 43256"/>
              <a:gd name="connsiteY16" fmla="*/ 4579 h 49716"/>
              <a:gd name="connsiteX17" fmla="*/ 22536 w 43256"/>
              <a:gd name="connsiteY17" fmla="*/ 3189 h 49716"/>
              <a:gd name="connsiteX18" fmla="*/ 14036 w 43256"/>
              <a:gd name="connsiteY18" fmla="*/ 5051 h 49716"/>
              <a:gd name="connsiteX19" fmla="*/ 15336 w 43256"/>
              <a:gd name="connsiteY19" fmla="*/ 6399 h 49716"/>
              <a:gd name="connsiteX20" fmla="*/ 4163 w 43256"/>
              <a:gd name="connsiteY20" fmla="*/ 15648 h 49716"/>
              <a:gd name="connsiteX21" fmla="*/ 3936 w 43256"/>
              <a:gd name="connsiteY21" fmla="*/ 14229 h 49716"/>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640006 w 5665929"/>
              <a:gd name="connsiteY1" fmla="*/ 1706068 h 1810205"/>
              <a:gd name="connsiteX2" fmla="*/ 1727493 w 5665929"/>
              <a:gd name="connsiteY2" fmla="*/ 1618581 h 1810205"/>
              <a:gd name="connsiteX3" fmla="*/ 1814980 w 5665929"/>
              <a:gd name="connsiteY3"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640006 w 5665929"/>
              <a:gd name="connsiteY1" fmla="*/ 1706068 h 1811420"/>
              <a:gd name="connsiteX2" fmla="*/ 1727493 w 5665929"/>
              <a:gd name="connsiteY2" fmla="*/ 1618581 h 1811420"/>
              <a:gd name="connsiteX3" fmla="*/ 1814980 w 5665929"/>
              <a:gd name="connsiteY3"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727493 w 5665929"/>
              <a:gd name="connsiteY1" fmla="*/ 1618581 h 1811420"/>
              <a:gd name="connsiteX2" fmla="*/ 1814980 w 5665929"/>
              <a:gd name="connsiteY2"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727493 w 5665929"/>
              <a:gd name="connsiteY1" fmla="*/ 1618581 h 1811420"/>
              <a:gd name="connsiteX2" fmla="*/ 1814980 w 5665929"/>
              <a:gd name="connsiteY2"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727493 w 5665929"/>
              <a:gd name="connsiteY0" fmla="*/ 1618581 h 1811420"/>
              <a:gd name="connsiteX1" fmla="*/ 1814980 w 5665929"/>
              <a:gd name="connsiteY1" fmla="*/ 1706068 h 1811420"/>
              <a:gd name="connsiteX2" fmla="*/ 1818933 w 5665929"/>
              <a:gd name="connsiteY2" fmla="*/ 1710021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818933 w 5665929"/>
              <a:gd name="connsiteY1" fmla="*/ 1710021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818933 w 5665929"/>
              <a:gd name="connsiteY1" fmla="*/ 1710021 h 1811420"/>
              <a:gd name="connsiteX2" fmla="*/ 1814980 w 5665929"/>
              <a:gd name="connsiteY2"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2" fmla="*/ 1655157 w 5665929"/>
              <a:gd name="connsiteY2" fmla="*/ 1722719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767"/>
              <a:gd name="connsiteX1" fmla="*/ 5659 w 43256"/>
              <a:gd name="connsiteY1" fmla="*/ 6766 h 49767"/>
              <a:gd name="connsiteX2" fmla="*/ 14041 w 43256"/>
              <a:gd name="connsiteY2" fmla="*/ 5061 h 49767"/>
              <a:gd name="connsiteX3" fmla="*/ 22492 w 43256"/>
              <a:gd name="connsiteY3" fmla="*/ 3291 h 49767"/>
              <a:gd name="connsiteX4" fmla="*/ 25785 w 43256"/>
              <a:gd name="connsiteY4" fmla="*/ 59 h 49767"/>
              <a:gd name="connsiteX5" fmla="*/ 29869 w 43256"/>
              <a:gd name="connsiteY5" fmla="*/ 2340 h 49767"/>
              <a:gd name="connsiteX6" fmla="*/ 35499 w 43256"/>
              <a:gd name="connsiteY6" fmla="*/ 549 h 49767"/>
              <a:gd name="connsiteX7" fmla="*/ 38354 w 43256"/>
              <a:gd name="connsiteY7" fmla="*/ 5435 h 49767"/>
              <a:gd name="connsiteX8" fmla="*/ 42018 w 43256"/>
              <a:gd name="connsiteY8" fmla="*/ 10177 h 49767"/>
              <a:gd name="connsiteX9" fmla="*/ 41854 w 43256"/>
              <a:gd name="connsiteY9" fmla="*/ 15319 h 49767"/>
              <a:gd name="connsiteX10" fmla="*/ 43052 w 43256"/>
              <a:gd name="connsiteY10" fmla="*/ 23181 h 49767"/>
              <a:gd name="connsiteX11" fmla="*/ 37440 w 43256"/>
              <a:gd name="connsiteY11" fmla="*/ 30063 h 49767"/>
              <a:gd name="connsiteX12" fmla="*/ 35431 w 43256"/>
              <a:gd name="connsiteY12" fmla="*/ 35960 h 49767"/>
              <a:gd name="connsiteX13" fmla="*/ 28591 w 43256"/>
              <a:gd name="connsiteY13" fmla="*/ 36674 h 49767"/>
              <a:gd name="connsiteX14" fmla="*/ 23703 w 43256"/>
              <a:gd name="connsiteY14" fmla="*/ 42965 h 49767"/>
              <a:gd name="connsiteX15" fmla="*/ 16516 w 43256"/>
              <a:gd name="connsiteY15" fmla="*/ 39125 h 49767"/>
              <a:gd name="connsiteX16" fmla="*/ 5840 w 43256"/>
              <a:gd name="connsiteY16" fmla="*/ 35331 h 49767"/>
              <a:gd name="connsiteX17" fmla="*/ 1146 w 43256"/>
              <a:gd name="connsiteY17" fmla="*/ 31109 h 49767"/>
              <a:gd name="connsiteX18" fmla="*/ 2149 w 43256"/>
              <a:gd name="connsiteY18" fmla="*/ 25410 h 49767"/>
              <a:gd name="connsiteX19" fmla="*/ 31 w 43256"/>
              <a:gd name="connsiteY19" fmla="*/ 19563 h 49767"/>
              <a:gd name="connsiteX20" fmla="*/ 3899 w 43256"/>
              <a:gd name="connsiteY20" fmla="*/ 14366 h 49767"/>
              <a:gd name="connsiteX21" fmla="*/ 3936 w 43256"/>
              <a:gd name="connsiteY21" fmla="*/ 14229 h 49767"/>
              <a:gd name="connsiteX0" fmla="*/ 1655157 w 5665929"/>
              <a:gd name="connsiteY0" fmla="*/ 1722719 h 1814159"/>
              <a:gd name="connsiteX1" fmla="*/ 1655157 w 5665929"/>
              <a:gd name="connsiteY1" fmla="*/ 1810205 h 1814159"/>
              <a:gd name="connsiteX2" fmla="*/ 1746597 w 5665929"/>
              <a:gd name="connsiteY2" fmla="*/ 1814159 h 1814159"/>
              <a:gd name="connsiteX0" fmla="*/ 1814980 w 5665929"/>
              <a:gd name="connsiteY0" fmla="*/ 1706068 h 1814159"/>
              <a:gd name="connsiteX1" fmla="*/ 1818933 w 5665929"/>
              <a:gd name="connsiteY1" fmla="*/ 1710021 h 1814159"/>
              <a:gd name="connsiteX2" fmla="*/ 1814980 w 5665929"/>
              <a:gd name="connsiteY2" fmla="*/ 1706068 h 1814159"/>
              <a:gd name="connsiteX0" fmla="*/ 1866986 w 5665929"/>
              <a:gd name="connsiteY0" fmla="*/ 1720836 h 1814159"/>
              <a:gd name="connsiteX1" fmla="*/ 1866986 w 5665929"/>
              <a:gd name="connsiteY1" fmla="*/ 1458376 h 1814159"/>
              <a:gd name="connsiteX0" fmla="*/ 4729 w 43256"/>
              <a:gd name="connsiteY0" fmla="*/ 26036 h 49767"/>
              <a:gd name="connsiteX1" fmla="*/ 2196 w 43256"/>
              <a:gd name="connsiteY1" fmla="*/ 25239 h 49767"/>
              <a:gd name="connsiteX2" fmla="*/ 6964 w 43256"/>
              <a:gd name="connsiteY2" fmla="*/ 34758 h 49767"/>
              <a:gd name="connsiteX3" fmla="*/ 5856 w 43256"/>
              <a:gd name="connsiteY3" fmla="*/ 35139 h 49767"/>
              <a:gd name="connsiteX4" fmla="*/ 16514 w 43256"/>
              <a:gd name="connsiteY4" fmla="*/ 38949 h 49767"/>
              <a:gd name="connsiteX5" fmla="*/ 15846 w 43256"/>
              <a:gd name="connsiteY5" fmla="*/ 37209 h 49767"/>
              <a:gd name="connsiteX6" fmla="*/ 28863 w 43256"/>
              <a:gd name="connsiteY6" fmla="*/ 34610 h 49767"/>
              <a:gd name="connsiteX7" fmla="*/ 28596 w 43256"/>
              <a:gd name="connsiteY7" fmla="*/ 36519 h 49767"/>
              <a:gd name="connsiteX8" fmla="*/ 34165 w 43256"/>
              <a:gd name="connsiteY8" fmla="*/ 22813 h 49767"/>
              <a:gd name="connsiteX9" fmla="*/ 37416 w 43256"/>
              <a:gd name="connsiteY9" fmla="*/ 29949 h 49767"/>
              <a:gd name="connsiteX10" fmla="*/ 41834 w 43256"/>
              <a:gd name="connsiteY10" fmla="*/ 15213 h 49767"/>
              <a:gd name="connsiteX11" fmla="*/ 40386 w 43256"/>
              <a:gd name="connsiteY11" fmla="*/ 17889 h 49767"/>
              <a:gd name="connsiteX12" fmla="*/ 38360 w 43256"/>
              <a:gd name="connsiteY12" fmla="*/ 5285 h 49767"/>
              <a:gd name="connsiteX13" fmla="*/ 38436 w 43256"/>
              <a:gd name="connsiteY13" fmla="*/ 6549 h 49767"/>
              <a:gd name="connsiteX14" fmla="*/ 29114 w 43256"/>
              <a:gd name="connsiteY14" fmla="*/ 3811 h 49767"/>
              <a:gd name="connsiteX15" fmla="*/ 29856 w 43256"/>
              <a:gd name="connsiteY15" fmla="*/ 2199 h 49767"/>
              <a:gd name="connsiteX16" fmla="*/ 22177 w 43256"/>
              <a:gd name="connsiteY16" fmla="*/ 4579 h 49767"/>
              <a:gd name="connsiteX17" fmla="*/ 22536 w 43256"/>
              <a:gd name="connsiteY17" fmla="*/ 3189 h 49767"/>
              <a:gd name="connsiteX18" fmla="*/ 14036 w 43256"/>
              <a:gd name="connsiteY18" fmla="*/ 5051 h 49767"/>
              <a:gd name="connsiteX19" fmla="*/ 15336 w 43256"/>
              <a:gd name="connsiteY19" fmla="*/ 6399 h 49767"/>
              <a:gd name="connsiteX20" fmla="*/ 4163 w 43256"/>
              <a:gd name="connsiteY20" fmla="*/ 15648 h 49767"/>
              <a:gd name="connsiteX21" fmla="*/ 3936 w 43256"/>
              <a:gd name="connsiteY21" fmla="*/ 14229 h 49767"/>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430937 w 5665929"/>
              <a:gd name="connsiteY0" fmla="*/ 1285928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231110 w 5665929"/>
              <a:gd name="connsiteY0" fmla="*/ 1270124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231110 w 5665929"/>
              <a:gd name="connsiteY0" fmla="*/ 1270124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46697 w 5665929"/>
              <a:gd name="connsiteY0" fmla="*/ 1161747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7207"/>
              <a:gd name="connsiteX1" fmla="*/ 5659 w 43256"/>
              <a:gd name="connsiteY1" fmla="*/ 6766 h 47207"/>
              <a:gd name="connsiteX2" fmla="*/ 14041 w 43256"/>
              <a:gd name="connsiteY2" fmla="*/ 5061 h 47207"/>
              <a:gd name="connsiteX3" fmla="*/ 22492 w 43256"/>
              <a:gd name="connsiteY3" fmla="*/ 3291 h 47207"/>
              <a:gd name="connsiteX4" fmla="*/ 25785 w 43256"/>
              <a:gd name="connsiteY4" fmla="*/ 59 h 47207"/>
              <a:gd name="connsiteX5" fmla="*/ 29869 w 43256"/>
              <a:gd name="connsiteY5" fmla="*/ 2340 h 47207"/>
              <a:gd name="connsiteX6" fmla="*/ 35499 w 43256"/>
              <a:gd name="connsiteY6" fmla="*/ 549 h 47207"/>
              <a:gd name="connsiteX7" fmla="*/ 38354 w 43256"/>
              <a:gd name="connsiteY7" fmla="*/ 5435 h 47207"/>
              <a:gd name="connsiteX8" fmla="*/ 42018 w 43256"/>
              <a:gd name="connsiteY8" fmla="*/ 10177 h 47207"/>
              <a:gd name="connsiteX9" fmla="*/ 41854 w 43256"/>
              <a:gd name="connsiteY9" fmla="*/ 15319 h 47207"/>
              <a:gd name="connsiteX10" fmla="*/ 43052 w 43256"/>
              <a:gd name="connsiteY10" fmla="*/ 23181 h 47207"/>
              <a:gd name="connsiteX11" fmla="*/ 37440 w 43256"/>
              <a:gd name="connsiteY11" fmla="*/ 30063 h 47207"/>
              <a:gd name="connsiteX12" fmla="*/ 35431 w 43256"/>
              <a:gd name="connsiteY12" fmla="*/ 35960 h 47207"/>
              <a:gd name="connsiteX13" fmla="*/ 28591 w 43256"/>
              <a:gd name="connsiteY13" fmla="*/ 36674 h 47207"/>
              <a:gd name="connsiteX14" fmla="*/ 23703 w 43256"/>
              <a:gd name="connsiteY14" fmla="*/ 42965 h 47207"/>
              <a:gd name="connsiteX15" fmla="*/ 16516 w 43256"/>
              <a:gd name="connsiteY15" fmla="*/ 39125 h 47207"/>
              <a:gd name="connsiteX16" fmla="*/ 5840 w 43256"/>
              <a:gd name="connsiteY16" fmla="*/ 35331 h 47207"/>
              <a:gd name="connsiteX17" fmla="*/ 1146 w 43256"/>
              <a:gd name="connsiteY17" fmla="*/ 31109 h 47207"/>
              <a:gd name="connsiteX18" fmla="*/ 2149 w 43256"/>
              <a:gd name="connsiteY18" fmla="*/ 25410 h 47207"/>
              <a:gd name="connsiteX19" fmla="*/ 31 w 43256"/>
              <a:gd name="connsiteY19" fmla="*/ 19563 h 47207"/>
              <a:gd name="connsiteX20" fmla="*/ 3899 w 43256"/>
              <a:gd name="connsiteY20" fmla="*/ 14366 h 47207"/>
              <a:gd name="connsiteX21" fmla="*/ 3936 w 43256"/>
              <a:gd name="connsiteY21" fmla="*/ 14229 h 47207"/>
              <a:gd name="connsiteX0" fmla="*/ 146697 w 5665929"/>
              <a:gd name="connsiteY0" fmla="*/ 1161747 h 1720836"/>
              <a:gd name="connsiteX1" fmla="*/ 168374 w 5665929"/>
              <a:gd name="connsiteY1" fmla="*/ 1232351 h 1720836"/>
              <a:gd name="connsiteX0" fmla="*/ 1814980 w 5665929"/>
              <a:gd name="connsiteY0" fmla="*/ 1706068 h 1720836"/>
              <a:gd name="connsiteX1" fmla="*/ 1818933 w 5665929"/>
              <a:gd name="connsiteY1" fmla="*/ 1710021 h 1720836"/>
              <a:gd name="connsiteX2" fmla="*/ 1814980 w 5665929"/>
              <a:gd name="connsiteY2" fmla="*/ 1706068 h 1720836"/>
              <a:gd name="connsiteX0" fmla="*/ 1866986 w 5665929"/>
              <a:gd name="connsiteY0" fmla="*/ 1720836 h 1720836"/>
              <a:gd name="connsiteX1" fmla="*/ 1866986 w 5665929"/>
              <a:gd name="connsiteY1" fmla="*/ 1458376 h 1720836"/>
              <a:gd name="connsiteX0" fmla="*/ 4729 w 43256"/>
              <a:gd name="connsiteY0" fmla="*/ 26036 h 47207"/>
              <a:gd name="connsiteX1" fmla="*/ 2196 w 43256"/>
              <a:gd name="connsiteY1" fmla="*/ 25239 h 47207"/>
              <a:gd name="connsiteX2" fmla="*/ 6964 w 43256"/>
              <a:gd name="connsiteY2" fmla="*/ 34758 h 47207"/>
              <a:gd name="connsiteX3" fmla="*/ 5856 w 43256"/>
              <a:gd name="connsiteY3" fmla="*/ 35139 h 47207"/>
              <a:gd name="connsiteX4" fmla="*/ 16514 w 43256"/>
              <a:gd name="connsiteY4" fmla="*/ 38949 h 47207"/>
              <a:gd name="connsiteX5" fmla="*/ 15846 w 43256"/>
              <a:gd name="connsiteY5" fmla="*/ 37209 h 47207"/>
              <a:gd name="connsiteX6" fmla="*/ 28863 w 43256"/>
              <a:gd name="connsiteY6" fmla="*/ 34610 h 47207"/>
              <a:gd name="connsiteX7" fmla="*/ 28596 w 43256"/>
              <a:gd name="connsiteY7" fmla="*/ 36519 h 47207"/>
              <a:gd name="connsiteX8" fmla="*/ 34165 w 43256"/>
              <a:gd name="connsiteY8" fmla="*/ 22813 h 47207"/>
              <a:gd name="connsiteX9" fmla="*/ 37416 w 43256"/>
              <a:gd name="connsiteY9" fmla="*/ 29949 h 47207"/>
              <a:gd name="connsiteX10" fmla="*/ 41834 w 43256"/>
              <a:gd name="connsiteY10" fmla="*/ 15213 h 47207"/>
              <a:gd name="connsiteX11" fmla="*/ 40386 w 43256"/>
              <a:gd name="connsiteY11" fmla="*/ 17889 h 47207"/>
              <a:gd name="connsiteX12" fmla="*/ 38360 w 43256"/>
              <a:gd name="connsiteY12" fmla="*/ 5285 h 47207"/>
              <a:gd name="connsiteX13" fmla="*/ 38436 w 43256"/>
              <a:gd name="connsiteY13" fmla="*/ 6549 h 47207"/>
              <a:gd name="connsiteX14" fmla="*/ 29114 w 43256"/>
              <a:gd name="connsiteY14" fmla="*/ 3811 h 47207"/>
              <a:gd name="connsiteX15" fmla="*/ 29856 w 43256"/>
              <a:gd name="connsiteY15" fmla="*/ 2199 h 47207"/>
              <a:gd name="connsiteX16" fmla="*/ 22177 w 43256"/>
              <a:gd name="connsiteY16" fmla="*/ 4579 h 47207"/>
              <a:gd name="connsiteX17" fmla="*/ 22536 w 43256"/>
              <a:gd name="connsiteY17" fmla="*/ 3189 h 47207"/>
              <a:gd name="connsiteX18" fmla="*/ 14036 w 43256"/>
              <a:gd name="connsiteY18" fmla="*/ 5051 h 47207"/>
              <a:gd name="connsiteX19" fmla="*/ 15336 w 43256"/>
              <a:gd name="connsiteY19" fmla="*/ 6399 h 47207"/>
              <a:gd name="connsiteX20" fmla="*/ 4163 w 43256"/>
              <a:gd name="connsiteY20" fmla="*/ 15648 h 47207"/>
              <a:gd name="connsiteX21" fmla="*/ 3936 w 43256"/>
              <a:gd name="connsiteY21" fmla="*/ 14229 h 47207"/>
              <a:gd name="connsiteX0" fmla="*/ 3936 w 43256"/>
              <a:gd name="connsiteY0" fmla="*/ 14229 h 47207"/>
              <a:gd name="connsiteX1" fmla="*/ 5659 w 43256"/>
              <a:gd name="connsiteY1" fmla="*/ 6766 h 47207"/>
              <a:gd name="connsiteX2" fmla="*/ 14041 w 43256"/>
              <a:gd name="connsiteY2" fmla="*/ 5061 h 47207"/>
              <a:gd name="connsiteX3" fmla="*/ 22492 w 43256"/>
              <a:gd name="connsiteY3" fmla="*/ 3291 h 47207"/>
              <a:gd name="connsiteX4" fmla="*/ 25785 w 43256"/>
              <a:gd name="connsiteY4" fmla="*/ 59 h 47207"/>
              <a:gd name="connsiteX5" fmla="*/ 29869 w 43256"/>
              <a:gd name="connsiteY5" fmla="*/ 2340 h 47207"/>
              <a:gd name="connsiteX6" fmla="*/ 35499 w 43256"/>
              <a:gd name="connsiteY6" fmla="*/ 549 h 47207"/>
              <a:gd name="connsiteX7" fmla="*/ 38354 w 43256"/>
              <a:gd name="connsiteY7" fmla="*/ 5435 h 47207"/>
              <a:gd name="connsiteX8" fmla="*/ 42018 w 43256"/>
              <a:gd name="connsiteY8" fmla="*/ 10177 h 47207"/>
              <a:gd name="connsiteX9" fmla="*/ 41854 w 43256"/>
              <a:gd name="connsiteY9" fmla="*/ 15319 h 47207"/>
              <a:gd name="connsiteX10" fmla="*/ 43052 w 43256"/>
              <a:gd name="connsiteY10" fmla="*/ 23181 h 47207"/>
              <a:gd name="connsiteX11" fmla="*/ 37440 w 43256"/>
              <a:gd name="connsiteY11" fmla="*/ 30063 h 47207"/>
              <a:gd name="connsiteX12" fmla="*/ 35431 w 43256"/>
              <a:gd name="connsiteY12" fmla="*/ 35960 h 47207"/>
              <a:gd name="connsiteX13" fmla="*/ 28591 w 43256"/>
              <a:gd name="connsiteY13" fmla="*/ 36674 h 47207"/>
              <a:gd name="connsiteX14" fmla="*/ 23703 w 43256"/>
              <a:gd name="connsiteY14" fmla="*/ 42965 h 47207"/>
              <a:gd name="connsiteX15" fmla="*/ 16516 w 43256"/>
              <a:gd name="connsiteY15" fmla="*/ 39125 h 47207"/>
              <a:gd name="connsiteX16" fmla="*/ 5840 w 43256"/>
              <a:gd name="connsiteY16" fmla="*/ 35331 h 47207"/>
              <a:gd name="connsiteX17" fmla="*/ 1146 w 43256"/>
              <a:gd name="connsiteY17" fmla="*/ 31109 h 47207"/>
              <a:gd name="connsiteX18" fmla="*/ 2149 w 43256"/>
              <a:gd name="connsiteY18" fmla="*/ 25410 h 47207"/>
              <a:gd name="connsiteX19" fmla="*/ 31 w 43256"/>
              <a:gd name="connsiteY19" fmla="*/ 19563 h 47207"/>
              <a:gd name="connsiteX20" fmla="*/ 3899 w 43256"/>
              <a:gd name="connsiteY20" fmla="*/ 14366 h 47207"/>
              <a:gd name="connsiteX21" fmla="*/ 3936 w 43256"/>
              <a:gd name="connsiteY21" fmla="*/ 14229 h 47207"/>
              <a:gd name="connsiteX0" fmla="*/ 146697 w 5665929"/>
              <a:gd name="connsiteY0" fmla="*/ 1161747 h 1720836"/>
              <a:gd name="connsiteX1" fmla="*/ 168374 w 5665929"/>
              <a:gd name="connsiteY1" fmla="*/ 1232351 h 1720836"/>
              <a:gd name="connsiteX0" fmla="*/ 752027 w 5665929"/>
              <a:gd name="connsiteY0" fmla="*/ 1280288 h 1720836"/>
              <a:gd name="connsiteX1" fmla="*/ 1818933 w 5665929"/>
              <a:gd name="connsiteY1" fmla="*/ 1710021 h 1720836"/>
              <a:gd name="connsiteX2" fmla="*/ 752027 w 5665929"/>
              <a:gd name="connsiteY2" fmla="*/ 1280288 h 1720836"/>
              <a:gd name="connsiteX0" fmla="*/ 1866986 w 5665929"/>
              <a:gd name="connsiteY0" fmla="*/ 1720836 h 1720836"/>
              <a:gd name="connsiteX1" fmla="*/ 1866986 w 5665929"/>
              <a:gd name="connsiteY1" fmla="*/ 1458376 h 1720836"/>
              <a:gd name="connsiteX0" fmla="*/ 4729 w 43256"/>
              <a:gd name="connsiteY0" fmla="*/ 26036 h 47207"/>
              <a:gd name="connsiteX1" fmla="*/ 2196 w 43256"/>
              <a:gd name="connsiteY1" fmla="*/ 25239 h 47207"/>
              <a:gd name="connsiteX2" fmla="*/ 6964 w 43256"/>
              <a:gd name="connsiteY2" fmla="*/ 34758 h 47207"/>
              <a:gd name="connsiteX3" fmla="*/ 5856 w 43256"/>
              <a:gd name="connsiteY3" fmla="*/ 35139 h 47207"/>
              <a:gd name="connsiteX4" fmla="*/ 16514 w 43256"/>
              <a:gd name="connsiteY4" fmla="*/ 38949 h 47207"/>
              <a:gd name="connsiteX5" fmla="*/ 15846 w 43256"/>
              <a:gd name="connsiteY5" fmla="*/ 37209 h 47207"/>
              <a:gd name="connsiteX6" fmla="*/ 28863 w 43256"/>
              <a:gd name="connsiteY6" fmla="*/ 34610 h 47207"/>
              <a:gd name="connsiteX7" fmla="*/ 28596 w 43256"/>
              <a:gd name="connsiteY7" fmla="*/ 36519 h 47207"/>
              <a:gd name="connsiteX8" fmla="*/ 34165 w 43256"/>
              <a:gd name="connsiteY8" fmla="*/ 22813 h 47207"/>
              <a:gd name="connsiteX9" fmla="*/ 37416 w 43256"/>
              <a:gd name="connsiteY9" fmla="*/ 29949 h 47207"/>
              <a:gd name="connsiteX10" fmla="*/ 41834 w 43256"/>
              <a:gd name="connsiteY10" fmla="*/ 15213 h 47207"/>
              <a:gd name="connsiteX11" fmla="*/ 40386 w 43256"/>
              <a:gd name="connsiteY11" fmla="*/ 17889 h 47207"/>
              <a:gd name="connsiteX12" fmla="*/ 38360 w 43256"/>
              <a:gd name="connsiteY12" fmla="*/ 5285 h 47207"/>
              <a:gd name="connsiteX13" fmla="*/ 38436 w 43256"/>
              <a:gd name="connsiteY13" fmla="*/ 6549 h 47207"/>
              <a:gd name="connsiteX14" fmla="*/ 29114 w 43256"/>
              <a:gd name="connsiteY14" fmla="*/ 3811 h 47207"/>
              <a:gd name="connsiteX15" fmla="*/ 29856 w 43256"/>
              <a:gd name="connsiteY15" fmla="*/ 2199 h 47207"/>
              <a:gd name="connsiteX16" fmla="*/ 22177 w 43256"/>
              <a:gd name="connsiteY16" fmla="*/ 4579 h 47207"/>
              <a:gd name="connsiteX17" fmla="*/ 22536 w 43256"/>
              <a:gd name="connsiteY17" fmla="*/ 3189 h 47207"/>
              <a:gd name="connsiteX18" fmla="*/ 14036 w 43256"/>
              <a:gd name="connsiteY18" fmla="*/ 5051 h 47207"/>
              <a:gd name="connsiteX19" fmla="*/ 15336 w 43256"/>
              <a:gd name="connsiteY19" fmla="*/ 6399 h 47207"/>
              <a:gd name="connsiteX20" fmla="*/ 4163 w 43256"/>
              <a:gd name="connsiteY20" fmla="*/ 15648 h 47207"/>
              <a:gd name="connsiteX21" fmla="*/ 3936 w 43256"/>
              <a:gd name="connsiteY21" fmla="*/ 14229 h 47207"/>
              <a:gd name="connsiteX0" fmla="*/ 3936 w 43256"/>
              <a:gd name="connsiteY0" fmla="*/ 14229 h 46910"/>
              <a:gd name="connsiteX1" fmla="*/ 5659 w 43256"/>
              <a:gd name="connsiteY1" fmla="*/ 6766 h 46910"/>
              <a:gd name="connsiteX2" fmla="*/ 14041 w 43256"/>
              <a:gd name="connsiteY2" fmla="*/ 5061 h 46910"/>
              <a:gd name="connsiteX3" fmla="*/ 22492 w 43256"/>
              <a:gd name="connsiteY3" fmla="*/ 3291 h 46910"/>
              <a:gd name="connsiteX4" fmla="*/ 25785 w 43256"/>
              <a:gd name="connsiteY4" fmla="*/ 59 h 46910"/>
              <a:gd name="connsiteX5" fmla="*/ 29869 w 43256"/>
              <a:gd name="connsiteY5" fmla="*/ 2340 h 46910"/>
              <a:gd name="connsiteX6" fmla="*/ 35499 w 43256"/>
              <a:gd name="connsiteY6" fmla="*/ 549 h 46910"/>
              <a:gd name="connsiteX7" fmla="*/ 38354 w 43256"/>
              <a:gd name="connsiteY7" fmla="*/ 5435 h 46910"/>
              <a:gd name="connsiteX8" fmla="*/ 42018 w 43256"/>
              <a:gd name="connsiteY8" fmla="*/ 10177 h 46910"/>
              <a:gd name="connsiteX9" fmla="*/ 41854 w 43256"/>
              <a:gd name="connsiteY9" fmla="*/ 15319 h 46910"/>
              <a:gd name="connsiteX10" fmla="*/ 43052 w 43256"/>
              <a:gd name="connsiteY10" fmla="*/ 23181 h 46910"/>
              <a:gd name="connsiteX11" fmla="*/ 37440 w 43256"/>
              <a:gd name="connsiteY11" fmla="*/ 30063 h 46910"/>
              <a:gd name="connsiteX12" fmla="*/ 35431 w 43256"/>
              <a:gd name="connsiteY12" fmla="*/ 35960 h 46910"/>
              <a:gd name="connsiteX13" fmla="*/ 28591 w 43256"/>
              <a:gd name="connsiteY13" fmla="*/ 36674 h 46910"/>
              <a:gd name="connsiteX14" fmla="*/ 23703 w 43256"/>
              <a:gd name="connsiteY14" fmla="*/ 42965 h 46910"/>
              <a:gd name="connsiteX15" fmla="*/ 16516 w 43256"/>
              <a:gd name="connsiteY15" fmla="*/ 39125 h 46910"/>
              <a:gd name="connsiteX16" fmla="*/ 5840 w 43256"/>
              <a:gd name="connsiteY16" fmla="*/ 35331 h 46910"/>
              <a:gd name="connsiteX17" fmla="*/ 1146 w 43256"/>
              <a:gd name="connsiteY17" fmla="*/ 31109 h 46910"/>
              <a:gd name="connsiteX18" fmla="*/ 2149 w 43256"/>
              <a:gd name="connsiteY18" fmla="*/ 25410 h 46910"/>
              <a:gd name="connsiteX19" fmla="*/ 31 w 43256"/>
              <a:gd name="connsiteY19" fmla="*/ 19563 h 46910"/>
              <a:gd name="connsiteX20" fmla="*/ 3899 w 43256"/>
              <a:gd name="connsiteY20" fmla="*/ 14366 h 46910"/>
              <a:gd name="connsiteX21" fmla="*/ 3936 w 43256"/>
              <a:gd name="connsiteY21" fmla="*/ 14229 h 46910"/>
              <a:gd name="connsiteX0" fmla="*/ 146697 w 5665929"/>
              <a:gd name="connsiteY0" fmla="*/ 1161747 h 1710021"/>
              <a:gd name="connsiteX1" fmla="*/ 168374 w 5665929"/>
              <a:gd name="connsiteY1" fmla="*/ 1232351 h 1710021"/>
              <a:gd name="connsiteX0" fmla="*/ 752027 w 5665929"/>
              <a:gd name="connsiteY0" fmla="*/ 1280288 h 1710021"/>
              <a:gd name="connsiteX1" fmla="*/ 1818933 w 5665929"/>
              <a:gd name="connsiteY1" fmla="*/ 1710021 h 1710021"/>
              <a:gd name="connsiteX2" fmla="*/ 752027 w 5665929"/>
              <a:gd name="connsiteY2" fmla="*/ 1280288 h 1710021"/>
              <a:gd name="connsiteX0" fmla="*/ 1872946 w 5665929"/>
              <a:gd name="connsiteY0" fmla="*/ 1491173 h 1710021"/>
              <a:gd name="connsiteX1" fmla="*/ 1866986 w 5665929"/>
              <a:gd name="connsiteY1" fmla="*/ 1458376 h 1710021"/>
              <a:gd name="connsiteX0" fmla="*/ 4729 w 43256"/>
              <a:gd name="connsiteY0" fmla="*/ 26036 h 46910"/>
              <a:gd name="connsiteX1" fmla="*/ 2196 w 43256"/>
              <a:gd name="connsiteY1" fmla="*/ 25239 h 46910"/>
              <a:gd name="connsiteX2" fmla="*/ 6964 w 43256"/>
              <a:gd name="connsiteY2" fmla="*/ 34758 h 46910"/>
              <a:gd name="connsiteX3" fmla="*/ 5856 w 43256"/>
              <a:gd name="connsiteY3" fmla="*/ 35139 h 46910"/>
              <a:gd name="connsiteX4" fmla="*/ 16514 w 43256"/>
              <a:gd name="connsiteY4" fmla="*/ 38949 h 46910"/>
              <a:gd name="connsiteX5" fmla="*/ 15846 w 43256"/>
              <a:gd name="connsiteY5" fmla="*/ 37209 h 46910"/>
              <a:gd name="connsiteX6" fmla="*/ 28863 w 43256"/>
              <a:gd name="connsiteY6" fmla="*/ 34610 h 46910"/>
              <a:gd name="connsiteX7" fmla="*/ 28596 w 43256"/>
              <a:gd name="connsiteY7" fmla="*/ 36519 h 46910"/>
              <a:gd name="connsiteX8" fmla="*/ 34165 w 43256"/>
              <a:gd name="connsiteY8" fmla="*/ 22813 h 46910"/>
              <a:gd name="connsiteX9" fmla="*/ 37416 w 43256"/>
              <a:gd name="connsiteY9" fmla="*/ 29949 h 46910"/>
              <a:gd name="connsiteX10" fmla="*/ 41834 w 43256"/>
              <a:gd name="connsiteY10" fmla="*/ 15213 h 46910"/>
              <a:gd name="connsiteX11" fmla="*/ 40386 w 43256"/>
              <a:gd name="connsiteY11" fmla="*/ 17889 h 46910"/>
              <a:gd name="connsiteX12" fmla="*/ 38360 w 43256"/>
              <a:gd name="connsiteY12" fmla="*/ 5285 h 46910"/>
              <a:gd name="connsiteX13" fmla="*/ 38436 w 43256"/>
              <a:gd name="connsiteY13" fmla="*/ 6549 h 46910"/>
              <a:gd name="connsiteX14" fmla="*/ 29114 w 43256"/>
              <a:gd name="connsiteY14" fmla="*/ 3811 h 46910"/>
              <a:gd name="connsiteX15" fmla="*/ 29856 w 43256"/>
              <a:gd name="connsiteY15" fmla="*/ 2199 h 46910"/>
              <a:gd name="connsiteX16" fmla="*/ 22177 w 43256"/>
              <a:gd name="connsiteY16" fmla="*/ 4579 h 46910"/>
              <a:gd name="connsiteX17" fmla="*/ 22536 w 43256"/>
              <a:gd name="connsiteY17" fmla="*/ 3189 h 46910"/>
              <a:gd name="connsiteX18" fmla="*/ 14036 w 43256"/>
              <a:gd name="connsiteY18" fmla="*/ 5051 h 46910"/>
              <a:gd name="connsiteX19" fmla="*/ 15336 w 43256"/>
              <a:gd name="connsiteY19" fmla="*/ 6399 h 46910"/>
              <a:gd name="connsiteX20" fmla="*/ 4163 w 43256"/>
              <a:gd name="connsiteY20" fmla="*/ 15648 h 46910"/>
              <a:gd name="connsiteX21" fmla="*/ 3936 w 43256"/>
              <a:gd name="connsiteY21" fmla="*/ 14229 h 46910"/>
              <a:gd name="connsiteX0" fmla="*/ 3936 w 43256"/>
              <a:gd name="connsiteY0" fmla="*/ 14229 h 49418"/>
              <a:gd name="connsiteX1" fmla="*/ 5659 w 43256"/>
              <a:gd name="connsiteY1" fmla="*/ 6766 h 49418"/>
              <a:gd name="connsiteX2" fmla="*/ 14041 w 43256"/>
              <a:gd name="connsiteY2" fmla="*/ 5061 h 49418"/>
              <a:gd name="connsiteX3" fmla="*/ 22492 w 43256"/>
              <a:gd name="connsiteY3" fmla="*/ 3291 h 49418"/>
              <a:gd name="connsiteX4" fmla="*/ 25785 w 43256"/>
              <a:gd name="connsiteY4" fmla="*/ 59 h 49418"/>
              <a:gd name="connsiteX5" fmla="*/ 29869 w 43256"/>
              <a:gd name="connsiteY5" fmla="*/ 2340 h 49418"/>
              <a:gd name="connsiteX6" fmla="*/ 35499 w 43256"/>
              <a:gd name="connsiteY6" fmla="*/ 549 h 49418"/>
              <a:gd name="connsiteX7" fmla="*/ 38354 w 43256"/>
              <a:gd name="connsiteY7" fmla="*/ 5435 h 49418"/>
              <a:gd name="connsiteX8" fmla="*/ 42018 w 43256"/>
              <a:gd name="connsiteY8" fmla="*/ 10177 h 49418"/>
              <a:gd name="connsiteX9" fmla="*/ 41854 w 43256"/>
              <a:gd name="connsiteY9" fmla="*/ 15319 h 49418"/>
              <a:gd name="connsiteX10" fmla="*/ 43052 w 43256"/>
              <a:gd name="connsiteY10" fmla="*/ 23181 h 49418"/>
              <a:gd name="connsiteX11" fmla="*/ 37440 w 43256"/>
              <a:gd name="connsiteY11" fmla="*/ 30063 h 49418"/>
              <a:gd name="connsiteX12" fmla="*/ 35431 w 43256"/>
              <a:gd name="connsiteY12" fmla="*/ 35960 h 49418"/>
              <a:gd name="connsiteX13" fmla="*/ 28591 w 43256"/>
              <a:gd name="connsiteY13" fmla="*/ 36674 h 49418"/>
              <a:gd name="connsiteX14" fmla="*/ 23703 w 43256"/>
              <a:gd name="connsiteY14" fmla="*/ 42965 h 49418"/>
              <a:gd name="connsiteX15" fmla="*/ 16516 w 43256"/>
              <a:gd name="connsiteY15" fmla="*/ 39125 h 49418"/>
              <a:gd name="connsiteX16" fmla="*/ 5840 w 43256"/>
              <a:gd name="connsiteY16" fmla="*/ 35331 h 49418"/>
              <a:gd name="connsiteX17" fmla="*/ 1146 w 43256"/>
              <a:gd name="connsiteY17" fmla="*/ 31109 h 49418"/>
              <a:gd name="connsiteX18" fmla="*/ 2149 w 43256"/>
              <a:gd name="connsiteY18" fmla="*/ 25410 h 49418"/>
              <a:gd name="connsiteX19" fmla="*/ 31 w 43256"/>
              <a:gd name="connsiteY19" fmla="*/ 19563 h 49418"/>
              <a:gd name="connsiteX20" fmla="*/ 3899 w 43256"/>
              <a:gd name="connsiteY20" fmla="*/ 14366 h 49418"/>
              <a:gd name="connsiteX21" fmla="*/ 3936 w 43256"/>
              <a:gd name="connsiteY21" fmla="*/ 14229 h 49418"/>
              <a:gd name="connsiteX0" fmla="*/ 146697 w 5665929"/>
              <a:gd name="connsiteY0" fmla="*/ 1161747 h 1801461"/>
              <a:gd name="connsiteX1" fmla="*/ 168374 w 5665929"/>
              <a:gd name="connsiteY1" fmla="*/ 1232351 h 1801461"/>
              <a:gd name="connsiteX0" fmla="*/ 1818933 w 5665929"/>
              <a:gd name="connsiteY0" fmla="*/ 1710021 h 1801461"/>
              <a:gd name="connsiteX1" fmla="*/ 752027 w 5665929"/>
              <a:gd name="connsiteY1" fmla="*/ 1280288 h 1801461"/>
              <a:gd name="connsiteX2" fmla="*/ 1910373 w 5665929"/>
              <a:gd name="connsiteY2" fmla="*/ 1801461 h 1801461"/>
              <a:gd name="connsiteX0" fmla="*/ 1872946 w 5665929"/>
              <a:gd name="connsiteY0" fmla="*/ 1491173 h 1801461"/>
              <a:gd name="connsiteX1" fmla="*/ 1866986 w 5665929"/>
              <a:gd name="connsiteY1" fmla="*/ 1458376 h 1801461"/>
              <a:gd name="connsiteX0" fmla="*/ 4729 w 43256"/>
              <a:gd name="connsiteY0" fmla="*/ 26036 h 49418"/>
              <a:gd name="connsiteX1" fmla="*/ 2196 w 43256"/>
              <a:gd name="connsiteY1" fmla="*/ 25239 h 49418"/>
              <a:gd name="connsiteX2" fmla="*/ 6964 w 43256"/>
              <a:gd name="connsiteY2" fmla="*/ 34758 h 49418"/>
              <a:gd name="connsiteX3" fmla="*/ 5856 w 43256"/>
              <a:gd name="connsiteY3" fmla="*/ 35139 h 49418"/>
              <a:gd name="connsiteX4" fmla="*/ 16514 w 43256"/>
              <a:gd name="connsiteY4" fmla="*/ 38949 h 49418"/>
              <a:gd name="connsiteX5" fmla="*/ 15846 w 43256"/>
              <a:gd name="connsiteY5" fmla="*/ 37209 h 49418"/>
              <a:gd name="connsiteX6" fmla="*/ 28863 w 43256"/>
              <a:gd name="connsiteY6" fmla="*/ 34610 h 49418"/>
              <a:gd name="connsiteX7" fmla="*/ 28596 w 43256"/>
              <a:gd name="connsiteY7" fmla="*/ 36519 h 49418"/>
              <a:gd name="connsiteX8" fmla="*/ 34165 w 43256"/>
              <a:gd name="connsiteY8" fmla="*/ 22813 h 49418"/>
              <a:gd name="connsiteX9" fmla="*/ 37416 w 43256"/>
              <a:gd name="connsiteY9" fmla="*/ 29949 h 49418"/>
              <a:gd name="connsiteX10" fmla="*/ 41834 w 43256"/>
              <a:gd name="connsiteY10" fmla="*/ 15213 h 49418"/>
              <a:gd name="connsiteX11" fmla="*/ 40386 w 43256"/>
              <a:gd name="connsiteY11" fmla="*/ 17889 h 49418"/>
              <a:gd name="connsiteX12" fmla="*/ 38360 w 43256"/>
              <a:gd name="connsiteY12" fmla="*/ 5285 h 49418"/>
              <a:gd name="connsiteX13" fmla="*/ 38436 w 43256"/>
              <a:gd name="connsiteY13" fmla="*/ 6549 h 49418"/>
              <a:gd name="connsiteX14" fmla="*/ 29114 w 43256"/>
              <a:gd name="connsiteY14" fmla="*/ 3811 h 49418"/>
              <a:gd name="connsiteX15" fmla="*/ 29856 w 43256"/>
              <a:gd name="connsiteY15" fmla="*/ 2199 h 49418"/>
              <a:gd name="connsiteX16" fmla="*/ 22177 w 43256"/>
              <a:gd name="connsiteY16" fmla="*/ 4579 h 49418"/>
              <a:gd name="connsiteX17" fmla="*/ 22536 w 43256"/>
              <a:gd name="connsiteY17" fmla="*/ 3189 h 49418"/>
              <a:gd name="connsiteX18" fmla="*/ 14036 w 43256"/>
              <a:gd name="connsiteY18" fmla="*/ 5051 h 49418"/>
              <a:gd name="connsiteX19" fmla="*/ 15336 w 43256"/>
              <a:gd name="connsiteY19" fmla="*/ 6399 h 49418"/>
              <a:gd name="connsiteX20" fmla="*/ 4163 w 43256"/>
              <a:gd name="connsiteY20" fmla="*/ 15648 h 49418"/>
              <a:gd name="connsiteX21" fmla="*/ 3936 w 43256"/>
              <a:gd name="connsiteY21" fmla="*/ 14229 h 49418"/>
              <a:gd name="connsiteX0" fmla="*/ 3936 w 43256"/>
              <a:gd name="connsiteY0" fmla="*/ 14229 h 46910"/>
              <a:gd name="connsiteX1" fmla="*/ 5659 w 43256"/>
              <a:gd name="connsiteY1" fmla="*/ 6766 h 46910"/>
              <a:gd name="connsiteX2" fmla="*/ 14041 w 43256"/>
              <a:gd name="connsiteY2" fmla="*/ 5061 h 46910"/>
              <a:gd name="connsiteX3" fmla="*/ 22492 w 43256"/>
              <a:gd name="connsiteY3" fmla="*/ 3291 h 46910"/>
              <a:gd name="connsiteX4" fmla="*/ 25785 w 43256"/>
              <a:gd name="connsiteY4" fmla="*/ 59 h 46910"/>
              <a:gd name="connsiteX5" fmla="*/ 29869 w 43256"/>
              <a:gd name="connsiteY5" fmla="*/ 2340 h 46910"/>
              <a:gd name="connsiteX6" fmla="*/ 35499 w 43256"/>
              <a:gd name="connsiteY6" fmla="*/ 549 h 46910"/>
              <a:gd name="connsiteX7" fmla="*/ 38354 w 43256"/>
              <a:gd name="connsiteY7" fmla="*/ 5435 h 46910"/>
              <a:gd name="connsiteX8" fmla="*/ 42018 w 43256"/>
              <a:gd name="connsiteY8" fmla="*/ 10177 h 46910"/>
              <a:gd name="connsiteX9" fmla="*/ 41854 w 43256"/>
              <a:gd name="connsiteY9" fmla="*/ 15319 h 46910"/>
              <a:gd name="connsiteX10" fmla="*/ 43052 w 43256"/>
              <a:gd name="connsiteY10" fmla="*/ 23181 h 46910"/>
              <a:gd name="connsiteX11" fmla="*/ 37440 w 43256"/>
              <a:gd name="connsiteY11" fmla="*/ 30063 h 46910"/>
              <a:gd name="connsiteX12" fmla="*/ 35431 w 43256"/>
              <a:gd name="connsiteY12" fmla="*/ 35960 h 46910"/>
              <a:gd name="connsiteX13" fmla="*/ 28591 w 43256"/>
              <a:gd name="connsiteY13" fmla="*/ 36674 h 46910"/>
              <a:gd name="connsiteX14" fmla="*/ 23703 w 43256"/>
              <a:gd name="connsiteY14" fmla="*/ 42965 h 46910"/>
              <a:gd name="connsiteX15" fmla="*/ 16516 w 43256"/>
              <a:gd name="connsiteY15" fmla="*/ 39125 h 46910"/>
              <a:gd name="connsiteX16" fmla="*/ 5840 w 43256"/>
              <a:gd name="connsiteY16" fmla="*/ 35331 h 46910"/>
              <a:gd name="connsiteX17" fmla="*/ 1146 w 43256"/>
              <a:gd name="connsiteY17" fmla="*/ 31109 h 46910"/>
              <a:gd name="connsiteX18" fmla="*/ 2149 w 43256"/>
              <a:gd name="connsiteY18" fmla="*/ 25410 h 46910"/>
              <a:gd name="connsiteX19" fmla="*/ 31 w 43256"/>
              <a:gd name="connsiteY19" fmla="*/ 19563 h 46910"/>
              <a:gd name="connsiteX20" fmla="*/ 3899 w 43256"/>
              <a:gd name="connsiteY20" fmla="*/ 14366 h 46910"/>
              <a:gd name="connsiteX21" fmla="*/ 3936 w 43256"/>
              <a:gd name="connsiteY21" fmla="*/ 14229 h 46910"/>
              <a:gd name="connsiteX0" fmla="*/ 146697 w 5665929"/>
              <a:gd name="connsiteY0" fmla="*/ 1161747 h 1710021"/>
              <a:gd name="connsiteX1" fmla="*/ 168374 w 5665929"/>
              <a:gd name="connsiteY1" fmla="*/ 1232351 h 1710021"/>
              <a:gd name="connsiteX0" fmla="*/ 1818933 w 5665929"/>
              <a:gd name="connsiteY0" fmla="*/ 1710021 h 1710021"/>
              <a:gd name="connsiteX1" fmla="*/ 752027 w 5665929"/>
              <a:gd name="connsiteY1" fmla="*/ 1280288 h 1710021"/>
              <a:gd name="connsiteX0" fmla="*/ 1872946 w 5665929"/>
              <a:gd name="connsiteY0" fmla="*/ 1491173 h 1710021"/>
              <a:gd name="connsiteX1" fmla="*/ 1866986 w 5665929"/>
              <a:gd name="connsiteY1" fmla="*/ 1458376 h 1710021"/>
              <a:gd name="connsiteX0" fmla="*/ 4729 w 43256"/>
              <a:gd name="connsiteY0" fmla="*/ 26036 h 46910"/>
              <a:gd name="connsiteX1" fmla="*/ 2196 w 43256"/>
              <a:gd name="connsiteY1" fmla="*/ 25239 h 46910"/>
              <a:gd name="connsiteX2" fmla="*/ 6964 w 43256"/>
              <a:gd name="connsiteY2" fmla="*/ 34758 h 46910"/>
              <a:gd name="connsiteX3" fmla="*/ 5856 w 43256"/>
              <a:gd name="connsiteY3" fmla="*/ 35139 h 46910"/>
              <a:gd name="connsiteX4" fmla="*/ 16514 w 43256"/>
              <a:gd name="connsiteY4" fmla="*/ 38949 h 46910"/>
              <a:gd name="connsiteX5" fmla="*/ 15846 w 43256"/>
              <a:gd name="connsiteY5" fmla="*/ 37209 h 46910"/>
              <a:gd name="connsiteX6" fmla="*/ 28863 w 43256"/>
              <a:gd name="connsiteY6" fmla="*/ 34610 h 46910"/>
              <a:gd name="connsiteX7" fmla="*/ 28596 w 43256"/>
              <a:gd name="connsiteY7" fmla="*/ 36519 h 46910"/>
              <a:gd name="connsiteX8" fmla="*/ 34165 w 43256"/>
              <a:gd name="connsiteY8" fmla="*/ 22813 h 46910"/>
              <a:gd name="connsiteX9" fmla="*/ 37416 w 43256"/>
              <a:gd name="connsiteY9" fmla="*/ 29949 h 46910"/>
              <a:gd name="connsiteX10" fmla="*/ 41834 w 43256"/>
              <a:gd name="connsiteY10" fmla="*/ 15213 h 46910"/>
              <a:gd name="connsiteX11" fmla="*/ 40386 w 43256"/>
              <a:gd name="connsiteY11" fmla="*/ 17889 h 46910"/>
              <a:gd name="connsiteX12" fmla="*/ 38360 w 43256"/>
              <a:gd name="connsiteY12" fmla="*/ 5285 h 46910"/>
              <a:gd name="connsiteX13" fmla="*/ 38436 w 43256"/>
              <a:gd name="connsiteY13" fmla="*/ 6549 h 46910"/>
              <a:gd name="connsiteX14" fmla="*/ 29114 w 43256"/>
              <a:gd name="connsiteY14" fmla="*/ 3811 h 46910"/>
              <a:gd name="connsiteX15" fmla="*/ 29856 w 43256"/>
              <a:gd name="connsiteY15" fmla="*/ 2199 h 46910"/>
              <a:gd name="connsiteX16" fmla="*/ 22177 w 43256"/>
              <a:gd name="connsiteY16" fmla="*/ 4579 h 46910"/>
              <a:gd name="connsiteX17" fmla="*/ 22536 w 43256"/>
              <a:gd name="connsiteY17" fmla="*/ 3189 h 46910"/>
              <a:gd name="connsiteX18" fmla="*/ 14036 w 43256"/>
              <a:gd name="connsiteY18" fmla="*/ 5051 h 46910"/>
              <a:gd name="connsiteX19" fmla="*/ 15336 w 43256"/>
              <a:gd name="connsiteY19" fmla="*/ 6399 h 46910"/>
              <a:gd name="connsiteX20" fmla="*/ 4163 w 43256"/>
              <a:gd name="connsiteY20" fmla="*/ 15648 h 46910"/>
              <a:gd name="connsiteX21" fmla="*/ 3936 w 43256"/>
              <a:gd name="connsiteY21" fmla="*/ 14229 h 46910"/>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146697 w 5665929"/>
              <a:gd name="connsiteY0" fmla="*/ 1161747 h 1575472"/>
              <a:gd name="connsiteX1" fmla="*/ 168374 w 5665929"/>
              <a:gd name="connsiteY1" fmla="*/ 1232351 h 1575472"/>
              <a:gd name="connsiteX0" fmla="*/ 1387500 w 5665929"/>
              <a:gd name="connsiteY0" fmla="*/ 1558508 h 1575472"/>
              <a:gd name="connsiteX1" fmla="*/ 752027 w 5665929"/>
              <a:gd name="connsiteY1" fmla="*/ 1280288 h 1575472"/>
              <a:gd name="connsiteX0" fmla="*/ 1872946 w 5665929"/>
              <a:gd name="connsiteY0" fmla="*/ 1491173 h 1575472"/>
              <a:gd name="connsiteX1" fmla="*/ 1866986 w 5665929"/>
              <a:gd name="connsiteY1" fmla="*/ 1458376 h 1575472"/>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22177 w 43256"/>
              <a:gd name="connsiteY16" fmla="*/ 4579 h 43219"/>
              <a:gd name="connsiteX17" fmla="*/ 22536 w 43256"/>
              <a:gd name="connsiteY17" fmla="*/ 3189 h 43219"/>
              <a:gd name="connsiteX18" fmla="*/ 14036 w 43256"/>
              <a:gd name="connsiteY18" fmla="*/ 5051 h 43219"/>
              <a:gd name="connsiteX19" fmla="*/ 15336 w 43256"/>
              <a:gd name="connsiteY19" fmla="*/ 6399 h 43219"/>
              <a:gd name="connsiteX20" fmla="*/ 4163 w 43256"/>
              <a:gd name="connsiteY20" fmla="*/ 15648 h 43219"/>
              <a:gd name="connsiteX21" fmla="*/ 3936 w 43256"/>
              <a:gd name="connsiteY21"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146697 w 5665929"/>
              <a:gd name="connsiteY0" fmla="*/ 1161747 h 1575472"/>
              <a:gd name="connsiteX1" fmla="*/ 168374 w 5665929"/>
              <a:gd name="connsiteY1" fmla="*/ 1232351 h 1575472"/>
              <a:gd name="connsiteX0" fmla="*/ 802700 w 5665929"/>
              <a:gd name="connsiteY0" fmla="*/ 1296072 h 1575472"/>
              <a:gd name="connsiteX1" fmla="*/ 752027 w 5665929"/>
              <a:gd name="connsiteY1" fmla="*/ 1280288 h 1575472"/>
              <a:gd name="connsiteX0" fmla="*/ 1872946 w 5665929"/>
              <a:gd name="connsiteY0" fmla="*/ 1491173 h 1575472"/>
              <a:gd name="connsiteX1" fmla="*/ 1866986 w 5665929"/>
              <a:gd name="connsiteY1" fmla="*/ 1458376 h 1575472"/>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22177 w 43256"/>
              <a:gd name="connsiteY16" fmla="*/ 4579 h 43219"/>
              <a:gd name="connsiteX17" fmla="*/ 22536 w 43256"/>
              <a:gd name="connsiteY17" fmla="*/ 3189 h 43219"/>
              <a:gd name="connsiteX18" fmla="*/ 14036 w 43256"/>
              <a:gd name="connsiteY18" fmla="*/ 5051 h 43219"/>
              <a:gd name="connsiteX19" fmla="*/ 15336 w 43256"/>
              <a:gd name="connsiteY19" fmla="*/ 6399 h 43219"/>
              <a:gd name="connsiteX20" fmla="*/ 4163 w 43256"/>
              <a:gd name="connsiteY20" fmla="*/ 15648 h 43219"/>
              <a:gd name="connsiteX21" fmla="*/ 3936 w 43256"/>
              <a:gd name="connsiteY21"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146697 w 5665929"/>
              <a:gd name="connsiteY0" fmla="*/ 1161747 h 1575472"/>
              <a:gd name="connsiteX1" fmla="*/ 163884 w 5665929"/>
              <a:gd name="connsiteY1" fmla="*/ 1171556 h 1575472"/>
              <a:gd name="connsiteX0" fmla="*/ 802700 w 5665929"/>
              <a:gd name="connsiteY0" fmla="*/ 1296072 h 1575472"/>
              <a:gd name="connsiteX1" fmla="*/ 752027 w 5665929"/>
              <a:gd name="connsiteY1" fmla="*/ 1280288 h 1575472"/>
              <a:gd name="connsiteX0" fmla="*/ 1872946 w 5665929"/>
              <a:gd name="connsiteY0" fmla="*/ 1491173 h 1575472"/>
              <a:gd name="connsiteX1" fmla="*/ 1866986 w 5665929"/>
              <a:gd name="connsiteY1" fmla="*/ 1458376 h 1575472"/>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22177 w 43256"/>
              <a:gd name="connsiteY16" fmla="*/ 4579 h 43219"/>
              <a:gd name="connsiteX17" fmla="*/ 22536 w 43256"/>
              <a:gd name="connsiteY17" fmla="*/ 3189 h 43219"/>
              <a:gd name="connsiteX18" fmla="*/ 14036 w 43256"/>
              <a:gd name="connsiteY18" fmla="*/ 5051 h 43219"/>
              <a:gd name="connsiteX19" fmla="*/ 15336 w 43256"/>
              <a:gd name="connsiteY19" fmla="*/ 6399 h 43219"/>
              <a:gd name="connsiteX20" fmla="*/ 4163 w 43256"/>
              <a:gd name="connsiteY20" fmla="*/ 15648 h 43219"/>
              <a:gd name="connsiteX21" fmla="*/ 3936 w 43256"/>
              <a:gd name="connsiteY21" fmla="*/ 14229 h 43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256" h="43219">
                <a:moveTo>
                  <a:pt x="3936" y="14229"/>
                </a:moveTo>
                <a:cubicBezTo>
                  <a:pt x="3665" y="11516"/>
                  <a:pt x="4297" y="8780"/>
                  <a:pt x="5659" y="6766"/>
                </a:cubicBezTo>
                <a:cubicBezTo>
                  <a:pt x="7811" y="3585"/>
                  <a:pt x="11300" y="2876"/>
                  <a:pt x="14041" y="5061"/>
                </a:cubicBezTo>
                <a:cubicBezTo>
                  <a:pt x="15714" y="768"/>
                  <a:pt x="19950" y="-119"/>
                  <a:pt x="22492" y="3291"/>
                </a:cubicBezTo>
                <a:cubicBezTo>
                  <a:pt x="23133" y="1542"/>
                  <a:pt x="24364" y="333"/>
                  <a:pt x="25785" y="59"/>
                </a:cubicBezTo>
                <a:cubicBezTo>
                  <a:pt x="27349" y="-243"/>
                  <a:pt x="28911" y="629"/>
                  <a:pt x="29869" y="2340"/>
                </a:cubicBezTo>
                <a:cubicBezTo>
                  <a:pt x="31251" y="126"/>
                  <a:pt x="33537" y="-601"/>
                  <a:pt x="35499" y="549"/>
                </a:cubicBezTo>
                <a:cubicBezTo>
                  <a:pt x="36994" y="1425"/>
                  <a:pt x="38066" y="3259"/>
                  <a:pt x="38354" y="5435"/>
                </a:cubicBezTo>
                <a:cubicBezTo>
                  <a:pt x="40082" y="6077"/>
                  <a:pt x="41458" y="7857"/>
                  <a:pt x="42018" y="10177"/>
                </a:cubicBezTo>
                <a:cubicBezTo>
                  <a:pt x="42425" y="11861"/>
                  <a:pt x="42367" y="13690"/>
                  <a:pt x="41854" y="15319"/>
                </a:cubicBezTo>
                <a:cubicBezTo>
                  <a:pt x="43115" y="17553"/>
                  <a:pt x="43556" y="20449"/>
                  <a:pt x="43052" y="23181"/>
                </a:cubicBezTo>
                <a:cubicBezTo>
                  <a:pt x="42382" y="26813"/>
                  <a:pt x="40164" y="29533"/>
                  <a:pt x="37440" y="30063"/>
                </a:cubicBezTo>
                <a:cubicBezTo>
                  <a:pt x="37427" y="32330"/>
                  <a:pt x="36694" y="34480"/>
                  <a:pt x="35431" y="35960"/>
                </a:cubicBezTo>
                <a:cubicBezTo>
                  <a:pt x="33512" y="38209"/>
                  <a:pt x="30740" y="38498"/>
                  <a:pt x="28591" y="36674"/>
                </a:cubicBezTo>
                <a:cubicBezTo>
                  <a:pt x="27896" y="39807"/>
                  <a:pt x="26035" y="42202"/>
                  <a:pt x="23703" y="42965"/>
                </a:cubicBezTo>
                <a:cubicBezTo>
                  <a:pt x="20955" y="43864"/>
                  <a:pt x="18087" y="42332"/>
                  <a:pt x="16516" y="39125"/>
                </a:cubicBezTo>
                <a:cubicBezTo>
                  <a:pt x="12808" y="42169"/>
                  <a:pt x="7992" y="40458"/>
                  <a:pt x="5840" y="35331"/>
                </a:cubicBezTo>
                <a:cubicBezTo>
                  <a:pt x="3726" y="35668"/>
                  <a:pt x="1741" y="33883"/>
                  <a:pt x="1146" y="31109"/>
                </a:cubicBezTo>
                <a:cubicBezTo>
                  <a:pt x="715" y="29102"/>
                  <a:pt x="1096" y="26936"/>
                  <a:pt x="2149" y="25410"/>
                </a:cubicBezTo>
                <a:cubicBezTo>
                  <a:pt x="655" y="24213"/>
                  <a:pt x="-177" y="21916"/>
                  <a:pt x="31" y="19563"/>
                </a:cubicBezTo>
                <a:cubicBezTo>
                  <a:pt x="275" y="16808"/>
                  <a:pt x="1881" y="14650"/>
                  <a:pt x="3899" y="14366"/>
                </a:cubicBezTo>
                <a:cubicBezTo>
                  <a:pt x="3911" y="14320"/>
                  <a:pt x="3924" y="14275"/>
                  <a:pt x="3936" y="14229"/>
                </a:cubicBezTo>
                <a:close/>
              </a:path>
              <a:path w="5665929" h="1575472">
                <a:moveTo>
                  <a:pt x="146697" y="1161747"/>
                </a:moveTo>
                <a:cubicBezTo>
                  <a:pt x="153987" y="1169037"/>
                  <a:pt x="171174" y="1164266"/>
                  <a:pt x="163884" y="1171556"/>
                </a:cubicBezTo>
              </a:path>
              <a:path w="5665929" h="1575472">
                <a:moveTo>
                  <a:pt x="802700" y="1296072"/>
                </a:moveTo>
                <a:lnTo>
                  <a:pt x="752027" y="1280288"/>
                </a:lnTo>
              </a:path>
              <a:path w="5665929" h="1575472">
                <a:moveTo>
                  <a:pt x="1872946" y="1491173"/>
                </a:moveTo>
                <a:lnTo>
                  <a:pt x="1866986" y="1458376"/>
                </a:lnTo>
              </a:path>
              <a:path w="43256" h="43219" fill="none" extrusionOk="0">
                <a:moveTo>
                  <a:pt x="4729" y="26036"/>
                </a:moveTo>
                <a:cubicBezTo>
                  <a:pt x="3845" y="26130"/>
                  <a:pt x="2961" y="25852"/>
                  <a:pt x="2196" y="25239"/>
                </a:cubicBezTo>
                <a:moveTo>
                  <a:pt x="6964" y="34758"/>
                </a:moveTo>
                <a:cubicBezTo>
                  <a:pt x="6609" y="34951"/>
                  <a:pt x="6236" y="35079"/>
                  <a:pt x="5856" y="35139"/>
                </a:cubicBezTo>
                <a:moveTo>
                  <a:pt x="16514" y="38949"/>
                </a:moveTo>
                <a:cubicBezTo>
                  <a:pt x="16247" y="38403"/>
                  <a:pt x="16023" y="37820"/>
                  <a:pt x="15846" y="37209"/>
                </a:cubicBezTo>
                <a:moveTo>
                  <a:pt x="28863" y="34610"/>
                </a:moveTo>
                <a:cubicBezTo>
                  <a:pt x="28824" y="35257"/>
                  <a:pt x="28734" y="35897"/>
                  <a:pt x="28596" y="36519"/>
                </a:cubicBezTo>
                <a:moveTo>
                  <a:pt x="34165" y="22813"/>
                </a:moveTo>
                <a:cubicBezTo>
                  <a:pt x="36169" y="24141"/>
                  <a:pt x="37434" y="26917"/>
                  <a:pt x="37416" y="29949"/>
                </a:cubicBezTo>
                <a:moveTo>
                  <a:pt x="41834" y="15213"/>
                </a:moveTo>
                <a:cubicBezTo>
                  <a:pt x="41509" y="16245"/>
                  <a:pt x="41014" y="17161"/>
                  <a:pt x="40386" y="17889"/>
                </a:cubicBezTo>
                <a:moveTo>
                  <a:pt x="38360" y="5285"/>
                </a:moveTo>
                <a:cubicBezTo>
                  <a:pt x="38415" y="5702"/>
                  <a:pt x="38441" y="6125"/>
                  <a:pt x="38436" y="6549"/>
                </a:cubicBezTo>
                <a:moveTo>
                  <a:pt x="29114" y="3811"/>
                </a:moveTo>
                <a:cubicBezTo>
                  <a:pt x="29303" y="3228"/>
                  <a:pt x="29552" y="2685"/>
                  <a:pt x="29856" y="2199"/>
                </a:cubicBezTo>
                <a:moveTo>
                  <a:pt x="22177" y="4579"/>
                </a:moveTo>
                <a:cubicBezTo>
                  <a:pt x="22254" y="4097"/>
                  <a:pt x="22375" y="3630"/>
                  <a:pt x="22536" y="3189"/>
                </a:cubicBezTo>
                <a:moveTo>
                  <a:pt x="14036" y="5051"/>
                </a:moveTo>
                <a:cubicBezTo>
                  <a:pt x="14508" y="5427"/>
                  <a:pt x="14944" y="5880"/>
                  <a:pt x="15336" y="6399"/>
                </a:cubicBezTo>
                <a:moveTo>
                  <a:pt x="4163" y="15648"/>
                </a:moveTo>
                <a:cubicBezTo>
                  <a:pt x="4060" y="15184"/>
                  <a:pt x="3984" y="14710"/>
                  <a:pt x="3936" y="14229"/>
                </a:cubicBezTo>
              </a:path>
            </a:pathLst>
          </a:cu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ru-RU"/>
          </a:p>
        </p:txBody>
      </p:sp>
    </p:spTree>
    <p:extLst>
      <p:ext uri="{BB962C8B-B14F-4D97-AF65-F5344CB8AC3E}">
        <p14:creationId xmlns:p14="http://schemas.microsoft.com/office/powerpoint/2010/main" val="22405792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68CF7A74-4016-4380-9625-D65FF94DC74B}"/>
              </a:ext>
            </a:extLst>
          </p:cNvPr>
          <p:cNvSpPr txBox="1"/>
          <p:nvPr/>
        </p:nvSpPr>
        <p:spPr>
          <a:xfrm>
            <a:off x="335244" y="620506"/>
            <a:ext cx="11521512" cy="769441"/>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Выбранный спрайт – Мячик в начальной позиции поворачивается в определённом направлении. Затем в цикле создаёт клон, меняет костюм и перемещается:</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54474FE-E509-4F2E-9367-3F2D262BF10E}"/>
              </a:ext>
            </a:extLst>
          </p:cNvPr>
          <p:cNvSpPr txBox="1"/>
          <p:nvPr/>
        </p:nvSpPr>
        <p:spPr>
          <a:xfrm>
            <a:off x="840690" y="25327"/>
            <a:ext cx="10231597"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«Разноцветная диагональ»</a:t>
            </a:r>
          </a:p>
        </p:txBody>
      </p:sp>
      <p:sp>
        <p:nvSpPr>
          <p:cNvPr id="13" name="TextBox 12">
            <a:extLst>
              <a:ext uri="{FF2B5EF4-FFF2-40B4-BE49-F238E27FC236}">
                <a16:creationId xmlns:a16="http://schemas.microsoft.com/office/drawing/2014/main" id="{D28F1CE5-6604-4F79-A9D8-EB791A8F10EA}"/>
              </a:ext>
            </a:extLst>
          </p:cNvPr>
          <p:cNvSpPr txBox="1"/>
          <p:nvPr/>
        </p:nvSpPr>
        <p:spPr>
          <a:xfrm>
            <a:off x="6539595" y="3738808"/>
            <a:ext cx="4532692" cy="1107996"/>
          </a:xfrm>
          <a:prstGeom prst="rect">
            <a:avLst/>
          </a:prstGeom>
          <a:noFill/>
        </p:spPr>
        <p:txBody>
          <a:bodyPr wrap="square">
            <a:spAutoFit/>
          </a:bodyPr>
          <a:lstStyle/>
          <a:p>
            <a:pPr algn="l"/>
            <a:r>
              <a:rPr lang="ru-RU" sz="2200" dirty="0">
                <a:solidFill>
                  <a:srgbClr val="191C20"/>
                </a:solidFill>
                <a:latin typeface="Times New Roman" panose="02020603050405020304" pitchFamily="18" charset="0"/>
                <a:cs typeface="Times New Roman" panose="02020603050405020304" pitchFamily="18" charset="0"/>
              </a:rPr>
              <a:t>Можно ли найти спрайт? От чего это зависит?</a:t>
            </a:r>
          </a:p>
          <a:p>
            <a:pPr algn="l"/>
            <a:r>
              <a:rPr lang="ru-RU" sz="2200" b="0" i="0" dirty="0">
                <a:solidFill>
                  <a:srgbClr val="191C20"/>
                </a:solidFill>
                <a:effectLst/>
                <a:latin typeface="Times New Roman" panose="02020603050405020304" pitchFamily="18" charset="0"/>
                <a:cs typeface="Times New Roman" panose="02020603050405020304" pitchFamily="18" charset="0"/>
              </a:rPr>
              <a:t>Какие </a:t>
            </a:r>
            <a:r>
              <a:rPr lang="ru-RU" sz="2200" dirty="0">
                <a:solidFill>
                  <a:srgbClr val="191C20"/>
                </a:solidFill>
                <a:latin typeface="Times New Roman" panose="02020603050405020304" pitchFamily="18" charset="0"/>
                <a:cs typeface="Times New Roman" panose="02020603050405020304" pitchFamily="18" charset="0"/>
              </a:rPr>
              <a:t>мячики точно клоны?</a:t>
            </a:r>
          </a:p>
        </p:txBody>
      </p:sp>
      <p:pic>
        <p:nvPicPr>
          <p:cNvPr id="5" name="Рисунок 4">
            <a:extLst>
              <a:ext uri="{FF2B5EF4-FFF2-40B4-BE49-F238E27FC236}">
                <a16:creationId xmlns:a16="http://schemas.microsoft.com/office/drawing/2014/main" id="{7A013FA1-5E88-44D4-8D3A-0EE0ABFB2C26}"/>
              </a:ext>
            </a:extLst>
          </p:cNvPr>
          <p:cNvPicPr>
            <a:picLocks noChangeAspect="1"/>
          </p:cNvPicPr>
          <p:nvPr/>
        </p:nvPicPr>
        <p:blipFill>
          <a:blip r:embed="rId2"/>
          <a:stretch>
            <a:fillRect/>
          </a:stretch>
        </p:blipFill>
        <p:spPr>
          <a:xfrm>
            <a:off x="234279" y="1521558"/>
            <a:ext cx="4987371" cy="3723541"/>
          </a:xfrm>
          <a:prstGeom prst="rect">
            <a:avLst/>
          </a:prstGeom>
        </p:spPr>
      </p:pic>
      <p:sp>
        <p:nvSpPr>
          <p:cNvPr id="14" name="TextBox 13">
            <a:extLst>
              <a:ext uri="{FF2B5EF4-FFF2-40B4-BE49-F238E27FC236}">
                <a16:creationId xmlns:a16="http://schemas.microsoft.com/office/drawing/2014/main" id="{867E9889-DBE1-41BE-955E-60409C9A5A3E}"/>
              </a:ext>
            </a:extLst>
          </p:cNvPr>
          <p:cNvSpPr txBox="1"/>
          <p:nvPr/>
        </p:nvSpPr>
        <p:spPr>
          <a:xfrm>
            <a:off x="4622799" y="1625602"/>
            <a:ext cx="7449221" cy="769441"/>
          </a:xfrm>
          <a:prstGeom prst="rect">
            <a:avLst/>
          </a:prstGeom>
          <a:noFill/>
        </p:spPr>
        <p:txBody>
          <a:bodyPr wrap="square">
            <a:spAutoFit/>
          </a:bodyPr>
          <a:lstStyle/>
          <a:p>
            <a:pPr algn="l"/>
            <a:r>
              <a:rPr lang="ru-RU" sz="2200" u="sng" dirty="0">
                <a:solidFill>
                  <a:srgbClr val="191C20"/>
                </a:solidFill>
                <a:latin typeface="Times New Roman" panose="02020603050405020304" pitchFamily="18" charset="0"/>
                <a:cs typeface="Times New Roman" panose="02020603050405020304" pitchFamily="18" charset="0"/>
              </a:rPr>
              <a:t>Запустите программу, предварительно на Ваше усмотрение заполнив пустые поля, и посмотрите, что будет на экране.</a:t>
            </a:r>
            <a:endParaRPr lang="ru-RU" sz="2200" b="0" i="0" u="sng" dirty="0">
              <a:solidFill>
                <a:srgbClr val="191C20"/>
              </a:solidFill>
              <a:effectLst/>
              <a:latin typeface="Times New Roman" panose="02020603050405020304" pitchFamily="18" charset="0"/>
              <a:cs typeface="Times New Roman" panose="02020603050405020304" pitchFamily="18" charset="0"/>
            </a:endParaRPr>
          </a:p>
        </p:txBody>
      </p:sp>
      <p:pic>
        <p:nvPicPr>
          <p:cNvPr id="17" name="Рисунок 16">
            <a:extLst>
              <a:ext uri="{FF2B5EF4-FFF2-40B4-BE49-F238E27FC236}">
                <a16:creationId xmlns:a16="http://schemas.microsoft.com/office/drawing/2014/main" id="{C0EC11AB-F13A-4A88-B88A-6842F4A63C33}"/>
              </a:ext>
            </a:extLst>
          </p:cNvPr>
          <p:cNvPicPr>
            <a:picLocks noChangeAspect="1"/>
          </p:cNvPicPr>
          <p:nvPr/>
        </p:nvPicPr>
        <p:blipFill>
          <a:blip r:embed="rId3"/>
          <a:stretch>
            <a:fillRect/>
          </a:stretch>
        </p:blipFill>
        <p:spPr>
          <a:xfrm>
            <a:off x="3810700" y="3906120"/>
            <a:ext cx="3401620" cy="2806337"/>
          </a:xfrm>
          <a:prstGeom prst="rect">
            <a:avLst/>
          </a:prstGeom>
        </p:spPr>
      </p:pic>
      <p:sp>
        <p:nvSpPr>
          <p:cNvPr id="18" name="Пузырек для мыслей: облако 16">
            <a:extLst>
              <a:ext uri="{FF2B5EF4-FFF2-40B4-BE49-F238E27FC236}">
                <a16:creationId xmlns:a16="http://schemas.microsoft.com/office/drawing/2014/main" id="{95FA8159-295A-44E4-9FF2-5814866618DA}"/>
              </a:ext>
            </a:extLst>
          </p:cNvPr>
          <p:cNvSpPr/>
          <p:nvPr/>
        </p:nvSpPr>
        <p:spPr>
          <a:xfrm rot="253453">
            <a:off x="5275615" y="3518479"/>
            <a:ext cx="6633091" cy="1575472"/>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1694185 w 5658594"/>
              <a:gd name="connsiteY0" fmla="*/ 1771602 h 1574757"/>
              <a:gd name="connsiteX1" fmla="*/ 1650442 w 5658594"/>
              <a:gd name="connsiteY1" fmla="*/ 1815345 h 1574757"/>
              <a:gd name="connsiteX2" fmla="*/ 1606699 w 5658594"/>
              <a:gd name="connsiteY2" fmla="*/ 1771602 h 1574757"/>
              <a:gd name="connsiteX3" fmla="*/ 1650442 w 5658594"/>
              <a:gd name="connsiteY3" fmla="*/ 1727859 h 1574757"/>
              <a:gd name="connsiteX4" fmla="*/ 1694185 w 5658594"/>
              <a:gd name="connsiteY4" fmla="*/ 1771602 h 1574757"/>
              <a:gd name="connsiteX0" fmla="*/ 1810265 w 5658594"/>
              <a:gd name="connsiteY0" fmla="*/ 1711208 h 1574757"/>
              <a:gd name="connsiteX1" fmla="*/ 1722778 w 5658594"/>
              <a:gd name="connsiteY1" fmla="*/ 1798695 h 1574757"/>
              <a:gd name="connsiteX2" fmla="*/ 1635291 w 5658594"/>
              <a:gd name="connsiteY2" fmla="*/ 1711208 h 1574757"/>
              <a:gd name="connsiteX3" fmla="*/ 1722778 w 5658594"/>
              <a:gd name="connsiteY3" fmla="*/ 1623721 h 1574757"/>
              <a:gd name="connsiteX4" fmla="*/ 1810265 w 5658594"/>
              <a:gd name="connsiteY4" fmla="*/ 1711208 h 1574757"/>
              <a:gd name="connsiteX0" fmla="*/ 1993501 w 5658594"/>
              <a:gd name="connsiteY0" fmla="*/ 1594746 h 1574757"/>
              <a:gd name="connsiteX1" fmla="*/ 1862271 w 5658594"/>
              <a:gd name="connsiteY1" fmla="*/ 1725976 h 1574757"/>
              <a:gd name="connsiteX2" fmla="*/ 1731041 w 5658594"/>
              <a:gd name="connsiteY2" fmla="*/ 1594746 h 1574757"/>
              <a:gd name="connsiteX3" fmla="*/ 1862271 w 5658594"/>
              <a:gd name="connsiteY3" fmla="*/ 1463516 h 1574757"/>
              <a:gd name="connsiteX4" fmla="*/ 1993501 w 5658594"/>
              <a:gd name="connsiteY4" fmla="*/ 1594746 h 1574757"/>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727493 w 5665929"/>
              <a:gd name="connsiteY1" fmla="*/ 1793555 h 1810205"/>
              <a:gd name="connsiteX2" fmla="*/ 1640006 w 5665929"/>
              <a:gd name="connsiteY2" fmla="*/ 1706068 h 1810205"/>
              <a:gd name="connsiteX3" fmla="*/ 1727493 w 5665929"/>
              <a:gd name="connsiteY3" fmla="*/ 1618581 h 1810205"/>
              <a:gd name="connsiteX4" fmla="*/ 1814980 w 5665929"/>
              <a:gd name="connsiteY4" fmla="*/ 1706068 h 1810205"/>
              <a:gd name="connsiteX0" fmla="*/ 1866986 w 5665929"/>
              <a:gd name="connsiteY0" fmla="*/ 1458376 h 1810205"/>
              <a:gd name="connsiteX1" fmla="*/ 1866986 w 5665929"/>
              <a:gd name="connsiteY1" fmla="*/ 1720836 h 1810205"/>
              <a:gd name="connsiteX2" fmla="*/ 1735756 w 5665929"/>
              <a:gd name="connsiteY2" fmla="*/ 1589606 h 1810205"/>
              <a:gd name="connsiteX3" fmla="*/ 1866986 w 5665929"/>
              <a:gd name="connsiteY3"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727493 w 5665929"/>
              <a:gd name="connsiteY1" fmla="*/ 1793555 h 1810205"/>
              <a:gd name="connsiteX2" fmla="*/ 1640006 w 5665929"/>
              <a:gd name="connsiteY2" fmla="*/ 1706068 h 1810205"/>
              <a:gd name="connsiteX3" fmla="*/ 1727493 w 5665929"/>
              <a:gd name="connsiteY3" fmla="*/ 1618581 h 1810205"/>
              <a:gd name="connsiteX4" fmla="*/ 1814980 w 5665929"/>
              <a:gd name="connsiteY4" fmla="*/ 1706068 h 1810205"/>
              <a:gd name="connsiteX0" fmla="*/ 1866986 w 5665929"/>
              <a:gd name="connsiteY0" fmla="*/ 1458376 h 1810205"/>
              <a:gd name="connsiteX1" fmla="*/ 1866986 w 5665929"/>
              <a:gd name="connsiteY1" fmla="*/ 1720836 h 1810205"/>
              <a:gd name="connsiteX2" fmla="*/ 1866986 w 5665929"/>
              <a:gd name="connsiteY2"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640006 w 5665929"/>
              <a:gd name="connsiteY1" fmla="*/ 1706068 h 1810205"/>
              <a:gd name="connsiteX2" fmla="*/ 1727493 w 5665929"/>
              <a:gd name="connsiteY2" fmla="*/ 1618581 h 1810205"/>
              <a:gd name="connsiteX3" fmla="*/ 1814980 w 5665929"/>
              <a:gd name="connsiteY3" fmla="*/ 1706068 h 1810205"/>
              <a:gd name="connsiteX0" fmla="*/ 1866986 w 5665929"/>
              <a:gd name="connsiteY0" fmla="*/ 1458376 h 1810205"/>
              <a:gd name="connsiteX1" fmla="*/ 1866986 w 5665929"/>
              <a:gd name="connsiteY1" fmla="*/ 1720836 h 1810205"/>
              <a:gd name="connsiteX2" fmla="*/ 1866986 w 5665929"/>
              <a:gd name="connsiteY2"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716"/>
              <a:gd name="connsiteX1" fmla="*/ 5659 w 43256"/>
              <a:gd name="connsiteY1" fmla="*/ 6766 h 49716"/>
              <a:gd name="connsiteX2" fmla="*/ 14041 w 43256"/>
              <a:gd name="connsiteY2" fmla="*/ 5061 h 49716"/>
              <a:gd name="connsiteX3" fmla="*/ 22492 w 43256"/>
              <a:gd name="connsiteY3" fmla="*/ 3291 h 49716"/>
              <a:gd name="connsiteX4" fmla="*/ 25785 w 43256"/>
              <a:gd name="connsiteY4" fmla="*/ 59 h 49716"/>
              <a:gd name="connsiteX5" fmla="*/ 29869 w 43256"/>
              <a:gd name="connsiteY5" fmla="*/ 2340 h 49716"/>
              <a:gd name="connsiteX6" fmla="*/ 35499 w 43256"/>
              <a:gd name="connsiteY6" fmla="*/ 549 h 49716"/>
              <a:gd name="connsiteX7" fmla="*/ 38354 w 43256"/>
              <a:gd name="connsiteY7" fmla="*/ 5435 h 49716"/>
              <a:gd name="connsiteX8" fmla="*/ 42018 w 43256"/>
              <a:gd name="connsiteY8" fmla="*/ 10177 h 49716"/>
              <a:gd name="connsiteX9" fmla="*/ 41854 w 43256"/>
              <a:gd name="connsiteY9" fmla="*/ 15319 h 49716"/>
              <a:gd name="connsiteX10" fmla="*/ 43052 w 43256"/>
              <a:gd name="connsiteY10" fmla="*/ 23181 h 49716"/>
              <a:gd name="connsiteX11" fmla="*/ 37440 w 43256"/>
              <a:gd name="connsiteY11" fmla="*/ 30063 h 49716"/>
              <a:gd name="connsiteX12" fmla="*/ 35431 w 43256"/>
              <a:gd name="connsiteY12" fmla="*/ 35960 h 49716"/>
              <a:gd name="connsiteX13" fmla="*/ 28591 w 43256"/>
              <a:gd name="connsiteY13" fmla="*/ 36674 h 49716"/>
              <a:gd name="connsiteX14" fmla="*/ 23703 w 43256"/>
              <a:gd name="connsiteY14" fmla="*/ 42965 h 49716"/>
              <a:gd name="connsiteX15" fmla="*/ 16516 w 43256"/>
              <a:gd name="connsiteY15" fmla="*/ 39125 h 49716"/>
              <a:gd name="connsiteX16" fmla="*/ 5840 w 43256"/>
              <a:gd name="connsiteY16" fmla="*/ 35331 h 49716"/>
              <a:gd name="connsiteX17" fmla="*/ 1146 w 43256"/>
              <a:gd name="connsiteY17" fmla="*/ 31109 h 49716"/>
              <a:gd name="connsiteX18" fmla="*/ 2149 w 43256"/>
              <a:gd name="connsiteY18" fmla="*/ 25410 h 49716"/>
              <a:gd name="connsiteX19" fmla="*/ 31 w 43256"/>
              <a:gd name="connsiteY19" fmla="*/ 19563 h 49716"/>
              <a:gd name="connsiteX20" fmla="*/ 3899 w 43256"/>
              <a:gd name="connsiteY20" fmla="*/ 14366 h 49716"/>
              <a:gd name="connsiteX21" fmla="*/ 3936 w 43256"/>
              <a:gd name="connsiteY21" fmla="*/ 14229 h 49716"/>
              <a:gd name="connsiteX0" fmla="*/ 1698900 w 5665929"/>
              <a:gd name="connsiteY0" fmla="*/ 1766462 h 1812276"/>
              <a:gd name="connsiteX1" fmla="*/ 1655157 w 5665929"/>
              <a:gd name="connsiteY1" fmla="*/ 1810205 h 1812276"/>
              <a:gd name="connsiteX2" fmla="*/ 1611414 w 5665929"/>
              <a:gd name="connsiteY2" fmla="*/ 1766462 h 1812276"/>
              <a:gd name="connsiteX3" fmla="*/ 1655157 w 5665929"/>
              <a:gd name="connsiteY3" fmla="*/ 1722719 h 1812276"/>
              <a:gd name="connsiteX4" fmla="*/ 1698900 w 5665929"/>
              <a:gd name="connsiteY4" fmla="*/ 1766462 h 1812276"/>
              <a:gd name="connsiteX0" fmla="*/ 1814980 w 5665929"/>
              <a:gd name="connsiteY0" fmla="*/ 1706068 h 1812276"/>
              <a:gd name="connsiteX1" fmla="*/ 1640006 w 5665929"/>
              <a:gd name="connsiteY1" fmla="*/ 1706068 h 1812276"/>
              <a:gd name="connsiteX2" fmla="*/ 1727493 w 5665929"/>
              <a:gd name="connsiteY2" fmla="*/ 1618581 h 1812276"/>
              <a:gd name="connsiteX3" fmla="*/ 1814980 w 5665929"/>
              <a:gd name="connsiteY3" fmla="*/ 1706068 h 1812276"/>
              <a:gd name="connsiteX0" fmla="*/ 1866986 w 5665929"/>
              <a:gd name="connsiteY0" fmla="*/ 1720836 h 1812276"/>
              <a:gd name="connsiteX1" fmla="*/ 1866986 w 5665929"/>
              <a:gd name="connsiteY1" fmla="*/ 1458376 h 1812276"/>
              <a:gd name="connsiteX2" fmla="*/ 1958426 w 5665929"/>
              <a:gd name="connsiteY2" fmla="*/ 1812276 h 1812276"/>
              <a:gd name="connsiteX0" fmla="*/ 4729 w 43256"/>
              <a:gd name="connsiteY0" fmla="*/ 26036 h 49716"/>
              <a:gd name="connsiteX1" fmla="*/ 2196 w 43256"/>
              <a:gd name="connsiteY1" fmla="*/ 25239 h 49716"/>
              <a:gd name="connsiteX2" fmla="*/ 6964 w 43256"/>
              <a:gd name="connsiteY2" fmla="*/ 34758 h 49716"/>
              <a:gd name="connsiteX3" fmla="*/ 5856 w 43256"/>
              <a:gd name="connsiteY3" fmla="*/ 35139 h 49716"/>
              <a:gd name="connsiteX4" fmla="*/ 16514 w 43256"/>
              <a:gd name="connsiteY4" fmla="*/ 38949 h 49716"/>
              <a:gd name="connsiteX5" fmla="*/ 15846 w 43256"/>
              <a:gd name="connsiteY5" fmla="*/ 37209 h 49716"/>
              <a:gd name="connsiteX6" fmla="*/ 28863 w 43256"/>
              <a:gd name="connsiteY6" fmla="*/ 34610 h 49716"/>
              <a:gd name="connsiteX7" fmla="*/ 28596 w 43256"/>
              <a:gd name="connsiteY7" fmla="*/ 36519 h 49716"/>
              <a:gd name="connsiteX8" fmla="*/ 34165 w 43256"/>
              <a:gd name="connsiteY8" fmla="*/ 22813 h 49716"/>
              <a:gd name="connsiteX9" fmla="*/ 37416 w 43256"/>
              <a:gd name="connsiteY9" fmla="*/ 29949 h 49716"/>
              <a:gd name="connsiteX10" fmla="*/ 41834 w 43256"/>
              <a:gd name="connsiteY10" fmla="*/ 15213 h 49716"/>
              <a:gd name="connsiteX11" fmla="*/ 40386 w 43256"/>
              <a:gd name="connsiteY11" fmla="*/ 17889 h 49716"/>
              <a:gd name="connsiteX12" fmla="*/ 38360 w 43256"/>
              <a:gd name="connsiteY12" fmla="*/ 5285 h 49716"/>
              <a:gd name="connsiteX13" fmla="*/ 38436 w 43256"/>
              <a:gd name="connsiteY13" fmla="*/ 6549 h 49716"/>
              <a:gd name="connsiteX14" fmla="*/ 29114 w 43256"/>
              <a:gd name="connsiteY14" fmla="*/ 3811 h 49716"/>
              <a:gd name="connsiteX15" fmla="*/ 29856 w 43256"/>
              <a:gd name="connsiteY15" fmla="*/ 2199 h 49716"/>
              <a:gd name="connsiteX16" fmla="*/ 22177 w 43256"/>
              <a:gd name="connsiteY16" fmla="*/ 4579 h 49716"/>
              <a:gd name="connsiteX17" fmla="*/ 22536 w 43256"/>
              <a:gd name="connsiteY17" fmla="*/ 3189 h 49716"/>
              <a:gd name="connsiteX18" fmla="*/ 14036 w 43256"/>
              <a:gd name="connsiteY18" fmla="*/ 5051 h 49716"/>
              <a:gd name="connsiteX19" fmla="*/ 15336 w 43256"/>
              <a:gd name="connsiteY19" fmla="*/ 6399 h 49716"/>
              <a:gd name="connsiteX20" fmla="*/ 4163 w 43256"/>
              <a:gd name="connsiteY20" fmla="*/ 15648 h 49716"/>
              <a:gd name="connsiteX21" fmla="*/ 3936 w 43256"/>
              <a:gd name="connsiteY21" fmla="*/ 14229 h 49716"/>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98900 w 5665929"/>
              <a:gd name="connsiteY0" fmla="*/ 1766462 h 1810205"/>
              <a:gd name="connsiteX1" fmla="*/ 1655157 w 5665929"/>
              <a:gd name="connsiteY1" fmla="*/ 1810205 h 1810205"/>
              <a:gd name="connsiteX2" fmla="*/ 1611414 w 5665929"/>
              <a:gd name="connsiteY2" fmla="*/ 1766462 h 1810205"/>
              <a:gd name="connsiteX3" fmla="*/ 1655157 w 5665929"/>
              <a:gd name="connsiteY3" fmla="*/ 1722719 h 1810205"/>
              <a:gd name="connsiteX4" fmla="*/ 1698900 w 5665929"/>
              <a:gd name="connsiteY4" fmla="*/ 1766462 h 1810205"/>
              <a:gd name="connsiteX0" fmla="*/ 1814980 w 5665929"/>
              <a:gd name="connsiteY0" fmla="*/ 1706068 h 1810205"/>
              <a:gd name="connsiteX1" fmla="*/ 1640006 w 5665929"/>
              <a:gd name="connsiteY1" fmla="*/ 1706068 h 1810205"/>
              <a:gd name="connsiteX2" fmla="*/ 1727493 w 5665929"/>
              <a:gd name="connsiteY2" fmla="*/ 1618581 h 1810205"/>
              <a:gd name="connsiteX3" fmla="*/ 1814980 w 5665929"/>
              <a:gd name="connsiteY3"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640006 w 5665929"/>
              <a:gd name="connsiteY1" fmla="*/ 1706068 h 1811420"/>
              <a:gd name="connsiteX2" fmla="*/ 1727493 w 5665929"/>
              <a:gd name="connsiteY2" fmla="*/ 1618581 h 1811420"/>
              <a:gd name="connsiteX3" fmla="*/ 1814980 w 5665929"/>
              <a:gd name="connsiteY3"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727493 w 5665929"/>
              <a:gd name="connsiteY1" fmla="*/ 1618581 h 1811420"/>
              <a:gd name="connsiteX2" fmla="*/ 1814980 w 5665929"/>
              <a:gd name="connsiteY2"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727493 w 5665929"/>
              <a:gd name="connsiteY1" fmla="*/ 1618581 h 1811420"/>
              <a:gd name="connsiteX2" fmla="*/ 1814980 w 5665929"/>
              <a:gd name="connsiteY2"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727493 w 5665929"/>
              <a:gd name="connsiteY0" fmla="*/ 1618581 h 1811420"/>
              <a:gd name="connsiteX1" fmla="*/ 1814980 w 5665929"/>
              <a:gd name="connsiteY1" fmla="*/ 1706068 h 1811420"/>
              <a:gd name="connsiteX2" fmla="*/ 1818933 w 5665929"/>
              <a:gd name="connsiteY2" fmla="*/ 1710021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818933 w 5665929"/>
              <a:gd name="connsiteY1" fmla="*/ 1710021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92"/>
              <a:gd name="connsiteX1" fmla="*/ 5659 w 43256"/>
              <a:gd name="connsiteY1" fmla="*/ 6766 h 49692"/>
              <a:gd name="connsiteX2" fmla="*/ 14041 w 43256"/>
              <a:gd name="connsiteY2" fmla="*/ 5061 h 49692"/>
              <a:gd name="connsiteX3" fmla="*/ 22492 w 43256"/>
              <a:gd name="connsiteY3" fmla="*/ 3291 h 49692"/>
              <a:gd name="connsiteX4" fmla="*/ 25785 w 43256"/>
              <a:gd name="connsiteY4" fmla="*/ 59 h 49692"/>
              <a:gd name="connsiteX5" fmla="*/ 29869 w 43256"/>
              <a:gd name="connsiteY5" fmla="*/ 2340 h 49692"/>
              <a:gd name="connsiteX6" fmla="*/ 35499 w 43256"/>
              <a:gd name="connsiteY6" fmla="*/ 549 h 49692"/>
              <a:gd name="connsiteX7" fmla="*/ 38354 w 43256"/>
              <a:gd name="connsiteY7" fmla="*/ 5435 h 49692"/>
              <a:gd name="connsiteX8" fmla="*/ 42018 w 43256"/>
              <a:gd name="connsiteY8" fmla="*/ 10177 h 49692"/>
              <a:gd name="connsiteX9" fmla="*/ 41854 w 43256"/>
              <a:gd name="connsiteY9" fmla="*/ 15319 h 49692"/>
              <a:gd name="connsiteX10" fmla="*/ 43052 w 43256"/>
              <a:gd name="connsiteY10" fmla="*/ 23181 h 49692"/>
              <a:gd name="connsiteX11" fmla="*/ 37440 w 43256"/>
              <a:gd name="connsiteY11" fmla="*/ 30063 h 49692"/>
              <a:gd name="connsiteX12" fmla="*/ 35431 w 43256"/>
              <a:gd name="connsiteY12" fmla="*/ 35960 h 49692"/>
              <a:gd name="connsiteX13" fmla="*/ 28591 w 43256"/>
              <a:gd name="connsiteY13" fmla="*/ 36674 h 49692"/>
              <a:gd name="connsiteX14" fmla="*/ 23703 w 43256"/>
              <a:gd name="connsiteY14" fmla="*/ 42965 h 49692"/>
              <a:gd name="connsiteX15" fmla="*/ 16516 w 43256"/>
              <a:gd name="connsiteY15" fmla="*/ 39125 h 49692"/>
              <a:gd name="connsiteX16" fmla="*/ 5840 w 43256"/>
              <a:gd name="connsiteY16" fmla="*/ 35331 h 49692"/>
              <a:gd name="connsiteX17" fmla="*/ 1146 w 43256"/>
              <a:gd name="connsiteY17" fmla="*/ 31109 h 49692"/>
              <a:gd name="connsiteX18" fmla="*/ 2149 w 43256"/>
              <a:gd name="connsiteY18" fmla="*/ 25410 h 49692"/>
              <a:gd name="connsiteX19" fmla="*/ 31 w 43256"/>
              <a:gd name="connsiteY19" fmla="*/ 19563 h 49692"/>
              <a:gd name="connsiteX20" fmla="*/ 3899 w 43256"/>
              <a:gd name="connsiteY20" fmla="*/ 14366 h 49692"/>
              <a:gd name="connsiteX21" fmla="*/ 3936 w 43256"/>
              <a:gd name="connsiteY21" fmla="*/ 14229 h 49692"/>
              <a:gd name="connsiteX0" fmla="*/ 1655157 w 5665929"/>
              <a:gd name="connsiteY0" fmla="*/ 1722719 h 1811420"/>
              <a:gd name="connsiteX1" fmla="*/ 1655157 w 5665929"/>
              <a:gd name="connsiteY1" fmla="*/ 1810205 h 1811420"/>
              <a:gd name="connsiteX2" fmla="*/ 1611414 w 5665929"/>
              <a:gd name="connsiteY2" fmla="*/ 1766462 h 1811420"/>
              <a:gd name="connsiteX3" fmla="*/ 1655157 w 5665929"/>
              <a:gd name="connsiteY3" fmla="*/ 1722719 h 1811420"/>
              <a:gd name="connsiteX0" fmla="*/ 1814980 w 5665929"/>
              <a:gd name="connsiteY0" fmla="*/ 1706068 h 1811420"/>
              <a:gd name="connsiteX1" fmla="*/ 1818933 w 5665929"/>
              <a:gd name="connsiteY1" fmla="*/ 1710021 h 1811420"/>
              <a:gd name="connsiteX2" fmla="*/ 1814980 w 5665929"/>
              <a:gd name="connsiteY2" fmla="*/ 1706068 h 1811420"/>
              <a:gd name="connsiteX0" fmla="*/ 1866986 w 5665929"/>
              <a:gd name="connsiteY0" fmla="*/ 1720836 h 1811420"/>
              <a:gd name="connsiteX1" fmla="*/ 1866986 w 5665929"/>
              <a:gd name="connsiteY1" fmla="*/ 1458376 h 1811420"/>
              <a:gd name="connsiteX0" fmla="*/ 4729 w 43256"/>
              <a:gd name="connsiteY0" fmla="*/ 26036 h 49692"/>
              <a:gd name="connsiteX1" fmla="*/ 2196 w 43256"/>
              <a:gd name="connsiteY1" fmla="*/ 25239 h 49692"/>
              <a:gd name="connsiteX2" fmla="*/ 6964 w 43256"/>
              <a:gd name="connsiteY2" fmla="*/ 34758 h 49692"/>
              <a:gd name="connsiteX3" fmla="*/ 5856 w 43256"/>
              <a:gd name="connsiteY3" fmla="*/ 35139 h 49692"/>
              <a:gd name="connsiteX4" fmla="*/ 16514 w 43256"/>
              <a:gd name="connsiteY4" fmla="*/ 38949 h 49692"/>
              <a:gd name="connsiteX5" fmla="*/ 15846 w 43256"/>
              <a:gd name="connsiteY5" fmla="*/ 37209 h 49692"/>
              <a:gd name="connsiteX6" fmla="*/ 28863 w 43256"/>
              <a:gd name="connsiteY6" fmla="*/ 34610 h 49692"/>
              <a:gd name="connsiteX7" fmla="*/ 28596 w 43256"/>
              <a:gd name="connsiteY7" fmla="*/ 36519 h 49692"/>
              <a:gd name="connsiteX8" fmla="*/ 34165 w 43256"/>
              <a:gd name="connsiteY8" fmla="*/ 22813 h 49692"/>
              <a:gd name="connsiteX9" fmla="*/ 37416 w 43256"/>
              <a:gd name="connsiteY9" fmla="*/ 29949 h 49692"/>
              <a:gd name="connsiteX10" fmla="*/ 41834 w 43256"/>
              <a:gd name="connsiteY10" fmla="*/ 15213 h 49692"/>
              <a:gd name="connsiteX11" fmla="*/ 40386 w 43256"/>
              <a:gd name="connsiteY11" fmla="*/ 17889 h 49692"/>
              <a:gd name="connsiteX12" fmla="*/ 38360 w 43256"/>
              <a:gd name="connsiteY12" fmla="*/ 5285 h 49692"/>
              <a:gd name="connsiteX13" fmla="*/ 38436 w 43256"/>
              <a:gd name="connsiteY13" fmla="*/ 6549 h 49692"/>
              <a:gd name="connsiteX14" fmla="*/ 29114 w 43256"/>
              <a:gd name="connsiteY14" fmla="*/ 3811 h 49692"/>
              <a:gd name="connsiteX15" fmla="*/ 29856 w 43256"/>
              <a:gd name="connsiteY15" fmla="*/ 2199 h 49692"/>
              <a:gd name="connsiteX16" fmla="*/ 22177 w 43256"/>
              <a:gd name="connsiteY16" fmla="*/ 4579 h 49692"/>
              <a:gd name="connsiteX17" fmla="*/ 22536 w 43256"/>
              <a:gd name="connsiteY17" fmla="*/ 3189 h 49692"/>
              <a:gd name="connsiteX18" fmla="*/ 14036 w 43256"/>
              <a:gd name="connsiteY18" fmla="*/ 5051 h 49692"/>
              <a:gd name="connsiteX19" fmla="*/ 15336 w 43256"/>
              <a:gd name="connsiteY19" fmla="*/ 6399 h 49692"/>
              <a:gd name="connsiteX20" fmla="*/ 4163 w 43256"/>
              <a:gd name="connsiteY20" fmla="*/ 15648 h 49692"/>
              <a:gd name="connsiteX21" fmla="*/ 3936 w 43256"/>
              <a:gd name="connsiteY21" fmla="*/ 14229 h 49692"/>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2" fmla="*/ 1655157 w 5665929"/>
              <a:gd name="connsiteY2" fmla="*/ 1722719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767"/>
              <a:gd name="connsiteX1" fmla="*/ 5659 w 43256"/>
              <a:gd name="connsiteY1" fmla="*/ 6766 h 49767"/>
              <a:gd name="connsiteX2" fmla="*/ 14041 w 43256"/>
              <a:gd name="connsiteY2" fmla="*/ 5061 h 49767"/>
              <a:gd name="connsiteX3" fmla="*/ 22492 w 43256"/>
              <a:gd name="connsiteY3" fmla="*/ 3291 h 49767"/>
              <a:gd name="connsiteX4" fmla="*/ 25785 w 43256"/>
              <a:gd name="connsiteY4" fmla="*/ 59 h 49767"/>
              <a:gd name="connsiteX5" fmla="*/ 29869 w 43256"/>
              <a:gd name="connsiteY5" fmla="*/ 2340 h 49767"/>
              <a:gd name="connsiteX6" fmla="*/ 35499 w 43256"/>
              <a:gd name="connsiteY6" fmla="*/ 549 h 49767"/>
              <a:gd name="connsiteX7" fmla="*/ 38354 w 43256"/>
              <a:gd name="connsiteY7" fmla="*/ 5435 h 49767"/>
              <a:gd name="connsiteX8" fmla="*/ 42018 w 43256"/>
              <a:gd name="connsiteY8" fmla="*/ 10177 h 49767"/>
              <a:gd name="connsiteX9" fmla="*/ 41854 w 43256"/>
              <a:gd name="connsiteY9" fmla="*/ 15319 h 49767"/>
              <a:gd name="connsiteX10" fmla="*/ 43052 w 43256"/>
              <a:gd name="connsiteY10" fmla="*/ 23181 h 49767"/>
              <a:gd name="connsiteX11" fmla="*/ 37440 w 43256"/>
              <a:gd name="connsiteY11" fmla="*/ 30063 h 49767"/>
              <a:gd name="connsiteX12" fmla="*/ 35431 w 43256"/>
              <a:gd name="connsiteY12" fmla="*/ 35960 h 49767"/>
              <a:gd name="connsiteX13" fmla="*/ 28591 w 43256"/>
              <a:gd name="connsiteY13" fmla="*/ 36674 h 49767"/>
              <a:gd name="connsiteX14" fmla="*/ 23703 w 43256"/>
              <a:gd name="connsiteY14" fmla="*/ 42965 h 49767"/>
              <a:gd name="connsiteX15" fmla="*/ 16516 w 43256"/>
              <a:gd name="connsiteY15" fmla="*/ 39125 h 49767"/>
              <a:gd name="connsiteX16" fmla="*/ 5840 w 43256"/>
              <a:gd name="connsiteY16" fmla="*/ 35331 h 49767"/>
              <a:gd name="connsiteX17" fmla="*/ 1146 w 43256"/>
              <a:gd name="connsiteY17" fmla="*/ 31109 h 49767"/>
              <a:gd name="connsiteX18" fmla="*/ 2149 w 43256"/>
              <a:gd name="connsiteY18" fmla="*/ 25410 h 49767"/>
              <a:gd name="connsiteX19" fmla="*/ 31 w 43256"/>
              <a:gd name="connsiteY19" fmla="*/ 19563 h 49767"/>
              <a:gd name="connsiteX20" fmla="*/ 3899 w 43256"/>
              <a:gd name="connsiteY20" fmla="*/ 14366 h 49767"/>
              <a:gd name="connsiteX21" fmla="*/ 3936 w 43256"/>
              <a:gd name="connsiteY21" fmla="*/ 14229 h 49767"/>
              <a:gd name="connsiteX0" fmla="*/ 1655157 w 5665929"/>
              <a:gd name="connsiteY0" fmla="*/ 1722719 h 1814159"/>
              <a:gd name="connsiteX1" fmla="*/ 1655157 w 5665929"/>
              <a:gd name="connsiteY1" fmla="*/ 1810205 h 1814159"/>
              <a:gd name="connsiteX2" fmla="*/ 1746597 w 5665929"/>
              <a:gd name="connsiteY2" fmla="*/ 1814159 h 1814159"/>
              <a:gd name="connsiteX0" fmla="*/ 1814980 w 5665929"/>
              <a:gd name="connsiteY0" fmla="*/ 1706068 h 1814159"/>
              <a:gd name="connsiteX1" fmla="*/ 1818933 w 5665929"/>
              <a:gd name="connsiteY1" fmla="*/ 1710021 h 1814159"/>
              <a:gd name="connsiteX2" fmla="*/ 1814980 w 5665929"/>
              <a:gd name="connsiteY2" fmla="*/ 1706068 h 1814159"/>
              <a:gd name="connsiteX0" fmla="*/ 1866986 w 5665929"/>
              <a:gd name="connsiteY0" fmla="*/ 1720836 h 1814159"/>
              <a:gd name="connsiteX1" fmla="*/ 1866986 w 5665929"/>
              <a:gd name="connsiteY1" fmla="*/ 1458376 h 1814159"/>
              <a:gd name="connsiteX0" fmla="*/ 4729 w 43256"/>
              <a:gd name="connsiteY0" fmla="*/ 26036 h 49767"/>
              <a:gd name="connsiteX1" fmla="*/ 2196 w 43256"/>
              <a:gd name="connsiteY1" fmla="*/ 25239 h 49767"/>
              <a:gd name="connsiteX2" fmla="*/ 6964 w 43256"/>
              <a:gd name="connsiteY2" fmla="*/ 34758 h 49767"/>
              <a:gd name="connsiteX3" fmla="*/ 5856 w 43256"/>
              <a:gd name="connsiteY3" fmla="*/ 35139 h 49767"/>
              <a:gd name="connsiteX4" fmla="*/ 16514 w 43256"/>
              <a:gd name="connsiteY4" fmla="*/ 38949 h 49767"/>
              <a:gd name="connsiteX5" fmla="*/ 15846 w 43256"/>
              <a:gd name="connsiteY5" fmla="*/ 37209 h 49767"/>
              <a:gd name="connsiteX6" fmla="*/ 28863 w 43256"/>
              <a:gd name="connsiteY6" fmla="*/ 34610 h 49767"/>
              <a:gd name="connsiteX7" fmla="*/ 28596 w 43256"/>
              <a:gd name="connsiteY7" fmla="*/ 36519 h 49767"/>
              <a:gd name="connsiteX8" fmla="*/ 34165 w 43256"/>
              <a:gd name="connsiteY8" fmla="*/ 22813 h 49767"/>
              <a:gd name="connsiteX9" fmla="*/ 37416 w 43256"/>
              <a:gd name="connsiteY9" fmla="*/ 29949 h 49767"/>
              <a:gd name="connsiteX10" fmla="*/ 41834 w 43256"/>
              <a:gd name="connsiteY10" fmla="*/ 15213 h 49767"/>
              <a:gd name="connsiteX11" fmla="*/ 40386 w 43256"/>
              <a:gd name="connsiteY11" fmla="*/ 17889 h 49767"/>
              <a:gd name="connsiteX12" fmla="*/ 38360 w 43256"/>
              <a:gd name="connsiteY12" fmla="*/ 5285 h 49767"/>
              <a:gd name="connsiteX13" fmla="*/ 38436 w 43256"/>
              <a:gd name="connsiteY13" fmla="*/ 6549 h 49767"/>
              <a:gd name="connsiteX14" fmla="*/ 29114 w 43256"/>
              <a:gd name="connsiteY14" fmla="*/ 3811 h 49767"/>
              <a:gd name="connsiteX15" fmla="*/ 29856 w 43256"/>
              <a:gd name="connsiteY15" fmla="*/ 2199 h 49767"/>
              <a:gd name="connsiteX16" fmla="*/ 22177 w 43256"/>
              <a:gd name="connsiteY16" fmla="*/ 4579 h 49767"/>
              <a:gd name="connsiteX17" fmla="*/ 22536 w 43256"/>
              <a:gd name="connsiteY17" fmla="*/ 3189 h 49767"/>
              <a:gd name="connsiteX18" fmla="*/ 14036 w 43256"/>
              <a:gd name="connsiteY18" fmla="*/ 5051 h 49767"/>
              <a:gd name="connsiteX19" fmla="*/ 15336 w 43256"/>
              <a:gd name="connsiteY19" fmla="*/ 6399 h 49767"/>
              <a:gd name="connsiteX20" fmla="*/ 4163 w 43256"/>
              <a:gd name="connsiteY20" fmla="*/ 15648 h 49767"/>
              <a:gd name="connsiteX21" fmla="*/ 3936 w 43256"/>
              <a:gd name="connsiteY21" fmla="*/ 14229 h 49767"/>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655157 w 5665929"/>
              <a:gd name="connsiteY0" fmla="*/ 1722719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430937 w 5665929"/>
              <a:gd name="connsiteY0" fmla="*/ 1285928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231110 w 5665929"/>
              <a:gd name="connsiteY0" fmla="*/ 1270124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231110 w 5665929"/>
              <a:gd name="connsiteY0" fmla="*/ 1270124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9659"/>
              <a:gd name="connsiteX1" fmla="*/ 5659 w 43256"/>
              <a:gd name="connsiteY1" fmla="*/ 6766 h 49659"/>
              <a:gd name="connsiteX2" fmla="*/ 14041 w 43256"/>
              <a:gd name="connsiteY2" fmla="*/ 5061 h 49659"/>
              <a:gd name="connsiteX3" fmla="*/ 22492 w 43256"/>
              <a:gd name="connsiteY3" fmla="*/ 3291 h 49659"/>
              <a:gd name="connsiteX4" fmla="*/ 25785 w 43256"/>
              <a:gd name="connsiteY4" fmla="*/ 59 h 49659"/>
              <a:gd name="connsiteX5" fmla="*/ 29869 w 43256"/>
              <a:gd name="connsiteY5" fmla="*/ 2340 h 49659"/>
              <a:gd name="connsiteX6" fmla="*/ 35499 w 43256"/>
              <a:gd name="connsiteY6" fmla="*/ 549 h 49659"/>
              <a:gd name="connsiteX7" fmla="*/ 38354 w 43256"/>
              <a:gd name="connsiteY7" fmla="*/ 5435 h 49659"/>
              <a:gd name="connsiteX8" fmla="*/ 42018 w 43256"/>
              <a:gd name="connsiteY8" fmla="*/ 10177 h 49659"/>
              <a:gd name="connsiteX9" fmla="*/ 41854 w 43256"/>
              <a:gd name="connsiteY9" fmla="*/ 15319 h 49659"/>
              <a:gd name="connsiteX10" fmla="*/ 43052 w 43256"/>
              <a:gd name="connsiteY10" fmla="*/ 23181 h 49659"/>
              <a:gd name="connsiteX11" fmla="*/ 37440 w 43256"/>
              <a:gd name="connsiteY11" fmla="*/ 30063 h 49659"/>
              <a:gd name="connsiteX12" fmla="*/ 35431 w 43256"/>
              <a:gd name="connsiteY12" fmla="*/ 35960 h 49659"/>
              <a:gd name="connsiteX13" fmla="*/ 28591 w 43256"/>
              <a:gd name="connsiteY13" fmla="*/ 36674 h 49659"/>
              <a:gd name="connsiteX14" fmla="*/ 23703 w 43256"/>
              <a:gd name="connsiteY14" fmla="*/ 42965 h 49659"/>
              <a:gd name="connsiteX15" fmla="*/ 16516 w 43256"/>
              <a:gd name="connsiteY15" fmla="*/ 39125 h 49659"/>
              <a:gd name="connsiteX16" fmla="*/ 5840 w 43256"/>
              <a:gd name="connsiteY16" fmla="*/ 35331 h 49659"/>
              <a:gd name="connsiteX17" fmla="*/ 1146 w 43256"/>
              <a:gd name="connsiteY17" fmla="*/ 31109 h 49659"/>
              <a:gd name="connsiteX18" fmla="*/ 2149 w 43256"/>
              <a:gd name="connsiteY18" fmla="*/ 25410 h 49659"/>
              <a:gd name="connsiteX19" fmla="*/ 31 w 43256"/>
              <a:gd name="connsiteY19" fmla="*/ 19563 h 49659"/>
              <a:gd name="connsiteX20" fmla="*/ 3899 w 43256"/>
              <a:gd name="connsiteY20" fmla="*/ 14366 h 49659"/>
              <a:gd name="connsiteX21" fmla="*/ 3936 w 43256"/>
              <a:gd name="connsiteY21" fmla="*/ 14229 h 49659"/>
              <a:gd name="connsiteX0" fmla="*/ 146697 w 5665929"/>
              <a:gd name="connsiteY0" fmla="*/ 1161747 h 1810205"/>
              <a:gd name="connsiteX1" fmla="*/ 1655157 w 5665929"/>
              <a:gd name="connsiteY1" fmla="*/ 1810205 h 1810205"/>
              <a:gd name="connsiteX0" fmla="*/ 1814980 w 5665929"/>
              <a:gd name="connsiteY0" fmla="*/ 1706068 h 1810205"/>
              <a:gd name="connsiteX1" fmla="*/ 1818933 w 5665929"/>
              <a:gd name="connsiteY1" fmla="*/ 1710021 h 1810205"/>
              <a:gd name="connsiteX2" fmla="*/ 1814980 w 5665929"/>
              <a:gd name="connsiteY2" fmla="*/ 1706068 h 1810205"/>
              <a:gd name="connsiteX0" fmla="*/ 1866986 w 5665929"/>
              <a:gd name="connsiteY0" fmla="*/ 1720836 h 1810205"/>
              <a:gd name="connsiteX1" fmla="*/ 1866986 w 5665929"/>
              <a:gd name="connsiteY1" fmla="*/ 1458376 h 1810205"/>
              <a:gd name="connsiteX0" fmla="*/ 4729 w 43256"/>
              <a:gd name="connsiteY0" fmla="*/ 26036 h 49659"/>
              <a:gd name="connsiteX1" fmla="*/ 2196 w 43256"/>
              <a:gd name="connsiteY1" fmla="*/ 25239 h 49659"/>
              <a:gd name="connsiteX2" fmla="*/ 6964 w 43256"/>
              <a:gd name="connsiteY2" fmla="*/ 34758 h 49659"/>
              <a:gd name="connsiteX3" fmla="*/ 5856 w 43256"/>
              <a:gd name="connsiteY3" fmla="*/ 35139 h 49659"/>
              <a:gd name="connsiteX4" fmla="*/ 16514 w 43256"/>
              <a:gd name="connsiteY4" fmla="*/ 38949 h 49659"/>
              <a:gd name="connsiteX5" fmla="*/ 15846 w 43256"/>
              <a:gd name="connsiteY5" fmla="*/ 37209 h 49659"/>
              <a:gd name="connsiteX6" fmla="*/ 28863 w 43256"/>
              <a:gd name="connsiteY6" fmla="*/ 34610 h 49659"/>
              <a:gd name="connsiteX7" fmla="*/ 28596 w 43256"/>
              <a:gd name="connsiteY7" fmla="*/ 36519 h 49659"/>
              <a:gd name="connsiteX8" fmla="*/ 34165 w 43256"/>
              <a:gd name="connsiteY8" fmla="*/ 22813 h 49659"/>
              <a:gd name="connsiteX9" fmla="*/ 37416 w 43256"/>
              <a:gd name="connsiteY9" fmla="*/ 29949 h 49659"/>
              <a:gd name="connsiteX10" fmla="*/ 41834 w 43256"/>
              <a:gd name="connsiteY10" fmla="*/ 15213 h 49659"/>
              <a:gd name="connsiteX11" fmla="*/ 40386 w 43256"/>
              <a:gd name="connsiteY11" fmla="*/ 17889 h 49659"/>
              <a:gd name="connsiteX12" fmla="*/ 38360 w 43256"/>
              <a:gd name="connsiteY12" fmla="*/ 5285 h 49659"/>
              <a:gd name="connsiteX13" fmla="*/ 38436 w 43256"/>
              <a:gd name="connsiteY13" fmla="*/ 6549 h 49659"/>
              <a:gd name="connsiteX14" fmla="*/ 29114 w 43256"/>
              <a:gd name="connsiteY14" fmla="*/ 3811 h 49659"/>
              <a:gd name="connsiteX15" fmla="*/ 29856 w 43256"/>
              <a:gd name="connsiteY15" fmla="*/ 2199 h 49659"/>
              <a:gd name="connsiteX16" fmla="*/ 22177 w 43256"/>
              <a:gd name="connsiteY16" fmla="*/ 4579 h 49659"/>
              <a:gd name="connsiteX17" fmla="*/ 22536 w 43256"/>
              <a:gd name="connsiteY17" fmla="*/ 3189 h 49659"/>
              <a:gd name="connsiteX18" fmla="*/ 14036 w 43256"/>
              <a:gd name="connsiteY18" fmla="*/ 5051 h 49659"/>
              <a:gd name="connsiteX19" fmla="*/ 15336 w 43256"/>
              <a:gd name="connsiteY19" fmla="*/ 6399 h 49659"/>
              <a:gd name="connsiteX20" fmla="*/ 4163 w 43256"/>
              <a:gd name="connsiteY20" fmla="*/ 15648 h 49659"/>
              <a:gd name="connsiteX21" fmla="*/ 3936 w 43256"/>
              <a:gd name="connsiteY21" fmla="*/ 14229 h 49659"/>
              <a:gd name="connsiteX0" fmla="*/ 3936 w 43256"/>
              <a:gd name="connsiteY0" fmla="*/ 14229 h 47207"/>
              <a:gd name="connsiteX1" fmla="*/ 5659 w 43256"/>
              <a:gd name="connsiteY1" fmla="*/ 6766 h 47207"/>
              <a:gd name="connsiteX2" fmla="*/ 14041 w 43256"/>
              <a:gd name="connsiteY2" fmla="*/ 5061 h 47207"/>
              <a:gd name="connsiteX3" fmla="*/ 22492 w 43256"/>
              <a:gd name="connsiteY3" fmla="*/ 3291 h 47207"/>
              <a:gd name="connsiteX4" fmla="*/ 25785 w 43256"/>
              <a:gd name="connsiteY4" fmla="*/ 59 h 47207"/>
              <a:gd name="connsiteX5" fmla="*/ 29869 w 43256"/>
              <a:gd name="connsiteY5" fmla="*/ 2340 h 47207"/>
              <a:gd name="connsiteX6" fmla="*/ 35499 w 43256"/>
              <a:gd name="connsiteY6" fmla="*/ 549 h 47207"/>
              <a:gd name="connsiteX7" fmla="*/ 38354 w 43256"/>
              <a:gd name="connsiteY7" fmla="*/ 5435 h 47207"/>
              <a:gd name="connsiteX8" fmla="*/ 42018 w 43256"/>
              <a:gd name="connsiteY8" fmla="*/ 10177 h 47207"/>
              <a:gd name="connsiteX9" fmla="*/ 41854 w 43256"/>
              <a:gd name="connsiteY9" fmla="*/ 15319 h 47207"/>
              <a:gd name="connsiteX10" fmla="*/ 43052 w 43256"/>
              <a:gd name="connsiteY10" fmla="*/ 23181 h 47207"/>
              <a:gd name="connsiteX11" fmla="*/ 37440 w 43256"/>
              <a:gd name="connsiteY11" fmla="*/ 30063 h 47207"/>
              <a:gd name="connsiteX12" fmla="*/ 35431 w 43256"/>
              <a:gd name="connsiteY12" fmla="*/ 35960 h 47207"/>
              <a:gd name="connsiteX13" fmla="*/ 28591 w 43256"/>
              <a:gd name="connsiteY13" fmla="*/ 36674 h 47207"/>
              <a:gd name="connsiteX14" fmla="*/ 23703 w 43256"/>
              <a:gd name="connsiteY14" fmla="*/ 42965 h 47207"/>
              <a:gd name="connsiteX15" fmla="*/ 16516 w 43256"/>
              <a:gd name="connsiteY15" fmla="*/ 39125 h 47207"/>
              <a:gd name="connsiteX16" fmla="*/ 5840 w 43256"/>
              <a:gd name="connsiteY16" fmla="*/ 35331 h 47207"/>
              <a:gd name="connsiteX17" fmla="*/ 1146 w 43256"/>
              <a:gd name="connsiteY17" fmla="*/ 31109 h 47207"/>
              <a:gd name="connsiteX18" fmla="*/ 2149 w 43256"/>
              <a:gd name="connsiteY18" fmla="*/ 25410 h 47207"/>
              <a:gd name="connsiteX19" fmla="*/ 31 w 43256"/>
              <a:gd name="connsiteY19" fmla="*/ 19563 h 47207"/>
              <a:gd name="connsiteX20" fmla="*/ 3899 w 43256"/>
              <a:gd name="connsiteY20" fmla="*/ 14366 h 47207"/>
              <a:gd name="connsiteX21" fmla="*/ 3936 w 43256"/>
              <a:gd name="connsiteY21" fmla="*/ 14229 h 47207"/>
              <a:gd name="connsiteX0" fmla="*/ 146697 w 5665929"/>
              <a:gd name="connsiteY0" fmla="*/ 1161747 h 1720836"/>
              <a:gd name="connsiteX1" fmla="*/ 168374 w 5665929"/>
              <a:gd name="connsiteY1" fmla="*/ 1232351 h 1720836"/>
              <a:gd name="connsiteX0" fmla="*/ 1814980 w 5665929"/>
              <a:gd name="connsiteY0" fmla="*/ 1706068 h 1720836"/>
              <a:gd name="connsiteX1" fmla="*/ 1818933 w 5665929"/>
              <a:gd name="connsiteY1" fmla="*/ 1710021 h 1720836"/>
              <a:gd name="connsiteX2" fmla="*/ 1814980 w 5665929"/>
              <a:gd name="connsiteY2" fmla="*/ 1706068 h 1720836"/>
              <a:gd name="connsiteX0" fmla="*/ 1866986 w 5665929"/>
              <a:gd name="connsiteY0" fmla="*/ 1720836 h 1720836"/>
              <a:gd name="connsiteX1" fmla="*/ 1866986 w 5665929"/>
              <a:gd name="connsiteY1" fmla="*/ 1458376 h 1720836"/>
              <a:gd name="connsiteX0" fmla="*/ 4729 w 43256"/>
              <a:gd name="connsiteY0" fmla="*/ 26036 h 47207"/>
              <a:gd name="connsiteX1" fmla="*/ 2196 w 43256"/>
              <a:gd name="connsiteY1" fmla="*/ 25239 h 47207"/>
              <a:gd name="connsiteX2" fmla="*/ 6964 w 43256"/>
              <a:gd name="connsiteY2" fmla="*/ 34758 h 47207"/>
              <a:gd name="connsiteX3" fmla="*/ 5856 w 43256"/>
              <a:gd name="connsiteY3" fmla="*/ 35139 h 47207"/>
              <a:gd name="connsiteX4" fmla="*/ 16514 w 43256"/>
              <a:gd name="connsiteY4" fmla="*/ 38949 h 47207"/>
              <a:gd name="connsiteX5" fmla="*/ 15846 w 43256"/>
              <a:gd name="connsiteY5" fmla="*/ 37209 h 47207"/>
              <a:gd name="connsiteX6" fmla="*/ 28863 w 43256"/>
              <a:gd name="connsiteY6" fmla="*/ 34610 h 47207"/>
              <a:gd name="connsiteX7" fmla="*/ 28596 w 43256"/>
              <a:gd name="connsiteY7" fmla="*/ 36519 h 47207"/>
              <a:gd name="connsiteX8" fmla="*/ 34165 w 43256"/>
              <a:gd name="connsiteY8" fmla="*/ 22813 h 47207"/>
              <a:gd name="connsiteX9" fmla="*/ 37416 w 43256"/>
              <a:gd name="connsiteY9" fmla="*/ 29949 h 47207"/>
              <a:gd name="connsiteX10" fmla="*/ 41834 w 43256"/>
              <a:gd name="connsiteY10" fmla="*/ 15213 h 47207"/>
              <a:gd name="connsiteX11" fmla="*/ 40386 w 43256"/>
              <a:gd name="connsiteY11" fmla="*/ 17889 h 47207"/>
              <a:gd name="connsiteX12" fmla="*/ 38360 w 43256"/>
              <a:gd name="connsiteY12" fmla="*/ 5285 h 47207"/>
              <a:gd name="connsiteX13" fmla="*/ 38436 w 43256"/>
              <a:gd name="connsiteY13" fmla="*/ 6549 h 47207"/>
              <a:gd name="connsiteX14" fmla="*/ 29114 w 43256"/>
              <a:gd name="connsiteY14" fmla="*/ 3811 h 47207"/>
              <a:gd name="connsiteX15" fmla="*/ 29856 w 43256"/>
              <a:gd name="connsiteY15" fmla="*/ 2199 h 47207"/>
              <a:gd name="connsiteX16" fmla="*/ 22177 w 43256"/>
              <a:gd name="connsiteY16" fmla="*/ 4579 h 47207"/>
              <a:gd name="connsiteX17" fmla="*/ 22536 w 43256"/>
              <a:gd name="connsiteY17" fmla="*/ 3189 h 47207"/>
              <a:gd name="connsiteX18" fmla="*/ 14036 w 43256"/>
              <a:gd name="connsiteY18" fmla="*/ 5051 h 47207"/>
              <a:gd name="connsiteX19" fmla="*/ 15336 w 43256"/>
              <a:gd name="connsiteY19" fmla="*/ 6399 h 47207"/>
              <a:gd name="connsiteX20" fmla="*/ 4163 w 43256"/>
              <a:gd name="connsiteY20" fmla="*/ 15648 h 47207"/>
              <a:gd name="connsiteX21" fmla="*/ 3936 w 43256"/>
              <a:gd name="connsiteY21" fmla="*/ 14229 h 47207"/>
              <a:gd name="connsiteX0" fmla="*/ 3936 w 43256"/>
              <a:gd name="connsiteY0" fmla="*/ 14229 h 47207"/>
              <a:gd name="connsiteX1" fmla="*/ 5659 w 43256"/>
              <a:gd name="connsiteY1" fmla="*/ 6766 h 47207"/>
              <a:gd name="connsiteX2" fmla="*/ 14041 w 43256"/>
              <a:gd name="connsiteY2" fmla="*/ 5061 h 47207"/>
              <a:gd name="connsiteX3" fmla="*/ 22492 w 43256"/>
              <a:gd name="connsiteY3" fmla="*/ 3291 h 47207"/>
              <a:gd name="connsiteX4" fmla="*/ 25785 w 43256"/>
              <a:gd name="connsiteY4" fmla="*/ 59 h 47207"/>
              <a:gd name="connsiteX5" fmla="*/ 29869 w 43256"/>
              <a:gd name="connsiteY5" fmla="*/ 2340 h 47207"/>
              <a:gd name="connsiteX6" fmla="*/ 35499 w 43256"/>
              <a:gd name="connsiteY6" fmla="*/ 549 h 47207"/>
              <a:gd name="connsiteX7" fmla="*/ 38354 w 43256"/>
              <a:gd name="connsiteY7" fmla="*/ 5435 h 47207"/>
              <a:gd name="connsiteX8" fmla="*/ 42018 w 43256"/>
              <a:gd name="connsiteY8" fmla="*/ 10177 h 47207"/>
              <a:gd name="connsiteX9" fmla="*/ 41854 w 43256"/>
              <a:gd name="connsiteY9" fmla="*/ 15319 h 47207"/>
              <a:gd name="connsiteX10" fmla="*/ 43052 w 43256"/>
              <a:gd name="connsiteY10" fmla="*/ 23181 h 47207"/>
              <a:gd name="connsiteX11" fmla="*/ 37440 w 43256"/>
              <a:gd name="connsiteY11" fmla="*/ 30063 h 47207"/>
              <a:gd name="connsiteX12" fmla="*/ 35431 w 43256"/>
              <a:gd name="connsiteY12" fmla="*/ 35960 h 47207"/>
              <a:gd name="connsiteX13" fmla="*/ 28591 w 43256"/>
              <a:gd name="connsiteY13" fmla="*/ 36674 h 47207"/>
              <a:gd name="connsiteX14" fmla="*/ 23703 w 43256"/>
              <a:gd name="connsiteY14" fmla="*/ 42965 h 47207"/>
              <a:gd name="connsiteX15" fmla="*/ 16516 w 43256"/>
              <a:gd name="connsiteY15" fmla="*/ 39125 h 47207"/>
              <a:gd name="connsiteX16" fmla="*/ 5840 w 43256"/>
              <a:gd name="connsiteY16" fmla="*/ 35331 h 47207"/>
              <a:gd name="connsiteX17" fmla="*/ 1146 w 43256"/>
              <a:gd name="connsiteY17" fmla="*/ 31109 h 47207"/>
              <a:gd name="connsiteX18" fmla="*/ 2149 w 43256"/>
              <a:gd name="connsiteY18" fmla="*/ 25410 h 47207"/>
              <a:gd name="connsiteX19" fmla="*/ 31 w 43256"/>
              <a:gd name="connsiteY19" fmla="*/ 19563 h 47207"/>
              <a:gd name="connsiteX20" fmla="*/ 3899 w 43256"/>
              <a:gd name="connsiteY20" fmla="*/ 14366 h 47207"/>
              <a:gd name="connsiteX21" fmla="*/ 3936 w 43256"/>
              <a:gd name="connsiteY21" fmla="*/ 14229 h 47207"/>
              <a:gd name="connsiteX0" fmla="*/ 146697 w 5665929"/>
              <a:gd name="connsiteY0" fmla="*/ 1161747 h 1720836"/>
              <a:gd name="connsiteX1" fmla="*/ 168374 w 5665929"/>
              <a:gd name="connsiteY1" fmla="*/ 1232351 h 1720836"/>
              <a:gd name="connsiteX0" fmla="*/ 752027 w 5665929"/>
              <a:gd name="connsiteY0" fmla="*/ 1280288 h 1720836"/>
              <a:gd name="connsiteX1" fmla="*/ 1818933 w 5665929"/>
              <a:gd name="connsiteY1" fmla="*/ 1710021 h 1720836"/>
              <a:gd name="connsiteX2" fmla="*/ 752027 w 5665929"/>
              <a:gd name="connsiteY2" fmla="*/ 1280288 h 1720836"/>
              <a:gd name="connsiteX0" fmla="*/ 1866986 w 5665929"/>
              <a:gd name="connsiteY0" fmla="*/ 1720836 h 1720836"/>
              <a:gd name="connsiteX1" fmla="*/ 1866986 w 5665929"/>
              <a:gd name="connsiteY1" fmla="*/ 1458376 h 1720836"/>
              <a:gd name="connsiteX0" fmla="*/ 4729 w 43256"/>
              <a:gd name="connsiteY0" fmla="*/ 26036 h 47207"/>
              <a:gd name="connsiteX1" fmla="*/ 2196 w 43256"/>
              <a:gd name="connsiteY1" fmla="*/ 25239 h 47207"/>
              <a:gd name="connsiteX2" fmla="*/ 6964 w 43256"/>
              <a:gd name="connsiteY2" fmla="*/ 34758 h 47207"/>
              <a:gd name="connsiteX3" fmla="*/ 5856 w 43256"/>
              <a:gd name="connsiteY3" fmla="*/ 35139 h 47207"/>
              <a:gd name="connsiteX4" fmla="*/ 16514 w 43256"/>
              <a:gd name="connsiteY4" fmla="*/ 38949 h 47207"/>
              <a:gd name="connsiteX5" fmla="*/ 15846 w 43256"/>
              <a:gd name="connsiteY5" fmla="*/ 37209 h 47207"/>
              <a:gd name="connsiteX6" fmla="*/ 28863 w 43256"/>
              <a:gd name="connsiteY6" fmla="*/ 34610 h 47207"/>
              <a:gd name="connsiteX7" fmla="*/ 28596 w 43256"/>
              <a:gd name="connsiteY7" fmla="*/ 36519 h 47207"/>
              <a:gd name="connsiteX8" fmla="*/ 34165 w 43256"/>
              <a:gd name="connsiteY8" fmla="*/ 22813 h 47207"/>
              <a:gd name="connsiteX9" fmla="*/ 37416 w 43256"/>
              <a:gd name="connsiteY9" fmla="*/ 29949 h 47207"/>
              <a:gd name="connsiteX10" fmla="*/ 41834 w 43256"/>
              <a:gd name="connsiteY10" fmla="*/ 15213 h 47207"/>
              <a:gd name="connsiteX11" fmla="*/ 40386 w 43256"/>
              <a:gd name="connsiteY11" fmla="*/ 17889 h 47207"/>
              <a:gd name="connsiteX12" fmla="*/ 38360 w 43256"/>
              <a:gd name="connsiteY12" fmla="*/ 5285 h 47207"/>
              <a:gd name="connsiteX13" fmla="*/ 38436 w 43256"/>
              <a:gd name="connsiteY13" fmla="*/ 6549 h 47207"/>
              <a:gd name="connsiteX14" fmla="*/ 29114 w 43256"/>
              <a:gd name="connsiteY14" fmla="*/ 3811 h 47207"/>
              <a:gd name="connsiteX15" fmla="*/ 29856 w 43256"/>
              <a:gd name="connsiteY15" fmla="*/ 2199 h 47207"/>
              <a:gd name="connsiteX16" fmla="*/ 22177 w 43256"/>
              <a:gd name="connsiteY16" fmla="*/ 4579 h 47207"/>
              <a:gd name="connsiteX17" fmla="*/ 22536 w 43256"/>
              <a:gd name="connsiteY17" fmla="*/ 3189 h 47207"/>
              <a:gd name="connsiteX18" fmla="*/ 14036 w 43256"/>
              <a:gd name="connsiteY18" fmla="*/ 5051 h 47207"/>
              <a:gd name="connsiteX19" fmla="*/ 15336 w 43256"/>
              <a:gd name="connsiteY19" fmla="*/ 6399 h 47207"/>
              <a:gd name="connsiteX20" fmla="*/ 4163 w 43256"/>
              <a:gd name="connsiteY20" fmla="*/ 15648 h 47207"/>
              <a:gd name="connsiteX21" fmla="*/ 3936 w 43256"/>
              <a:gd name="connsiteY21" fmla="*/ 14229 h 47207"/>
              <a:gd name="connsiteX0" fmla="*/ 3936 w 43256"/>
              <a:gd name="connsiteY0" fmla="*/ 14229 h 46910"/>
              <a:gd name="connsiteX1" fmla="*/ 5659 w 43256"/>
              <a:gd name="connsiteY1" fmla="*/ 6766 h 46910"/>
              <a:gd name="connsiteX2" fmla="*/ 14041 w 43256"/>
              <a:gd name="connsiteY2" fmla="*/ 5061 h 46910"/>
              <a:gd name="connsiteX3" fmla="*/ 22492 w 43256"/>
              <a:gd name="connsiteY3" fmla="*/ 3291 h 46910"/>
              <a:gd name="connsiteX4" fmla="*/ 25785 w 43256"/>
              <a:gd name="connsiteY4" fmla="*/ 59 h 46910"/>
              <a:gd name="connsiteX5" fmla="*/ 29869 w 43256"/>
              <a:gd name="connsiteY5" fmla="*/ 2340 h 46910"/>
              <a:gd name="connsiteX6" fmla="*/ 35499 w 43256"/>
              <a:gd name="connsiteY6" fmla="*/ 549 h 46910"/>
              <a:gd name="connsiteX7" fmla="*/ 38354 w 43256"/>
              <a:gd name="connsiteY7" fmla="*/ 5435 h 46910"/>
              <a:gd name="connsiteX8" fmla="*/ 42018 w 43256"/>
              <a:gd name="connsiteY8" fmla="*/ 10177 h 46910"/>
              <a:gd name="connsiteX9" fmla="*/ 41854 w 43256"/>
              <a:gd name="connsiteY9" fmla="*/ 15319 h 46910"/>
              <a:gd name="connsiteX10" fmla="*/ 43052 w 43256"/>
              <a:gd name="connsiteY10" fmla="*/ 23181 h 46910"/>
              <a:gd name="connsiteX11" fmla="*/ 37440 w 43256"/>
              <a:gd name="connsiteY11" fmla="*/ 30063 h 46910"/>
              <a:gd name="connsiteX12" fmla="*/ 35431 w 43256"/>
              <a:gd name="connsiteY12" fmla="*/ 35960 h 46910"/>
              <a:gd name="connsiteX13" fmla="*/ 28591 w 43256"/>
              <a:gd name="connsiteY13" fmla="*/ 36674 h 46910"/>
              <a:gd name="connsiteX14" fmla="*/ 23703 w 43256"/>
              <a:gd name="connsiteY14" fmla="*/ 42965 h 46910"/>
              <a:gd name="connsiteX15" fmla="*/ 16516 w 43256"/>
              <a:gd name="connsiteY15" fmla="*/ 39125 h 46910"/>
              <a:gd name="connsiteX16" fmla="*/ 5840 w 43256"/>
              <a:gd name="connsiteY16" fmla="*/ 35331 h 46910"/>
              <a:gd name="connsiteX17" fmla="*/ 1146 w 43256"/>
              <a:gd name="connsiteY17" fmla="*/ 31109 h 46910"/>
              <a:gd name="connsiteX18" fmla="*/ 2149 w 43256"/>
              <a:gd name="connsiteY18" fmla="*/ 25410 h 46910"/>
              <a:gd name="connsiteX19" fmla="*/ 31 w 43256"/>
              <a:gd name="connsiteY19" fmla="*/ 19563 h 46910"/>
              <a:gd name="connsiteX20" fmla="*/ 3899 w 43256"/>
              <a:gd name="connsiteY20" fmla="*/ 14366 h 46910"/>
              <a:gd name="connsiteX21" fmla="*/ 3936 w 43256"/>
              <a:gd name="connsiteY21" fmla="*/ 14229 h 46910"/>
              <a:gd name="connsiteX0" fmla="*/ 146697 w 5665929"/>
              <a:gd name="connsiteY0" fmla="*/ 1161747 h 1710021"/>
              <a:gd name="connsiteX1" fmla="*/ 168374 w 5665929"/>
              <a:gd name="connsiteY1" fmla="*/ 1232351 h 1710021"/>
              <a:gd name="connsiteX0" fmla="*/ 752027 w 5665929"/>
              <a:gd name="connsiteY0" fmla="*/ 1280288 h 1710021"/>
              <a:gd name="connsiteX1" fmla="*/ 1818933 w 5665929"/>
              <a:gd name="connsiteY1" fmla="*/ 1710021 h 1710021"/>
              <a:gd name="connsiteX2" fmla="*/ 752027 w 5665929"/>
              <a:gd name="connsiteY2" fmla="*/ 1280288 h 1710021"/>
              <a:gd name="connsiteX0" fmla="*/ 1872946 w 5665929"/>
              <a:gd name="connsiteY0" fmla="*/ 1491173 h 1710021"/>
              <a:gd name="connsiteX1" fmla="*/ 1866986 w 5665929"/>
              <a:gd name="connsiteY1" fmla="*/ 1458376 h 1710021"/>
              <a:gd name="connsiteX0" fmla="*/ 4729 w 43256"/>
              <a:gd name="connsiteY0" fmla="*/ 26036 h 46910"/>
              <a:gd name="connsiteX1" fmla="*/ 2196 w 43256"/>
              <a:gd name="connsiteY1" fmla="*/ 25239 h 46910"/>
              <a:gd name="connsiteX2" fmla="*/ 6964 w 43256"/>
              <a:gd name="connsiteY2" fmla="*/ 34758 h 46910"/>
              <a:gd name="connsiteX3" fmla="*/ 5856 w 43256"/>
              <a:gd name="connsiteY3" fmla="*/ 35139 h 46910"/>
              <a:gd name="connsiteX4" fmla="*/ 16514 w 43256"/>
              <a:gd name="connsiteY4" fmla="*/ 38949 h 46910"/>
              <a:gd name="connsiteX5" fmla="*/ 15846 w 43256"/>
              <a:gd name="connsiteY5" fmla="*/ 37209 h 46910"/>
              <a:gd name="connsiteX6" fmla="*/ 28863 w 43256"/>
              <a:gd name="connsiteY6" fmla="*/ 34610 h 46910"/>
              <a:gd name="connsiteX7" fmla="*/ 28596 w 43256"/>
              <a:gd name="connsiteY7" fmla="*/ 36519 h 46910"/>
              <a:gd name="connsiteX8" fmla="*/ 34165 w 43256"/>
              <a:gd name="connsiteY8" fmla="*/ 22813 h 46910"/>
              <a:gd name="connsiteX9" fmla="*/ 37416 w 43256"/>
              <a:gd name="connsiteY9" fmla="*/ 29949 h 46910"/>
              <a:gd name="connsiteX10" fmla="*/ 41834 w 43256"/>
              <a:gd name="connsiteY10" fmla="*/ 15213 h 46910"/>
              <a:gd name="connsiteX11" fmla="*/ 40386 w 43256"/>
              <a:gd name="connsiteY11" fmla="*/ 17889 h 46910"/>
              <a:gd name="connsiteX12" fmla="*/ 38360 w 43256"/>
              <a:gd name="connsiteY12" fmla="*/ 5285 h 46910"/>
              <a:gd name="connsiteX13" fmla="*/ 38436 w 43256"/>
              <a:gd name="connsiteY13" fmla="*/ 6549 h 46910"/>
              <a:gd name="connsiteX14" fmla="*/ 29114 w 43256"/>
              <a:gd name="connsiteY14" fmla="*/ 3811 h 46910"/>
              <a:gd name="connsiteX15" fmla="*/ 29856 w 43256"/>
              <a:gd name="connsiteY15" fmla="*/ 2199 h 46910"/>
              <a:gd name="connsiteX16" fmla="*/ 22177 w 43256"/>
              <a:gd name="connsiteY16" fmla="*/ 4579 h 46910"/>
              <a:gd name="connsiteX17" fmla="*/ 22536 w 43256"/>
              <a:gd name="connsiteY17" fmla="*/ 3189 h 46910"/>
              <a:gd name="connsiteX18" fmla="*/ 14036 w 43256"/>
              <a:gd name="connsiteY18" fmla="*/ 5051 h 46910"/>
              <a:gd name="connsiteX19" fmla="*/ 15336 w 43256"/>
              <a:gd name="connsiteY19" fmla="*/ 6399 h 46910"/>
              <a:gd name="connsiteX20" fmla="*/ 4163 w 43256"/>
              <a:gd name="connsiteY20" fmla="*/ 15648 h 46910"/>
              <a:gd name="connsiteX21" fmla="*/ 3936 w 43256"/>
              <a:gd name="connsiteY21" fmla="*/ 14229 h 46910"/>
              <a:gd name="connsiteX0" fmla="*/ 3936 w 43256"/>
              <a:gd name="connsiteY0" fmla="*/ 14229 h 49418"/>
              <a:gd name="connsiteX1" fmla="*/ 5659 w 43256"/>
              <a:gd name="connsiteY1" fmla="*/ 6766 h 49418"/>
              <a:gd name="connsiteX2" fmla="*/ 14041 w 43256"/>
              <a:gd name="connsiteY2" fmla="*/ 5061 h 49418"/>
              <a:gd name="connsiteX3" fmla="*/ 22492 w 43256"/>
              <a:gd name="connsiteY3" fmla="*/ 3291 h 49418"/>
              <a:gd name="connsiteX4" fmla="*/ 25785 w 43256"/>
              <a:gd name="connsiteY4" fmla="*/ 59 h 49418"/>
              <a:gd name="connsiteX5" fmla="*/ 29869 w 43256"/>
              <a:gd name="connsiteY5" fmla="*/ 2340 h 49418"/>
              <a:gd name="connsiteX6" fmla="*/ 35499 w 43256"/>
              <a:gd name="connsiteY6" fmla="*/ 549 h 49418"/>
              <a:gd name="connsiteX7" fmla="*/ 38354 w 43256"/>
              <a:gd name="connsiteY7" fmla="*/ 5435 h 49418"/>
              <a:gd name="connsiteX8" fmla="*/ 42018 w 43256"/>
              <a:gd name="connsiteY8" fmla="*/ 10177 h 49418"/>
              <a:gd name="connsiteX9" fmla="*/ 41854 w 43256"/>
              <a:gd name="connsiteY9" fmla="*/ 15319 h 49418"/>
              <a:gd name="connsiteX10" fmla="*/ 43052 w 43256"/>
              <a:gd name="connsiteY10" fmla="*/ 23181 h 49418"/>
              <a:gd name="connsiteX11" fmla="*/ 37440 w 43256"/>
              <a:gd name="connsiteY11" fmla="*/ 30063 h 49418"/>
              <a:gd name="connsiteX12" fmla="*/ 35431 w 43256"/>
              <a:gd name="connsiteY12" fmla="*/ 35960 h 49418"/>
              <a:gd name="connsiteX13" fmla="*/ 28591 w 43256"/>
              <a:gd name="connsiteY13" fmla="*/ 36674 h 49418"/>
              <a:gd name="connsiteX14" fmla="*/ 23703 w 43256"/>
              <a:gd name="connsiteY14" fmla="*/ 42965 h 49418"/>
              <a:gd name="connsiteX15" fmla="*/ 16516 w 43256"/>
              <a:gd name="connsiteY15" fmla="*/ 39125 h 49418"/>
              <a:gd name="connsiteX16" fmla="*/ 5840 w 43256"/>
              <a:gd name="connsiteY16" fmla="*/ 35331 h 49418"/>
              <a:gd name="connsiteX17" fmla="*/ 1146 w 43256"/>
              <a:gd name="connsiteY17" fmla="*/ 31109 h 49418"/>
              <a:gd name="connsiteX18" fmla="*/ 2149 w 43256"/>
              <a:gd name="connsiteY18" fmla="*/ 25410 h 49418"/>
              <a:gd name="connsiteX19" fmla="*/ 31 w 43256"/>
              <a:gd name="connsiteY19" fmla="*/ 19563 h 49418"/>
              <a:gd name="connsiteX20" fmla="*/ 3899 w 43256"/>
              <a:gd name="connsiteY20" fmla="*/ 14366 h 49418"/>
              <a:gd name="connsiteX21" fmla="*/ 3936 w 43256"/>
              <a:gd name="connsiteY21" fmla="*/ 14229 h 49418"/>
              <a:gd name="connsiteX0" fmla="*/ 146697 w 5665929"/>
              <a:gd name="connsiteY0" fmla="*/ 1161747 h 1801461"/>
              <a:gd name="connsiteX1" fmla="*/ 168374 w 5665929"/>
              <a:gd name="connsiteY1" fmla="*/ 1232351 h 1801461"/>
              <a:gd name="connsiteX0" fmla="*/ 1818933 w 5665929"/>
              <a:gd name="connsiteY0" fmla="*/ 1710021 h 1801461"/>
              <a:gd name="connsiteX1" fmla="*/ 752027 w 5665929"/>
              <a:gd name="connsiteY1" fmla="*/ 1280288 h 1801461"/>
              <a:gd name="connsiteX2" fmla="*/ 1910373 w 5665929"/>
              <a:gd name="connsiteY2" fmla="*/ 1801461 h 1801461"/>
              <a:gd name="connsiteX0" fmla="*/ 1872946 w 5665929"/>
              <a:gd name="connsiteY0" fmla="*/ 1491173 h 1801461"/>
              <a:gd name="connsiteX1" fmla="*/ 1866986 w 5665929"/>
              <a:gd name="connsiteY1" fmla="*/ 1458376 h 1801461"/>
              <a:gd name="connsiteX0" fmla="*/ 4729 w 43256"/>
              <a:gd name="connsiteY0" fmla="*/ 26036 h 49418"/>
              <a:gd name="connsiteX1" fmla="*/ 2196 w 43256"/>
              <a:gd name="connsiteY1" fmla="*/ 25239 h 49418"/>
              <a:gd name="connsiteX2" fmla="*/ 6964 w 43256"/>
              <a:gd name="connsiteY2" fmla="*/ 34758 h 49418"/>
              <a:gd name="connsiteX3" fmla="*/ 5856 w 43256"/>
              <a:gd name="connsiteY3" fmla="*/ 35139 h 49418"/>
              <a:gd name="connsiteX4" fmla="*/ 16514 w 43256"/>
              <a:gd name="connsiteY4" fmla="*/ 38949 h 49418"/>
              <a:gd name="connsiteX5" fmla="*/ 15846 w 43256"/>
              <a:gd name="connsiteY5" fmla="*/ 37209 h 49418"/>
              <a:gd name="connsiteX6" fmla="*/ 28863 w 43256"/>
              <a:gd name="connsiteY6" fmla="*/ 34610 h 49418"/>
              <a:gd name="connsiteX7" fmla="*/ 28596 w 43256"/>
              <a:gd name="connsiteY7" fmla="*/ 36519 h 49418"/>
              <a:gd name="connsiteX8" fmla="*/ 34165 w 43256"/>
              <a:gd name="connsiteY8" fmla="*/ 22813 h 49418"/>
              <a:gd name="connsiteX9" fmla="*/ 37416 w 43256"/>
              <a:gd name="connsiteY9" fmla="*/ 29949 h 49418"/>
              <a:gd name="connsiteX10" fmla="*/ 41834 w 43256"/>
              <a:gd name="connsiteY10" fmla="*/ 15213 h 49418"/>
              <a:gd name="connsiteX11" fmla="*/ 40386 w 43256"/>
              <a:gd name="connsiteY11" fmla="*/ 17889 h 49418"/>
              <a:gd name="connsiteX12" fmla="*/ 38360 w 43256"/>
              <a:gd name="connsiteY12" fmla="*/ 5285 h 49418"/>
              <a:gd name="connsiteX13" fmla="*/ 38436 w 43256"/>
              <a:gd name="connsiteY13" fmla="*/ 6549 h 49418"/>
              <a:gd name="connsiteX14" fmla="*/ 29114 w 43256"/>
              <a:gd name="connsiteY14" fmla="*/ 3811 h 49418"/>
              <a:gd name="connsiteX15" fmla="*/ 29856 w 43256"/>
              <a:gd name="connsiteY15" fmla="*/ 2199 h 49418"/>
              <a:gd name="connsiteX16" fmla="*/ 22177 w 43256"/>
              <a:gd name="connsiteY16" fmla="*/ 4579 h 49418"/>
              <a:gd name="connsiteX17" fmla="*/ 22536 w 43256"/>
              <a:gd name="connsiteY17" fmla="*/ 3189 h 49418"/>
              <a:gd name="connsiteX18" fmla="*/ 14036 w 43256"/>
              <a:gd name="connsiteY18" fmla="*/ 5051 h 49418"/>
              <a:gd name="connsiteX19" fmla="*/ 15336 w 43256"/>
              <a:gd name="connsiteY19" fmla="*/ 6399 h 49418"/>
              <a:gd name="connsiteX20" fmla="*/ 4163 w 43256"/>
              <a:gd name="connsiteY20" fmla="*/ 15648 h 49418"/>
              <a:gd name="connsiteX21" fmla="*/ 3936 w 43256"/>
              <a:gd name="connsiteY21" fmla="*/ 14229 h 49418"/>
              <a:gd name="connsiteX0" fmla="*/ 3936 w 43256"/>
              <a:gd name="connsiteY0" fmla="*/ 14229 h 46910"/>
              <a:gd name="connsiteX1" fmla="*/ 5659 w 43256"/>
              <a:gd name="connsiteY1" fmla="*/ 6766 h 46910"/>
              <a:gd name="connsiteX2" fmla="*/ 14041 w 43256"/>
              <a:gd name="connsiteY2" fmla="*/ 5061 h 46910"/>
              <a:gd name="connsiteX3" fmla="*/ 22492 w 43256"/>
              <a:gd name="connsiteY3" fmla="*/ 3291 h 46910"/>
              <a:gd name="connsiteX4" fmla="*/ 25785 w 43256"/>
              <a:gd name="connsiteY4" fmla="*/ 59 h 46910"/>
              <a:gd name="connsiteX5" fmla="*/ 29869 w 43256"/>
              <a:gd name="connsiteY5" fmla="*/ 2340 h 46910"/>
              <a:gd name="connsiteX6" fmla="*/ 35499 w 43256"/>
              <a:gd name="connsiteY6" fmla="*/ 549 h 46910"/>
              <a:gd name="connsiteX7" fmla="*/ 38354 w 43256"/>
              <a:gd name="connsiteY7" fmla="*/ 5435 h 46910"/>
              <a:gd name="connsiteX8" fmla="*/ 42018 w 43256"/>
              <a:gd name="connsiteY8" fmla="*/ 10177 h 46910"/>
              <a:gd name="connsiteX9" fmla="*/ 41854 w 43256"/>
              <a:gd name="connsiteY9" fmla="*/ 15319 h 46910"/>
              <a:gd name="connsiteX10" fmla="*/ 43052 w 43256"/>
              <a:gd name="connsiteY10" fmla="*/ 23181 h 46910"/>
              <a:gd name="connsiteX11" fmla="*/ 37440 w 43256"/>
              <a:gd name="connsiteY11" fmla="*/ 30063 h 46910"/>
              <a:gd name="connsiteX12" fmla="*/ 35431 w 43256"/>
              <a:gd name="connsiteY12" fmla="*/ 35960 h 46910"/>
              <a:gd name="connsiteX13" fmla="*/ 28591 w 43256"/>
              <a:gd name="connsiteY13" fmla="*/ 36674 h 46910"/>
              <a:gd name="connsiteX14" fmla="*/ 23703 w 43256"/>
              <a:gd name="connsiteY14" fmla="*/ 42965 h 46910"/>
              <a:gd name="connsiteX15" fmla="*/ 16516 w 43256"/>
              <a:gd name="connsiteY15" fmla="*/ 39125 h 46910"/>
              <a:gd name="connsiteX16" fmla="*/ 5840 w 43256"/>
              <a:gd name="connsiteY16" fmla="*/ 35331 h 46910"/>
              <a:gd name="connsiteX17" fmla="*/ 1146 w 43256"/>
              <a:gd name="connsiteY17" fmla="*/ 31109 h 46910"/>
              <a:gd name="connsiteX18" fmla="*/ 2149 w 43256"/>
              <a:gd name="connsiteY18" fmla="*/ 25410 h 46910"/>
              <a:gd name="connsiteX19" fmla="*/ 31 w 43256"/>
              <a:gd name="connsiteY19" fmla="*/ 19563 h 46910"/>
              <a:gd name="connsiteX20" fmla="*/ 3899 w 43256"/>
              <a:gd name="connsiteY20" fmla="*/ 14366 h 46910"/>
              <a:gd name="connsiteX21" fmla="*/ 3936 w 43256"/>
              <a:gd name="connsiteY21" fmla="*/ 14229 h 46910"/>
              <a:gd name="connsiteX0" fmla="*/ 146697 w 5665929"/>
              <a:gd name="connsiteY0" fmla="*/ 1161747 h 1710021"/>
              <a:gd name="connsiteX1" fmla="*/ 168374 w 5665929"/>
              <a:gd name="connsiteY1" fmla="*/ 1232351 h 1710021"/>
              <a:gd name="connsiteX0" fmla="*/ 1818933 w 5665929"/>
              <a:gd name="connsiteY0" fmla="*/ 1710021 h 1710021"/>
              <a:gd name="connsiteX1" fmla="*/ 752027 w 5665929"/>
              <a:gd name="connsiteY1" fmla="*/ 1280288 h 1710021"/>
              <a:gd name="connsiteX0" fmla="*/ 1872946 w 5665929"/>
              <a:gd name="connsiteY0" fmla="*/ 1491173 h 1710021"/>
              <a:gd name="connsiteX1" fmla="*/ 1866986 w 5665929"/>
              <a:gd name="connsiteY1" fmla="*/ 1458376 h 1710021"/>
              <a:gd name="connsiteX0" fmla="*/ 4729 w 43256"/>
              <a:gd name="connsiteY0" fmla="*/ 26036 h 46910"/>
              <a:gd name="connsiteX1" fmla="*/ 2196 w 43256"/>
              <a:gd name="connsiteY1" fmla="*/ 25239 h 46910"/>
              <a:gd name="connsiteX2" fmla="*/ 6964 w 43256"/>
              <a:gd name="connsiteY2" fmla="*/ 34758 h 46910"/>
              <a:gd name="connsiteX3" fmla="*/ 5856 w 43256"/>
              <a:gd name="connsiteY3" fmla="*/ 35139 h 46910"/>
              <a:gd name="connsiteX4" fmla="*/ 16514 w 43256"/>
              <a:gd name="connsiteY4" fmla="*/ 38949 h 46910"/>
              <a:gd name="connsiteX5" fmla="*/ 15846 w 43256"/>
              <a:gd name="connsiteY5" fmla="*/ 37209 h 46910"/>
              <a:gd name="connsiteX6" fmla="*/ 28863 w 43256"/>
              <a:gd name="connsiteY6" fmla="*/ 34610 h 46910"/>
              <a:gd name="connsiteX7" fmla="*/ 28596 w 43256"/>
              <a:gd name="connsiteY7" fmla="*/ 36519 h 46910"/>
              <a:gd name="connsiteX8" fmla="*/ 34165 w 43256"/>
              <a:gd name="connsiteY8" fmla="*/ 22813 h 46910"/>
              <a:gd name="connsiteX9" fmla="*/ 37416 w 43256"/>
              <a:gd name="connsiteY9" fmla="*/ 29949 h 46910"/>
              <a:gd name="connsiteX10" fmla="*/ 41834 w 43256"/>
              <a:gd name="connsiteY10" fmla="*/ 15213 h 46910"/>
              <a:gd name="connsiteX11" fmla="*/ 40386 w 43256"/>
              <a:gd name="connsiteY11" fmla="*/ 17889 h 46910"/>
              <a:gd name="connsiteX12" fmla="*/ 38360 w 43256"/>
              <a:gd name="connsiteY12" fmla="*/ 5285 h 46910"/>
              <a:gd name="connsiteX13" fmla="*/ 38436 w 43256"/>
              <a:gd name="connsiteY13" fmla="*/ 6549 h 46910"/>
              <a:gd name="connsiteX14" fmla="*/ 29114 w 43256"/>
              <a:gd name="connsiteY14" fmla="*/ 3811 h 46910"/>
              <a:gd name="connsiteX15" fmla="*/ 29856 w 43256"/>
              <a:gd name="connsiteY15" fmla="*/ 2199 h 46910"/>
              <a:gd name="connsiteX16" fmla="*/ 22177 w 43256"/>
              <a:gd name="connsiteY16" fmla="*/ 4579 h 46910"/>
              <a:gd name="connsiteX17" fmla="*/ 22536 w 43256"/>
              <a:gd name="connsiteY17" fmla="*/ 3189 h 46910"/>
              <a:gd name="connsiteX18" fmla="*/ 14036 w 43256"/>
              <a:gd name="connsiteY18" fmla="*/ 5051 h 46910"/>
              <a:gd name="connsiteX19" fmla="*/ 15336 w 43256"/>
              <a:gd name="connsiteY19" fmla="*/ 6399 h 46910"/>
              <a:gd name="connsiteX20" fmla="*/ 4163 w 43256"/>
              <a:gd name="connsiteY20" fmla="*/ 15648 h 46910"/>
              <a:gd name="connsiteX21" fmla="*/ 3936 w 43256"/>
              <a:gd name="connsiteY21" fmla="*/ 14229 h 46910"/>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146697 w 5665929"/>
              <a:gd name="connsiteY0" fmla="*/ 1161747 h 1575472"/>
              <a:gd name="connsiteX1" fmla="*/ 168374 w 5665929"/>
              <a:gd name="connsiteY1" fmla="*/ 1232351 h 1575472"/>
              <a:gd name="connsiteX0" fmla="*/ 1387500 w 5665929"/>
              <a:gd name="connsiteY0" fmla="*/ 1558508 h 1575472"/>
              <a:gd name="connsiteX1" fmla="*/ 752027 w 5665929"/>
              <a:gd name="connsiteY1" fmla="*/ 1280288 h 1575472"/>
              <a:gd name="connsiteX0" fmla="*/ 1872946 w 5665929"/>
              <a:gd name="connsiteY0" fmla="*/ 1491173 h 1575472"/>
              <a:gd name="connsiteX1" fmla="*/ 1866986 w 5665929"/>
              <a:gd name="connsiteY1" fmla="*/ 1458376 h 1575472"/>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22177 w 43256"/>
              <a:gd name="connsiteY16" fmla="*/ 4579 h 43219"/>
              <a:gd name="connsiteX17" fmla="*/ 22536 w 43256"/>
              <a:gd name="connsiteY17" fmla="*/ 3189 h 43219"/>
              <a:gd name="connsiteX18" fmla="*/ 14036 w 43256"/>
              <a:gd name="connsiteY18" fmla="*/ 5051 h 43219"/>
              <a:gd name="connsiteX19" fmla="*/ 15336 w 43256"/>
              <a:gd name="connsiteY19" fmla="*/ 6399 h 43219"/>
              <a:gd name="connsiteX20" fmla="*/ 4163 w 43256"/>
              <a:gd name="connsiteY20" fmla="*/ 15648 h 43219"/>
              <a:gd name="connsiteX21" fmla="*/ 3936 w 43256"/>
              <a:gd name="connsiteY21"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146697 w 5665929"/>
              <a:gd name="connsiteY0" fmla="*/ 1161747 h 1575472"/>
              <a:gd name="connsiteX1" fmla="*/ 168374 w 5665929"/>
              <a:gd name="connsiteY1" fmla="*/ 1232351 h 1575472"/>
              <a:gd name="connsiteX0" fmla="*/ 802700 w 5665929"/>
              <a:gd name="connsiteY0" fmla="*/ 1296072 h 1575472"/>
              <a:gd name="connsiteX1" fmla="*/ 752027 w 5665929"/>
              <a:gd name="connsiteY1" fmla="*/ 1280288 h 1575472"/>
              <a:gd name="connsiteX0" fmla="*/ 1872946 w 5665929"/>
              <a:gd name="connsiteY0" fmla="*/ 1491173 h 1575472"/>
              <a:gd name="connsiteX1" fmla="*/ 1866986 w 5665929"/>
              <a:gd name="connsiteY1" fmla="*/ 1458376 h 1575472"/>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22177 w 43256"/>
              <a:gd name="connsiteY16" fmla="*/ 4579 h 43219"/>
              <a:gd name="connsiteX17" fmla="*/ 22536 w 43256"/>
              <a:gd name="connsiteY17" fmla="*/ 3189 h 43219"/>
              <a:gd name="connsiteX18" fmla="*/ 14036 w 43256"/>
              <a:gd name="connsiteY18" fmla="*/ 5051 h 43219"/>
              <a:gd name="connsiteX19" fmla="*/ 15336 w 43256"/>
              <a:gd name="connsiteY19" fmla="*/ 6399 h 43219"/>
              <a:gd name="connsiteX20" fmla="*/ 4163 w 43256"/>
              <a:gd name="connsiteY20" fmla="*/ 15648 h 43219"/>
              <a:gd name="connsiteX21" fmla="*/ 3936 w 43256"/>
              <a:gd name="connsiteY21" fmla="*/ 14229 h 43219"/>
              <a:gd name="connsiteX0" fmla="*/ 3936 w 43256"/>
              <a:gd name="connsiteY0" fmla="*/ 14229 h 43219"/>
              <a:gd name="connsiteX1" fmla="*/ 5659 w 43256"/>
              <a:gd name="connsiteY1" fmla="*/ 6766 h 43219"/>
              <a:gd name="connsiteX2" fmla="*/ 14041 w 43256"/>
              <a:gd name="connsiteY2" fmla="*/ 5061 h 43219"/>
              <a:gd name="connsiteX3" fmla="*/ 22492 w 43256"/>
              <a:gd name="connsiteY3" fmla="*/ 3291 h 43219"/>
              <a:gd name="connsiteX4" fmla="*/ 25785 w 43256"/>
              <a:gd name="connsiteY4" fmla="*/ 59 h 43219"/>
              <a:gd name="connsiteX5" fmla="*/ 29869 w 43256"/>
              <a:gd name="connsiteY5" fmla="*/ 2340 h 43219"/>
              <a:gd name="connsiteX6" fmla="*/ 35499 w 43256"/>
              <a:gd name="connsiteY6" fmla="*/ 549 h 43219"/>
              <a:gd name="connsiteX7" fmla="*/ 38354 w 43256"/>
              <a:gd name="connsiteY7" fmla="*/ 5435 h 43219"/>
              <a:gd name="connsiteX8" fmla="*/ 42018 w 43256"/>
              <a:gd name="connsiteY8" fmla="*/ 10177 h 43219"/>
              <a:gd name="connsiteX9" fmla="*/ 41854 w 43256"/>
              <a:gd name="connsiteY9" fmla="*/ 15319 h 43219"/>
              <a:gd name="connsiteX10" fmla="*/ 43052 w 43256"/>
              <a:gd name="connsiteY10" fmla="*/ 23181 h 43219"/>
              <a:gd name="connsiteX11" fmla="*/ 37440 w 43256"/>
              <a:gd name="connsiteY11" fmla="*/ 30063 h 43219"/>
              <a:gd name="connsiteX12" fmla="*/ 35431 w 43256"/>
              <a:gd name="connsiteY12" fmla="*/ 35960 h 43219"/>
              <a:gd name="connsiteX13" fmla="*/ 28591 w 43256"/>
              <a:gd name="connsiteY13" fmla="*/ 36674 h 43219"/>
              <a:gd name="connsiteX14" fmla="*/ 23703 w 43256"/>
              <a:gd name="connsiteY14" fmla="*/ 42965 h 43219"/>
              <a:gd name="connsiteX15" fmla="*/ 16516 w 43256"/>
              <a:gd name="connsiteY15" fmla="*/ 39125 h 43219"/>
              <a:gd name="connsiteX16" fmla="*/ 5840 w 43256"/>
              <a:gd name="connsiteY16" fmla="*/ 35331 h 43219"/>
              <a:gd name="connsiteX17" fmla="*/ 1146 w 43256"/>
              <a:gd name="connsiteY17" fmla="*/ 31109 h 43219"/>
              <a:gd name="connsiteX18" fmla="*/ 2149 w 43256"/>
              <a:gd name="connsiteY18" fmla="*/ 25410 h 43219"/>
              <a:gd name="connsiteX19" fmla="*/ 31 w 43256"/>
              <a:gd name="connsiteY19" fmla="*/ 19563 h 43219"/>
              <a:gd name="connsiteX20" fmla="*/ 3899 w 43256"/>
              <a:gd name="connsiteY20" fmla="*/ 14366 h 43219"/>
              <a:gd name="connsiteX21" fmla="*/ 3936 w 43256"/>
              <a:gd name="connsiteY21" fmla="*/ 14229 h 43219"/>
              <a:gd name="connsiteX0" fmla="*/ 146697 w 5665929"/>
              <a:gd name="connsiteY0" fmla="*/ 1161747 h 1575472"/>
              <a:gd name="connsiteX1" fmla="*/ 163884 w 5665929"/>
              <a:gd name="connsiteY1" fmla="*/ 1171556 h 1575472"/>
              <a:gd name="connsiteX0" fmla="*/ 802700 w 5665929"/>
              <a:gd name="connsiteY0" fmla="*/ 1296072 h 1575472"/>
              <a:gd name="connsiteX1" fmla="*/ 752027 w 5665929"/>
              <a:gd name="connsiteY1" fmla="*/ 1280288 h 1575472"/>
              <a:gd name="connsiteX0" fmla="*/ 1872946 w 5665929"/>
              <a:gd name="connsiteY0" fmla="*/ 1491173 h 1575472"/>
              <a:gd name="connsiteX1" fmla="*/ 1866986 w 5665929"/>
              <a:gd name="connsiteY1" fmla="*/ 1458376 h 1575472"/>
              <a:gd name="connsiteX0" fmla="*/ 4729 w 43256"/>
              <a:gd name="connsiteY0" fmla="*/ 26036 h 43219"/>
              <a:gd name="connsiteX1" fmla="*/ 2196 w 43256"/>
              <a:gd name="connsiteY1" fmla="*/ 25239 h 43219"/>
              <a:gd name="connsiteX2" fmla="*/ 6964 w 43256"/>
              <a:gd name="connsiteY2" fmla="*/ 34758 h 43219"/>
              <a:gd name="connsiteX3" fmla="*/ 5856 w 43256"/>
              <a:gd name="connsiteY3" fmla="*/ 35139 h 43219"/>
              <a:gd name="connsiteX4" fmla="*/ 16514 w 43256"/>
              <a:gd name="connsiteY4" fmla="*/ 38949 h 43219"/>
              <a:gd name="connsiteX5" fmla="*/ 15846 w 43256"/>
              <a:gd name="connsiteY5" fmla="*/ 37209 h 43219"/>
              <a:gd name="connsiteX6" fmla="*/ 28863 w 43256"/>
              <a:gd name="connsiteY6" fmla="*/ 34610 h 43219"/>
              <a:gd name="connsiteX7" fmla="*/ 28596 w 43256"/>
              <a:gd name="connsiteY7" fmla="*/ 36519 h 43219"/>
              <a:gd name="connsiteX8" fmla="*/ 34165 w 43256"/>
              <a:gd name="connsiteY8" fmla="*/ 22813 h 43219"/>
              <a:gd name="connsiteX9" fmla="*/ 37416 w 43256"/>
              <a:gd name="connsiteY9" fmla="*/ 29949 h 43219"/>
              <a:gd name="connsiteX10" fmla="*/ 41834 w 43256"/>
              <a:gd name="connsiteY10" fmla="*/ 15213 h 43219"/>
              <a:gd name="connsiteX11" fmla="*/ 40386 w 43256"/>
              <a:gd name="connsiteY11" fmla="*/ 17889 h 43219"/>
              <a:gd name="connsiteX12" fmla="*/ 38360 w 43256"/>
              <a:gd name="connsiteY12" fmla="*/ 5285 h 43219"/>
              <a:gd name="connsiteX13" fmla="*/ 38436 w 43256"/>
              <a:gd name="connsiteY13" fmla="*/ 6549 h 43219"/>
              <a:gd name="connsiteX14" fmla="*/ 29114 w 43256"/>
              <a:gd name="connsiteY14" fmla="*/ 3811 h 43219"/>
              <a:gd name="connsiteX15" fmla="*/ 29856 w 43256"/>
              <a:gd name="connsiteY15" fmla="*/ 2199 h 43219"/>
              <a:gd name="connsiteX16" fmla="*/ 22177 w 43256"/>
              <a:gd name="connsiteY16" fmla="*/ 4579 h 43219"/>
              <a:gd name="connsiteX17" fmla="*/ 22536 w 43256"/>
              <a:gd name="connsiteY17" fmla="*/ 3189 h 43219"/>
              <a:gd name="connsiteX18" fmla="*/ 14036 w 43256"/>
              <a:gd name="connsiteY18" fmla="*/ 5051 h 43219"/>
              <a:gd name="connsiteX19" fmla="*/ 15336 w 43256"/>
              <a:gd name="connsiteY19" fmla="*/ 6399 h 43219"/>
              <a:gd name="connsiteX20" fmla="*/ 4163 w 43256"/>
              <a:gd name="connsiteY20" fmla="*/ 15648 h 43219"/>
              <a:gd name="connsiteX21" fmla="*/ 3936 w 43256"/>
              <a:gd name="connsiteY21" fmla="*/ 14229 h 43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256" h="43219">
                <a:moveTo>
                  <a:pt x="3936" y="14229"/>
                </a:moveTo>
                <a:cubicBezTo>
                  <a:pt x="3665" y="11516"/>
                  <a:pt x="4297" y="8780"/>
                  <a:pt x="5659" y="6766"/>
                </a:cubicBezTo>
                <a:cubicBezTo>
                  <a:pt x="7811" y="3585"/>
                  <a:pt x="11300" y="2876"/>
                  <a:pt x="14041" y="5061"/>
                </a:cubicBezTo>
                <a:cubicBezTo>
                  <a:pt x="15714" y="768"/>
                  <a:pt x="19950" y="-119"/>
                  <a:pt x="22492" y="3291"/>
                </a:cubicBezTo>
                <a:cubicBezTo>
                  <a:pt x="23133" y="1542"/>
                  <a:pt x="24364" y="333"/>
                  <a:pt x="25785" y="59"/>
                </a:cubicBezTo>
                <a:cubicBezTo>
                  <a:pt x="27349" y="-243"/>
                  <a:pt x="28911" y="629"/>
                  <a:pt x="29869" y="2340"/>
                </a:cubicBezTo>
                <a:cubicBezTo>
                  <a:pt x="31251" y="126"/>
                  <a:pt x="33537" y="-601"/>
                  <a:pt x="35499" y="549"/>
                </a:cubicBezTo>
                <a:cubicBezTo>
                  <a:pt x="36994" y="1425"/>
                  <a:pt x="38066" y="3259"/>
                  <a:pt x="38354" y="5435"/>
                </a:cubicBezTo>
                <a:cubicBezTo>
                  <a:pt x="40082" y="6077"/>
                  <a:pt x="41458" y="7857"/>
                  <a:pt x="42018" y="10177"/>
                </a:cubicBezTo>
                <a:cubicBezTo>
                  <a:pt x="42425" y="11861"/>
                  <a:pt x="42367" y="13690"/>
                  <a:pt x="41854" y="15319"/>
                </a:cubicBezTo>
                <a:cubicBezTo>
                  <a:pt x="43115" y="17553"/>
                  <a:pt x="43556" y="20449"/>
                  <a:pt x="43052" y="23181"/>
                </a:cubicBezTo>
                <a:cubicBezTo>
                  <a:pt x="42382" y="26813"/>
                  <a:pt x="40164" y="29533"/>
                  <a:pt x="37440" y="30063"/>
                </a:cubicBezTo>
                <a:cubicBezTo>
                  <a:pt x="37427" y="32330"/>
                  <a:pt x="36694" y="34480"/>
                  <a:pt x="35431" y="35960"/>
                </a:cubicBezTo>
                <a:cubicBezTo>
                  <a:pt x="33512" y="38209"/>
                  <a:pt x="30740" y="38498"/>
                  <a:pt x="28591" y="36674"/>
                </a:cubicBezTo>
                <a:cubicBezTo>
                  <a:pt x="27896" y="39807"/>
                  <a:pt x="26035" y="42202"/>
                  <a:pt x="23703" y="42965"/>
                </a:cubicBezTo>
                <a:cubicBezTo>
                  <a:pt x="20955" y="43864"/>
                  <a:pt x="18087" y="42332"/>
                  <a:pt x="16516" y="39125"/>
                </a:cubicBezTo>
                <a:cubicBezTo>
                  <a:pt x="12808" y="42169"/>
                  <a:pt x="7992" y="40458"/>
                  <a:pt x="5840" y="35331"/>
                </a:cubicBezTo>
                <a:cubicBezTo>
                  <a:pt x="3726" y="35668"/>
                  <a:pt x="1741" y="33883"/>
                  <a:pt x="1146" y="31109"/>
                </a:cubicBezTo>
                <a:cubicBezTo>
                  <a:pt x="715" y="29102"/>
                  <a:pt x="1096" y="26936"/>
                  <a:pt x="2149" y="25410"/>
                </a:cubicBezTo>
                <a:cubicBezTo>
                  <a:pt x="655" y="24213"/>
                  <a:pt x="-177" y="21916"/>
                  <a:pt x="31" y="19563"/>
                </a:cubicBezTo>
                <a:cubicBezTo>
                  <a:pt x="275" y="16808"/>
                  <a:pt x="1881" y="14650"/>
                  <a:pt x="3899" y="14366"/>
                </a:cubicBezTo>
                <a:cubicBezTo>
                  <a:pt x="3911" y="14320"/>
                  <a:pt x="3924" y="14275"/>
                  <a:pt x="3936" y="14229"/>
                </a:cubicBezTo>
                <a:close/>
              </a:path>
              <a:path w="5665929" h="1575472">
                <a:moveTo>
                  <a:pt x="146697" y="1161747"/>
                </a:moveTo>
                <a:cubicBezTo>
                  <a:pt x="153987" y="1169037"/>
                  <a:pt x="171174" y="1164266"/>
                  <a:pt x="163884" y="1171556"/>
                </a:cubicBezTo>
              </a:path>
              <a:path w="5665929" h="1575472">
                <a:moveTo>
                  <a:pt x="802700" y="1296072"/>
                </a:moveTo>
                <a:lnTo>
                  <a:pt x="752027" y="1280288"/>
                </a:lnTo>
              </a:path>
              <a:path w="5665929" h="1575472">
                <a:moveTo>
                  <a:pt x="1872946" y="1491173"/>
                </a:moveTo>
                <a:lnTo>
                  <a:pt x="1866986" y="1458376"/>
                </a:lnTo>
              </a:path>
              <a:path w="43256" h="43219" fill="none" extrusionOk="0">
                <a:moveTo>
                  <a:pt x="4729" y="26036"/>
                </a:moveTo>
                <a:cubicBezTo>
                  <a:pt x="3845" y="26130"/>
                  <a:pt x="2961" y="25852"/>
                  <a:pt x="2196" y="25239"/>
                </a:cubicBezTo>
                <a:moveTo>
                  <a:pt x="6964" y="34758"/>
                </a:moveTo>
                <a:cubicBezTo>
                  <a:pt x="6609" y="34951"/>
                  <a:pt x="6236" y="35079"/>
                  <a:pt x="5856" y="35139"/>
                </a:cubicBezTo>
                <a:moveTo>
                  <a:pt x="16514" y="38949"/>
                </a:moveTo>
                <a:cubicBezTo>
                  <a:pt x="16247" y="38403"/>
                  <a:pt x="16023" y="37820"/>
                  <a:pt x="15846" y="37209"/>
                </a:cubicBezTo>
                <a:moveTo>
                  <a:pt x="28863" y="34610"/>
                </a:moveTo>
                <a:cubicBezTo>
                  <a:pt x="28824" y="35257"/>
                  <a:pt x="28734" y="35897"/>
                  <a:pt x="28596" y="36519"/>
                </a:cubicBezTo>
                <a:moveTo>
                  <a:pt x="34165" y="22813"/>
                </a:moveTo>
                <a:cubicBezTo>
                  <a:pt x="36169" y="24141"/>
                  <a:pt x="37434" y="26917"/>
                  <a:pt x="37416" y="29949"/>
                </a:cubicBezTo>
                <a:moveTo>
                  <a:pt x="41834" y="15213"/>
                </a:moveTo>
                <a:cubicBezTo>
                  <a:pt x="41509" y="16245"/>
                  <a:pt x="41014" y="17161"/>
                  <a:pt x="40386" y="17889"/>
                </a:cubicBezTo>
                <a:moveTo>
                  <a:pt x="38360" y="5285"/>
                </a:moveTo>
                <a:cubicBezTo>
                  <a:pt x="38415" y="5702"/>
                  <a:pt x="38441" y="6125"/>
                  <a:pt x="38436" y="6549"/>
                </a:cubicBezTo>
                <a:moveTo>
                  <a:pt x="29114" y="3811"/>
                </a:moveTo>
                <a:cubicBezTo>
                  <a:pt x="29303" y="3228"/>
                  <a:pt x="29552" y="2685"/>
                  <a:pt x="29856" y="2199"/>
                </a:cubicBezTo>
                <a:moveTo>
                  <a:pt x="22177" y="4579"/>
                </a:moveTo>
                <a:cubicBezTo>
                  <a:pt x="22254" y="4097"/>
                  <a:pt x="22375" y="3630"/>
                  <a:pt x="22536" y="3189"/>
                </a:cubicBezTo>
                <a:moveTo>
                  <a:pt x="14036" y="5051"/>
                </a:moveTo>
                <a:cubicBezTo>
                  <a:pt x="14508" y="5427"/>
                  <a:pt x="14944" y="5880"/>
                  <a:pt x="15336" y="6399"/>
                </a:cubicBezTo>
                <a:moveTo>
                  <a:pt x="4163" y="15648"/>
                </a:moveTo>
                <a:cubicBezTo>
                  <a:pt x="4060" y="15184"/>
                  <a:pt x="3984" y="14710"/>
                  <a:pt x="3936" y="14229"/>
                </a:cubicBezTo>
              </a:path>
            </a:pathLst>
          </a:cu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ru-RU"/>
          </a:p>
        </p:txBody>
      </p:sp>
    </p:spTree>
    <p:extLst>
      <p:ext uri="{BB962C8B-B14F-4D97-AF65-F5344CB8AC3E}">
        <p14:creationId xmlns:p14="http://schemas.microsoft.com/office/powerpoint/2010/main" val="5093255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BDF7127-423D-4BAF-99B0-18DBB362EC31}"/>
              </a:ext>
            </a:extLst>
          </p:cNvPr>
          <p:cNvSpPr txBox="1"/>
          <p:nvPr/>
        </p:nvSpPr>
        <p:spPr>
          <a:xfrm>
            <a:off x="393700" y="619922"/>
            <a:ext cx="11633200" cy="430887"/>
          </a:xfrm>
          <a:prstGeom prst="rect">
            <a:avLst/>
          </a:prstGeom>
          <a:noFill/>
        </p:spPr>
        <p:txBody>
          <a:bodyPr wrap="square">
            <a:spAutoFit/>
          </a:bodyPr>
          <a:lstStyle/>
          <a:p>
            <a:pPr algn="l"/>
            <a:r>
              <a:rPr lang="ru-RU" sz="2200" u="sng" dirty="0">
                <a:solidFill>
                  <a:srgbClr val="333333"/>
                </a:solidFill>
                <a:latin typeface="Times New Roman" panose="02020603050405020304" pitchFamily="18" charset="0"/>
                <a:cs typeface="Times New Roman" panose="02020603050405020304" pitchFamily="18" charset="0"/>
              </a:rPr>
              <a:t>Клонами так же, как и спрайтами, можно управлять с помощью мыши и клавиш на клавиатуре.</a:t>
            </a:r>
          </a:p>
        </p:txBody>
      </p:sp>
      <p:pic>
        <p:nvPicPr>
          <p:cNvPr id="6" name="Рисунок 5">
            <a:extLst>
              <a:ext uri="{FF2B5EF4-FFF2-40B4-BE49-F238E27FC236}">
                <a16:creationId xmlns:a16="http://schemas.microsoft.com/office/drawing/2014/main" id="{C50E9D86-3DAD-4BBD-A4A3-9C15FD47F1A9}"/>
              </a:ext>
            </a:extLst>
          </p:cNvPr>
          <p:cNvPicPr>
            <a:picLocks noChangeAspect="1"/>
          </p:cNvPicPr>
          <p:nvPr/>
        </p:nvPicPr>
        <p:blipFill>
          <a:blip r:embed="rId2"/>
          <a:stretch>
            <a:fillRect/>
          </a:stretch>
        </p:blipFill>
        <p:spPr>
          <a:xfrm>
            <a:off x="558800" y="1993140"/>
            <a:ext cx="3013219" cy="1830460"/>
          </a:xfrm>
          <a:prstGeom prst="rect">
            <a:avLst/>
          </a:prstGeom>
        </p:spPr>
      </p:pic>
      <p:sp>
        <p:nvSpPr>
          <p:cNvPr id="9" name="TextBox 8">
            <a:extLst>
              <a:ext uri="{FF2B5EF4-FFF2-40B4-BE49-F238E27FC236}">
                <a16:creationId xmlns:a16="http://schemas.microsoft.com/office/drawing/2014/main" id="{3C262872-6DBE-4A75-861A-9286C8502D86}"/>
              </a:ext>
            </a:extLst>
          </p:cNvPr>
          <p:cNvSpPr txBox="1"/>
          <p:nvPr/>
        </p:nvSpPr>
        <p:spPr>
          <a:xfrm>
            <a:off x="558800" y="1177532"/>
            <a:ext cx="11633200" cy="815608"/>
          </a:xfrm>
          <a:prstGeom prst="rect">
            <a:avLst/>
          </a:prstGeom>
          <a:noFill/>
        </p:spPr>
        <p:txBody>
          <a:bodyPr wrap="square">
            <a:spAutoFit/>
          </a:bodyPr>
          <a:lstStyle/>
          <a:p>
            <a:pPr algn="ctr"/>
            <a:r>
              <a:rPr lang="ru-RU" sz="2500" b="1" i="1" dirty="0">
                <a:solidFill>
                  <a:srgbClr val="00B05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Задание</a:t>
            </a:r>
            <a:r>
              <a:rPr lang="ru-RU" sz="2200" b="1" i="1" dirty="0">
                <a:solidFill>
                  <a:srgbClr val="00B05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algn="l"/>
            <a:r>
              <a:rPr lang="ru-RU" sz="2200" b="0" i="0" dirty="0">
                <a:solidFill>
                  <a:srgbClr val="191C20"/>
                </a:solidFill>
                <a:effectLst/>
                <a:latin typeface="Times New Roman" panose="02020603050405020304" pitchFamily="18" charset="0"/>
                <a:cs typeface="Times New Roman" panose="02020603050405020304" pitchFamily="18" charset="0"/>
              </a:rPr>
              <a:t>1. Откройте проект «Котята в ряд». Добавьте следующий код для Кота.</a:t>
            </a:r>
          </a:p>
        </p:txBody>
      </p:sp>
      <p:sp>
        <p:nvSpPr>
          <p:cNvPr id="10" name="TextBox 9">
            <a:extLst>
              <a:ext uri="{FF2B5EF4-FFF2-40B4-BE49-F238E27FC236}">
                <a16:creationId xmlns:a16="http://schemas.microsoft.com/office/drawing/2014/main" id="{D4BCE638-B2A4-4E44-9249-AEA5A3DFFB0C}"/>
              </a:ext>
            </a:extLst>
          </p:cNvPr>
          <p:cNvSpPr txBox="1"/>
          <p:nvPr/>
        </p:nvSpPr>
        <p:spPr>
          <a:xfrm>
            <a:off x="3836778" y="2337444"/>
            <a:ext cx="7796422" cy="769441"/>
          </a:xfrm>
          <a:prstGeom prst="rect">
            <a:avLst/>
          </a:prstGeom>
          <a:noFill/>
        </p:spPr>
        <p:txBody>
          <a:bodyPr wrap="square">
            <a:spAutoFit/>
          </a:bodyPr>
          <a:lstStyle/>
          <a:p>
            <a:pPr algn="l"/>
            <a:r>
              <a:rPr lang="ru-RU" sz="2200" u="sng" dirty="0">
                <a:solidFill>
                  <a:srgbClr val="191C20"/>
                </a:solidFill>
                <a:latin typeface="Times New Roman" panose="02020603050405020304" pitchFamily="18" charset="0"/>
                <a:cs typeface="Times New Roman" panose="02020603050405020304" pitchFamily="18" charset="0"/>
              </a:rPr>
              <a:t>Запустите программу, нажмите клавишу Пробел и посмотрите, что будет происходить на сцене.</a:t>
            </a:r>
            <a:endParaRPr lang="ru-RU" sz="2200" b="0" i="0" u="sng" dirty="0">
              <a:solidFill>
                <a:srgbClr val="191C20"/>
              </a:solidFill>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4F19E36-7765-451A-861A-C8DB2B79D703}"/>
              </a:ext>
            </a:extLst>
          </p:cNvPr>
          <p:cNvSpPr txBox="1"/>
          <p:nvPr/>
        </p:nvSpPr>
        <p:spPr>
          <a:xfrm>
            <a:off x="840690" y="25327"/>
            <a:ext cx="10231597"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Управление клонами</a:t>
            </a:r>
          </a:p>
        </p:txBody>
      </p:sp>
      <p:pic>
        <p:nvPicPr>
          <p:cNvPr id="13" name="Рисунок 12">
            <a:extLst>
              <a:ext uri="{FF2B5EF4-FFF2-40B4-BE49-F238E27FC236}">
                <a16:creationId xmlns:a16="http://schemas.microsoft.com/office/drawing/2014/main" id="{A929149A-92D5-4444-A295-85137F7912E0}"/>
              </a:ext>
            </a:extLst>
          </p:cNvPr>
          <p:cNvPicPr>
            <a:picLocks noChangeAspect="1"/>
          </p:cNvPicPr>
          <p:nvPr/>
        </p:nvPicPr>
        <p:blipFill>
          <a:blip r:embed="rId3"/>
          <a:stretch>
            <a:fillRect/>
          </a:stretch>
        </p:blipFill>
        <p:spPr>
          <a:xfrm>
            <a:off x="558800" y="4708640"/>
            <a:ext cx="3013218" cy="1830459"/>
          </a:xfrm>
          <a:prstGeom prst="rect">
            <a:avLst/>
          </a:prstGeom>
        </p:spPr>
      </p:pic>
      <p:sp>
        <p:nvSpPr>
          <p:cNvPr id="14" name="TextBox 13">
            <a:extLst>
              <a:ext uri="{FF2B5EF4-FFF2-40B4-BE49-F238E27FC236}">
                <a16:creationId xmlns:a16="http://schemas.microsoft.com/office/drawing/2014/main" id="{AD35E74A-D06C-4C06-BF09-FB7C1ADACFBC}"/>
              </a:ext>
            </a:extLst>
          </p:cNvPr>
          <p:cNvSpPr txBox="1"/>
          <p:nvPr/>
        </p:nvSpPr>
        <p:spPr>
          <a:xfrm>
            <a:off x="558800" y="3988357"/>
            <a:ext cx="11176000" cy="769441"/>
          </a:xfrm>
          <a:prstGeom prst="rect">
            <a:avLst/>
          </a:prstGeom>
          <a:noFill/>
        </p:spPr>
        <p:txBody>
          <a:bodyPr wrap="square">
            <a:spAutoFit/>
          </a:bodyPr>
          <a:lstStyle/>
          <a:p>
            <a:pPr algn="l"/>
            <a:r>
              <a:rPr lang="ru-RU" sz="2200" dirty="0">
                <a:solidFill>
                  <a:srgbClr val="191C20"/>
                </a:solidFill>
                <a:latin typeface="Times New Roman" panose="02020603050405020304" pitchFamily="18" charset="0"/>
                <a:cs typeface="Times New Roman" panose="02020603050405020304" pitchFamily="18" charset="0"/>
              </a:rPr>
              <a:t>2. Добавьте ещё один блок кода, нажмите несколько раз любую клавишу на клавиатуре и посмотрите, что будет происходить на экране:</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8B89358B-AEA1-4027-8C56-450589C48F51}"/>
              </a:ext>
            </a:extLst>
          </p:cNvPr>
          <p:cNvSpPr txBox="1"/>
          <p:nvPr/>
        </p:nvSpPr>
        <p:spPr>
          <a:xfrm>
            <a:off x="3836778" y="5468637"/>
            <a:ext cx="7796422" cy="769441"/>
          </a:xfrm>
          <a:prstGeom prst="rect">
            <a:avLst/>
          </a:prstGeom>
          <a:noFill/>
        </p:spPr>
        <p:txBody>
          <a:bodyPr wrap="square">
            <a:spAutoFit/>
          </a:bodyPr>
          <a:lstStyle/>
          <a:p>
            <a:pPr algn="l"/>
            <a:r>
              <a:rPr lang="ru-RU" sz="2200" u="sng" dirty="0">
                <a:solidFill>
                  <a:srgbClr val="191C20"/>
                </a:solidFill>
                <a:latin typeface="Times New Roman" panose="02020603050405020304" pitchFamily="18" charset="0"/>
                <a:cs typeface="Times New Roman" panose="02020603050405020304" pitchFamily="18" charset="0"/>
              </a:rPr>
              <a:t>Добавьте эти же блоки кода в проект с мячиками, протестируйте работу программы.</a:t>
            </a:r>
            <a:endParaRPr lang="ru-RU" sz="2200" b="0" i="0" u="sng" dirty="0">
              <a:solidFill>
                <a:srgbClr val="191C2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64070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FC8BCBDC-D3F4-444B-A409-5B27F02137D1}"/>
              </a:ext>
            </a:extLst>
          </p:cNvPr>
          <p:cNvPicPr>
            <a:picLocks noChangeAspect="1"/>
          </p:cNvPicPr>
          <p:nvPr/>
        </p:nvPicPr>
        <p:blipFill>
          <a:blip r:embed="rId2"/>
          <a:stretch>
            <a:fillRect/>
          </a:stretch>
        </p:blipFill>
        <p:spPr>
          <a:xfrm>
            <a:off x="647700" y="988223"/>
            <a:ext cx="3045440" cy="2263342"/>
          </a:xfrm>
          <a:prstGeom prst="rect">
            <a:avLst/>
          </a:prstGeom>
        </p:spPr>
      </p:pic>
      <p:sp>
        <p:nvSpPr>
          <p:cNvPr id="5" name="TextBox 4">
            <a:extLst>
              <a:ext uri="{FF2B5EF4-FFF2-40B4-BE49-F238E27FC236}">
                <a16:creationId xmlns:a16="http://schemas.microsoft.com/office/drawing/2014/main" id="{A6859747-E927-4817-8967-93F308D6C08D}"/>
              </a:ext>
            </a:extLst>
          </p:cNvPr>
          <p:cNvSpPr txBox="1"/>
          <p:nvPr/>
        </p:nvSpPr>
        <p:spPr>
          <a:xfrm>
            <a:off x="647700" y="84771"/>
            <a:ext cx="11633200" cy="815608"/>
          </a:xfrm>
          <a:prstGeom prst="rect">
            <a:avLst/>
          </a:prstGeom>
          <a:noFill/>
        </p:spPr>
        <p:txBody>
          <a:bodyPr wrap="square">
            <a:spAutoFit/>
          </a:bodyPr>
          <a:lstStyle/>
          <a:p>
            <a:pPr algn="ctr"/>
            <a:r>
              <a:rPr lang="ru-RU" sz="2500" b="1" i="1" dirty="0">
                <a:solidFill>
                  <a:srgbClr val="00B05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Задание</a:t>
            </a:r>
            <a:r>
              <a:rPr lang="ru-RU" sz="2200" b="1" i="1" dirty="0">
                <a:solidFill>
                  <a:srgbClr val="00B05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algn="l"/>
            <a:r>
              <a:rPr lang="ru-RU" sz="2200" b="0" i="0" dirty="0">
                <a:solidFill>
                  <a:srgbClr val="191C20"/>
                </a:solidFill>
                <a:effectLst/>
                <a:latin typeface="Times New Roman" panose="02020603050405020304" pitchFamily="18" charset="0"/>
                <a:cs typeface="Times New Roman" panose="02020603050405020304" pitchFamily="18" charset="0"/>
              </a:rPr>
              <a:t>3. В тот же проект с Котом добавьте следующий код.</a:t>
            </a:r>
          </a:p>
        </p:txBody>
      </p:sp>
      <p:sp>
        <p:nvSpPr>
          <p:cNvPr id="6" name="TextBox 5">
            <a:extLst>
              <a:ext uri="{FF2B5EF4-FFF2-40B4-BE49-F238E27FC236}">
                <a16:creationId xmlns:a16="http://schemas.microsoft.com/office/drawing/2014/main" id="{33B94360-9A40-48C4-9C5F-6512FCD850C9}"/>
              </a:ext>
            </a:extLst>
          </p:cNvPr>
          <p:cNvSpPr txBox="1"/>
          <p:nvPr/>
        </p:nvSpPr>
        <p:spPr>
          <a:xfrm>
            <a:off x="3925678" y="1244683"/>
            <a:ext cx="7796422" cy="1446550"/>
          </a:xfrm>
          <a:prstGeom prst="rect">
            <a:avLst/>
          </a:prstGeom>
          <a:noFill/>
        </p:spPr>
        <p:txBody>
          <a:bodyPr wrap="square">
            <a:spAutoFit/>
          </a:bodyPr>
          <a:lstStyle/>
          <a:p>
            <a:pPr algn="l"/>
            <a:r>
              <a:rPr lang="ru-RU" sz="2200" u="sng" dirty="0">
                <a:solidFill>
                  <a:srgbClr val="191C20"/>
                </a:solidFill>
                <a:latin typeface="Times New Roman" panose="02020603050405020304" pitchFamily="18" charset="0"/>
                <a:cs typeface="Times New Roman" panose="02020603050405020304" pitchFamily="18" charset="0"/>
              </a:rPr>
              <a:t>Запустите программу, нажмите клавишу «Стрелка вправо» и посмотрите, что будет происходить на сцене.</a:t>
            </a:r>
          </a:p>
          <a:p>
            <a:pPr algn="l"/>
            <a:r>
              <a:rPr lang="ru-RU" sz="2200" b="0" i="0" u="sng" dirty="0">
                <a:solidFill>
                  <a:srgbClr val="191C20"/>
                </a:solidFill>
                <a:effectLst/>
                <a:latin typeface="Times New Roman" panose="02020603050405020304" pitchFamily="18" charset="0"/>
                <a:cs typeface="Times New Roman" panose="02020603050405020304" pitchFamily="18" charset="0"/>
              </a:rPr>
              <a:t>Затем нажмите клавишу «Стрелка влево», посмотрите, чт</a:t>
            </a:r>
            <a:r>
              <a:rPr lang="ru-RU" sz="2200" u="sng" dirty="0">
                <a:solidFill>
                  <a:srgbClr val="191C20"/>
                </a:solidFill>
                <a:latin typeface="Times New Roman" panose="02020603050405020304" pitchFamily="18" charset="0"/>
                <a:cs typeface="Times New Roman" panose="02020603050405020304" pitchFamily="18" charset="0"/>
              </a:rPr>
              <a:t>о будет происходить на сцене.</a:t>
            </a:r>
            <a:endParaRPr lang="ru-RU" sz="2200" b="0" i="0" u="sng" dirty="0">
              <a:solidFill>
                <a:srgbClr val="191C20"/>
              </a:solidFill>
              <a:effectLst/>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9CAB9EE-EC85-47BE-B036-F132A51375DA}"/>
              </a:ext>
            </a:extLst>
          </p:cNvPr>
          <p:cNvSpPr txBox="1"/>
          <p:nvPr/>
        </p:nvSpPr>
        <p:spPr>
          <a:xfrm>
            <a:off x="647700" y="3430769"/>
            <a:ext cx="11176000" cy="769441"/>
          </a:xfrm>
          <a:prstGeom prst="rect">
            <a:avLst/>
          </a:prstGeom>
          <a:noFill/>
        </p:spPr>
        <p:txBody>
          <a:bodyPr wrap="square">
            <a:spAutoFit/>
          </a:bodyPr>
          <a:lstStyle/>
          <a:p>
            <a:pPr algn="l"/>
            <a:r>
              <a:rPr lang="ru-RU" sz="2200" dirty="0">
                <a:solidFill>
                  <a:srgbClr val="191C20"/>
                </a:solidFill>
                <a:latin typeface="Times New Roman" panose="02020603050405020304" pitchFamily="18" charset="0"/>
                <a:cs typeface="Times New Roman" panose="02020603050405020304" pitchFamily="18" charset="0"/>
              </a:rPr>
              <a:t>2. Добавьте ещё один блок кода, запустите проект, нажмите на любого котика на сцене и посмотрите, что будет происходить на экране:</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pic>
        <p:nvPicPr>
          <p:cNvPr id="10" name="Рисунок 9">
            <a:extLst>
              <a:ext uri="{FF2B5EF4-FFF2-40B4-BE49-F238E27FC236}">
                <a16:creationId xmlns:a16="http://schemas.microsoft.com/office/drawing/2014/main" id="{7BABE556-7D31-4365-9B09-5DF6BD8BC908}"/>
              </a:ext>
            </a:extLst>
          </p:cNvPr>
          <p:cNvPicPr>
            <a:picLocks noChangeAspect="1"/>
          </p:cNvPicPr>
          <p:nvPr/>
        </p:nvPicPr>
        <p:blipFill>
          <a:blip r:embed="rId3"/>
          <a:stretch>
            <a:fillRect/>
          </a:stretch>
        </p:blipFill>
        <p:spPr>
          <a:xfrm>
            <a:off x="647700" y="4261940"/>
            <a:ext cx="3047316" cy="1910259"/>
          </a:xfrm>
          <a:prstGeom prst="rect">
            <a:avLst/>
          </a:prstGeom>
        </p:spPr>
      </p:pic>
    </p:spTree>
    <p:extLst>
      <p:ext uri="{BB962C8B-B14F-4D97-AF65-F5344CB8AC3E}">
        <p14:creationId xmlns:p14="http://schemas.microsoft.com/office/powerpoint/2010/main" val="22462924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111E6B-F1B9-4C05-AF9F-909BD5EA72A4}"/>
              </a:ext>
            </a:extLst>
          </p:cNvPr>
          <p:cNvSpPr txBox="1"/>
          <p:nvPr/>
        </p:nvSpPr>
        <p:spPr>
          <a:xfrm>
            <a:off x="279400" y="26519"/>
            <a:ext cx="11633200" cy="784830"/>
          </a:xfrm>
          <a:prstGeom prst="rect">
            <a:avLst/>
          </a:prstGeom>
          <a:noFill/>
        </p:spPr>
        <p:txBody>
          <a:bodyPr wrap="square">
            <a:spAutoFit/>
          </a:bodyPr>
          <a:lstStyle/>
          <a:p>
            <a:pPr algn="ctr"/>
            <a:r>
              <a:rPr lang="ru-RU" sz="4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Ответьте на вопросы</a:t>
            </a:r>
          </a:p>
        </p:txBody>
      </p:sp>
      <p:sp>
        <p:nvSpPr>
          <p:cNvPr id="5" name="TextBox 4">
            <a:extLst>
              <a:ext uri="{FF2B5EF4-FFF2-40B4-BE49-F238E27FC236}">
                <a16:creationId xmlns:a16="http://schemas.microsoft.com/office/drawing/2014/main" id="{F4316FB1-E54A-48E4-A362-A94A674CBDC6}"/>
              </a:ext>
            </a:extLst>
          </p:cNvPr>
          <p:cNvSpPr txBox="1"/>
          <p:nvPr/>
        </p:nvSpPr>
        <p:spPr>
          <a:xfrm>
            <a:off x="279400" y="811349"/>
            <a:ext cx="11633200" cy="3525837"/>
          </a:xfrm>
          <a:prstGeom prst="rect">
            <a:avLst/>
          </a:prstGeom>
          <a:noFill/>
        </p:spPr>
        <p:txBody>
          <a:bodyPr wrap="square">
            <a:spAutoFit/>
          </a:bodyPr>
          <a:lstStyle/>
          <a:p>
            <a:pPr marL="342900" lvl="0" indent="-342900">
              <a:lnSpc>
                <a:spcPct val="107000"/>
              </a:lnSpc>
              <a:buFont typeface="+mj-lt"/>
              <a:buAutoNum type="arabicPeriod"/>
            </a:pPr>
            <a:r>
              <a:rPr lang="ru-RU" sz="3000" dirty="0">
                <a:effectLst/>
                <a:latin typeface="Times New Roman" panose="02020603050405020304" pitchFamily="18" charset="0"/>
                <a:ea typeface="Calibri" panose="020F0502020204030204" pitchFamily="34" charset="0"/>
                <a:cs typeface="Times New Roman" panose="02020603050405020304" pitchFamily="18" charset="0"/>
              </a:rPr>
              <a:t>С помощью какой команды можно создать клон?</a:t>
            </a:r>
            <a:endParaRPr lang="ru-RU" sz="3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ru-RU" sz="3000" dirty="0">
                <a:effectLst/>
                <a:latin typeface="Times New Roman" panose="02020603050405020304" pitchFamily="18" charset="0"/>
                <a:ea typeface="Calibri" panose="020F0502020204030204" pitchFamily="34" charset="0"/>
                <a:cs typeface="Times New Roman" panose="02020603050405020304" pitchFamily="18" charset="0"/>
              </a:rPr>
              <a:t>Влияет ли на поведение исходного объекта код, начинающийся с блока «Когда я начинаю как клон»?</a:t>
            </a:r>
            <a:endParaRPr lang="ru-RU" sz="3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ru-RU" sz="3000" dirty="0">
                <a:effectLst/>
                <a:latin typeface="Times New Roman" panose="02020603050405020304" pitchFamily="18" charset="0"/>
                <a:ea typeface="Calibri" panose="020F0502020204030204" pitchFamily="34" charset="0"/>
                <a:cs typeface="Times New Roman" panose="02020603050405020304" pitchFamily="18" charset="0"/>
              </a:rPr>
              <a:t>Могут ли клоны появляться не в том же месте, что и оригинал?</a:t>
            </a:r>
            <a:endParaRPr lang="ru-RU" sz="3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ru-RU" sz="3000" dirty="0">
                <a:effectLst/>
                <a:latin typeface="Times New Roman" panose="02020603050405020304" pitchFamily="18" charset="0"/>
                <a:ea typeface="Calibri" panose="020F0502020204030204" pitchFamily="34" charset="0"/>
                <a:cs typeface="Times New Roman" panose="02020603050405020304" pitchFamily="18" charset="0"/>
              </a:rPr>
              <a:t>Для чего нужно удалять клоны? </a:t>
            </a:r>
            <a:endParaRPr lang="ru-RU" sz="3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ru-RU" sz="3000" dirty="0">
                <a:effectLst/>
                <a:latin typeface="Times New Roman" panose="02020603050405020304" pitchFamily="18" charset="0"/>
                <a:ea typeface="Calibri" panose="020F0502020204030204" pitchFamily="34" charset="0"/>
                <a:cs typeface="Times New Roman" panose="02020603050405020304" pitchFamily="18" charset="0"/>
              </a:rPr>
              <a:t>Можно ли не удалять клоны?</a:t>
            </a:r>
            <a:endParaRPr lang="ru-RU" sz="3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ru-RU" sz="3000" dirty="0">
                <a:effectLst/>
                <a:latin typeface="Times New Roman" panose="02020603050405020304" pitchFamily="18" charset="0"/>
                <a:ea typeface="Calibri" panose="020F0502020204030204" pitchFamily="34" charset="0"/>
                <a:cs typeface="Times New Roman" panose="02020603050405020304" pitchFamily="18" charset="0"/>
              </a:rPr>
              <a:t>А если не удалять клоны, то они останутся на сцене навсегда?</a:t>
            </a:r>
            <a:endParaRPr lang="ru-RU" sz="3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305209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36E4E78C-D3B3-4194-B666-0212F4D33DC0}"/>
              </a:ext>
            </a:extLst>
          </p:cNvPr>
          <p:cNvSpPr>
            <a:spLocks noChangeArrowheads="1"/>
          </p:cNvSpPr>
          <p:nvPr/>
        </p:nvSpPr>
        <p:spPr bwMode="auto">
          <a:xfrm>
            <a:off x="203200" y="418400"/>
            <a:ext cx="11887200" cy="6247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ru-RU" altLang="ru-RU" sz="2000" dirty="0">
                <a:latin typeface="Times New Roman" panose="02020603050405020304" pitchFamily="18" charset="0"/>
                <a:cs typeface="Times New Roman" panose="02020603050405020304" pitchFamily="18" charset="0"/>
              </a:rPr>
              <a:t>1. В новом проекте создайте скрипт запуска.</a:t>
            </a:r>
            <a:br>
              <a:rPr lang="ru-RU" altLang="ru-RU" sz="2000" dirty="0">
                <a:latin typeface="Times New Roman" panose="02020603050405020304" pitchFamily="18" charset="0"/>
                <a:cs typeface="Times New Roman" panose="02020603050405020304" pitchFamily="18" charset="0"/>
              </a:rPr>
            </a:br>
            <a:r>
              <a:rPr lang="ru-RU" altLang="ru-RU" sz="2000" dirty="0">
                <a:latin typeface="Times New Roman" panose="02020603050405020304" pitchFamily="18" charset="0"/>
                <a:cs typeface="Times New Roman" panose="02020603050405020304" pitchFamily="18" charset="0"/>
              </a:rPr>
              <a:t>Кот размером 50 % должен создать свои клоны. Коты должны выстроиться в ряды, как на рисунке. Скрипт события </a:t>
            </a:r>
            <a:r>
              <a:rPr lang="ru-RU" altLang="ru-RU" sz="2000" b="1" dirty="0">
                <a:solidFill>
                  <a:srgbClr val="FFC000"/>
                </a:solidFill>
                <a:latin typeface="Times New Roman" panose="02020603050405020304" pitchFamily="18" charset="0"/>
                <a:cs typeface="Times New Roman" panose="02020603050405020304" pitchFamily="18" charset="0"/>
              </a:rPr>
              <a:t>Когда я начинаю как клон</a:t>
            </a:r>
            <a:r>
              <a:rPr lang="ru-RU" altLang="ru-RU" sz="2000" dirty="0">
                <a:solidFill>
                  <a:srgbClr val="FFC000"/>
                </a:solidFill>
                <a:latin typeface="Times New Roman" panose="02020603050405020304" pitchFamily="18" charset="0"/>
                <a:cs typeface="Times New Roman" panose="02020603050405020304" pitchFamily="18" charset="0"/>
              </a:rPr>
              <a:t> </a:t>
            </a:r>
            <a:r>
              <a:rPr lang="ru-RU" altLang="ru-RU" sz="2000" dirty="0">
                <a:latin typeface="Times New Roman" panose="02020603050405020304" pitchFamily="18" charset="0"/>
                <a:cs typeface="Times New Roman" panose="02020603050405020304" pitchFamily="18" charset="0"/>
              </a:rPr>
              <a:t>создавать не надо.</a:t>
            </a:r>
          </a:p>
          <a:p>
            <a:pPr lvl="0" eaLnBrk="0" fontAlgn="base" hangingPunct="0">
              <a:spcBef>
                <a:spcPct val="0"/>
              </a:spcBef>
              <a:spcAft>
                <a:spcPct val="0"/>
              </a:spcAft>
              <a:buFontTx/>
              <a:buChar char="•"/>
            </a:pPr>
            <a:endPar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buFontTx/>
              <a:buChar char="•"/>
            </a:pPr>
            <a:endParaRPr lang="ru-RU" altLang="ru-RU" sz="2000" dirty="0">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endPar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endParaRPr lang="ru-RU" altLang="ru-RU" sz="2000" dirty="0">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endPar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endParaRPr lang="ru-RU" altLang="ru-RU" sz="2000" dirty="0">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endPar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 Создайте для спрайта скрипты событий </a:t>
            </a:r>
            <a:r>
              <a:rPr kumimoji="0" lang="ru-RU" altLang="ru-RU" sz="2000" b="1" i="0" u="none" strike="noStrike" cap="none" normalizeH="0" baseline="0" dirty="0">
                <a:ln>
                  <a:noFill/>
                </a:ln>
                <a:solidFill>
                  <a:srgbClr val="FFC000"/>
                </a:solidFill>
                <a:effectLst/>
                <a:latin typeface="Times New Roman" panose="02020603050405020304" pitchFamily="18" charset="0"/>
                <a:cs typeface="Times New Roman" panose="02020603050405020304" pitchFamily="18" charset="0"/>
              </a:rPr>
              <a:t>Когда клавиша … нажата</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a:ln>
                  <a:noFill/>
                </a:ln>
                <a:solidFill>
                  <a:srgbClr val="FFC000"/>
                </a:solidFill>
                <a:effectLst/>
                <a:latin typeface="Times New Roman" panose="02020603050405020304" pitchFamily="18" charset="0"/>
                <a:cs typeface="Times New Roman" panose="02020603050405020304" pitchFamily="18" charset="0"/>
              </a:rPr>
              <a:t>Когда спрайт нажат</a:t>
            </a:r>
            <a: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b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При нажатии клавиш спрайт и клоны могут передвигаться, поворачиваться, изменять размер, графический эффект и т. д.</a:t>
            </a:r>
            <a:b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При щелчке на спрайте (клоне) он может мяукать, звучать, исчезать и т. д.</a:t>
            </a:r>
          </a:p>
          <a:p>
            <a:pPr marL="0" marR="0" lvl="0" indent="0" algn="l" defTabSz="914400" rtl="0" eaLnBrk="0" fontAlgn="base" latinLnBrk="0" hangingPunct="0">
              <a:lnSpc>
                <a:spcPct val="100000"/>
              </a:lnSpc>
              <a:spcBef>
                <a:spcPct val="0"/>
              </a:spcBef>
              <a:spcAft>
                <a:spcPct val="0"/>
              </a:spcAft>
              <a:buClrTx/>
              <a:buSzTx/>
              <a:tabLst/>
            </a:pPr>
            <a: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 Запустите проект и проверьте управление.</a:t>
            </a:r>
          </a:p>
          <a:p>
            <a:pPr marL="0" marR="0" lvl="0" indent="0" algn="l" defTabSz="914400" rtl="0" eaLnBrk="0" fontAlgn="base" latinLnBrk="0" hangingPunct="0">
              <a:lnSpc>
                <a:spcPct val="100000"/>
              </a:lnSpc>
              <a:spcBef>
                <a:spcPct val="0"/>
              </a:spcBef>
              <a:spcAft>
                <a:spcPct val="0"/>
              </a:spcAft>
              <a:buClrTx/>
              <a:buSzTx/>
              <a:tabLst/>
            </a:pPr>
            <a: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4. Создайте для спрайта скрипт события </a:t>
            </a:r>
            <a:r>
              <a:rPr kumimoji="0" lang="ru-RU" altLang="ru-RU" sz="2000" b="1" i="0" u="none" strike="noStrike" cap="none" normalizeH="0" baseline="0" dirty="0">
                <a:ln>
                  <a:noFill/>
                </a:ln>
                <a:solidFill>
                  <a:srgbClr val="FFC000"/>
                </a:solidFill>
                <a:effectLst/>
                <a:latin typeface="Times New Roman" panose="02020603050405020304" pitchFamily="18" charset="0"/>
                <a:cs typeface="Times New Roman" panose="02020603050405020304" pitchFamily="18" charset="0"/>
              </a:rPr>
              <a:t>Когда спрайт нажат</a:t>
            </a:r>
            <a: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В скрипте расположите команду </a:t>
            </a:r>
            <a:r>
              <a:rPr kumimoji="0" lang="ru-RU" altLang="ru-RU" sz="2000" b="1" i="0" u="none" strike="noStrike" cap="none" normalizeH="0" baseline="0" dirty="0">
                <a:ln>
                  <a:noFill/>
                </a:ln>
                <a:solidFill>
                  <a:srgbClr val="FFC000"/>
                </a:solidFill>
                <a:effectLst/>
                <a:latin typeface="Times New Roman" panose="02020603050405020304" pitchFamily="18" charset="0"/>
                <a:cs typeface="Times New Roman" panose="02020603050405020304" pitchFamily="18" charset="0"/>
              </a:rPr>
              <a:t>удалить клон</a:t>
            </a:r>
            <a: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b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Запустите проект. Нажмите спрайт и все его клоны.</a:t>
            </a:r>
          </a:p>
          <a:p>
            <a:pPr marL="0" marR="0" lvl="0" indent="0" algn="l" defTabSz="914400" rtl="0" eaLnBrk="0" fontAlgn="base" latinLnBrk="0" hangingPunct="0">
              <a:lnSpc>
                <a:spcPct val="100000"/>
              </a:lnSpc>
              <a:spcBef>
                <a:spcPct val="0"/>
              </a:spcBef>
              <a:spcAft>
                <a:spcPct val="0"/>
              </a:spcAft>
              <a:buClrTx/>
              <a:buSzTx/>
              <a:tabLst/>
            </a:pPr>
            <a: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5. Создайте для спрайта скрипт события нажатия на «незанятую» клавишу. В скрипте расположите команду </a:t>
            </a:r>
            <a:r>
              <a:rPr kumimoji="0" lang="ru-RU" altLang="ru-RU" sz="2000" b="1" i="0" u="none" strike="noStrike" cap="none" normalizeH="0" baseline="0" dirty="0">
                <a:ln>
                  <a:noFill/>
                </a:ln>
                <a:solidFill>
                  <a:srgbClr val="FFC000"/>
                </a:solidFill>
                <a:effectLst/>
                <a:latin typeface="Times New Roman" panose="02020603050405020304" pitchFamily="18" charset="0"/>
                <a:cs typeface="Times New Roman" panose="02020603050405020304" pitchFamily="18" charset="0"/>
              </a:rPr>
              <a:t>удалить клон</a:t>
            </a:r>
            <a: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Запустите проект. Нажмите на эту клавишу.</a:t>
            </a:r>
          </a:p>
        </p:txBody>
      </p:sp>
      <p:pic>
        <p:nvPicPr>
          <p:cNvPr id="5" name="Рисунок 4">
            <a:extLst>
              <a:ext uri="{FF2B5EF4-FFF2-40B4-BE49-F238E27FC236}">
                <a16:creationId xmlns:a16="http://schemas.microsoft.com/office/drawing/2014/main" id="{C1E66688-31FD-419B-B739-5C86387FDA8D}"/>
              </a:ext>
            </a:extLst>
          </p:cNvPr>
          <p:cNvPicPr>
            <a:picLocks noChangeAspect="1"/>
          </p:cNvPicPr>
          <p:nvPr/>
        </p:nvPicPr>
        <p:blipFill>
          <a:blip r:embed="rId2"/>
          <a:stretch>
            <a:fillRect/>
          </a:stretch>
        </p:blipFill>
        <p:spPr>
          <a:xfrm>
            <a:off x="299014" y="1425351"/>
            <a:ext cx="2679436" cy="2003649"/>
          </a:xfrm>
          <a:prstGeom prst="rect">
            <a:avLst/>
          </a:prstGeom>
        </p:spPr>
      </p:pic>
      <p:sp>
        <p:nvSpPr>
          <p:cNvPr id="6" name="Прямоугольник 5">
            <a:extLst>
              <a:ext uri="{FF2B5EF4-FFF2-40B4-BE49-F238E27FC236}">
                <a16:creationId xmlns:a16="http://schemas.microsoft.com/office/drawing/2014/main" id="{8D3F36E1-2D67-458A-BEC6-60AAFBE4BF4D}"/>
              </a:ext>
            </a:extLst>
          </p:cNvPr>
          <p:cNvSpPr/>
          <p:nvPr/>
        </p:nvSpPr>
        <p:spPr>
          <a:xfrm>
            <a:off x="3997203" y="0"/>
            <a:ext cx="4000326" cy="630942"/>
          </a:xfrm>
          <a:prstGeom prst="rect">
            <a:avLst/>
          </a:prstGeom>
        </p:spPr>
        <p:txBody>
          <a:bodyPr wrap="non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«Кто настоящий?»</a:t>
            </a:r>
          </a:p>
        </p:txBody>
      </p:sp>
    </p:spTree>
    <p:extLst>
      <p:ext uri="{BB962C8B-B14F-4D97-AF65-F5344CB8AC3E}">
        <p14:creationId xmlns:p14="http://schemas.microsoft.com/office/powerpoint/2010/main" val="670191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78654" y="136986"/>
            <a:ext cx="2792817" cy="630942"/>
          </a:xfrm>
          <a:prstGeom prst="rect">
            <a:avLst/>
          </a:prstGeom>
        </p:spPr>
        <p:txBody>
          <a:bodyPr wrap="non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«Пирамидка»</a:t>
            </a:r>
          </a:p>
        </p:txBody>
      </p:sp>
      <p:pic>
        <p:nvPicPr>
          <p:cNvPr id="5" name="Рисунок 4">
            <a:extLst>
              <a:ext uri="{FF2B5EF4-FFF2-40B4-BE49-F238E27FC236}">
                <a16:creationId xmlns:a16="http://schemas.microsoft.com/office/drawing/2014/main" id="{46F18C16-583E-4338-BCD1-4B208527EB86}"/>
              </a:ext>
            </a:extLst>
          </p:cNvPr>
          <p:cNvPicPr>
            <a:picLocks noChangeAspect="1"/>
          </p:cNvPicPr>
          <p:nvPr/>
        </p:nvPicPr>
        <p:blipFill>
          <a:blip r:embed="rId2"/>
          <a:stretch>
            <a:fillRect/>
          </a:stretch>
        </p:blipFill>
        <p:spPr>
          <a:xfrm>
            <a:off x="2621953" y="2157961"/>
            <a:ext cx="5506218" cy="4143953"/>
          </a:xfrm>
          <a:prstGeom prst="rect">
            <a:avLst/>
          </a:prstGeom>
        </p:spPr>
      </p:pic>
      <p:sp>
        <p:nvSpPr>
          <p:cNvPr id="6" name="TextBox 5">
            <a:extLst>
              <a:ext uri="{FF2B5EF4-FFF2-40B4-BE49-F238E27FC236}">
                <a16:creationId xmlns:a16="http://schemas.microsoft.com/office/drawing/2014/main" id="{DF34E86D-E9A3-49D1-9B0B-C3CEB20A8EC5}"/>
              </a:ext>
            </a:extLst>
          </p:cNvPr>
          <p:cNvSpPr txBox="1"/>
          <p:nvPr/>
        </p:nvSpPr>
        <p:spPr>
          <a:xfrm>
            <a:off x="508000" y="692177"/>
            <a:ext cx="11176000" cy="1107996"/>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Пирамидка автоматически собирается из разноцветных колец. Набор цветов всегда одинаковый, а вот распределение цветов по кольцам случайное. Цвет кольца можно поменять, щёлкнув по кольцу мышкой.</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56212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13C388A-8A5C-4447-BD1A-3A723EFAC399}"/>
              </a:ext>
            </a:extLst>
          </p:cNvPr>
          <p:cNvSpPr txBox="1"/>
          <p:nvPr/>
        </p:nvSpPr>
        <p:spPr>
          <a:xfrm>
            <a:off x="840690" y="114227"/>
            <a:ext cx="10231597"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Продумываем алгоритм</a:t>
            </a:r>
          </a:p>
        </p:txBody>
      </p:sp>
      <p:sp>
        <p:nvSpPr>
          <p:cNvPr id="5" name="TextBox 4">
            <a:extLst>
              <a:ext uri="{FF2B5EF4-FFF2-40B4-BE49-F238E27FC236}">
                <a16:creationId xmlns:a16="http://schemas.microsoft.com/office/drawing/2014/main" id="{FF454276-A834-4B88-95EA-685E21DC99C6}"/>
              </a:ext>
            </a:extLst>
          </p:cNvPr>
          <p:cNvSpPr txBox="1"/>
          <p:nvPr/>
        </p:nvSpPr>
        <p:spPr>
          <a:xfrm>
            <a:off x="495300" y="843677"/>
            <a:ext cx="11201400" cy="5170646"/>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1. Создадим спрайт </a:t>
            </a:r>
            <a:r>
              <a:rPr lang="ru-RU" sz="2200" b="1" dirty="0">
                <a:solidFill>
                  <a:srgbClr val="191C20"/>
                </a:solidFill>
                <a:latin typeface="Times New Roman" panose="02020603050405020304" pitchFamily="18" charset="0"/>
                <a:cs typeface="Times New Roman" panose="02020603050405020304" pitchFamily="18" charset="0"/>
              </a:rPr>
              <a:t>кольцо</a:t>
            </a:r>
            <a:r>
              <a:rPr lang="ru-RU" sz="2200" dirty="0">
                <a:solidFill>
                  <a:srgbClr val="191C20"/>
                </a:solidFill>
                <a:latin typeface="Times New Roman" panose="02020603050405020304" pitchFamily="18" charset="0"/>
                <a:cs typeface="Times New Roman" panose="02020603050405020304" pitchFamily="18" charset="0"/>
              </a:rPr>
              <a:t> с несколькими костюмами разных цветов одинакового размера. Сначала спрайт в случайном костюме располагается на месте нижнего кольца. Затем в цикле создаёт клон, перемещается вверх, уменьшается и меняет цвет (костюм). Заметим, что кольцо изменяет координату y на разную величину. Она зависит от размера колец.</a:t>
            </a:r>
          </a:p>
          <a:p>
            <a:pPr algn="just"/>
            <a:endParaRPr lang="ru-RU" sz="2200" dirty="0">
              <a:solidFill>
                <a:srgbClr val="191C20"/>
              </a:solidFill>
              <a:latin typeface="Times New Roman" panose="02020603050405020304" pitchFamily="18" charset="0"/>
              <a:cs typeface="Times New Roman" panose="02020603050405020304" pitchFamily="18" charset="0"/>
            </a:endParaRPr>
          </a:p>
          <a:p>
            <a:pPr algn="just"/>
            <a:r>
              <a:rPr lang="ru-RU" sz="2200" dirty="0">
                <a:solidFill>
                  <a:srgbClr val="191C20"/>
                </a:solidFill>
                <a:latin typeface="Times New Roman" panose="02020603050405020304" pitchFamily="18" charset="0"/>
                <a:cs typeface="Times New Roman" panose="02020603050405020304" pitchFamily="18" charset="0"/>
              </a:rPr>
              <a:t>2. Создадим большие изображения колец. Высота кольца — 100 пикселей (а ширина во весь экран). Такая высота изображения позволяет нам определить точный размер изображения на сцене. Он будет равен размеру спрайта. Так, высота кольца размером 50 % равна 50 пикселям. У кольца важен и центр костюма. Он должен быть расположен в нижней части кольца.</a:t>
            </a:r>
          </a:p>
          <a:p>
            <a:pPr algn="just"/>
            <a:endParaRPr lang="ru-RU" sz="2200" dirty="0">
              <a:solidFill>
                <a:srgbClr val="191C20"/>
              </a:solidFill>
              <a:latin typeface="Times New Roman" panose="02020603050405020304" pitchFamily="18" charset="0"/>
              <a:cs typeface="Times New Roman" panose="02020603050405020304" pitchFamily="18" charset="0"/>
            </a:endParaRPr>
          </a:p>
          <a:p>
            <a:pPr algn="just"/>
            <a:r>
              <a:rPr lang="ru-RU" sz="2200" dirty="0">
                <a:solidFill>
                  <a:srgbClr val="191C20"/>
                </a:solidFill>
                <a:latin typeface="Times New Roman" panose="02020603050405020304" pitchFamily="18" charset="0"/>
                <a:cs typeface="Times New Roman" panose="02020603050405020304" pitchFamily="18" charset="0"/>
              </a:rPr>
              <a:t>3. На самом верху должна расположиться верхушка. Положение верхушки мы можем рассчитать и расположить её в этом месте. Но это не очень хорошо. Ведь, если мы изменим количество колец, координаты придется задавать новые. Поступим иначе. После создания клонов спрайт спрячется, а на его месте разместится верхушка.</a:t>
            </a:r>
          </a:p>
        </p:txBody>
      </p:sp>
    </p:spTree>
    <p:extLst>
      <p:ext uri="{BB962C8B-B14F-4D97-AF65-F5344CB8AC3E}">
        <p14:creationId xmlns:p14="http://schemas.microsoft.com/office/powerpoint/2010/main" val="34015178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63E6506F-548F-479C-AE84-6EB713C97153}"/>
              </a:ext>
            </a:extLst>
          </p:cNvPr>
          <p:cNvPicPr>
            <a:picLocks noChangeAspect="1"/>
          </p:cNvPicPr>
          <p:nvPr/>
        </p:nvPicPr>
        <p:blipFill>
          <a:blip r:embed="rId2"/>
          <a:stretch>
            <a:fillRect/>
          </a:stretch>
        </p:blipFill>
        <p:spPr>
          <a:xfrm>
            <a:off x="1018517" y="1138594"/>
            <a:ext cx="2029108" cy="924054"/>
          </a:xfrm>
          <a:prstGeom prst="rect">
            <a:avLst/>
          </a:prstGeom>
        </p:spPr>
      </p:pic>
      <p:sp>
        <p:nvSpPr>
          <p:cNvPr id="5" name="TextBox 4">
            <a:extLst>
              <a:ext uri="{FF2B5EF4-FFF2-40B4-BE49-F238E27FC236}">
                <a16:creationId xmlns:a16="http://schemas.microsoft.com/office/drawing/2014/main" id="{BCB33177-397C-42BE-9219-B80B21A32271}"/>
              </a:ext>
            </a:extLst>
          </p:cNvPr>
          <p:cNvSpPr txBox="1"/>
          <p:nvPr/>
        </p:nvSpPr>
        <p:spPr>
          <a:xfrm>
            <a:off x="558800" y="681988"/>
            <a:ext cx="11633200" cy="430887"/>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1. Создайте проект. Создайте спрайты </a:t>
            </a:r>
            <a:r>
              <a:rPr lang="ru-RU" sz="2200" b="1" i="0" dirty="0">
                <a:solidFill>
                  <a:srgbClr val="191C20"/>
                </a:solidFill>
                <a:effectLst/>
                <a:latin typeface="Times New Roman" panose="02020603050405020304" pitchFamily="18" charset="0"/>
                <a:cs typeface="Times New Roman" panose="02020603050405020304" pitchFamily="18" charset="0"/>
              </a:rPr>
              <a:t>кольцо</a:t>
            </a:r>
            <a:r>
              <a:rPr lang="ru-RU" sz="2200" b="0" i="0" dirty="0">
                <a:solidFill>
                  <a:srgbClr val="191C20"/>
                </a:solidFill>
                <a:effectLst/>
                <a:latin typeface="Times New Roman" panose="02020603050405020304" pitchFamily="18" charset="0"/>
                <a:cs typeface="Times New Roman" panose="02020603050405020304" pitchFamily="18" charset="0"/>
              </a:rPr>
              <a:t> и </a:t>
            </a:r>
            <a:r>
              <a:rPr lang="ru-RU" sz="2200" b="1" i="0" dirty="0">
                <a:solidFill>
                  <a:srgbClr val="191C20"/>
                </a:solidFill>
                <a:effectLst/>
                <a:latin typeface="Times New Roman" panose="02020603050405020304" pitchFamily="18" charset="0"/>
                <a:cs typeface="Times New Roman" panose="02020603050405020304" pitchFamily="18" charset="0"/>
              </a:rPr>
              <a:t>верхушка</a:t>
            </a:r>
            <a:r>
              <a:rPr lang="ru-RU" sz="2200" b="0" i="0" dirty="0">
                <a:solidFill>
                  <a:srgbClr val="191C20"/>
                </a:solidFill>
                <a:effectLst/>
                <a:latin typeface="Times New Roman" panose="02020603050405020304" pitchFamily="18" charset="0"/>
                <a:cs typeface="Times New Roman" panose="02020603050405020304" pitchFamily="18" charset="0"/>
              </a:rPr>
              <a:t>.</a:t>
            </a:r>
          </a:p>
        </p:txBody>
      </p:sp>
      <p:sp>
        <p:nvSpPr>
          <p:cNvPr id="6" name="TextBox 5">
            <a:extLst>
              <a:ext uri="{FF2B5EF4-FFF2-40B4-BE49-F238E27FC236}">
                <a16:creationId xmlns:a16="http://schemas.microsoft.com/office/drawing/2014/main" id="{11593CF3-81B0-4B84-844A-EC3390C400BA}"/>
              </a:ext>
            </a:extLst>
          </p:cNvPr>
          <p:cNvSpPr txBox="1"/>
          <p:nvPr/>
        </p:nvSpPr>
        <p:spPr>
          <a:xfrm>
            <a:off x="840690" y="25327"/>
            <a:ext cx="10231597"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Создаём по шагам</a:t>
            </a:r>
          </a:p>
        </p:txBody>
      </p:sp>
      <p:sp>
        <p:nvSpPr>
          <p:cNvPr id="7" name="TextBox 6">
            <a:extLst>
              <a:ext uri="{FF2B5EF4-FFF2-40B4-BE49-F238E27FC236}">
                <a16:creationId xmlns:a16="http://schemas.microsoft.com/office/drawing/2014/main" id="{8CF93015-EB99-4198-9E26-0C2199123115}"/>
              </a:ext>
            </a:extLst>
          </p:cNvPr>
          <p:cNvSpPr txBox="1"/>
          <p:nvPr/>
        </p:nvSpPr>
        <p:spPr>
          <a:xfrm>
            <a:off x="840690" y="2195401"/>
            <a:ext cx="11176000" cy="769441"/>
          </a:xfrm>
          <a:prstGeom prst="rect">
            <a:avLst/>
          </a:prstGeom>
          <a:noFill/>
        </p:spPr>
        <p:txBody>
          <a:bodyPr wrap="square">
            <a:spAutoFit/>
          </a:bodyPr>
          <a:lstStyle/>
          <a:p>
            <a:pPr algn="l"/>
            <a:r>
              <a:rPr lang="ru-RU" sz="2200" dirty="0">
                <a:solidFill>
                  <a:srgbClr val="191C20"/>
                </a:solidFill>
                <a:latin typeface="Times New Roman" panose="02020603050405020304" pitchFamily="18" charset="0"/>
                <a:cs typeface="Times New Roman" panose="02020603050405020304" pitchFamily="18" charset="0"/>
              </a:rPr>
              <a:t>Нарисуйте кольцо в графическом редакторе. Кольцо собирается из прямоугольника и овалов. </a:t>
            </a:r>
            <a:r>
              <a:rPr lang="ru-RU" sz="2200" dirty="0">
                <a:solidFill>
                  <a:srgbClr val="191C20"/>
                </a:solidFill>
                <a:highlight>
                  <a:srgbClr val="FFFF00"/>
                </a:highlight>
                <a:latin typeface="Times New Roman" panose="02020603050405020304" pitchFamily="18" charset="0"/>
                <a:cs typeface="Times New Roman" panose="02020603050405020304" pitchFamily="18" charset="0"/>
              </a:rPr>
              <a:t>Высота изображения должна быть равна 100.</a:t>
            </a:r>
            <a:endParaRPr lang="ru-RU" sz="2200" b="0" i="0" dirty="0">
              <a:solidFill>
                <a:srgbClr val="191C20"/>
              </a:solidFill>
              <a:effectLst/>
              <a:highlight>
                <a:srgbClr val="FFFF00"/>
              </a:highlight>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5D5AA58-6E01-4F85-8E3C-5F2B705A0A25}"/>
              </a:ext>
            </a:extLst>
          </p:cNvPr>
          <p:cNvSpPr txBox="1"/>
          <p:nvPr/>
        </p:nvSpPr>
        <p:spPr>
          <a:xfrm>
            <a:off x="840690" y="4227346"/>
            <a:ext cx="11633200" cy="430887"/>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Центр костюма располагается в центре нижней стороны прямоугольника:</a:t>
            </a:r>
          </a:p>
        </p:txBody>
      </p:sp>
      <p:pic>
        <p:nvPicPr>
          <p:cNvPr id="10" name="Рисунок 9">
            <a:extLst>
              <a:ext uri="{FF2B5EF4-FFF2-40B4-BE49-F238E27FC236}">
                <a16:creationId xmlns:a16="http://schemas.microsoft.com/office/drawing/2014/main" id="{E05FF0A3-3905-484E-BACA-12B1D5F108AB}"/>
              </a:ext>
            </a:extLst>
          </p:cNvPr>
          <p:cNvPicPr>
            <a:picLocks noChangeAspect="1"/>
          </p:cNvPicPr>
          <p:nvPr/>
        </p:nvPicPr>
        <p:blipFill>
          <a:blip r:embed="rId3"/>
          <a:stretch>
            <a:fillRect/>
          </a:stretch>
        </p:blipFill>
        <p:spPr>
          <a:xfrm>
            <a:off x="1018517" y="3170946"/>
            <a:ext cx="2534004" cy="876422"/>
          </a:xfrm>
          <a:prstGeom prst="rect">
            <a:avLst/>
          </a:prstGeom>
        </p:spPr>
      </p:pic>
      <p:pic>
        <p:nvPicPr>
          <p:cNvPr id="12" name="Рисунок 11">
            <a:extLst>
              <a:ext uri="{FF2B5EF4-FFF2-40B4-BE49-F238E27FC236}">
                <a16:creationId xmlns:a16="http://schemas.microsoft.com/office/drawing/2014/main" id="{50A0B792-C808-4072-9E75-B2D2B366B250}"/>
              </a:ext>
            </a:extLst>
          </p:cNvPr>
          <p:cNvPicPr>
            <a:picLocks noChangeAspect="1"/>
          </p:cNvPicPr>
          <p:nvPr/>
        </p:nvPicPr>
        <p:blipFill>
          <a:blip r:embed="rId4"/>
          <a:stretch>
            <a:fillRect/>
          </a:stretch>
        </p:blipFill>
        <p:spPr>
          <a:xfrm>
            <a:off x="1132833" y="4898619"/>
            <a:ext cx="2305372" cy="971686"/>
          </a:xfrm>
          <a:prstGeom prst="rect">
            <a:avLst/>
          </a:prstGeom>
        </p:spPr>
      </p:pic>
    </p:spTree>
    <p:extLst>
      <p:ext uri="{BB962C8B-B14F-4D97-AF65-F5344CB8AC3E}">
        <p14:creationId xmlns:p14="http://schemas.microsoft.com/office/powerpoint/2010/main" val="4492662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8FA9A86-43E3-4764-8B57-BF3C06D200AD}"/>
              </a:ext>
            </a:extLst>
          </p:cNvPr>
          <p:cNvSpPr txBox="1"/>
          <p:nvPr/>
        </p:nvSpPr>
        <p:spPr>
          <a:xfrm>
            <a:off x="279400" y="127926"/>
            <a:ext cx="11633200" cy="1107996"/>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Создайте 5-10 дублей костюма. </a:t>
            </a:r>
            <a:r>
              <a:rPr lang="ru-RU" sz="2200" dirty="0">
                <a:solidFill>
                  <a:srgbClr val="191C20"/>
                </a:solidFill>
                <a:latin typeface="Times New Roman" panose="02020603050405020304" pitchFamily="18" charset="0"/>
                <a:cs typeface="Times New Roman" panose="02020603050405020304" pitchFamily="18" charset="0"/>
              </a:rPr>
              <a:t>Раскрасьте кольца разными цветами.</a:t>
            </a:r>
          </a:p>
          <a:p>
            <a:pPr algn="just"/>
            <a:r>
              <a:rPr lang="ru-RU" sz="2200" b="0" i="0" dirty="0">
                <a:solidFill>
                  <a:srgbClr val="191C20"/>
                </a:solidFill>
                <a:effectLst/>
                <a:latin typeface="Times New Roman" panose="02020603050405020304" pitchFamily="18" charset="0"/>
                <a:cs typeface="Times New Roman" panose="02020603050405020304" pitchFamily="18" charset="0"/>
              </a:rPr>
              <a:t>Изображение верхушки можно создать из кольца, изменив форму прямоугольника с помощью ин6струмента «изменение формы»:</a:t>
            </a:r>
          </a:p>
        </p:txBody>
      </p:sp>
      <p:pic>
        <p:nvPicPr>
          <p:cNvPr id="5" name="Рисунок 4">
            <a:extLst>
              <a:ext uri="{FF2B5EF4-FFF2-40B4-BE49-F238E27FC236}">
                <a16:creationId xmlns:a16="http://schemas.microsoft.com/office/drawing/2014/main" id="{8F878E96-EF63-4FE0-BAC8-FD3F9C84F45C}"/>
              </a:ext>
            </a:extLst>
          </p:cNvPr>
          <p:cNvPicPr>
            <a:picLocks noChangeAspect="1"/>
          </p:cNvPicPr>
          <p:nvPr/>
        </p:nvPicPr>
        <p:blipFill>
          <a:blip r:embed="rId2"/>
          <a:stretch>
            <a:fillRect/>
          </a:stretch>
        </p:blipFill>
        <p:spPr>
          <a:xfrm>
            <a:off x="4621633" y="843048"/>
            <a:ext cx="466790" cy="457264"/>
          </a:xfrm>
          <a:prstGeom prst="rect">
            <a:avLst/>
          </a:prstGeom>
        </p:spPr>
      </p:pic>
      <p:pic>
        <p:nvPicPr>
          <p:cNvPr id="7" name="Рисунок 6">
            <a:extLst>
              <a:ext uri="{FF2B5EF4-FFF2-40B4-BE49-F238E27FC236}">
                <a16:creationId xmlns:a16="http://schemas.microsoft.com/office/drawing/2014/main" id="{E48B82DC-6FA7-4134-ADF8-A50032C6289B}"/>
              </a:ext>
            </a:extLst>
          </p:cNvPr>
          <p:cNvPicPr>
            <a:picLocks noChangeAspect="1"/>
          </p:cNvPicPr>
          <p:nvPr/>
        </p:nvPicPr>
        <p:blipFill>
          <a:blip r:embed="rId3"/>
          <a:stretch>
            <a:fillRect/>
          </a:stretch>
        </p:blipFill>
        <p:spPr>
          <a:xfrm>
            <a:off x="682137" y="1377391"/>
            <a:ext cx="10507541" cy="1638529"/>
          </a:xfrm>
          <a:prstGeom prst="rect">
            <a:avLst/>
          </a:prstGeom>
        </p:spPr>
      </p:pic>
      <p:sp>
        <p:nvSpPr>
          <p:cNvPr id="8" name="TextBox 7">
            <a:extLst>
              <a:ext uri="{FF2B5EF4-FFF2-40B4-BE49-F238E27FC236}">
                <a16:creationId xmlns:a16="http://schemas.microsoft.com/office/drawing/2014/main" id="{D299AFEF-4F8A-4753-BE9B-DBA6E14A68CC}"/>
              </a:ext>
            </a:extLst>
          </p:cNvPr>
          <p:cNvSpPr txBox="1"/>
          <p:nvPr/>
        </p:nvSpPr>
        <p:spPr>
          <a:xfrm>
            <a:off x="279400" y="3144699"/>
            <a:ext cx="11633200" cy="1446550"/>
          </a:xfrm>
          <a:prstGeom prst="rect">
            <a:avLst/>
          </a:prstGeom>
          <a:noFill/>
        </p:spPr>
        <p:txBody>
          <a:bodyPr wrap="square">
            <a:spAutoFit/>
          </a:bodyPr>
          <a:lstStyle/>
          <a:p>
            <a:pPr algn="l"/>
            <a:r>
              <a:rPr lang="ru-RU" sz="2200" b="0" i="0" dirty="0">
                <a:solidFill>
                  <a:srgbClr val="191C20"/>
                </a:solidFill>
                <a:effectLst/>
                <a:latin typeface="Times New Roman" panose="02020603050405020304" pitchFamily="18" charset="0"/>
                <a:cs typeface="Times New Roman" panose="02020603050405020304" pitchFamily="18" charset="0"/>
              </a:rPr>
              <a:t>Ширина изображения должна быть такая же, как у кольца.</a:t>
            </a:r>
          </a:p>
          <a:p>
            <a:pPr algn="l"/>
            <a:r>
              <a:rPr lang="ru-RU" sz="2200" dirty="0">
                <a:solidFill>
                  <a:srgbClr val="191C20"/>
                </a:solidFill>
                <a:latin typeface="Times New Roman" panose="02020603050405020304" pitchFamily="18" charset="0"/>
                <a:cs typeface="Times New Roman" panose="02020603050405020304" pitchFamily="18" charset="0"/>
              </a:rPr>
              <a:t>Создайте 5-10 дублей костюма. Раскрасьте верхушки разными цветами. Количество костюмов у верхушки должно быть таким, как у кольца. Цвета кольца и верхушки с одинаковыми номерами костюмов должны совпадать.</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82914868-40AB-47B0-A321-FD6B5BCB4B89}"/>
              </a:ext>
            </a:extLst>
          </p:cNvPr>
          <p:cNvSpPr txBox="1"/>
          <p:nvPr/>
        </p:nvSpPr>
        <p:spPr>
          <a:xfrm>
            <a:off x="279400" y="4512871"/>
            <a:ext cx="11633200" cy="1107996"/>
          </a:xfrm>
          <a:prstGeom prst="rect">
            <a:avLst/>
          </a:prstGeom>
          <a:noFill/>
        </p:spPr>
        <p:txBody>
          <a:bodyPr wrap="square">
            <a:spAutoFit/>
          </a:bodyPr>
          <a:lstStyle/>
          <a:p>
            <a:pPr algn="l"/>
            <a:r>
              <a:rPr lang="ru-RU" sz="2200" dirty="0">
                <a:solidFill>
                  <a:srgbClr val="191C20"/>
                </a:solidFill>
                <a:latin typeface="Times New Roman" panose="02020603050405020304" pitchFamily="18" charset="0"/>
                <a:cs typeface="Times New Roman" panose="02020603050405020304" pitchFamily="18" charset="0"/>
              </a:rPr>
              <a:t>Определите размер самого большого кольца. Он должен быть меньше 100%.</a:t>
            </a:r>
          </a:p>
          <a:p>
            <a:pPr algn="just"/>
            <a:r>
              <a:rPr lang="ru-RU" sz="2200" b="0" i="0" dirty="0">
                <a:solidFill>
                  <a:srgbClr val="191C20"/>
                </a:solidFill>
                <a:effectLst/>
                <a:latin typeface="Times New Roman" panose="02020603050405020304" pitchFamily="18" charset="0"/>
                <a:cs typeface="Times New Roman" panose="02020603050405020304" pitchFamily="18" charset="0"/>
              </a:rPr>
              <a:t>Определите разницу размеров соседних колец. Значение должно быть таково, чтобы верхушка отличалась по размеру от верхнего кольца на такую величину.</a:t>
            </a:r>
          </a:p>
        </p:txBody>
      </p:sp>
    </p:spTree>
    <p:extLst>
      <p:ext uri="{BB962C8B-B14F-4D97-AF65-F5344CB8AC3E}">
        <p14:creationId xmlns:p14="http://schemas.microsoft.com/office/powerpoint/2010/main" val="31362847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7106194" y="243621"/>
            <a:ext cx="4632098" cy="6370757"/>
          </a:xfrm>
          <a:prstGeom prst="rect">
            <a:avLst/>
          </a:prstGeom>
        </p:spPr>
      </p:pic>
      <p:sp>
        <p:nvSpPr>
          <p:cNvPr id="8" name="TextBox 7">
            <a:extLst>
              <a:ext uri="{FF2B5EF4-FFF2-40B4-BE49-F238E27FC236}">
                <a16:creationId xmlns:a16="http://schemas.microsoft.com/office/drawing/2014/main" id="{570DEBDA-7D57-448D-A215-B110D263D229}"/>
              </a:ext>
            </a:extLst>
          </p:cNvPr>
          <p:cNvSpPr txBox="1"/>
          <p:nvPr/>
        </p:nvSpPr>
        <p:spPr>
          <a:xfrm>
            <a:off x="326570" y="344683"/>
            <a:ext cx="6779624" cy="1785104"/>
          </a:xfrm>
          <a:prstGeom prst="rect">
            <a:avLst/>
          </a:prstGeom>
          <a:noFill/>
        </p:spPr>
        <p:txBody>
          <a:bodyPr wrap="square">
            <a:spAutoFit/>
          </a:bodyPr>
          <a:lstStyle/>
          <a:p>
            <a:pPr algn="l"/>
            <a:r>
              <a:rPr lang="ru-RU" sz="2200" dirty="0">
                <a:solidFill>
                  <a:srgbClr val="191C20"/>
                </a:solidFill>
                <a:latin typeface="Times New Roman" panose="02020603050405020304" pitchFamily="18" charset="0"/>
                <a:cs typeface="Times New Roman" panose="02020603050405020304" pitchFamily="18" charset="0"/>
              </a:rPr>
              <a:t>2. Создайте скрипт для запуска кольца.</a:t>
            </a:r>
          </a:p>
          <a:p>
            <a:pPr algn="l"/>
            <a:r>
              <a:rPr lang="ru-RU" sz="2200" b="0" i="0" dirty="0">
                <a:solidFill>
                  <a:srgbClr val="191C20"/>
                </a:solidFill>
                <a:effectLst/>
                <a:latin typeface="Times New Roman" panose="02020603050405020304" pitchFamily="18" charset="0"/>
                <a:cs typeface="Times New Roman" panose="02020603050405020304" pitchFamily="18" charset="0"/>
              </a:rPr>
              <a:t>Большое кольцо появляется в центре</a:t>
            </a:r>
            <a:r>
              <a:rPr lang="ru-RU" sz="2200" dirty="0">
                <a:solidFill>
                  <a:srgbClr val="191C20"/>
                </a:solidFill>
                <a:latin typeface="Times New Roman" panose="02020603050405020304" pitchFamily="18" charset="0"/>
                <a:cs typeface="Times New Roman" panose="02020603050405020304" pitchFamily="18" charset="0"/>
              </a:rPr>
              <a:t> нижней границы в случайном костюме и постепенно создаёт несколько клонов. Затем спрайт прячется и передаёт сообщение верхушке.</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3224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CF1C55AD-F390-44A3-85DD-84624848DABC}"/>
              </a:ext>
            </a:extLst>
          </p:cNvPr>
          <p:cNvPicPr>
            <a:picLocks noChangeAspect="1"/>
          </p:cNvPicPr>
          <p:nvPr/>
        </p:nvPicPr>
        <p:blipFill>
          <a:blip r:embed="rId2"/>
          <a:stretch>
            <a:fillRect/>
          </a:stretch>
        </p:blipFill>
        <p:spPr>
          <a:xfrm>
            <a:off x="456843" y="1647954"/>
            <a:ext cx="3998845" cy="2307491"/>
          </a:xfrm>
          <a:prstGeom prst="rect">
            <a:avLst/>
          </a:prstGeom>
        </p:spPr>
      </p:pic>
      <p:sp>
        <p:nvSpPr>
          <p:cNvPr id="5" name="TextBox 4">
            <a:extLst>
              <a:ext uri="{FF2B5EF4-FFF2-40B4-BE49-F238E27FC236}">
                <a16:creationId xmlns:a16="http://schemas.microsoft.com/office/drawing/2014/main" id="{4DCD161C-8C14-402D-B996-7046B6B2F35F}"/>
              </a:ext>
            </a:extLst>
          </p:cNvPr>
          <p:cNvSpPr txBox="1"/>
          <p:nvPr/>
        </p:nvSpPr>
        <p:spPr>
          <a:xfrm>
            <a:off x="339632" y="236662"/>
            <a:ext cx="11207933" cy="1446550"/>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3. Создайте скрипт верхушки.</a:t>
            </a:r>
          </a:p>
          <a:p>
            <a:pPr algn="just"/>
            <a:r>
              <a:rPr lang="ru-RU" sz="2200" b="0" i="0" dirty="0">
                <a:solidFill>
                  <a:srgbClr val="191C20"/>
                </a:solidFill>
                <a:effectLst/>
                <a:latin typeface="Times New Roman" panose="02020603050405020304" pitchFamily="18" charset="0"/>
                <a:cs typeface="Times New Roman" panose="02020603050405020304" pitchFamily="18" charset="0"/>
              </a:rPr>
              <a:t>При запуске верхушка не видна.</a:t>
            </a:r>
          </a:p>
          <a:p>
            <a:pPr algn="just"/>
            <a:r>
              <a:rPr lang="ru-RU" sz="2200" dirty="0">
                <a:solidFill>
                  <a:srgbClr val="191C20"/>
                </a:solidFill>
                <a:latin typeface="Times New Roman" panose="02020603050405020304" pitchFamily="18" charset="0"/>
                <a:cs typeface="Times New Roman" panose="02020603050405020304" pitchFamily="18" charset="0"/>
              </a:rPr>
              <a:t>При получении сообщения верхушка в случайном костюме располагается на месте верхнего кольца, задаёт такой же размер, как у кольца.</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E03DDE4-0F37-4035-B0A0-524B29E47827}"/>
              </a:ext>
            </a:extLst>
          </p:cNvPr>
          <p:cNvSpPr txBox="1"/>
          <p:nvPr/>
        </p:nvSpPr>
        <p:spPr>
          <a:xfrm>
            <a:off x="456842" y="3920187"/>
            <a:ext cx="11207933" cy="769441"/>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4. Создайте для спрайтов скрипты события «Когда спрайт нажат». Кольца и верхушка должны поменять костюм на случайный.</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AB5C547C-6A84-4F22-8B6F-64F2F491A773}"/>
              </a:ext>
            </a:extLst>
          </p:cNvPr>
          <p:cNvSpPr/>
          <p:nvPr/>
        </p:nvSpPr>
        <p:spPr>
          <a:xfrm>
            <a:off x="4491073" y="4726858"/>
            <a:ext cx="1367682" cy="477054"/>
          </a:xfrm>
          <a:prstGeom prst="rect">
            <a:avLst/>
          </a:prstGeom>
        </p:spPr>
        <p:txBody>
          <a:bodyPr wrap="none">
            <a:spAutoFit/>
          </a:bodyPr>
          <a:lstStyle/>
          <a:p>
            <a:pPr algn="ctr"/>
            <a:r>
              <a:rPr lang="ru-RU" sz="2500" i="1" dirty="0">
                <a:solidFill>
                  <a:srgbClr val="00B05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Задание.</a:t>
            </a:r>
          </a:p>
        </p:txBody>
      </p:sp>
      <p:sp>
        <p:nvSpPr>
          <p:cNvPr id="9" name="TextBox 8">
            <a:extLst>
              <a:ext uri="{FF2B5EF4-FFF2-40B4-BE49-F238E27FC236}">
                <a16:creationId xmlns:a16="http://schemas.microsoft.com/office/drawing/2014/main" id="{E705ABA5-D058-46AC-8D59-6E8B89F50A30}"/>
              </a:ext>
            </a:extLst>
          </p:cNvPr>
          <p:cNvSpPr txBox="1"/>
          <p:nvPr/>
        </p:nvSpPr>
        <p:spPr>
          <a:xfrm>
            <a:off x="392781" y="5103887"/>
            <a:ext cx="11154783" cy="1446550"/>
          </a:xfrm>
          <a:prstGeom prst="rect">
            <a:avLst/>
          </a:prstGeom>
          <a:noFill/>
        </p:spPr>
        <p:txBody>
          <a:bodyPr wrap="square">
            <a:spAutoFit/>
          </a:bodyPr>
          <a:lstStyle/>
          <a:p>
            <a:pPr marL="457200" indent="-457200" algn="just">
              <a:buAutoNum type="arabicPeriod"/>
            </a:pPr>
            <a:r>
              <a:rPr lang="ru-RU" sz="2200" dirty="0">
                <a:solidFill>
                  <a:srgbClr val="191C20"/>
                </a:solidFill>
                <a:latin typeface="Times New Roman" panose="02020603050405020304" pitchFamily="18" charset="0"/>
                <a:cs typeface="Times New Roman" panose="02020603050405020304" pitchFamily="18" charset="0"/>
              </a:rPr>
              <a:t>Цвет верхушки сейчас задаётся случайным образом. Верхушка может оказаться одного цвета с верхним кольцом. </a:t>
            </a:r>
            <a:r>
              <a:rPr lang="ru-RU" sz="2200" b="1" dirty="0">
                <a:solidFill>
                  <a:srgbClr val="191C20"/>
                </a:solidFill>
                <a:latin typeface="Times New Roman" panose="02020603050405020304" pitchFamily="18" charset="0"/>
                <a:cs typeface="Times New Roman" panose="02020603050405020304" pitchFamily="18" charset="0"/>
              </a:rPr>
              <a:t>Измените </a:t>
            </a:r>
            <a:r>
              <a:rPr lang="ru-RU" sz="2200" dirty="0">
                <a:solidFill>
                  <a:srgbClr val="191C20"/>
                </a:solidFill>
                <a:latin typeface="Times New Roman" panose="02020603050405020304" pitchFamily="18" charset="0"/>
                <a:cs typeface="Times New Roman" panose="02020603050405020304" pitchFamily="18" charset="0"/>
              </a:rPr>
              <a:t>проект так, чтобы это </a:t>
            </a:r>
            <a:r>
              <a:rPr lang="ru-RU" sz="2200" b="1" dirty="0">
                <a:solidFill>
                  <a:srgbClr val="191C20"/>
                </a:solidFill>
                <a:latin typeface="Times New Roman" panose="02020603050405020304" pitchFamily="18" charset="0"/>
                <a:cs typeface="Times New Roman" panose="02020603050405020304" pitchFamily="18" charset="0"/>
              </a:rPr>
              <a:t>было невозможно</a:t>
            </a:r>
            <a:r>
              <a:rPr lang="ru-RU" sz="2200" dirty="0">
                <a:solidFill>
                  <a:srgbClr val="191C20"/>
                </a:solidFill>
                <a:latin typeface="Times New Roman" panose="02020603050405020304" pitchFamily="18" charset="0"/>
                <a:cs typeface="Times New Roman" panose="02020603050405020304" pitchFamily="18" charset="0"/>
              </a:rPr>
              <a:t>.</a:t>
            </a:r>
          </a:p>
          <a:p>
            <a:pPr marL="457200" indent="-457200" algn="just">
              <a:buAutoNum type="arabicPeriod"/>
            </a:pPr>
            <a:r>
              <a:rPr lang="ru-RU" sz="2200" b="0" i="0" dirty="0">
                <a:solidFill>
                  <a:srgbClr val="191C20"/>
                </a:solidFill>
                <a:effectLst/>
                <a:latin typeface="Times New Roman" panose="02020603050405020304" pitchFamily="18" charset="0"/>
                <a:cs typeface="Times New Roman" panose="02020603050405020304" pitchFamily="18" charset="0"/>
              </a:rPr>
              <a:t>Измените проект таким образом, чтобы при </a:t>
            </a:r>
            <a:r>
              <a:rPr lang="ru-RU" sz="2200" dirty="0">
                <a:solidFill>
                  <a:srgbClr val="191C20"/>
                </a:solidFill>
                <a:latin typeface="Times New Roman" panose="02020603050405020304" pitchFamily="18" charset="0"/>
                <a:cs typeface="Times New Roman" panose="02020603050405020304" pitchFamily="18" charset="0"/>
              </a:rPr>
              <a:t>щелчке на кольце и верхушке их цвет обязательно меняется, причём случайным образом.</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44460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111E6B-F1B9-4C05-AF9F-909BD5EA72A4}"/>
              </a:ext>
            </a:extLst>
          </p:cNvPr>
          <p:cNvSpPr txBox="1"/>
          <p:nvPr/>
        </p:nvSpPr>
        <p:spPr>
          <a:xfrm>
            <a:off x="279400" y="26519"/>
            <a:ext cx="11633200" cy="630942"/>
          </a:xfrm>
          <a:prstGeom prst="rect">
            <a:avLst/>
          </a:prstGeom>
          <a:noFill/>
        </p:spPr>
        <p:txBody>
          <a:bodyPr wrap="square">
            <a:spAutoFit/>
          </a:bodyPr>
          <a:lstStyle/>
          <a:p>
            <a:pPr algn="ctr"/>
            <a:r>
              <a:rPr lang="ru-RU" sz="3500" b="1"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Ответьте на вопросы</a:t>
            </a:r>
          </a:p>
        </p:txBody>
      </p:sp>
      <p:sp>
        <p:nvSpPr>
          <p:cNvPr id="5" name="TextBox 4">
            <a:extLst>
              <a:ext uri="{FF2B5EF4-FFF2-40B4-BE49-F238E27FC236}">
                <a16:creationId xmlns:a16="http://schemas.microsoft.com/office/drawing/2014/main" id="{F4316FB1-E54A-48E4-A362-A94A674CBDC6}"/>
              </a:ext>
            </a:extLst>
          </p:cNvPr>
          <p:cNvSpPr txBox="1"/>
          <p:nvPr/>
        </p:nvSpPr>
        <p:spPr>
          <a:xfrm>
            <a:off x="279400" y="657461"/>
            <a:ext cx="11633200" cy="3365217"/>
          </a:xfrm>
          <a:prstGeom prst="rect">
            <a:avLst/>
          </a:prstGeom>
          <a:noFill/>
        </p:spPr>
        <p:txBody>
          <a:bodyPr wrap="square">
            <a:spAutoFit/>
          </a:bodyPr>
          <a:lstStyle/>
          <a:p>
            <a:pPr marL="342900" lvl="0" indent="-342900">
              <a:lnSpc>
                <a:spcPct val="107000"/>
              </a:lnSpc>
              <a:buFont typeface="+mj-lt"/>
              <a:buAutoNum type="arabicPeriod"/>
            </a:pPr>
            <a:r>
              <a:rPr lang="ru-RU" sz="2500" dirty="0">
                <a:effectLst/>
                <a:latin typeface="Times New Roman" panose="02020603050405020304" pitchFamily="18" charset="0"/>
                <a:ea typeface="Calibri" panose="020F0502020204030204" pitchFamily="34" charset="0"/>
                <a:cs typeface="Times New Roman" panose="02020603050405020304" pitchFamily="18" charset="0"/>
              </a:rPr>
              <a:t>Сколько всего (максимальное количество) клонов для одного объекта можно создать в программе?</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ru-RU" sz="2500" dirty="0">
                <a:effectLst/>
                <a:latin typeface="Times New Roman" panose="02020603050405020304" pitchFamily="18" charset="0"/>
                <a:ea typeface="Calibri" panose="020F0502020204030204" pitchFamily="34" charset="0"/>
                <a:cs typeface="Times New Roman" panose="02020603050405020304" pitchFamily="18" charset="0"/>
              </a:rPr>
              <a:t>Для чего вообще создавать клоны, если можно дублировать исходный спрайт?</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ru-RU" sz="2500" dirty="0">
                <a:effectLst/>
                <a:latin typeface="Times New Roman" panose="02020603050405020304" pitchFamily="18" charset="0"/>
                <a:ea typeface="Calibri" panose="020F0502020204030204" pitchFamily="34" charset="0"/>
                <a:cs typeface="Times New Roman" panose="02020603050405020304" pitchFamily="18" charset="0"/>
              </a:rPr>
              <a:t>Можно ли создать клонов с другими костюмами/эффектами/звуками?</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ru-RU" sz="2500" dirty="0">
                <a:effectLst/>
                <a:latin typeface="Times New Roman" panose="02020603050405020304" pitchFamily="18" charset="0"/>
                <a:ea typeface="Calibri" panose="020F0502020204030204" pitchFamily="34" charset="0"/>
                <a:cs typeface="Times New Roman" panose="02020603050405020304" pitchFamily="18" charset="0"/>
              </a:rPr>
              <a:t>Можно ли задать управление стрелками для клонов? Как они при этом будут двигаться?</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ru-RU" sz="2500" dirty="0">
                <a:effectLst/>
                <a:latin typeface="Times New Roman" panose="02020603050405020304" pitchFamily="18" charset="0"/>
                <a:ea typeface="Calibri" panose="020F0502020204030204" pitchFamily="34" charset="0"/>
                <a:cs typeface="Times New Roman" panose="02020603050405020304" pitchFamily="18" charset="0"/>
              </a:rPr>
              <a:t>Если не клонов «самого себя», то какие ещё могут быть варианты создания копий?</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973540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AE21242A-F571-4D46-8222-9F2D2D8253D1}"/>
              </a:ext>
            </a:extLst>
          </p:cNvPr>
          <p:cNvPicPr>
            <a:picLocks noChangeAspect="1"/>
          </p:cNvPicPr>
          <p:nvPr/>
        </p:nvPicPr>
        <p:blipFill>
          <a:blip r:embed="rId2"/>
          <a:stretch>
            <a:fillRect/>
          </a:stretch>
        </p:blipFill>
        <p:spPr>
          <a:xfrm>
            <a:off x="2976127" y="1838585"/>
            <a:ext cx="6239746" cy="4696480"/>
          </a:xfrm>
          <a:prstGeom prst="rect">
            <a:avLst/>
          </a:prstGeom>
        </p:spPr>
      </p:pic>
      <p:sp>
        <p:nvSpPr>
          <p:cNvPr id="6" name="Прямоугольник 5">
            <a:extLst>
              <a:ext uri="{FF2B5EF4-FFF2-40B4-BE49-F238E27FC236}">
                <a16:creationId xmlns:a16="http://schemas.microsoft.com/office/drawing/2014/main" id="{2B3DC8BA-78E3-4340-B5E1-391F7E4FFF07}"/>
              </a:ext>
            </a:extLst>
          </p:cNvPr>
          <p:cNvSpPr/>
          <p:nvPr/>
        </p:nvSpPr>
        <p:spPr>
          <a:xfrm>
            <a:off x="4441508" y="321185"/>
            <a:ext cx="3308983" cy="630942"/>
          </a:xfrm>
          <a:prstGeom prst="rect">
            <a:avLst/>
          </a:prstGeom>
        </p:spPr>
        <p:txBody>
          <a:bodyPr wrap="non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«Кто как поёт»</a:t>
            </a:r>
          </a:p>
        </p:txBody>
      </p:sp>
      <p:sp>
        <p:nvSpPr>
          <p:cNvPr id="7" name="TextBox 6">
            <a:extLst>
              <a:ext uri="{FF2B5EF4-FFF2-40B4-BE49-F238E27FC236}">
                <a16:creationId xmlns:a16="http://schemas.microsoft.com/office/drawing/2014/main" id="{19280158-F281-4714-A59E-8D59B616093F}"/>
              </a:ext>
            </a:extLst>
          </p:cNvPr>
          <p:cNvSpPr txBox="1"/>
          <p:nvPr/>
        </p:nvSpPr>
        <p:spPr>
          <a:xfrm>
            <a:off x="508000" y="1039157"/>
            <a:ext cx="11176000" cy="430887"/>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Четыре птицы попарно смотрят друг на друга. При нажатии мышью на птицу, она «поёт».</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2152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 background">
            <a:extLst>
              <a:ext uri="{FF2B5EF4-FFF2-40B4-BE49-F238E27FC236}">
                <a16:creationId xmlns:a16="http://schemas.microsoft.com/office/drawing/2014/main" id="{3169D5CD-0D47-4237-8CB7-15416E4BEB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344"/>
            <a:ext cx="12192000" cy="6854825"/>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a:extLst>
              <a:ext uri="{FF2B5EF4-FFF2-40B4-BE49-F238E27FC236}">
                <a16:creationId xmlns:a16="http://schemas.microsoft.com/office/drawing/2014/main" id="{CBBAC9CF-6020-4AD3-8361-231F49B8A7BA}"/>
              </a:ext>
            </a:extLst>
          </p:cNvPr>
          <p:cNvPicPr>
            <a:picLocks noChangeAspect="1"/>
          </p:cNvPicPr>
          <p:nvPr/>
        </p:nvPicPr>
        <p:blipFill>
          <a:blip r:embed="rId3"/>
          <a:stretch>
            <a:fillRect/>
          </a:stretch>
        </p:blipFill>
        <p:spPr>
          <a:xfrm>
            <a:off x="495299" y="2388735"/>
            <a:ext cx="4128951" cy="3916118"/>
          </a:xfrm>
          <a:prstGeom prst="rect">
            <a:avLst/>
          </a:prstGeom>
        </p:spPr>
      </p:pic>
      <p:sp>
        <p:nvSpPr>
          <p:cNvPr id="6" name="TextBox 5">
            <a:extLst>
              <a:ext uri="{FF2B5EF4-FFF2-40B4-BE49-F238E27FC236}">
                <a16:creationId xmlns:a16="http://schemas.microsoft.com/office/drawing/2014/main" id="{457E4733-7E36-4448-8053-68FF5A3E23C9}"/>
              </a:ext>
            </a:extLst>
          </p:cNvPr>
          <p:cNvSpPr txBox="1"/>
          <p:nvPr/>
        </p:nvSpPr>
        <p:spPr>
          <a:xfrm>
            <a:off x="840690" y="114227"/>
            <a:ext cx="10231597"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Продумываем алгоритм</a:t>
            </a:r>
          </a:p>
        </p:txBody>
      </p:sp>
      <p:sp>
        <p:nvSpPr>
          <p:cNvPr id="7" name="TextBox 6">
            <a:extLst>
              <a:ext uri="{FF2B5EF4-FFF2-40B4-BE49-F238E27FC236}">
                <a16:creationId xmlns:a16="http://schemas.microsoft.com/office/drawing/2014/main" id="{0088A43F-22CE-4C85-974B-B8C21D9D7E08}"/>
              </a:ext>
            </a:extLst>
          </p:cNvPr>
          <p:cNvSpPr txBox="1"/>
          <p:nvPr/>
        </p:nvSpPr>
        <p:spPr>
          <a:xfrm>
            <a:off x="495300" y="745169"/>
            <a:ext cx="11201400" cy="1446550"/>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Создадим спрайту </a:t>
            </a:r>
            <a:r>
              <a:rPr lang="ru-RU" sz="2200" b="1" dirty="0">
                <a:solidFill>
                  <a:srgbClr val="191C20"/>
                </a:solidFill>
                <a:latin typeface="Times New Roman" panose="02020603050405020304" pitchFamily="18" charset="0"/>
                <a:cs typeface="Times New Roman" panose="02020603050405020304" pitchFamily="18" charset="0"/>
              </a:rPr>
              <a:t>птица</a:t>
            </a:r>
            <a:r>
              <a:rPr lang="ru-RU" sz="2200" dirty="0">
                <a:solidFill>
                  <a:srgbClr val="191C20"/>
                </a:solidFill>
                <a:latin typeface="Times New Roman" panose="02020603050405020304" pitchFamily="18" charset="0"/>
                <a:cs typeface="Times New Roman" panose="02020603050405020304" pitchFamily="18" charset="0"/>
              </a:rPr>
              <a:t> четыре костюма с изображениями птиц.</a:t>
            </a:r>
          </a:p>
          <a:p>
            <a:pPr algn="just"/>
            <a:r>
              <a:rPr lang="ru-RU" sz="2200" dirty="0">
                <a:solidFill>
                  <a:srgbClr val="191C20"/>
                </a:solidFill>
                <a:latin typeface="Times New Roman" panose="02020603050405020304" pitchFamily="18" charset="0"/>
                <a:cs typeface="Times New Roman" panose="02020603050405020304" pitchFamily="18" charset="0"/>
              </a:rPr>
              <a:t>Заметим закономерность в расположении птиц. Центры птиц находятся в углах квадрата. Спрайт может расположиться в углу такого квадрата и пройти по его траектории (точнее, по трём сторонам), оставляя в углах клоны.</a:t>
            </a:r>
          </a:p>
        </p:txBody>
      </p:sp>
    </p:spTree>
    <p:extLst>
      <p:ext uri="{BB962C8B-B14F-4D97-AF65-F5344CB8AC3E}">
        <p14:creationId xmlns:p14="http://schemas.microsoft.com/office/powerpoint/2010/main" val="22092990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9D1C9520-59E9-45EC-8D39-9BC388772972}"/>
              </a:ext>
            </a:extLst>
          </p:cNvPr>
          <p:cNvPicPr>
            <a:picLocks noChangeAspect="1"/>
          </p:cNvPicPr>
          <p:nvPr/>
        </p:nvPicPr>
        <p:blipFill>
          <a:blip r:embed="rId2"/>
          <a:stretch>
            <a:fillRect/>
          </a:stretch>
        </p:blipFill>
        <p:spPr>
          <a:xfrm>
            <a:off x="444863" y="1127353"/>
            <a:ext cx="3238864" cy="3290964"/>
          </a:xfrm>
          <a:prstGeom prst="rect">
            <a:avLst/>
          </a:prstGeom>
        </p:spPr>
      </p:pic>
      <p:sp>
        <p:nvSpPr>
          <p:cNvPr id="6" name="TextBox 5">
            <a:extLst>
              <a:ext uri="{FF2B5EF4-FFF2-40B4-BE49-F238E27FC236}">
                <a16:creationId xmlns:a16="http://schemas.microsoft.com/office/drawing/2014/main" id="{CFE24768-93D7-46AE-A778-D280344A1CD3}"/>
              </a:ext>
            </a:extLst>
          </p:cNvPr>
          <p:cNvSpPr txBox="1"/>
          <p:nvPr/>
        </p:nvSpPr>
        <p:spPr>
          <a:xfrm>
            <a:off x="353422" y="227156"/>
            <a:ext cx="11201400" cy="769441"/>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Для этого в цикле спрайт должен выполнять команды </a:t>
            </a:r>
            <a:r>
              <a:rPr lang="ru-RU" sz="2200" b="1" dirty="0">
                <a:solidFill>
                  <a:srgbClr val="0070C0"/>
                </a:solidFill>
                <a:latin typeface="Times New Roman" panose="02020603050405020304" pitchFamily="18" charset="0"/>
                <a:cs typeface="Times New Roman" panose="02020603050405020304" pitchFamily="18" charset="0"/>
              </a:rPr>
              <a:t>идти</a:t>
            </a:r>
            <a:r>
              <a:rPr lang="ru-RU" sz="2200" dirty="0">
                <a:solidFill>
                  <a:srgbClr val="191C20"/>
                </a:solidFill>
                <a:latin typeface="Times New Roman" panose="02020603050405020304" pitchFamily="18" charset="0"/>
                <a:cs typeface="Times New Roman" panose="02020603050405020304" pitchFamily="18" charset="0"/>
              </a:rPr>
              <a:t> и </a:t>
            </a:r>
            <a:r>
              <a:rPr lang="ru-RU" sz="2200" b="1" dirty="0">
                <a:solidFill>
                  <a:srgbClr val="0070C0"/>
                </a:solidFill>
                <a:latin typeface="Times New Roman" panose="02020603050405020304" pitchFamily="18" charset="0"/>
                <a:cs typeface="Times New Roman" panose="02020603050405020304" pitchFamily="18" charset="0"/>
              </a:rPr>
              <a:t>повернуться на… </a:t>
            </a:r>
            <a:r>
              <a:rPr lang="ru-RU" sz="2200" dirty="0">
                <a:solidFill>
                  <a:srgbClr val="191C20"/>
                </a:solidFill>
                <a:latin typeface="Times New Roman" panose="02020603050405020304" pitchFamily="18" charset="0"/>
                <a:cs typeface="Times New Roman" panose="02020603050405020304" pitchFamily="18" charset="0"/>
              </a:rPr>
              <a:t>Выполнив цикл (при стиле вращения </a:t>
            </a:r>
            <a:r>
              <a:rPr lang="ru-RU" sz="2200" b="1" dirty="0">
                <a:solidFill>
                  <a:srgbClr val="0070C0"/>
                </a:solidFill>
                <a:latin typeface="Times New Roman" panose="02020603050405020304" pitchFamily="18" charset="0"/>
                <a:cs typeface="Times New Roman" panose="02020603050405020304" pitchFamily="18" charset="0"/>
              </a:rPr>
              <a:t>влево-вправо</a:t>
            </a:r>
            <a:r>
              <a:rPr lang="ru-RU" sz="2200" dirty="0">
                <a:solidFill>
                  <a:srgbClr val="191C20"/>
                </a:solidFill>
                <a:latin typeface="Times New Roman" panose="02020603050405020304" pitchFamily="18" charset="0"/>
                <a:cs typeface="Times New Roman" panose="02020603050405020304" pitchFamily="18" charset="0"/>
              </a:rPr>
              <a:t>), вы расположите птиц так:</a:t>
            </a:r>
          </a:p>
        </p:txBody>
      </p:sp>
      <p:sp>
        <p:nvSpPr>
          <p:cNvPr id="7" name="TextBox 6">
            <a:extLst>
              <a:ext uri="{FF2B5EF4-FFF2-40B4-BE49-F238E27FC236}">
                <a16:creationId xmlns:a16="http://schemas.microsoft.com/office/drawing/2014/main" id="{ECF0545E-6E5C-482A-867D-B8B21C2E02D1}"/>
              </a:ext>
            </a:extLst>
          </p:cNvPr>
          <p:cNvSpPr txBox="1"/>
          <p:nvPr/>
        </p:nvSpPr>
        <p:spPr>
          <a:xfrm>
            <a:off x="353422" y="4549074"/>
            <a:ext cx="11201400" cy="2123658"/>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Птица в правом верхнем углу смотрит в противоположном направлении. Это клон. В скрипте события создания клона можно прописать условие, при выполнении которого птица, смотрящая неверно, должна изменить направление. А можно обойтись без этого скрипта, а задать при запуске такое направление спрайта, чтобы все птицы смотрели правильно. Учтём, что при стиле вращения </a:t>
            </a:r>
            <a:r>
              <a:rPr lang="ru-RU" sz="2200" b="1" dirty="0">
                <a:solidFill>
                  <a:srgbClr val="0070C0"/>
                </a:solidFill>
                <a:latin typeface="Times New Roman" panose="02020603050405020304" pitchFamily="18" charset="0"/>
                <a:cs typeface="Times New Roman" panose="02020603050405020304" pitchFamily="18" charset="0"/>
              </a:rPr>
              <a:t>влево-вправо</a:t>
            </a:r>
            <a:r>
              <a:rPr lang="ru-RU" sz="2200" dirty="0">
                <a:solidFill>
                  <a:srgbClr val="191C20"/>
                </a:solidFill>
                <a:latin typeface="Times New Roman" panose="02020603050405020304" pitchFamily="18" charset="0"/>
                <a:cs typeface="Times New Roman" panose="02020603050405020304" pitchFamily="18" charset="0"/>
              </a:rPr>
              <a:t> налево смотрят птицы, направление которых меньше нуля.</a:t>
            </a:r>
          </a:p>
        </p:txBody>
      </p:sp>
    </p:spTree>
    <p:extLst>
      <p:ext uri="{BB962C8B-B14F-4D97-AF65-F5344CB8AC3E}">
        <p14:creationId xmlns:p14="http://schemas.microsoft.com/office/powerpoint/2010/main" val="36881316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7152592-D1E8-44EF-965A-F22815CF50DE}"/>
              </a:ext>
            </a:extLst>
          </p:cNvPr>
          <p:cNvSpPr txBox="1"/>
          <p:nvPr/>
        </p:nvSpPr>
        <p:spPr>
          <a:xfrm>
            <a:off x="174002" y="638977"/>
            <a:ext cx="9440262" cy="769441"/>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1. Создайте проект. Создайте спрайт </a:t>
            </a:r>
            <a:r>
              <a:rPr lang="ru-RU" sz="2200" b="1" dirty="0">
                <a:solidFill>
                  <a:srgbClr val="191C20"/>
                </a:solidFill>
                <a:latin typeface="Times New Roman" panose="02020603050405020304" pitchFamily="18" charset="0"/>
                <a:cs typeface="Times New Roman" panose="02020603050405020304" pitchFamily="18" charset="0"/>
              </a:rPr>
              <a:t>птица</a:t>
            </a:r>
            <a:r>
              <a:rPr lang="ru-RU" sz="2200" dirty="0">
                <a:solidFill>
                  <a:srgbClr val="191C20"/>
                </a:solidFill>
                <a:latin typeface="Times New Roman" panose="02020603050405020304" pitchFamily="18" charset="0"/>
                <a:cs typeface="Times New Roman" panose="02020603050405020304" pitchFamily="18" charset="0"/>
              </a:rPr>
              <a:t>. Подберите в библиотеке разные костюмы – изображения «поющих» птиц.</a:t>
            </a:r>
          </a:p>
        </p:txBody>
      </p:sp>
      <p:sp>
        <p:nvSpPr>
          <p:cNvPr id="7" name="TextBox 6">
            <a:extLst>
              <a:ext uri="{FF2B5EF4-FFF2-40B4-BE49-F238E27FC236}">
                <a16:creationId xmlns:a16="http://schemas.microsoft.com/office/drawing/2014/main" id="{331A7024-F53F-4768-8554-07820F5CBEDA}"/>
              </a:ext>
            </a:extLst>
          </p:cNvPr>
          <p:cNvSpPr txBox="1"/>
          <p:nvPr/>
        </p:nvSpPr>
        <p:spPr>
          <a:xfrm>
            <a:off x="2612741" y="3271350"/>
            <a:ext cx="9169955" cy="1446550"/>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3. Создайте скрипт запуска. Разные птицы должны расположиться в углах квадрата.</a:t>
            </a:r>
          </a:p>
          <a:p>
            <a:pPr algn="just"/>
            <a:r>
              <a:rPr lang="ru-RU" sz="2200" dirty="0">
                <a:solidFill>
                  <a:srgbClr val="191C20"/>
                </a:solidFill>
                <a:latin typeface="Times New Roman" panose="02020603050405020304" pitchFamily="18" charset="0"/>
                <a:cs typeface="Times New Roman" panose="02020603050405020304" pitchFamily="18" charset="0"/>
              </a:rPr>
              <a:t>4. Создайте скрипт события «</a:t>
            </a:r>
            <a:r>
              <a:rPr lang="ru-RU" sz="2200" b="1" dirty="0">
                <a:solidFill>
                  <a:srgbClr val="FFC000"/>
                </a:solidFill>
                <a:latin typeface="Times New Roman" panose="02020603050405020304" pitchFamily="18" charset="0"/>
                <a:cs typeface="Times New Roman" panose="02020603050405020304" pitchFamily="18" charset="0"/>
              </a:rPr>
              <a:t>Когда спрайт нажат</a:t>
            </a:r>
            <a:r>
              <a:rPr lang="ru-RU" sz="2200" dirty="0">
                <a:solidFill>
                  <a:srgbClr val="191C20"/>
                </a:solidFill>
                <a:latin typeface="Times New Roman" panose="02020603050405020304" pitchFamily="18" charset="0"/>
                <a:cs typeface="Times New Roman" panose="02020603050405020304" pitchFamily="18" charset="0"/>
              </a:rPr>
              <a:t>». При щелчке на птице она должна проиграть свой звук.</a:t>
            </a:r>
          </a:p>
        </p:txBody>
      </p:sp>
      <p:pic>
        <p:nvPicPr>
          <p:cNvPr id="8" name="Рисунок 7">
            <a:extLst>
              <a:ext uri="{FF2B5EF4-FFF2-40B4-BE49-F238E27FC236}">
                <a16:creationId xmlns:a16="http://schemas.microsoft.com/office/drawing/2014/main" id="{C56DFDCE-5352-46A5-830E-E00A921EFE20}"/>
              </a:ext>
            </a:extLst>
          </p:cNvPr>
          <p:cNvPicPr>
            <a:picLocks noChangeAspect="1"/>
          </p:cNvPicPr>
          <p:nvPr/>
        </p:nvPicPr>
        <p:blipFill>
          <a:blip r:embed="rId2"/>
          <a:stretch>
            <a:fillRect/>
          </a:stretch>
        </p:blipFill>
        <p:spPr>
          <a:xfrm>
            <a:off x="139168" y="1770227"/>
            <a:ext cx="2438740" cy="4448796"/>
          </a:xfrm>
          <a:prstGeom prst="rect">
            <a:avLst/>
          </a:prstGeom>
        </p:spPr>
      </p:pic>
      <p:sp>
        <p:nvSpPr>
          <p:cNvPr id="10" name="TextBox 9">
            <a:extLst>
              <a:ext uri="{FF2B5EF4-FFF2-40B4-BE49-F238E27FC236}">
                <a16:creationId xmlns:a16="http://schemas.microsoft.com/office/drawing/2014/main" id="{D8D61B80-C4F0-489F-A42F-461AED66D14E}"/>
              </a:ext>
            </a:extLst>
          </p:cNvPr>
          <p:cNvSpPr txBox="1"/>
          <p:nvPr/>
        </p:nvSpPr>
        <p:spPr>
          <a:xfrm>
            <a:off x="840690" y="25327"/>
            <a:ext cx="10231597"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Создаём по шагам</a:t>
            </a:r>
          </a:p>
        </p:txBody>
      </p:sp>
      <p:sp>
        <p:nvSpPr>
          <p:cNvPr id="5" name="TextBox 4">
            <a:extLst>
              <a:ext uri="{FF2B5EF4-FFF2-40B4-BE49-F238E27FC236}">
                <a16:creationId xmlns:a16="http://schemas.microsoft.com/office/drawing/2014/main" id="{BFF5A123-B72C-4354-9127-CD615DFDAA73}"/>
              </a:ext>
            </a:extLst>
          </p:cNvPr>
          <p:cNvSpPr txBox="1"/>
          <p:nvPr/>
        </p:nvSpPr>
        <p:spPr>
          <a:xfrm>
            <a:off x="2612741" y="1770227"/>
            <a:ext cx="9169955" cy="1446550"/>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2. Создайте для спрайта звуки. У каждой птицы должен быть свой звук. Номер (или имя) звука должен соответствовать номеру (или имени) костюма. Звуки можно подобрать в библиотеке, записать с микрофона, найти в сети Интернет, сохранить или загрузить в проект из файла.</a:t>
            </a:r>
          </a:p>
        </p:txBody>
      </p:sp>
      <p:pic>
        <p:nvPicPr>
          <p:cNvPr id="11" name="Рисунок 10">
            <a:extLst>
              <a:ext uri="{FF2B5EF4-FFF2-40B4-BE49-F238E27FC236}">
                <a16:creationId xmlns:a16="http://schemas.microsoft.com/office/drawing/2014/main" id="{67DE7900-070E-4090-9E65-BD1A583795E7}"/>
              </a:ext>
            </a:extLst>
          </p:cNvPr>
          <p:cNvPicPr>
            <a:picLocks noChangeAspect="1"/>
          </p:cNvPicPr>
          <p:nvPr/>
        </p:nvPicPr>
        <p:blipFill>
          <a:blip r:embed="rId3"/>
          <a:stretch>
            <a:fillRect/>
          </a:stretch>
        </p:blipFill>
        <p:spPr>
          <a:xfrm>
            <a:off x="10055729" y="362915"/>
            <a:ext cx="1295581" cy="1352739"/>
          </a:xfrm>
          <a:prstGeom prst="rect">
            <a:avLst/>
          </a:prstGeom>
        </p:spPr>
      </p:pic>
      <p:pic>
        <p:nvPicPr>
          <p:cNvPr id="13" name="Рисунок 12">
            <a:extLst>
              <a:ext uri="{FF2B5EF4-FFF2-40B4-BE49-F238E27FC236}">
                <a16:creationId xmlns:a16="http://schemas.microsoft.com/office/drawing/2014/main" id="{97ABA97C-0FB6-49B8-A61C-55BFD5482E87}"/>
              </a:ext>
            </a:extLst>
          </p:cNvPr>
          <p:cNvPicPr>
            <a:picLocks noChangeAspect="1"/>
          </p:cNvPicPr>
          <p:nvPr/>
        </p:nvPicPr>
        <p:blipFill>
          <a:blip r:embed="rId4"/>
          <a:stretch>
            <a:fillRect/>
          </a:stretch>
        </p:blipFill>
        <p:spPr>
          <a:xfrm>
            <a:off x="7599222" y="4772472"/>
            <a:ext cx="3338190" cy="1446549"/>
          </a:xfrm>
          <a:prstGeom prst="rect">
            <a:avLst/>
          </a:prstGeom>
        </p:spPr>
      </p:pic>
      <p:sp>
        <p:nvSpPr>
          <p:cNvPr id="16" name="Стрелка: влево 15">
            <a:extLst>
              <a:ext uri="{FF2B5EF4-FFF2-40B4-BE49-F238E27FC236}">
                <a16:creationId xmlns:a16="http://schemas.microsoft.com/office/drawing/2014/main" id="{27C63C2E-5498-4100-8C42-D1B46D7E5BE5}"/>
              </a:ext>
            </a:extLst>
          </p:cNvPr>
          <p:cNvSpPr/>
          <p:nvPr/>
        </p:nvSpPr>
        <p:spPr>
          <a:xfrm rot="19702429">
            <a:off x="1702476" y="2029294"/>
            <a:ext cx="877899" cy="37208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Стрелка: влево 17">
            <a:extLst>
              <a:ext uri="{FF2B5EF4-FFF2-40B4-BE49-F238E27FC236}">
                <a16:creationId xmlns:a16="http://schemas.microsoft.com/office/drawing/2014/main" id="{08076814-C6FB-46D1-BE66-4C4276BFF50F}"/>
              </a:ext>
            </a:extLst>
          </p:cNvPr>
          <p:cNvSpPr/>
          <p:nvPr/>
        </p:nvSpPr>
        <p:spPr>
          <a:xfrm rot="12830326">
            <a:off x="6721578" y="4576735"/>
            <a:ext cx="877899" cy="37208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6193486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54564" y="200450"/>
            <a:ext cx="9082871" cy="630942"/>
          </a:xfrm>
          <a:prstGeom prst="rect">
            <a:avLst/>
          </a:prstGeom>
        </p:spPr>
        <p:txBody>
          <a:bodyPr wrap="none">
            <a:spAutoFit/>
          </a:bodyPr>
          <a:lstStyle/>
          <a:p>
            <a:pPr algn="ctr"/>
            <a:r>
              <a:rPr lang="ru-RU" sz="3500" i="1" dirty="0">
                <a:solidFill>
                  <a:srgbClr val="00B05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Самостоятельно внесите изменения в проект</a:t>
            </a:r>
          </a:p>
        </p:txBody>
      </p:sp>
      <p:sp>
        <p:nvSpPr>
          <p:cNvPr id="5" name="TextBox 4">
            <a:extLst>
              <a:ext uri="{FF2B5EF4-FFF2-40B4-BE49-F238E27FC236}">
                <a16:creationId xmlns:a16="http://schemas.microsoft.com/office/drawing/2014/main" id="{F7605EBC-1309-4269-AE69-14EDC3D95C8F}"/>
              </a:ext>
            </a:extLst>
          </p:cNvPr>
          <p:cNvSpPr txBox="1"/>
          <p:nvPr/>
        </p:nvSpPr>
        <p:spPr>
          <a:xfrm>
            <a:off x="361994" y="819619"/>
            <a:ext cx="11355389" cy="2123658"/>
          </a:xfrm>
          <a:prstGeom prst="rect">
            <a:avLst/>
          </a:prstGeom>
          <a:noFill/>
        </p:spPr>
        <p:txBody>
          <a:bodyPr wrap="square">
            <a:spAutoFit/>
          </a:bodyPr>
          <a:lstStyle/>
          <a:p>
            <a:pPr algn="just"/>
            <a:r>
              <a:rPr lang="ru-RU" sz="2200" u="sng" dirty="0">
                <a:solidFill>
                  <a:srgbClr val="191C20"/>
                </a:solidFill>
                <a:latin typeface="Times New Roman" panose="02020603050405020304" pitchFamily="18" charset="0"/>
                <a:cs typeface="Times New Roman" panose="02020603050405020304" pitchFamily="18" charset="0"/>
              </a:rPr>
              <a:t>Поющая птица должна открывать клюв</a:t>
            </a:r>
            <a:r>
              <a:rPr lang="ru-RU" sz="2200" dirty="0">
                <a:solidFill>
                  <a:srgbClr val="191C20"/>
                </a:solidFill>
                <a:latin typeface="Times New Roman" panose="02020603050405020304" pitchFamily="18" charset="0"/>
                <a:cs typeface="Times New Roman" panose="02020603050405020304" pitchFamily="18" charset="0"/>
              </a:rPr>
              <a:t>.</a:t>
            </a:r>
          </a:p>
          <a:p>
            <a:pPr algn="just"/>
            <a:r>
              <a:rPr lang="ru-RU" sz="2200" dirty="0">
                <a:solidFill>
                  <a:srgbClr val="191C20"/>
                </a:solidFill>
                <a:latin typeface="Times New Roman" panose="02020603050405020304" pitchFamily="18" charset="0"/>
                <a:cs typeface="Times New Roman" panose="02020603050405020304" pitchFamily="18" charset="0"/>
              </a:rPr>
              <a:t>Создайте для каждой птицы ещё один костюм. На одном костюме птица молчит (клюв закрыт), на другом поёт (клюв открыт). Сначала расположите «молчаливые» костюмы, а затем «поющие». Соблюдайте закономерность – «сдвиг» между номерами костюмов одной птицы должен быть 4. </a:t>
            </a:r>
          </a:p>
          <a:p>
            <a:pPr algn="just"/>
            <a:r>
              <a:rPr lang="ru-RU" sz="2200" dirty="0">
                <a:solidFill>
                  <a:srgbClr val="191C20"/>
                </a:solidFill>
                <a:latin typeface="Times New Roman" panose="02020603050405020304" pitchFamily="18" charset="0"/>
                <a:cs typeface="Times New Roman" panose="02020603050405020304" pitchFamily="18" charset="0"/>
              </a:rPr>
              <a:t>Измените скрипт «пения»: птица поёт с открытым клювом, затем клюв закрывает.</a:t>
            </a:r>
          </a:p>
        </p:txBody>
      </p:sp>
    </p:spTree>
    <p:extLst>
      <p:ext uri="{BB962C8B-B14F-4D97-AF65-F5344CB8AC3E}">
        <p14:creationId xmlns:p14="http://schemas.microsoft.com/office/powerpoint/2010/main" val="19853823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6E6DB09A-8C94-43E4-8F66-86F2F4345503}"/>
              </a:ext>
            </a:extLst>
          </p:cNvPr>
          <p:cNvSpPr/>
          <p:nvPr/>
        </p:nvSpPr>
        <p:spPr>
          <a:xfrm>
            <a:off x="4843926" y="69661"/>
            <a:ext cx="2504147" cy="630942"/>
          </a:xfrm>
          <a:prstGeom prst="rect">
            <a:avLst/>
          </a:prstGeom>
        </p:spPr>
        <p:txBody>
          <a:bodyPr wrap="non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«Балерины»</a:t>
            </a:r>
          </a:p>
        </p:txBody>
      </p:sp>
      <p:sp>
        <p:nvSpPr>
          <p:cNvPr id="7" name="TextBox 6">
            <a:extLst>
              <a:ext uri="{FF2B5EF4-FFF2-40B4-BE49-F238E27FC236}">
                <a16:creationId xmlns:a16="http://schemas.microsoft.com/office/drawing/2014/main" id="{DD56EDC1-A1C8-49E5-97E1-4E63861DD910}"/>
              </a:ext>
            </a:extLst>
          </p:cNvPr>
          <p:cNvSpPr txBox="1"/>
          <p:nvPr/>
        </p:nvSpPr>
        <p:spPr>
          <a:xfrm>
            <a:off x="365759" y="700603"/>
            <a:ext cx="11176000" cy="769441"/>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Балерины выстраиваются в линию и прыгают. С помощью стрелок балерин можно передвигать вперед и назад.</a:t>
            </a:r>
            <a:endParaRPr lang="ru-RU" sz="2200" b="0" i="0" dirty="0">
              <a:solidFill>
                <a:srgbClr val="191C20"/>
              </a:solidFill>
              <a:effectLst/>
              <a:latin typeface="Times New Roman" panose="02020603050405020304" pitchFamily="18" charset="0"/>
              <a:cs typeface="Times New Roman" panose="02020603050405020304" pitchFamily="18" charset="0"/>
            </a:endParaRPr>
          </a:p>
        </p:txBody>
      </p:sp>
      <p:pic>
        <p:nvPicPr>
          <p:cNvPr id="9" name="Рисунок 8">
            <a:extLst>
              <a:ext uri="{FF2B5EF4-FFF2-40B4-BE49-F238E27FC236}">
                <a16:creationId xmlns:a16="http://schemas.microsoft.com/office/drawing/2014/main" id="{8FF8C84B-21C0-49DF-9E8F-FB0BD9BFDEC0}"/>
              </a:ext>
            </a:extLst>
          </p:cNvPr>
          <p:cNvPicPr>
            <a:picLocks noChangeAspect="1"/>
          </p:cNvPicPr>
          <p:nvPr/>
        </p:nvPicPr>
        <p:blipFill>
          <a:blip r:embed="rId4"/>
          <a:stretch>
            <a:fillRect/>
          </a:stretch>
        </p:blipFill>
        <p:spPr>
          <a:xfrm>
            <a:off x="1489165" y="1470044"/>
            <a:ext cx="7175863" cy="5294231"/>
          </a:xfrm>
          <a:prstGeom prst="rect">
            <a:avLst/>
          </a:prstGeom>
        </p:spPr>
      </p:pic>
      <p:pic>
        <p:nvPicPr>
          <p:cNvPr id="3" name="балерины">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240601" y="4176376"/>
            <a:ext cx="3230880" cy="2423160"/>
          </a:xfrm>
          <a:prstGeom prst="rect">
            <a:avLst/>
          </a:prstGeom>
        </p:spPr>
      </p:pic>
      <p:sp>
        <p:nvSpPr>
          <p:cNvPr id="12" name="TextBox 11">
            <a:extLst>
              <a:ext uri="{FF2B5EF4-FFF2-40B4-BE49-F238E27FC236}">
                <a16:creationId xmlns:a16="http://schemas.microsoft.com/office/drawing/2014/main" id="{8F44EDDE-C17E-4AA5-8FD7-B2AC6160DF3B}"/>
              </a:ext>
            </a:extLst>
          </p:cNvPr>
          <p:cNvSpPr txBox="1"/>
          <p:nvPr/>
        </p:nvSpPr>
        <p:spPr>
          <a:xfrm>
            <a:off x="9615030" y="5201904"/>
            <a:ext cx="2607887" cy="430887"/>
          </a:xfrm>
          <a:prstGeom prst="rect">
            <a:avLst/>
          </a:prstGeom>
          <a:noFill/>
        </p:spPr>
        <p:txBody>
          <a:bodyPr wrap="square">
            <a:spAutoFit/>
          </a:bodyPr>
          <a:lstStyle/>
          <a:p>
            <a:pPr algn="l"/>
            <a:r>
              <a:rPr lang="ru-RU" sz="2200" b="0" i="0" u="sng" dirty="0">
                <a:solidFill>
                  <a:srgbClr val="191C20"/>
                </a:solidFill>
                <a:effectLst/>
                <a:latin typeface="Times New Roman" panose="02020603050405020304" pitchFamily="18" charset="0"/>
                <a:cs typeface="Times New Roman" panose="02020603050405020304" pitchFamily="18" charset="0"/>
              </a:rPr>
              <a:t>Как это работает:</a:t>
            </a:r>
          </a:p>
        </p:txBody>
      </p:sp>
      <p:sp>
        <p:nvSpPr>
          <p:cNvPr id="10" name="Стрелка: влево 9">
            <a:extLst>
              <a:ext uri="{FF2B5EF4-FFF2-40B4-BE49-F238E27FC236}">
                <a16:creationId xmlns:a16="http://schemas.microsoft.com/office/drawing/2014/main" id="{CAF99E4E-998D-4F34-A91B-C83DFF431DBA}"/>
              </a:ext>
            </a:extLst>
          </p:cNvPr>
          <p:cNvSpPr/>
          <p:nvPr/>
        </p:nvSpPr>
        <p:spPr>
          <a:xfrm>
            <a:off x="8568255" y="5280094"/>
            <a:ext cx="972965" cy="352697"/>
          </a:xfrm>
          <a:prstGeom prst="left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1540818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9F37977-FF4E-49E9-BD09-FE3FFCB80D96}"/>
              </a:ext>
            </a:extLst>
          </p:cNvPr>
          <p:cNvSpPr txBox="1"/>
          <p:nvPr/>
        </p:nvSpPr>
        <p:spPr>
          <a:xfrm>
            <a:off x="980201" y="0"/>
            <a:ext cx="10231597"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Продумываем алгоритм</a:t>
            </a:r>
          </a:p>
        </p:txBody>
      </p:sp>
      <p:sp>
        <p:nvSpPr>
          <p:cNvPr id="5" name="TextBox 4">
            <a:extLst>
              <a:ext uri="{FF2B5EF4-FFF2-40B4-BE49-F238E27FC236}">
                <a16:creationId xmlns:a16="http://schemas.microsoft.com/office/drawing/2014/main" id="{98CF7F16-A53A-4601-B726-C044E03BA7C1}"/>
              </a:ext>
            </a:extLst>
          </p:cNvPr>
          <p:cNvSpPr txBox="1"/>
          <p:nvPr/>
        </p:nvSpPr>
        <p:spPr>
          <a:xfrm>
            <a:off x="495299" y="630942"/>
            <a:ext cx="11201400" cy="2462213"/>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Спрайт </a:t>
            </a:r>
            <a:r>
              <a:rPr lang="ru-RU" sz="2200" b="1" dirty="0">
                <a:solidFill>
                  <a:srgbClr val="191C20"/>
                </a:solidFill>
                <a:latin typeface="Times New Roman" panose="02020603050405020304" pitchFamily="18" charset="0"/>
                <a:cs typeface="Times New Roman" panose="02020603050405020304" pitchFamily="18" charset="0"/>
              </a:rPr>
              <a:t>балерина</a:t>
            </a:r>
            <a:r>
              <a:rPr lang="ru-RU" sz="2200" dirty="0">
                <a:solidFill>
                  <a:srgbClr val="191C20"/>
                </a:solidFill>
                <a:latin typeface="Times New Roman" panose="02020603050405020304" pitchFamily="18" charset="0"/>
                <a:cs typeface="Times New Roman" panose="02020603050405020304" pitchFamily="18" charset="0"/>
              </a:rPr>
              <a:t>, перемещаясь, создаёт клоны.</a:t>
            </a:r>
          </a:p>
          <a:p>
            <a:pPr algn="just"/>
            <a:r>
              <a:rPr lang="ru-RU" sz="2200" dirty="0">
                <a:solidFill>
                  <a:srgbClr val="191C20"/>
                </a:solidFill>
                <a:latin typeface="Times New Roman" panose="02020603050405020304" pitchFamily="18" charset="0"/>
                <a:cs typeface="Times New Roman" panose="02020603050405020304" pitchFamily="18" charset="0"/>
              </a:rPr>
              <a:t>Видим ли мы спрайт? Балерины будут реагировать на события нажатия клавиш. На это событие спрайт тоже будет реагировать. Значит, спрайту лучше быть видимым. После создания клонов он оправит сообщение всем балеринам. Балерины начнут прыгать, меняя костюмы с небольшим ожиданием.</a:t>
            </a:r>
          </a:p>
          <a:p>
            <a:pPr algn="just"/>
            <a:r>
              <a:rPr lang="ru-RU" sz="2200" dirty="0">
                <a:solidFill>
                  <a:srgbClr val="191C20"/>
                </a:solidFill>
                <a:latin typeface="Times New Roman" panose="02020603050405020304" pitchFamily="18" charset="0"/>
                <a:cs typeface="Times New Roman" panose="02020603050405020304" pitchFamily="18" charset="0"/>
              </a:rPr>
              <a:t>При нажатии клавиш балерины должны приближаться к нам и удаляться от нас. Будем изменять их размер.</a:t>
            </a:r>
          </a:p>
        </p:txBody>
      </p:sp>
    </p:spTree>
    <p:extLst>
      <p:ext uri="{BB962C8B-B14F-4D97-AF65-F5344CB8AC3E}">
        <p14:creationId xmlns:p14="http://schemas.microsoft.com/office/powerpoint/2010/main" val="39547873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54F8DFDF-BACD-4913-9DF5-273E55B6A050}"/>
              </a:ext>
            </a:extLst>
          </p:cNvPr>
          <p:cNvPicPr>
            <a:picLocks noChangeAspect="1"/>
          </p:cNvPicPr>
          <p:nvPr/>
        </p:nvPicPr>
        <p:blipFill>
          <a:blip r:embed="rId2"/>
          <a:stretch>
            <a:fillRect/>
          </a:stretch>
        </p:blipFill>
        <p:spPr>
          <a:xfrm>
            <a:off x="632323" y="1069863"/>
            <a:ext cx="1054503" cy="764805"/>
          </a:xfrm>
          <a:prstGeom prst="rect">
            <a:avLst/>
          </a:prstGeom>
        </p:spPr>
      </p:pic>
      <p:pic>
        <p:nvPicPr>
          <p:cNvPr id="6" name="Рисунок 5">
            <a:extLst>
              <a:ext uri="{FF2B5EF4-FFF2-40B4-BE49-F238E27FC236}">
                <a16:creationId xmlns:a16="http://schemas.microsoft.com/office/drawing/2014/main" id="{A3231A12-0055-4DB6-9507-141B454B299F}"/>
              </a:ext>
            </a:extLst>
          </p:cNvPr>
          <p:cNvPicPr>
            <a:picLocks noChangeAspect="1"/>
          </p:cNvPicPr>
          <p:nvPr/>
        </p:nvPicPr>
        <p:blipFill>
          <a:blip r:embed="rId3"/>
          <a:stretch>
            <a:fillRect/>
          </a:stretch>
        </p:blipFill>
        <p:spPr>
          <a:xfrm>
            <a:off x="632324" y="2372869"/>
            <a:ext cx="971686" cy="905001"/>
          </a:xfrm>
          <a:prstGeom prst="rect">
            <a:avLst/>
          </a:prstGeom>
        </p:spPr>
      </p:pic>
      <p:sp>
        <p:nvSpPr>
          <p:cNvPr id="8" name="TextBox 7">
            <a:extLst>
              <a:ext uri="{FF2B5EF4-FFF2-40B4-BE49-F238E27FC236}">
                <a16:creationId xmlns:a16="http://schemas.microsoft.com/office/drawing/2014/main" id="{5509BA9B-B75D-4BD4-B2D2-7339EE17FFF6}"/>
              </a:ext>
            </a:extLst>
          </p:cNvPr>
          <p:cNvSpPr txBox="1"/>
          <p:nvPr/>
        </p:nvSpPr>
        <p:spPr>
          <a:xfrm>
            <a:off x="174002" y="638977"/>
            <a:ext cx="9440262" cy="430887"/>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1. Создайте проект. Подберите подходящий фон.</a:t>
            </a:r>
          </a:p>
        </p:txBody>
      </p:sp>
      <p:sp>
        <p:nvSpPr>
          <p:cNvPr id="9" name="TextBox 8">
            <a:extLst>
              <a:ext uri="{FF2B5EF4-FFF2-40B4-BE49-F238E27FC236}">
                <a16:creationId xmlns:a16="http://schemas.microsoft.com/office/drawing/2014/main" id="{5239A3EC-08B8-4064-B6F1-7579B481CB2C}"/>
              </a:ext>
            </a:extLst>
          </p:cNvPr>
          <p:cNvSpPr txBox="1"/>
          <p:nvPr/>
        </p:nvSpPr>
        <p:spPr>
          <a:xfrm>
            <a:off x="840690" y="25327"/>
            <a:ext cx="10231597" cy="630942"/>
          </a:xfrm>
          <a:prstGeom prst="rect">
            <a:avLst/>
          </a:prstGeom>
          <a:noFill/>
        </p:spPr>
        <p:txBody>
          <a:bodyPr wrap="square">
            <a:spAutoFit/>
          </a:bodyPr>
          <a:lstStyle/>
          <a:p>
            <a:pPr algn="ctr"/>
            <a:r>
              <a:rPr lang="ru-RU" sz="35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Создаём по шагам</a:t>
            </a:r>
          </a:p>
        </p:txBody>
      </p:sp>
      <p:sp>
        <p:nvSpPr>
          <p:cNvPr id="10" name="TextBox 9">
            <a:extLst>
              <a:ext uri="{FF2B5EF4-FFF2-40B4-BE49-F238E27FC236}">
                <a16:creationId xmlns:a16="http://schemas.microsoft.com/office/drawing/2014/main" id="{6094BA0E-6822-40DA-BD84-08940E79031A}"/>
              </a:ext>
            </a:extLst>
          </p:cNvPr>
          <p:cNvSpPr txBox="1"/>
          <p:nvPr/>
        </p:nvSpPr>
        <p:spPr>
          <a:xfrm>
            <a:off x="174002" y="1947176"/>
            <a:ext cx="9440262" cy="430887"/>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2. Создайте спрайт </a:t>
            </a:r>
            <a:r>
              <a:rPr lang="ru-RU" sz="2200" b="1" dirty="0">
                <a:solidFill>
                  <a:srgbClr val="191C20"/>
                </a:solidFill>
                <a:latin typeface="Times New Roman" panose="02020603050405020304" pitchFamily="18" charset="0"/>
                <a:cs typeface="Times New Roman" panose="02020603050405020304" pitchFamily="18" charset="0"/>
              </a:rPr>
              <a:t>балерина</a:t>
            </a:r>
            <a:r>
              <a:rPr lang="ru-RU" sz="2200" dirty="0">
                <a:solidFill>
                  <a:srgbClr val="191C20"/>
                </a:solidFill>
                <a:latin typeface="Times New Roman" panose="02020603050405020304" pitchFamily="18" charset="0"/>
                <a:cs typeface="Times New Roman" panose="02020603050405020304" pitchFamily="18" charset="0"/>
              </a:rPr>
              <a:t>. Найдите его в библиотеке.</a:t>
            </a:r>
          </a:p>
        </p:txBody>
      </p:sp>
      <p:sp>
        <p:nvSpPr>
          <p:cNvPr id="11" name="TextBox 10">
            <a:extLst>
              <a:ext uri="{FF2B5EF4-FFF2-40B4-BE49-F238E27FC236}">
                <a16:creationId xmlns:a16="http://schemas.microsoft.com/office/drawing/2014/main" id="{370FA6F3-F5EA-47AB-943E-978D4E6A6C7F}"/>
              </a:ext>
            </a:extLst>
          </p:cNvPr>
          <p:cNvSpPr txBox="1"/>
          <p:nvPr/>
        </p:nvSpPr>
        <p:spPr>
          <a:xfrm>
            <a:off x="174002" y="3277870"/>
            <a:ext cx="11304364" cy="1446550"/>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3. Создайте для балерины скрипт запуска. Балерина в первом костюме в цикле создаёт клон и перемещается. Затем передаёт сообщение.</a:t>
            </a:r>
          </a:p>
          <a:p>
            <a:pPr algn="just"/>
            <a:r>
              <a:rPr lang="ru-RU" sz="2200" dirty="0">
                <a:solidFill>
                  <a:srgbClr val="191C20"/>
                </a:solidFill>
                <a:latin typeface="Times New Roman" panose="02020603050405020304" pitchFamily="18" charset="0"/>
                <a:cs typeface="Times New Roman" panose="02020603050405020304" pitchFamily="18" charset="0"/>
              </a:rPr>
              <a:t>4. Создайте для балерины скрипт события и получения сообщения.</a:t>
            </a:r>
          </a:p>
          <a:p>
            <a:pPr algn="just"/>
            <a:r>
              <a:rPr lang="ru-RU" sz="2200" dirty="0">
                <a:solidFill>
                  <a:srgbClr val="191C20"/>
                </a:solidFill>
                <a:latin typeface="Times New Roman" panose="02020603050405020304" pitchFamily="18" charset="0"/>
                <a:cs typeface="Times New Roman" panose="02020603050405020304" pitchFamily="18" charset="0"/>
              </a:rPr>
              <a:t>Балерины всегда через десятые доли секунды меняют костюмы.</a:t>
            </a:r>
          </a:p>
        </p:txBody>
      </p:sp>
    </p:spTree>
    <p:extLst>
      <p:ext uri="{BB962C8B-B14F-4D97-AF65-F5344CB8AC3E}">
        <p14:creationId xmlns:p14="http://schemas.microsoft.com/office/powerpoint/2010/main" val="12780174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6B8178E3-6E5C-4F07-B5FF-5FFA95C1FF89}"/>
              </a:ext>
            </a:extLst>
          </p:cNvPr>
          <p:cNvPicPr>
            <a:picLocks noChangeAspect="1"/>
          </p:cNvPicPr>
          <p:nvPr/>
        </p:nvPicPr>
        <p:blipFill>
          <a:blip r:embed="rId2"/>
          <a:stretch>
            <a:fillRect/>
          </a:stretch>
        </p:blipFill>
        <p:spPr>
          <a:xfrm>
            <a:off x="561857" y="2508371"/>
            <a:ext cx="3648584" cy="3686689"/>
          </a:xfrm>
          <a:prstGeom prst="rect">
            <a:avLst/>
          </a:prstGeom>
        </p:spPr>
      </p:pic>
      <p:sp>
        <p:nvSpPr>
          <p:cNvPr id="7" name="TextBox 6">
            <a:extLst>
              <a:ext uri="{FF2B5EF4-FFF2-40B4-BE49-F238E27FC236}">
                <a16:creationId xmlns:a16="http://schemas.microsoft.com/office/drawing/2014/main" id="{7C864DF4-EFAB-4E7D-BA52-28966393F779}"/>
              </a:ext>
            </a:extLst>
          </p:cNvPr>
          <p:cNvSpPr txBox="1"/>
          <p:nvPr/>
        </p:nvSpPr>
        <p:spPr>
          <a:xfrm>
            <a:off x="561857" y="217055"/>
            <a:ext cx="11233903" cy="2123658"/>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5. Создайте скрипты событий нажатия клавиш. При нажатии стрелок балерины приближаются к нам (стрелка вверх) и удаляются (стрелка вниз), только изменяя размер. Балерины никогда не должны оказаться вне сцены. У них есть предельные размеры. Определите эти размеры. При необходимости измените положение балерин. Если балерины не могут изменять размер, они должны об этом сказать.</a:t>
            </a:r>
          </a:p>
          <a:p>
            <a:pPr algn="just"/>
            <a:r>
              <a:rPr lang="ru-RU" sz="2200" dirty="0">
                <a:solidFill>
                  <a:srgbClr val="191C20"/>
                </a:solidFill>
                <a:latin typeface="Times New Roman" panose="02020603050405020304" pitchFamily="18" charset="0"/>
                <a:cs typeface="Times New Roman" panose="02020603050405020304" pitchFamily="18" charset="0"/>
              </a:rPr>
              <a:t>Так при положении y, равном –33, минимальный размер — 50 %, максимальный — 150 %.</a:t>
            </a:r>
          </a:p>
        </p:txBody>
      </p:sp>
    </p:spTree>
    <p:extLst>
      <p:ext uri="{BB962C8B-B14F-4D97-AF65-F5344CB8AC3E}">
        <p14:creationId xmlns:p14="http://schemas.microsoft.com/office/powerpoint/2010/main" val="14782845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BBA078C-5AF8-4D69-97E4-CFC9C282C30A}"/>
              </a:ext>
            </a:extLst>
          </p:cNvPr>
          <p:cNvSpPr txBox="1"/>
          <p:nvPr/>
        </p:nvSpPr>
        <p:spPr>
          <a:xfrm>
            <a:off x="443817" y="831392"/>
            <a:ext cx="11304364" cy="1446550"/>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1. Предусмотрите возможность завершить проект нажатием клавиши: при нажатии клавиши балерины должны остановиться в положении сидя. После этого балерины на нажатие клавиш не реагируют. </a:t>
            </a:r>
          </a:p>
          <a:p>
            <a:pPr algn="just"/>
            <a:r>
              <a:rPr lang="ru-RU" sz="2200" dirty="0">
                <a:solidFill>
                  <a:srgbClr val="191C20"/>
                </a:solidFill>
                <a:highlight>
                  <a:srgbClr val="FFFF00"/>
                </a:highlight>
                <a:latin typeface="Times New Roman" panose="02020603050405020304" pitchFamily="18" charset="0"/>
                <a:cs typeface="Times New Roman" panose="02020603050405020304" pitchFamily="18" charset="0"/>
              </a:rPr>
              <a:t>Подсказка</a:t>
            </a:r>
            <a:r>
              <a:rPr lang="ru-RU" sz="2200" dirty="0">
                <a:solidFill>
                  <a:srgbClr val="191C20"/>
                </a:solidFill>
                <a:latin typeface="Times New Roman" panose="02020603050405020304" pitchFamily="18" charset="0"/>
                <a:cs typeface="Times New Roman" panose="02020603050405020304" pitchFamily="18" charset="0"/>
              </a:rPr>
              <a:t>: создайте переменную и проверяйте её значение в скриптах нажатия клавиш.</a:t>
            </a:r>
          </a:p>
        </p:txBody>
      </p:sp>
      <p:sp>
        <p:nvSpPr>
          <p:cNvPr id="6" name="Прямоугольник 5">
            <a:extLst>
              <a:ext uri="{FF2B5EF4-FFF2-40B4-BE49-F238E27FC236}">
                <a16:creationId xmlns:a16="http://schemas.microsoft.com/office/drawing/2014/main" id="{CCE76FAD-A208-4E56-80BF-B04814D77C1E}"/>
              </a:ext>
            </a:extLst>
          </p:cNvPr>
          <p:cNvSpPr/>
          <p:nvPr/>
        </p:nvSpPr>
        <p:spPr>
          <a:xfrm>
            <a:off x="1554564" y="200450"/>
            <a:ext cx="9082871" cy="630942"/>
          </a:xfrm>
          <a:prstGeom prst="rect">
            <a:avLst/>
          </a:prstGeom>
        </p:spPr>
        <p:txBody>
          <a:bodyPr wrap="none">
            <a:spAutoFit/>
          </a:bodyPr>
          <a:lstStyle/>
          <a:p>
            <a:pPr algn="ctr"/>
            <a:r>
              <a:rPr lang="ru-RU" sz="3500" i="1" dirty="0">
                <a:solidFill>
                  <a:srgbClr val="00B05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Самостоятельно внесите изменения в проект</a:t>
            </a:r>
          </a:p>
        </p:txBody>
      </p:sp>
      <p:sp>
        <p:nvSpPr>
          <p:cNvPr id="8" name="TextBox 7">
            <a:extLst>
              <a:ext uri="{FF2B5EF4-FFF2-40B4-BE49-F238E27FC236}">
                <a16:creationId xmlns:a16="http://schemas.microsoft.com/office/drawing/2014/main" id="{506B4F8A-3C48-43D8-ABBB-DEC5DB45561D}"/>
              </a:ext>
            </a:extLst>
          </p:cNvPr>
          <p:cNvSpPr txBox="1"/>
          <p:nvPr/>
        </p:nvSpPr>
        <p:spPr>
          <a:xfrm>
            <a:off x="443817" y="2277942"/>
            <a:ext cx="11304364" cy="1785104"/>
          </a:xfrm>
          <a:prstGeom prst="rect">
            <a:avLst/>
          </a:prstGeom>
          <a:noFill/>
        </p:spPr>
        <p:txBody>
          <a:bodyPr wrap="square">
            <a:spAutoFit/>
          </a:bodyPr>
          <a:lstStyle/>
          <a:p>
            <a:pPr algn="just"/>
            <a:r>
              <a:rPr lang="ru-RU" sz="2200" dirty="0">
                <a:solidFill>
                  <a:srgbClr val="191C20"/>
                </a:solidFill>
                <a:latin typeface="Times New Roman" panose="02020603050405020304" pitchFamily="18" charset="0"/>
                <a:cs typeface="Times New Roman" panose="02020603050405020304" pitchFamily="18" charset="0"/>
              </a:rPr>
              <a:t>2. Выберите клавиши для команд «прыгать» и «остановиться». При запуске проекта балерины прыгают. При нажатии клавиши команды «остановиться» балерины должны замереть в положении сидя. При нажатии клавиши команды «прыгать» балерины должны прыгать. На нажатие стрелок вверх-вниз балерины должны реагировать только во время прыжка.</a:t>
            </a:r>
          </a:p>
        </p:txBody>
      </p:sp>
    </p:spTree>
    <p:extLst>
      <p:ext uri="{BB962C8B-B14F-4D97-AF65-F5344CB8AC3E}">
        <p14:creationId xmlns:p14="http://schemas.microsoft.com/office/powerpoint/2010/main" val="32240238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BDF7127-423D-4BAF-99B0-18DBB362EC31}"/>
              </a:ext>
            </a:extLst>
          </p:cNvPr>
          <p:cNvSpPr txBox="1"/>
          <p:nvPr/>
        </p:nvSpPr>
        <p:spPr>
          <a:xfrm>
            <a:off x="279400" y="862624"/>
            <a:ext cx="11633200" cy="3139321"/>
          </a:xfrm>
          <a:prstGeom prst="rect">
            <a:avLst/>
          </a:prstGeom>
          <a:noFill/>
        </p:spPr>
        <p:txBody>
          <a:bodyPr wrap="square">
            <a:spAutoFit/>
          </a:bodyPr>
          <a:lstStyle/>
          <a:p>
            <a:pPr algn="l"/>
            <a:r>
              <a:rPr lang="ru-RU" sz="2200" dirty="0">
                <a:solidFill>
                  <a:srgbClr val="191C20"/>
                </a:solidFill>
                <a:latin typeface="Times New Roman" panose="02020603050405020304" pitchFamily="18" charset="0"/>
                <a:cs typeface="Times New Roman" panose="02020603050405020304" pitchFamily="18" charset="0"/>
              </a:rPr>
              <a:t>Создать мультик по следующем сценарию:</a:t>
            </a:r>
          </a:p>
          <a:p>
            <a:pPr marL="457200" indent="-457200" algn="l">
              <a:buAutoNum type="arabicPeriod"/>
            </a:pPr>
            <a:r>
              <a:rPr lang="ru-RU" sz="2200" dirty="0">
                <a:solidFill>
                  <a:srgbClr val="191C20"/>
                </a:solidFill>
                <a:latin typeface="Times New Roman" panose="02020603050405020304" pitchFamily="18" charset="0"/>
                <a:cs typeface="Times New Roman" panose="02020603050405020304" pitchFamily="18" charset="0"/>
              </a:rPr>
              <a:t>На сцене ночь (фон). На небе светят звёзды.</a:t>
            </a:r>
          </a:p>
          <a:p>
            <a:pPr marL="457200" indent="-457200" algn="l">
              <a:buAutoNum type="arabicPeriod"/>
            </a:pPr>
            <a:r>
              <a:rPr lang="ru-RU" sz="2200" dirty="0">
                <a:solidFill>
                  <a:srgbClr val="191C20"/>
                </a:solidFill>
                <a:latin typeface="Times New Roman" panose="02020603050405020304" pitchFamily="18" charset="0"/>
                <a:cs typeface="Times New Roman" panose="02020603050405020304" pitchFamily="18" charset="0"/>
              </a:rPr>
              <a:t>Затем ночь сменяется рассветом, встаёт солнце.</a:t>
            </a:r>
          </a:p>
          <a:p>
            <a:pPr marL="457200" indent="-457200" algn="l">
              <a:buAutoNum type="arabicPeriod"/>
            </a:pPr>
            <a:r>
              <a:rPr lang="ru-RU" sz="2200" dirty="0">
                <a:solidFill>
                  <a:srgbClr val="191C20"/>
                </a:solidFill>
                <a:latin typeface="Times New Roman" panose="02020603050405020304" pitchFamily="18" charset="0"/>
                <a:cs typeface="Times New Roman" panose="02020603050405020304" pitchFamily="18" charset="0"/>
              </a:rPr>
              <a:t>Начинают падать снежинки</a:t>
            </a:r>
          </a:p>
          <a:p>
            <a:pPr marL="457200" indent="-457200" algn="l">
              <a:buAutoNum type="arabicPeriod"/>
            </a:pPr>
            <a:r>
              <a:rPr lang="ru-RU" sz="2200" dirty="0">
                <a:solidFill>
                  <a:srgbClr val="191C20"/>
                </a:solidFill>
                <a:latin typeface="Times New Roman" panose="02020603050405020304" pitchFamily="18" charset="0"/>
                <a:cs typeface="Times New Roman" panose="02020603050405020304" pitchFamily="18" charset="0"/>
              </a:rPr>
              <a:t>По поляне бежит заяц.</a:t>
            </a:r>
          </a:p>
          <a:p>
            <a:pPr marL="457200" indent="-457200" algn="l">
              <a:buAutoNum type="arabicPeriod"/>
            </a:pPr>
            <a:r>
              <a:rPr lang="ru-RU" sz="2200" dirty="0">
                <a:solidFill>
                  <a:srgbClr val="191C20"/>
                </a:solidFill>
                <a:latin typeface="Times New Roman" panose="02020603050405020304" pitchFamily="18" charset="0"/>
                <a:cs typeface="Times New Roman" panose="02020603050405020304" pitchFamily="18" charset="0"/>
              </a:rPr>
              <a:t>Когда заяц пробегает половину поляны, из-за куста появляется лиса.</a:t>
            </a:r>
          </a:p>
          <a:p>
            <a:pPr marL="457200" indent="-457200" algn="l">
              <a:buAutoNum type="arabicPeriod"/>
            </a:pPr>
            <a:r>
              <a:rPr lang="ru-RU" sz="2200" dirty="0">
                <a:solidFill>
                  <a:srgbClr val="191C20"/>
                </a:solidFill>
                <a:latin typeface="Times New Roman" panose="02020603050405020304" pitchFamily="18" charset="0"/>
                <a:cs typeface="Times New Roman" panose="02020603050405020304" pitchFamily="18" charset="0"/>
              </a:rPr>
              <a:t>Заяц бежит в противоположную от лисы сторону.</a:t>
            </a:r>
          </a:p>
          <a:p>
            <a:pPr marL="457200" indent="-457200" algn="l">
              <a:buAutoNum type="arabicPeriod"/>
            </a:pPr>
            <a:r>
              <a:rPr lang="ru-RU" sz="2200" dirty="0">
                <a:solidFill>
                  <a:srgbClr val="191C20"/>
                </a:solidFill>
                <a:latin typeface="Times New Roman" panose="02020603050405020304" pitchFamily="18" charset="0"/>
                <a:cs typeface="Times New Roman" panose="02020603050405020304" pitchFamily="18" charset="0"/>
              </a:rPr>
              <a:t>Снежинки перестают падать.</a:t>
            </a:r>
          </a:p>
          <a:p>
            <a:pPr marL="457200" indent="-457200" algn="l">
              <a:buAutoNum type="arabicPeriod"/>
            </a:pPr>
            <a:r>
              <a:rPr lang="ru-RU" sz="2200" dirty="0">
                <a:solidFill>
                  <a:srgbClr val="191C20"/>
                </a:solidFill>
                <a:latin typeface="Times New Roman" panose="02020603050405020304" pitchFamily="18" charset="0"/>
                <a:cs typeface="Times New Roman" panose="02020603050405020304" pitchFamily="18" charset="0"/>
              </a:rPr>
              <a:t>Заяц и лиса убегают со сцены.</a:t>
            </a:r>
          </a:p>
        </p:txBody>
      </p:sp>
      <p:sp>
        <p:nvSpPr>
          <p:cNvPr id="5" name="TextBox 4">
            <a:extLst>
              <a:ext uri="{FF2B5EF4-FFF2-40B4-BE49-F238E27FC236}">
                <a16:creationId xmlns:a16="http://schemas.microsoft.com/office/drawing/2014/main" id="{9ACBD1D1-F2AD-445F-9C46-C876E453A096}"/>
              </a:ext>
            </a:extLst>
          </p:cNvPr>
          <p:cNvSpPr txBox="1"/>
          <p:nvPr/>
        </p:nvSpPr>
        <p:spPr>
          <a:xfrm>
            <a:off x="3003369" y="123094"/>
            <a:ext cx="6185262" cy="630942"/>
          </a:xfrm>
          <a:prstGeom prst="rect">
            <a:avLst/>
          </a:prstGeom>
          <a:noFill/>
        </p:spPr>
        <p:txBody>
          <a:bodyPr wrap="square">
            <a:spAutoFit/>
          </a:bodyPr>
          <a:lstStyle/>
          <a:p>
            <a:pPr algn="ctr"/>
            <a:r>
              <a:rPr lang="ru-RU" sz="3500" b="1"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Самостоятельная работа</a:t>
            </a:r>
            <a:endParaRPr lang="ru-RU" sz="3500" dirty="0">
              <a:solidFill>
                <a:srgbClr val="191C2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499843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a:extLst>
              <a:ext uri="{FF2B5EF4-FFF2-40B4-BE49-F238E27FC236}">
                <a16:creationId xmlns:a16="http://schemas.microsoft.com/office/drawing/2014/main" id="{94E86DAE-0BD7-4489-B9A8-7C38C61C23E9}"/>
              </a:ext>
            </a:extLst>
          </p:cNvPr>
          <p:cNvSpPr txBox="1"/>
          <p:nvPr/>
        </p:nvSpPr>
        <p:spPr>
          <a:xfrm>
            <a:off x="3756310" y="196026"/>
            <a:ext cx="5005601" cy="861774"/>
          </a:xfrm>
          <a:prstGeom prst="rect">
            <a:avLst/>
          </a:prstGeom>
          <a:noFill/>
        </p:spPr>
        <p:txBody>
          <a:bodyPr wrap="none" rtlCol="0">
            <a:sp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ru-RU" sz="5000" i="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До новых встреч!</a:t>
            </a:r>
          </a:p>
        </p:txBody>
      </p:sp>
      <p:pic>
        <p:nvPicPr>
          <p:cNvPr id="6" name="Picture 2">
            <a:extLst>
              <a:ext uri="{FF2B5EF4-FFF2-40B4-BE49-F238E27FC236}">
                <a16:creationId xmlns:a16="http://schemas.microsoft.com/office/drawing/2014/main" id="{0A934F9A-BB12-4384-B6C3-BD99C26149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0088" y="1330151"/>
            <a:ext cx="5331823" cy="5331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218047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16686</TotalTime>
  <Words>3550</Words>
  <Application>Microsoft Office PowerPoint</Application>
  <PresentationFormat>Широкоэкранный</PresentationFormat>
  <Paragraphs>263</Paragraphs>
  <Slides>52</Slides>
  <Notes>0</Notes>
  <HiddenSlides>0</HiddenSlides>
  <MMClips>4</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52</vt:i4>
      </vt:variant>
    </vt:vector>
  </HeadingPairs>
  <TitlesOfParts>
    <vt:vector size="59" baseType="lpstr">
      <vt:lpstr>Arial</vt:lpstr>
      <vt:lpstr>Calibri</vt:lpstr>
      <vt:lpstr>Calibri Light</vt:lpstr>
      <vt:lpstr>Times New Roman</vt:lpstr>
      <vt:lpstr>Wingdings</vt:lpstr>
      <vt:lpstr>YS Text</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Igul T</dc:creator>
  <cp:lastModifiedBy>Igul T</cp:lastModifiedBy>
  <cp:revision>409</cp:revision>
  <dcterms:created xsi:type="dcterms:W3CDTF">2024-06-04T11:46:15Z</dcterms:created>
  <dcterms:modified xsi:type="dcterms:W3CDTF">2026-02-06T05:53:57Z</dcterms:modified>
</cp:coreProperties>
</file>