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>
                <a:alpha val="52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.MICROSOF-149408\&#1056;&#1072;&#1073;&#1086;&#1095;&#1080;&#1081;%20&#1089;&#1090;&#1086;&#1083;\&#1043;&#1080;&#1084;&#1085;-&#1058;&#1091;&#1083;&#1099;.as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001056" cy="185736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Тула</a:t>
            </a:r>
            <a:r>
              <a:rPr lang="ru-RU" b="1" dirty="0" smtClean="0">
                <a:latin typeface="Trebuchet MS" pitchFamily="34" charset="0"/>
              </a:rPr>
              <a:t> – мой город родной</a:t>
            </a:r>
            <a:endParaRPr lang="ru-RU" b="1" dirty="0">
              <a:latin typeface="Trebuchet MS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tula-postcards-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857364"/>
            <a:ext cx="6286544" cy="440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6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714356"/>
            <a:ext cx="6953298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8001056" cy="6000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571479"/>
            <a:ext cx="7286676" cy="54650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azin-samovarov.ru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71480"/>
            <a:ext cx="769806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368432015_3571167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256249" cy="5500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97feu-9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290"/>
            <a:ext cx="8143932" cy="61079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Tula_m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8267642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ула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785794"/>
            <a:ext cx="4071966" cy="48195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le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642918"/>
            <a:ext cx="7572428" cy="5080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3-004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4714908" cy="3253287"/>
          </a:xfrm>
        </p:spPr>
      </p:pic>
      <p:pic>
        <p:nvPicPr>
          <p:cNvPr id="5" name="Рисунок 4" descr="P91305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3214686"/>
            <a:ext cx="6630719" cy="3273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имн-Тулы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81066" y="714356"/>
            <a:ext cx="9525066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428604"/>
            <a:ext cx="7524802" cy="5643602"/>
          </a:xfrm>
        </p:spPr>
      </p:pic>
      <p:pic>
        <p:nvPicPr>
          <p:cNvPr id="5" name="Рисунок 4" descr="0_7d556_6df1146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0" y="1428736"/>
            <a:ext cx="4569499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7715304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6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октябрь-декабрь 1941 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zLo4vTX7a3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14290"/>
            <a:ext cx="7429552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</Words>
  <Application>Microsoft Office PowerPoint</Application>
  <PresentationFormat>Экран (4:3)</PresentationFormat>
  <Paragraphs>2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Trebuchet MS</vt:lpstr>
      <vt:lpstr>Тема Office</vt:lpstr>
      <vt:lpstr>Тула – мой город родной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октябрь-декабрь 1941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Тула – мой город родной</dc:title>
  <dc:creator>Ирина</dc:creator>
  <cp:lastModifiedBy>Ирина</cp:lastModifiedBy>
  <cp:revision>6</cp:revision>
  <dcterms:modified xsi:type="dcterms:W3CDTF">2020-03-29T11:37:28Z</dcterms:modified>
</cp:coreProperties>
</file>