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3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>Виды речевых ошибок</a:t>
            </a:r>
            <a:br>
              <a:rPr lang="ru-RU" sz="5400" b="1" dirty="0" smtClean="0"/>
            </a:br>
            <a:r>
              <a:rPr lang="ru-RU" sz="4000" b="1" dirty="0" smtClean="0"/>
              <a:t>(наиболее распространенные речевые ошибки, связанные с нарушением лексических норм)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52596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sz="3600" b="1" dirty="0" smtClean="0"/>
              <a:t>1. Употребление слова в несвойственном ему значении.</a:t>
            </a:r>
          </a:p>
          <a:p>
            <a:endParaRPr lang="ru-RU" b="1" dirty="0" smtClean="0"/>
          </a:p>
          <a:p>
            <a:pPr marL="0" indent="0">
              <a:buNone/>
            </a:pPr>
            <a:r>
              <a:rPr lang="ru-RU" sz="3600" dirty="0" smtClean="0"/>
              <a:t>- Сейчас многие писатели </a:t>
            </a:r>
            <a:r>
              <a:rPr lang="ru-RU" sz="3600" i="1" dirty="0" smtClean="0">
                <a:solidFill>
                  <a:srgbClr val="FF0000"/>
                </a:solidFill>
              </a:rPr>
              <a:t>пристально </a:t>
            </a:r>
            <a:r>
              <a:rPr lang="ru-RU" sz="3600" dirty="0" smtClean="0"/>
              <a:t>занимаются политикой.</a:t>
            </a: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9147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Виды речевых ошибок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2. Нарушение смысловой (лексической) сочетаемости слов</a:t>
            </a:r>
          </a:p>
          <a:p>
            <a:endParaRPr lang="ru-RU" sz="3600" b="1" dirty="0"/>
          </a:p>
          <a:p>
            <a:pPr marL="0" indent="0">
              <a:buNone/>
            </a:pPr>
            <a:r>
              <a:rPr lang="ru-RU" sz="3600" dirty="0" smtClean="0"/>
              <a:t>- </a:t>
            </a:r>
            <a:r>
              <a:rPr lang="ru-RU" sz="3600" i="1" dirty="0" smtClean="0">
                <a:solidFill>
                  <a:srgbClr val="FF0000"/>
                </a:solidFill>
              </a:rPr>
              <a:t>Два единственных </a:t>
            </a:r>
            <a:r>
              <a:rPr lang="ru-RU" sz="3600" dirty="0" smtClean="0"/>
              <a:t>вопроса тревожили жителей: вода и тепло.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09157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prstClr val="black"/>
                </a:solidFill>
              </a:rPr>
              <a:t>Виды речевых ошибок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3600" b="1" dirty="0" smtClean="0"/>
              <a:t>3.Употребление слова без учёта многозначности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sz="3600" dirty="0" smtClean="0"/>
              <a:t>- Это предложение нужно </a:t>
            </a:r>
            <a:r>
              <a:rPr lang="ru-RU" sz="3600" dirty="0" smtClean="0">
                <a:solidFill>
                  <a:srgbClr val="FF0000"/>
                </a:solidFill>
              </a:rPr>
              <a:t>оставить. </a:t>
            </a:r>
            <a:r>
              <a:rPr lang="ru-RU" sz="3600" dirty="0" smtClean="0"/>
              <a:t>(сохранить предложение или больше не рассматривать его?)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3496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Виды речевых ошибок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4. Смешение паронимов</a:t>
            </a:r>
          </a:p>
          <a:p>
            <a:endParaRPr lang="ru-RU" sz="3600" b="1" dirty="0"/>
          </a:p>
          <a:p>
            <a:pPr marL="0" indent="0">
              <a:buNone/>
            </a:pPr>
            <a:r>
              <a:rPr lang="ru-RU" sz="3600" dirty="0" smtClean="0"/>
              <a:t>- После ссоры между бывшими друзьями установились </a:t>
            </a:r>
            <a:r>
              <a:rPr lang="ru-RU" sz="3600" i="1" dirty="0" smtClean="0">
                <a:solidFill>
                  <a:srgbClr val="FF0000"/>
                </a:solidFill>
              </a:rPr>
              <a:t>вражеские</a:t>
            </a:r>
            <a:r>
              <a:rPr lang="ru-RU" sz="3600" dirty="0" smtClean="0"/>
              <a:t> отношения. (вместо враждебные)</a:t>
            </a:r>
          </a:p>
        </p:txBody>
      </p:sp>
    </p:spTree>
    <p:extLst>
      <p:ext uri="{BB962C8B-B14F-4D97-AF65-F5344CB8AC3E}">
        <p14:creationId xmlns:p14="http://schemas.microsoft.com/office/powerpoint/2010/main" val="259433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Виды речевых ошибок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Тавтология – повторение однокоренных слов или одинаковых морфем.</a:t>
            </a:r>
          </a:p>
          <a:p>
            <a:endParaRPr lang="ru-RU" sz="3600" b="1" dirty="0"/>
          </a:p>
          <a:p>
            <a:pPr marL="0" indent="0">
              <a:buNone/>
            </a:pPr>
            <a:r>
              <a:rPr lang="ru-RU" sz="3600" dirty="0" smtClean="0"/>
              <a:t>- В конце 60-х годов </a:t>
            </a:r>
            <a:r>
              <a:rPr lang="ru-RU" sz="3600" dirty="0" smtClean="0">
                <a:solidFill>
                  <a:srgbClr val="FF0000"/>
                </a:solidFill>
              </a:rPr>
              <a:t>сложилась сложная</a:t>
            </a:r>
            <a:r>
              <a:rPr lang="ru-RU" sz="3600" dirty="0" smtClean="0"/>
              <a:t> ситуация.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005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Виды речевых ошибок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6. Плеоназм</a:t>
            </a:r>
          </a:p>
          <a:p>
            <a:endParaRPr lang="ru-RU" sz="3600" b="1" dirty="0"/>
          </a:p>
          <a:p>
            <a:pPr marL="0" indent="0">
              <a:buNone/>
            </a:pPr>
            <a:r>
              <a:rPr lang="ru-RU" sz="3600" dirty="0" smtClean="0"/>
              <a:t> - Художник послал на выставку </a:t>
            </a:r>
            <a:r>
              <a:rPr lang="ru-RU" sz="3600" dirty="0" smtClean="0">
                <a:solidFill>
                  <a:srgbClr val="FF0000"/>
                </a:solidFill>
              </a:rPr>
              <a:t>свой автопортрет. </a:t>
            </a:r>
          </a:p>
          <a:p>
            <a:pPr marL="0" indent="0">
              <a:buNone/>
            </a:pPr>
            <a:r>
              <a:rPr lang="ru-RU" sz="3600" dirty="0"/>
              <a:t> </a:t>
            </a:r>
            <a:r>
              <a:rPr lang="ru-RU" sz="3600" dirty="0" smtClean="0"/>
              <a:t>- Мы нашли </a:t>
            </a:r>
            <a:r>
              <a:rPr lang="ru-RU" sz="3600" dirty="0" smtClean="0">
                <a:solidFill>
                  <a:srgbClr val="FF0000"/>
                </a:solidFill>
              </a:rPr>
              <a:t>главную суть </a:t>
            </a:r>
            <a:r>
              <a:rPr lang="ru-RU" sz="3600" dirty="0" smtClean="0"/>
              <a:t>произведения.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2335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Виды речевых ошибок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b="1" dirty="0" smtClean="0"/>
              <a:t>7. Ошибки в употреблении фразеологизмов. </a:t>
            </a:r>
          </a:p>
          <a:p>
            <a:endParaRPr lang="ru-RU" sz="3600" dirty="0"/>
          </a:p>
          <a:p>
            <a:pPr>
              <a:buFontTx/>
              <a:buChar char="-"/>
            </a:pPr>
            <a:r>
              <a:rPr lang="ru-RU" sz="3600" dirty="0" smtClean="0"/>
              <a:t>В спорте большое </a:t>
            </a:r>
            <a:r>
              <a:rPr lang="ru-RU" sz="3600" dirty="0" smtClean="0">
                <a:solidFill>
                  <a:srgbClr val="FF0000"/>
                </a:solidFill>
              </a:rPr>
              <a:t>значение играет </a:t>
            </a:r>
            <a:r>
              <a:rPr lang="ru-RU" sz="3600" dirty="0" smtClean="0"/>
              <a:t>регулярная тренировка.</a:t>
            </a:r>
          </a:p>
          <a:p>
            <a:pPr>
              <a:buFontTx/>
              <a:buChar char="-"/>
            </a:pPr>
            <a:r>
              <a:rPr lang="ru-RU" sz="3600" dirty="0" smtClean="0"/>
              <a:t>(правильно: играет роль или имеет значение).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356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155</Words>
  <Application>Microsoft Office PowerPoint</Application>
  <PresentationFormat>Экран (4:3)</PresentationFormat>
  <Paragraphs>32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Calibri</vt:lpstr>
      <vt:lpstr>Тема Office</vt:lpstr>
      <vt:lpstr> Виды речевых ошибок (наиболее распространенные речевые ошибки, связанные с нарушением лексических норм)</vt:lpstr>
      <vt:lpstr>Виды речевых ошибок</vt:lpstr>
      <vt:lpstr>Виды речевых ошибок</vt:lpstr>
      <vt:lpstr>Виды речевых ошибок</vt:lpstr>
      <vt:lpstr>Виды речевых ошибок</vt:lpstr>
      <vt:lpstr>Виды речевых ошибок</vt:lpstr>
      <vt:lpstr>Виды речевых ошибок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Admin</cp:lastModifiedBy>
  <cp:revision>7</cp:revision>
  <dcterms:created xsi:type="dcterms:W3CDTF">2021-11-15T07:43:18Z</dcterms:created>
  <dcterms:modified xsi:type="dcterms:W3CDTF">2025-04-08T14:54:15Z</dcterms:modified>
</cp:coreProperties>
</file>