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256" r:id="rId2"/>
    <p:sldId id="286" r:id="rId3"/>
    <p:sldId id="296" r:id="rId4"/>
    <p:sldId id="277" r:id="rId5"/>
    <p:sldId id="278" r:id="rId6"/>
    <p:sldId id="290" r:id="rId7"/>
    <p:sldId id="281" r:id="rId8"/>
    <p:sldId id="285" r:id="rId9"/>
    <p:sldId id="284" r:id="rId10"/>
    <p:sldId id="280" r:id="rId11"/>
    <p:sldId id="283" r:id="rId12"/>
    <p:sldId id="282" r:id="rId13"/>
    <p:sldId id="287" r:id="rId14"/>
    <p:sldId id="294" r:id="rId15"/>
    <p:sldId id="267" r:id="rId16"/>
    <p:sldId id="295" r:id="rId17"/>
    <p:sldId id="279" r:id="rId18"/>
    <p:sldId id="288" r:id="rId19"/>
    <p:sldId id="291" r:id="rId20"/>
    <p:sldId id="292" r:id="rId21"/>
    <p:sldId id="297" r:id="rId22"/>
    <p:sldId id="289" r:id="rId23"/>
    <p:sldId id="275" r:id="rId24"/>
    <p:sldId id="260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91" d="100"/>
          <a:sy n="91" d="100"/>
        </p:scale>
        <p:origin x="1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AC60E1C-6812-44F7-A5D4-4B0EB0DBADFB}" type="datetimeFigureOut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22C01A3-0493-406F-9210-67DC2770B3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E666B-CB75-485E-B196-5A98D7A0F4C8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58E29-1C43-4F5D-8FBB-93B5254F2E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B4D7-43D8-47D4-8688-DD9AFA95838E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1E430-3591-4048-979E-D7F019F657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594EB-CD65-4C97-B263-EA04D45EC409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7F32-E48A-4F12-95C7-F68AB42EEE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74895-FFE8-415F-A5F9-4D585FC516C9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17AA-6915-4E71-B955-AED77FA016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42F20-C8A8-4140-A171-A09AC6CECAA4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5CF34-EF26-4DB0-B24A-D6C75D585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90325-7BCE-4754-BB5E-B6236E1A1656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A192B-BDAB-4BC9-A12E-ECF278147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1444A-3F11-422A-A2E8-90040EAB8F1E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2C2DD-1C79-44DB-98C1-490FF34646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CA465-0F8C-4FB3-BA0B-DEEBFDFA6651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E1D50-EAB6-42AB-90B9-C2DB3C98D8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E79C2-5119-4F92-A92C-5FCFE05C33A9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515F1-0677-4FB9-9871-4604D7B69D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ACAE-BDB5-458A-A672-967BFC087080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C5536-CB28-4920-9800-9A644C33FA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42ACF-5CA9-4CA9-8AAB-41C0B23BD260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24DD9-3553-419B-AA49-255C9C84C6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C49124-475A-42D9-A1A9-282509D65439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9BC480-A805-427B-86C4-40A951813F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yarga.ru/foto_arhiv/krym_2007/arheo/2/arii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dick-k.narod.ru/Historical_Arts/Scythian_Warriors/Scythian_Warriors_09.jpg" TargetMode="External"/><Relationship Id="rId13" Type="http://schemas.openxmlformats.org/officeDocument/2006/relationships/hyperlink" Target="https://cknow.ru/uploads/posts/2017-10/1508247772_421958_4_img56ad135ab8dd4bd6bd229f54304275d6.jpg" TargetMode="External"/><Relationship Id="rId3" Type="http://schemas.openxmlformats.org/officeDocument/2006/relationships/hyperlink" Target="http://aida.ucoz.ru/" TargetMode="External"/><Relationship Id="rId7" Type="http://schemas.openxmlformats.org/officeDocument/2006/relationships/hyperlink" Target="http://pwpt.ru/uploads/presentation_screenshots/6ab5e72b545f4529d221126e1d2b1df8.JPG" TargetMode="External"/><Relationship Id="rId12" Type="http://schemas.openxmlformats.org/officeDocument/2006/relationships/hyperlink" Target="https://www.skazbeloyara.ru/publ/" TargetMode="External"/><Relationship Id="rId2" Type="http://schemas.openxmlformats.org/officeDocument/2006/relationships/hyperlink" Target="http://donrise.ru/water/tabid/272/Default.asp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nns.ru/uploads/posts/2010-01/thumbs/1262607538_19246.jpg" TargetMode="External"/><Relationship Id="rId11" Type="http://schemas.openxmlformats.org/officeDocument/2006/relationships/hyperlink" Target="https://gart9.npi-tu.ru/assets/files/doc/2021/09/" TargetMode="External"/><Relationship Id="rId5" Type="http://schemas.openxmlformats.org/officeDocument/2006/relationships/hyperlink" Target="http://cdn3.sbnation.com/imported_assets/1550739/primitive_man.jpg" TargetMode="External"/><Relationship Id="rId10" Type="http://schemas.openxmlformats.org/officeDocument/2006/relationships/hyperlink" Target="https://bigslide.ru/istoriya/8389-don-v-ii-vekah-pechenegi-i-polovci.html" TargetMode="External"/><Relationship Id="rId4" Type="http://schemas.openxmlformats.org/officeDocument/2006/relationships/hyperlink" Target="http://donrise.ru/geology/tabid/268/Default.aspx" TargetMode="External"/><Relationship Id="rId9" Type="http://schemas.openxmlformats.org/officeDocument/2006/relationships/hyperlink" Target="http://travelrostov.ru/wp-content/uploads/2011/09/tanais-gorod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H:\Documents and Settings\Aida\Рабочий стол\клипарты рамки фончики\karty\karty\map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090">
            <a:off x="1961234" y="609704"/>
            <a:ext cx="1262071" cy="1081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H:\Documents and Settings\Aida\Рабочий стол\клипарты рамки фончики\karty\karty\map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00034" y="642918"/>
            <a:ext cx="1762137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3851920" y="2060848"/>
            <a:ext cx="5040560" cy="230425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Край,</a:t>
            </a: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где мы</a:t>
            </a: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живем.</a:t>
            </a:r>
            <a:b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уроку «</a:t>
            </a:r>
            <a: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оседи славян» 6кл. История России.</a:t>
            </a:r>
            <a:r>
              <a:rPr lang="ru-RU" sz="2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7" descr="C:\Documents and Settings\Admin\Рабочий стол\phys1024b (1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520" y="1484784"/>
            <a:ext cx="4752528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5229200"/>
            <a:ext cx="1591194" cy="3498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63888" y="6021288"/>
            <a:ext cx="782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2021г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5229200"/>
            <a:ext cx="3312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Выполнила учитель истории и обществознания</a:t>
            </a:r>
          </a:p>
          <a:p>
            <a:r>
              <a:rPr lang="ru-RU" sz="1100" dirty="0" smtClean="0"/>
              <a:t>Сухарева Н.Ф. </a:t>
            </a:r>
          </a:p>
          <a:p>
            <a:r>
              <a:rPr lang="ru-RU" sz="1100" dirty="0" smtClean="0"/>
              <a:t>МБОУ ЕСОШ№7 </a:t>
            </a:r>
            <a:r>
              <a:rPr lang="ru-RU" sz="1100" dirty="0" err="1" smtClean="0"/>
              <a:t>им.О.Казанского</a:t>
            </a:r>
            <a:r>
              <a:rPr lang="ru-RU" sz="1100" dirty="0" smtClean="0"/>
              <a:t>,</a:t>
            </a:r>
          </a:p>
          <a:p>
            <a:r>
              <a:rPr lang="ru-RU" sz="1100" dirty="0" err="1" smtClean="0"/>
              <a:t>Ст.Егорлыкская</a:t>
            </a:r>
            <a:endParaRPr lang="ru-RU" sz="1100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83568" y="836712"/>
            <a:ext cx="756084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Цели.</a:t>
            </a:r>
          </a:p>
          <a:p>
            <a:endParaRPr lang="ru-RU" sz="3200" dirty="0" smtClean="0"/>
          </a:p>
          <a:p>
            <a:r>
              <a:rPr lang="ru-RU" sz="2400" dirty="0" smtClean="0"/>
              <a:t> 1.Познакомить с историей появления стоянок первобытных людей на территории  Ростовской области.</a:t>
            </a:r>
          </a:p>
          <a:p>
            <a:r>
              <a:rPr lang="ru-RU" sz="2400" dirty="0" smtClean="0"/>
              <a:t>2. Выяснить какие племена  </a:t>
            </a:r>
            <a:r>
              <a:rPr lang="ru-RU" sz="2400" dirty="0" smtClean="0"/>
              <a:t>в древности населяли </a:t>
            </a:r>
            <a:r>
              <a:rPr lang="ru-RU" sz="2400" dirty="0" smtClean="0"/>
              <a:t>территорию Егорлыкского района.</a:t>
            </a:r>
          </a:p>
          <a:p>
            <a:r>
              <a:rPr lang="ru-RU" sz="2400" dirty="0" smtClean="0"/>
              <a:t>3. Учить работать по  исторической карте.</a:t>
            </a:r>
          </a:p>
          <a:p>
            <a:r>
              <a:rPr lang="ru-RU" sz="2400" dirty="0" smtClean="0"/>
              <a:t>4.Способствовать формированию уважения к истории Малой Родины.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0328546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7544" y="1268760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урока.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1.Следы древнего человека на Дону.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2.Народы населявшие в древности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ерриторию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НижнегоДона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046950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51B4D7-43D8-47D4-8688-DD9AFA95838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1E430-3591-4048-979E-D7F019F6574E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7" name="Лента лицом вниз 6"/>
          <p:cNvSpPr/>
          <p:nvPr/>
        </p:nvSpPr>
        <p:spPr>
          <a:xfrm>
            <a:off x="857224" y="571480"/>
            <a:ext cx="7215238" cy="571504"/>
          </a:xfrm>
          <a:prstGeom prst="ribbon">
            <a:avLst>
              <a:gd name="adj1" fmla="val 16667"/>
              <a:gd name="adj2" fmla="val 67501"/>
            </a:avLst>
          </a:prstGeom>
          <a:blipFill>
            <a:blip r:embed="rId2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Кроссворд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000230" y="1397000"/>
          <a:ext cx="521497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115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214676" y="1428736"/>
          <a:ext cx="200026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000496" y="1785926"/>
          <a:ext cx="321471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000494" y="2134546"/>
          <a:ext cx="321471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575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214678" y="2500306"/>
          <a:ext cx="400053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00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4429124" y="2857496"/>
          <a:ext cx="20717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3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4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643306" y="3214686"/>
          <a:ext cx="157163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000232" y="3643314"/>
          <a:ext cx="321471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1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786314" y="1428736"/>
          <a:ext cx="428628" cy="2571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3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57158" y="4214818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1. Учреждения для хранения, обозрения предметов искусства, памятников старины.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357158" y="4572008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2. Работа по извлечению из земли предметов старины.</a:t>
            </a:r>
            <a:endParaRPr lang="ru-RU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357158" y="4857760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3.Древняя рукопись.</a:t>
            </a:r>
            <a:endParaRPr lang="ru-RU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357158" y="5143512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4.Наука, изучающая древние предметы, сооружения.</a:t>
            </a:r>
            <a:endParaRPr lang="ru-RU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357158" y="5429264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5.Хранилище документов.</a:t>
            </a:r>
            <a:endParaRPr lang="ru-RU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357158" y="5715016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6.Значимое событие.</a:t>
            </a:r>
            <a:endParaRPr lang="ru-RU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357158" y="6000768"/>
            <a:ext cx="8429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7.Вещь, свято хранимая в память о прошлом.</a:t>
            </a:r>
            <a:endParaRPr lang="ru-RU" sz="1600" dirty="0"/>
          </a:p>
        </p:txBody>
      </p:sp>
      <p:sp>
        <p:nvSpPr>
          <p:cNvPr id="25" name="Горизонтальный свиток 24"/>
          <p:cNvSpPr/>
          <p:nvPr/>
        </p:nvSpPr>
        <p:spPr>
          <a:xfrm>
            <a:off x="5715008" y="4714884"/>
            <a:ext cx="2857520" cy="1571636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F79F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История – наука, изучающая прошлое.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348880"/>
            <a:ext cx="4145639" cy="4163929"/>
          </a:xfrm>
          <a:prstGeom prst="rect">
            <a:avLst/>
          </a:prstGeom>
        </p:spPr>
      </p:pic>
      <p:sp>
        <p:nvSpPr>
          <p:cNvPr id="8" name="Лента лицом вниз 7"/>
          <p:cNvSpPr/>
          <p:nvPr/>
        </p:nvSpPr>
        <p:spPr>
          <a:xfrm>
            <a:off x="714348" y="928670"/>
            <a:ext cx="7643866" cy="642942"/>
          </a:xfrm>
          <a:prstGeom prst="ribbon">
            <a:avLst>
              <a:gd name="adj1" fmla="val 16667"/>
              <a:gd name="adj2" fmla="val 67501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Первые поселения на Дону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1700808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100-150 тыс. лет назад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Первые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известные стоянки людей каменного века по берегам Таганрогского залива и Северного Донца, люди ведут кочевой образ жизни охотников и собирателей.</a:t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30-40 тыс. лет до н.э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 Люди ведут еще кочевой образ жизни, но уже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склады-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вается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родовой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строй.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Наиболее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известна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стоянка у х. Рожок на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Миусском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лимане,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поселения в Каменной балке у х.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Недвиговка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Югинское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р. Самбек,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Амвросиевское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Старозолотаревское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Мокрый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чулек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Чалтырское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45564837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3672408" cy="5400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4355976" y="1772816"/>
            <a:ext cx="42484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В музее КСОШ №3  х. Кавалерский, Егорлыкского района хранятся фрагменты костей древних животных, зернотерка.</a:t>
            </a:r>
          </a:p>
          <a:p>
            <a:r>
              <a:rPr lang="ru-RU" sz="2400" dirty="0" smtClean="0"/>
              <a:t>Сейчас археологи Азовского краеведческого музея занимаются их изучением, для того чтобы определить время их принадлежности.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355976" y="692696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</a:rPr>
              <a:t>Следы древнего человека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1187732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11560" y="908720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народы проживали на нашей территории?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28800"/>
            <a:ext cx="5907536" cy="4768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28185" y="2492896"/>
            <a:ext cx="244827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называлась река Дон?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море называлось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Меотида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6649017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548680"/>
            <a:ext cx="6264696" cy="46070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7544" y="5085184"/>
            <a:ext cx="833856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VIII век до н.э. Начало железного века. Начинается вторжение скифов на Дон и греческая колонизация. Вторгнувшиеся с востока скифы были кочевниками скотоводами, но хорошо знали железо, медь, владели многими ремеслами, они вытеснили киммерийцев на юг, и заняли огромные просторы южнорусской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равнины.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 карте обозначено примерное место, где мы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сейчас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живем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  <p:sp>
        <p:nvSpPr>
          <p:cNvPr id="10" name="Пятно 2 9"/>
          <p:cNvSpPr/>
          <p:nvPr/>
        </p:nvSpPr>
        <p:spPr>
          <a:xfrm>
            <a:off x="4932040" y="3429000"/>
            <a:ext cx="504056" cy="360040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2240" y="1340768"/>
            <a:ext cx="18722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на карте территорию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будущего расположения станицы Егорлыкской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812456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311827" cy="460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8673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620688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краю жили различные племена кочевников – скифы, сарматы, аланы, гунны и др.  Они заселяли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Подонье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разные периоды железного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691276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6797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340768"/>
            <a:ext cx="5616624" cy="37402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7544" y="5013176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 век до н.э. На Дон вторгаются племена сарматов, оттесняя скифов к западу. По мнению некоторых историков, быт сарматских племен лег в основу легенды об амазонках, так-так женщины сарматки играли большую роль в военной организации племен. Девушка сарматка не могла выйти замуж пока не убивала врага, среди захоронений воинов сарматов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620688"/>
            <a:ext cx="5844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А на этой карте, где мы живем?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5364089" y="3140968"/>
            <a:ext cx="360039" cy="288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300192" y="141277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и кто здесь поселился?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128485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653136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 век до н.э. На берегу Мертвого Донца греки из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Боспорского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царства основывают город Танаис, который становится культурным, торговым и военным центром нижнего Дона. I век н.э. В северном Причерноморье ведет проповедническую деятельность Апостол Андрей.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Боспорский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царь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Полемон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захватывает и разрушает Танаис, предположительно за неуплату налогов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век н.э. Танаис восстановлен и достигает своего наибольшего расцвета.</a:t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0688"/>
            <a:ext cx="5217193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349085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836712"/>
            <a:ext cx="42484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    </a:t>
            </a:r>
            <a:r>
              <a:rPr lang="ru-RU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VI ВЕКЕ НОВОЙ ЭРЫ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из Азии вышли орды кочевников, известных в истории под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названием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гуннов, которые в 375 году под предводительством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Баламера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появились на Дону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    </a:t>
            </a:r>
            <a:r>
              <a:rPr lang="ru-RU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ПОСЛЕ ГУННОВ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сальских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степях в течение двух веков кочевали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остатки племен.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7-10-х веках задонские 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сальские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степи входили в состав Хазарского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государства. 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340768"/>
            <a:ext cx="4200508" cy="50405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H="1">
            <a:off x="683568" y="548680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народ поселился на нашей территории?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99992" y="4653136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Хазары строят ряд крепостей на нижнем Дону и Волге, одна из них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Саркел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находится на территории Цимлянского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водохранилища.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974302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276872"/>
            <a:ext cx="4032448" cy="41795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11960" y="692696"/>
            <a:ext cx="4572000" cy="31208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4320" lvl="0" indent="-274320" fontAlgn="auto">
              <a:spcBef>
                <a:spcPct val="20000"/>
              </a:spcBef>
              <a:spcAft>
                <a:spcPts val="0"/>
              </a:spcAft>
              <a:buClr>
                <a:srgbClr val="AD0101"/>
              </a:buClr>
              <a:buFont typeface="Arial" pitchFamily="34" charset="0"/>
              <a:buChar char="•"/>
            </a:pPr>
            <a:r>
              <a:rPr lang="ru-RU" sz="2400" dirty="0">
                <a:solidFill>
                  <a:srgbClr val="303030"/>
                </a:solidFill>
                <a:latin typeface="Times New Roman"/>
              </a:rPr>
              <a:t>С приходом хазар, племена, кочевавшие в донских степях, начинают вести оседлый образ жизни. </a:t>
            </a:r>
          </a:p>
          <a:p>
            <a:pPr marL="274320" lvl="0" indent="-274320" fontAlgn="auto">
              <a:spcBef>
                <a:spcPct val="20000"/>
              </a:spcBef>
              <a:spcAft>
                <a:spcPts val="0"/>
              </a:spcAft>
              <a:buClr>
                <a:srgbClr val="AD0101"/>
              </a:buClr>
              <a:buFont typeface="Arial" pitchFamily="34" charset="0"/>
              <a:buChar char="•"/>
            </a:pPr>
            <a:r>
              <a:rPr lang="ru-RU" sz="2400" dirty="0">
                <a:solidFill>
                  <a:srgbClr val="303030"/>
                </a:solidFill>
                <a:latin typeface="Times New Roman"/>
              </a:rPr>
              <a:t>Основными занятиями постепенно становятся земледелие и ремесленное производство.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89040"/>
            <a:ext cx="417646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3568" y="908720"/>
            <a:ext cx="3276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и быт хазар</a:t>
            </a:r>
            <a:endParaRPr lang="ru-RU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195907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FFEFC10-5988-4150-BDB0-4B30C4EDB57F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4154F4-8958-4CE5-967A-B76A907DF2D8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12" name="Лента лицом вниз 11"/>
          <p:cNvSpPr/>
          <p:nvPr/>
        </p:nvSpPr>
        <p:spPr>
          <a:xfrm>
            <a:off x="683568" y="692696"/>
            <a:ext cx="7643866" cy="642942"/>
          </a:xfrm>
          <a:prstGeom prst="ribbon">
            <a:avLst>
              <a:gd name="adj1" fmla="val 16667"/>
              <a:gd name="adj2" fmla="val 67501"/>
            </a:avLst>
          </a:prstGeom>
          <a:blipFill>
            <a:blip r:embed="rId2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Дикое поле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357686" y="1785926"/>
            <a:ext cx="4429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71868" y="1643050"/>
            <a:ext cx="52149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Под натиском набегов печенегов были разрушены славянские поселения. В Х</a:t>
            </a:r>
            <a:r>
              <a:rPr lang="en-US" sz="1600" dirty="0" smtClean="0"/>
              <a:t>I</a:t>
            </a:r>
            <a:r>
              <a:rPr lang="ru-RU" sz="1600" dirty="0" smtClean="0"/>
              <a:t> веке  князь Ярослав Мудрый  разбил печенегов.</a:t>
            </a:r>
          </a:p>
          <a:p>
            <a:pPr algn="just"/>
            <a:r>
              <a:rPr lang="ru-RU" sz="1600" dirty="0" smtClean="0"/>
              <a:t>В Х</a:t>
            </a:r>
            <a:r>
              <a:rPr lang="en-US" sz="1600" dirty="0" smtClean="0"/>
              <a:t>II</a:t>
            </a:r>
            <a:r>
              <a:rPr lang="ru-RU" sz="1600" dirty="0" smtClean="0"/>
              <a:t> веке в донские степи с далекого Алтая пришли воинственные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племена половцев</a:t>
            </a:r>
            <a:r>
              <a:rPr lang="ru-RU" sz="1600" dirty="0" smtClean="0"/>
              <a:t>. Они часто нападали на южные русские княжества. В 1185 г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князь Игорь </a:t>
            </a:r>
            <a:r>
              <a:rPr lang="ru-RU" sz="1600" dirty="0" smtClean="0"/>
              <a:t>со своим братом Всеволодом и сыном Владимиром решил двинуться к Дону, чтобы разбить половцев. </a:t>
            </a:r>
            <a:endParaRPr lang="ru-RU" sz="1600" dirty="0"/>
          </a:p>
        </p:txBody>
      </p:sp>
      <p:pic>
        <p:nvPicPr>
          <p:cNvPr id="24580" name="Picture 4" descr="http://cs10173.userapi.com/u157456926/-14/q_8c5fd4b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85926"/>
            <a:ext cx="3048000" cy="2286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57158" y="4071942"/>
            <a:ext cx="5500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 Битва   произошла между реками Калитвой и Быстрой, у нынешнего г.Белая Калитва. </a:t>
            </a:r>
            <a:endParaRPr lang="ru-RU" sz="1600" dirty="0"/>
          </a:p>
          <a:p>
            <a:pPr algn="just"/>
            <a:r>
              <a:rPr lang="ru-RU" sz="1600" dirty="0" smtClean="0"/>
              <a:t> На предполагаемом месте битвы, в память о героической рати поставлен памятник «Воинам Игоревой рати – храбрым русичам.1185г.»</a:t>
            </a:r>
            <a:endParaRPr lang="ru-RU" sz="1600" dirty="0"/>
          </a:p>
        </p:txBody>
      </p:sp>
      <p:pic>
        <p:nvPicPr>
          <p:cNvPr id="24582" name="Picture 6" descr="http://photos.wikimapia.org/p/00/02/03/30/81_bi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929066"/>
            <a:ext cx="2416161" cy="2534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5" name="Picture 4" descr="Картинка 199 из 99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2376264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ec2715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6"/>
          <a:stretch>
            <a:fillRect/>
          </a:stretch>
        </p:blipFill>
        <p:spPr bwMode="auto">
          <a:xfrm>
            <a:off x="6084168" y="2852936"/>
            <a:ext cx="2468314" cy="360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2780928"/>
            <a:ext cx="3168352" cy="364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275856" y="836712"/>
            <a:ext cx="54726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alt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 занятием половцев было кочевое  скотоводство. Крупные  становища со  временем становились   подобиями городов.</a:t>
            </a:r>
            <a:r>
              <a:rPr lang="ru-RU" altLang="ru-RU" sz="20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кочевий  половцы жили в передвижных  жилищах- вежах. Вежами назывались юрты,  поставленные  на помост двухколесной </a:t>
            </a:r>
            <a:r>
              <a:rPr lang="ru-RU" altLang="ru-RU" sz="20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арбы.</a:t>
            </a:r>
            <a:endParaRPr lang="ru-RU" sz="20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395536" y="764704"/>
            <a:ext cx="288032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и быт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половцев.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4996722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83968" y="1556792"/>
            <a:ext cx="4283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1061 год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Начало нашествия кочевых половецких племен на Дон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1067 год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При взятии половцами поселения на территории нынешнего г. Азова убит половецкий хан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Азак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что дало историческое название месту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1068 год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Последнее упоминание о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Тмутараканском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княжестве в русских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летописях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1103-1111 год. Владимир Мономах предпринимает ряд успешных походов против половцев на нижнем Дону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1117 год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Русские, теснимые половцами, оставляют Белую Вежу.</a:t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988840"/>
            <a:ext cx="3888431" cy="34563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9632" y="692696"/>
            <a:ext cx="4332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Половцы –кыпчаки 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275400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http://aida.ucoz.ru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1628800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33375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Половцы оставили в донских степях такие колоритные фигуры, как статуи «каменных баб». Они ставили их над захоронениями предков, как мужчин, так и женщин. Эти фигуры были достаточно реалистичными. По ним можно не только узнать, как одевались половцы, какие носили прически, но и увидеть индивидуальный облик той модели, с которой высекалась статуя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33375" algn="just"/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Одна из таких фигур найдена в х. Кавалерском, Егорлыкского района хранится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 школьном музее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МБОУ КСОШ №3 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3312368" cy="50405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7584" y="476672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Загадка. </a:t>
            </a:r>
            <a:r>
              <a:rPr lang="ru-RU" dirty="0"/>
              <a:t>«Едешь час-другой... Попадается на пути молчаливый старик-курган или каменная баба, поставленная бог ведает </a:t>
            </a:r>
            <a:r>
              <a:rPr lang="ru-RU" dirty="0" smtClean="0"/>
              <a:t>кем…» /</a:t>
            </a:r>
            <a:r>
              <a:rPr lang="ru-RU" dirty="0" err="1" smtClean="0"/>
              <a:t>А.П.Чехов</a:t>
            </a:r>
            <a:r>
              <a:rPr lang="ru-RU" dirty="0" smtClean="0"/>
              <a:t>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0993383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260648"/>
            <a:ext cx="792088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2400" dirty="0">
                <a:solidFill>
                  <a:srgbClr val="FF0000"/>
                </a:solidFill>
              </a:rPr>
              <a:t>Отрывок из «Слова о полку Игорев</a:t>
            </a:r>
            <a:r>
              <a:rPr lang="ru-RU" sz="1600" dirty="0"/>
              <a:t>е»</a:t>
            </a:r>
          </a:p>
          <a:p>
            <a:endParaRPr lang="ru-RU" sz="1600" dirty="0"/>
          </a:p>
          <a:p>
            <a:endParaRPr lang="ru-RU" sz="1600" dirty="0" smtClean="0"/>
          </a:p>
          <a:p>
            <a:r>
              <a:rPr lang="ru-RU" sz="2000" dirty="0" smtClean="0"/>
              <a:t>Скоро </a:t>
            </a:r>
            <a:r>
              <a:rPr lang="ru-RU" sz="2000" dirty="0"/>
              <a:t>быть великому здесь грому </a:t>
            </a:r>
          </a:p>
          <a:p>
            <a:r>
              <a:rPr lang="ru-RU" sz="2000" dirty="0"/>
              <a:t> И дождю идти стрелами с Дона! </a:t>
            </a:r>
          </a:p>
          <a:p>
            <a:r>
              <a:rPr lang="ru-RU" sz="2000" dirty="0"/>
              <a:t> Тут ломаться копьям о кольчуги, </a:t>
            </a:r>
          </a:p>
          <a:p>
            <a:r>
              <a:rPr lang="ru-RU" sz="2000" dirty="0"/>
              <a:t> Тут и саблям острым притупиться </a:t>
            </a:r>
          </a:p>
          <a:p>
            <a:r>
              <a:rPr lang="ru-RU" sz="2000" dirty="0"/>
              <a:t> О шеломы полчищ половецких </a:t>
            </a:r>
          </a:p>
          <a:p>
            <a:r>
              <a:rPr lang="ru-RU" sz="2000" dirty="0"/>
              <a:t> На реке </a:t>
            </a:r>
            <a:r>
              <a:rPr lang="ru-RU" sz="2000" dirty="0" err="1"/>
              <a:t>Каяле</a:t>
            </a:r>
            <a:r>
              <a:rPr lang="ru-RU" sz="2000" dirty="0"/>
              <a:t> - возле Дона...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000" dirty="0"/>
              <a:t> ...Так стреляй же, господин (</a:t>
            </a:r>
            <a:r>
              <a:rPr lang="ru-RU" sz="1600" dirty="0"/>
              <a:t>Обращение автора «Слова» к </a:t>
            </a:r>
            <a:r>
              <a:rPr lang="ru-RU" sz="1600" dirty="0" err="1"/>
              <a:t>галицкому</a:t>
            </a:r>
            <a:r>
              <a:rPr lang="ru-RU" sz="1600" dirty="0"/>
              <a:t> князю Ярославу. </a:t>
            </a:r>
            <a:r>
              <a:rPr lang="ru-RU" sz="1600" dirty="0" err="1"/>
              <a:t>Осмомыслу</a:t>
            </a:r>
            <a:r>
              <a:rPr lang="ru-RU" sz="2000" dirty="0"/>
              <a:t>.), </a:t>
            </a:r>
            <a:r>
              <a:rPr lang="ru-RU" sz="2000" dirty="0" err="1"/>
              <a:t>Кончака</a:t>
            </a:r>
            <a:r>
              <a:rPr lang="ru-RU" sz="2000" dirty="0"/>
              <a:t>, </a:t>
            </a:r>
          </a:p>
          <a:p>
            <a:r>
              <a:rPr lang="ru-RU" sz="2000" dirty="0"/>
              <a:t> Разгроми поганого кощея, </a:t>
            </a:r>
          </a:p>
          <a:p>
            <a:r>
              <a:rPr lang="ru-RU" sz="2000" dirty="0"/>
              <a:t> За отчизну русскую, за раны </a:t>
            </a:r>
          </a:p>
          <a:p>
            <a:r>
              <a:rPr lang="ru-RU" sz="2000" dirty="0" smtClean="0"/>
              <a:t>Князя </a:t>
            </a:r>
            <a:r>
              <a:rPr lang="ru-RU" sz="2000" dirty="0"/>
              <a:t>Игоря </a:t>
            </a:r>
            <a:r>
              <a:rPr lang="ru-RU" sz="2000" dirty="0" err="1"/>
              <a:t>Святославича</a:t>
            </a:r>
            <a:r>
              <a:rPr lang="ru-RU" sz="2000" dirty="0"/>
              <a:t>! </a:t>
            </a:r>
          </a:p>
          <a:p>
            <a:endParaRPr lang="ru-RU" sz="2000" dirty="0"/>
          </a:p>
          <a:p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/>
              <a:t>«</a:t>
            </a:r>
            <a:r>
              <a:rPr lang="ru-RU" sz="1600" dirty="0"/>
              <a:t>Слово о полку Игореве» Стихотворный перевод </a:t>
            </a:r>
            <a:r>
              <a:rPr lang="ru-RU" sz="1600" dirty="0" smtClean="0"/>
              <a:t>ростовского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литератора А. Н. </a:t>
            </a:r>
            <a:r>
              <a:rPr lang="ru-RU" sz="1600" dirty="0" err="1"/>
              <a:t>Скрипова</a:t>
            </a:r>
            <a:r>
              <a:rPr lang="ru-RU" sz="1600" dirty="0"/>
              <a:t>. </a:t>
            </a:r>
            <a:r>
              <a:rPr lang="ru-RU" sz="1600" dirty="0" err="1"/>
              <a:t>Ростиздат</a:t>
            </a:r>
            <a:r>
              <a:rPr lang="ru-RU" sz="1600" dirty="0"/>
              <a:t>, 1971, с. 9 и 27</a:t>
            </a:r>
          </a:p>
        </p:txBody>
      </p:sp>
    </p:spTree>
    <p:extLst>
      <p:ext uri="{BB962C8B-B14F-4D97-AF65-F5344CB8AC3E}">
        <p14:creationId xmlns:p14="http://schemas.microsoft.com/office/powerpoint/2010/main" val="36494740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268760"/>
            <a:ext cx="6624736" cy="49685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560" y="69269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Половцы и Половецкая земля к началу XIII в</a:t>
            </a:r>
          </a:p>
        </p:txBody>
      </p:sp>
    </p:spTree>
    <p:extLst>
      <p:ext uri="{BB962C8B-B14F-4D97-AF65-F5344CB8AC3E}">
        <p14:creationId xmlns:p14="http://schemas.microsoft.com/office/powerpoint/2010/main" val="1877208926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11560" y="1196752"/>
            <a:ext cx="820891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Вывод. </a:t>
            </a:r>
          </a:p>
          <a:p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/>
              <a:t>Население берегов Дона до того, как оно стало называться казаками, всегда было </a:t>
            </a:r>
            <a:r>
              <a:rPr lang="ru-RU" sz="2800" dirty="0" err="1"/>
              <a:t>разноплеменным</a:t>
            </a:r>
            <a:r>
              <a:rPr lang="ru-RU" sz="2800" dirty="0"/>
              <a:t>. </a:t>
            </a:r>
            <a:r>
              <a:rPr lang="ru-RU" sz="2800" dirty="0" smtClean="0"/>
              <a:t>В древности  до </a:t>
            </a:r>
            <a:r>
              <a:rPr lang="en-US" sz="2800" dirty="0" smtClean="0"/>
              <a:t>XIII </a:t>
            </a:r>
            <a:r>
              <a:rPr lang="ru-RU" sz="2800" dirty="0" smtClean="0"/>
              <a:t>в. здесь проживали сменяя друг друга: </a:t>
            </a:r>
            <a:r>
              <a:rPr lang="ru-RU" sz="2800" dirty="0" err="1" smtClean="0"/>
              <a:t>скифы,сарматы</a:t>
            </a:r>
            <a:r>
              <a:rPr lang="ru-RU" sz="2800" dirty="0" smtClean="0"/>
              <a:t>, хазары, половцы.</a:t>
            </a:r>
          </a:p>
          <a:p>
            <a:r>
              <a:rPr lang="ru-RU" sz="2800" dirty="0" smtClean="0"/>
              <a:t>И невозможно </a:t>
            </a:r>
            <a:r>
              <a:rPr lang="ru-RU" sz="2800" dirty="0"/>
              <a:t>приписать какому-то одному народу, помимо русских, ведущую роль в сложении </a:t>
            </a:r>
            <a:r>
              <a:rPr lang="ru-RU" sz="2800" dirty="0" smtClean="0"/>
              <a:t> донского казачества</a:t>
            </a:r>
            <a:r>
              <a:rPr lang="ru-RU" sz="2800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42886043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11444A-3F11-422A-A2E8-90040EAB8F1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2C2DD-1C79-44DB-98C1-490FF3464697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627784" y="980728"/>
            <a:ext cx="2185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259632" y="1916832"/>
            <a:ext cx="37939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 узнал(а)……………</a:t>
            </a:r>
          </a:p>
          <a:p>
            <a:endParaRPr lang="ru-RU" dirty="0" smtClean="0"/>
          </a:p>
          <a:p>
            <a:r>
              <a:rPr lang="ru-RU" dirty="0" smtClean="0"/>
              <a:t>Мне понравилось…………….</a:t>
            </a:r>
          </a:p>
          <a:p>
            <a:endParaRPr lang="ru-RU" dirty="0" smtClean="0"/>
          </a:p>
          <a:p>
            <a:r>
              <a:rPr lang="ru-RU" dirty="0" smtClean="0"/>
              <a:t>Мне не понравилось………………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568657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http://vitpiligrim.narod.ru/donsky/don30.jpg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/>
          <a:stretch>
            <a:fillRect/>
          </a:stretch>
        </p:blipFill>
        <p:spPr bwMode="auto">
          <a:xfrm>
            <a:off x="428596" y="1643051"/>
            <a:ext cx="8358246" cy="4786346"/>
          </a:xfrm>
          <a:prstGeom prst="rect">
            <a:avLst/>
          </a:prstGeom>
          <a:noFill/>
        </p:spPr>
      </p:pic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Донского края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FFEFC10-5988-4150-BDB0-4B30C4EDB57F}" type="datetime1">
              <a:rPr lang="ru-RU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4154F4-8958-4CE5-967A-B76A907DF2D8}" type="slidenum">
              <a:rPr lang="ru-RU"/>
              <a:pPr>
                <a:defRPr/>
              </a:pPr>
              <a:t>23</a:t>
            </a:fld>
            <a:endParaRPr lang="ru-RU"/>
          </a:p>
        </p:txBody>
      </p:sp>
      <p:sp>
        <p:nvSpPr>
          <p:cNvPr id="12" name="Лента лицом вниз 11"/>
          <p:cNvSpPr/>
          <p:nvPr/>
        </p:nvSpPr>
        <p:spPr>
          <a:xfrm>
            <a:off x="642910" y="928670"/>
            <a:ext cx="7715304" cy="642942"/>
          </a:xfrm>
          <a:prstGeom prst="ribbon">
            <a:avLst>
              <a:gd name="adj1" fmla="val 16667"/>
              <a:gd name="adj2" fmla="val 73427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История Дона в памяти потомков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357686" y="1785926"/>
            <a:ext cx="4429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00034" y="1643050"/>
            <a:ext cx="8143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FFFF00"/>
                </a:solidFill>
              </a:rPr>
              <a:t>Славные страницы истории дона навсегда остались в памяти потомков. Тем далеким событиям посвящено немало литературных произведений</a:t>
            </a:r>
            <a:r>
              <a:rPr lang="ru-RU" sz="1400" dirty="0" smtClean="0">
                <a:solidFill>
                  <a:schemeClr val="bg1"/>
                </a:solidFill>
              </a:rPr>
              <a:t>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28596" y="2357430"/>
            <a:ext cx="335874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Русь помнит те былые годы,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Когда свой гибельный удар,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Сын дикой степи и свободы,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Бросал ваш предок на татар;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Когда от Дона до Урала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И вдоль днепровских берегов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Внезапной молнией сверкала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Казачья сабля меж врагов.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И помнит Русь тот день великий,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Когда бесстрашный богатырь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 подножью Грозного-владыки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Поверг обширную Сибирь;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И подвиг дивный и кровавый.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Которым в летопись веков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На память вечную и славу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/>
                <a:ea typeface="Times New Roman" pitchFamily="18" charset="0"/>
              </a:rPr>
              <a:t>Внесен разрушенный Азов.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72000" y="2500306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Привет донцам! Увековечен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Ваш сильный, доблестный народ.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И знает мир, что вами встречен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Войны Отечественной год: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Весь Дон восстал, на голос чести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Весь день и ночь казак летел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И крови в битвах грозной мести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Последней капли не жалел.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Войны испытанные дети,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Русь помнить ваши имена!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Недаром славою столетий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Покрыты Дона знамена: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Вы вашей </a:t>
            </a:r>
            <a:r>
              <a:rPr lang="ru-RU" sz="1400" b="1" i="1" dirty="0" err="1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кровию</a:t>
            </a:r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 вписали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</a:endParaRP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  <a:ea typeface="Times New Roman" pitchFamily="18" charset="0"/>
              </a:rPr>
              <a:t>Любовь к Руси в её скрижали…</a:t>
            </a:r>
          </a:p>
          <a:p>
            <a:pPr lvl="0" algn="ctr" eaLnBrk="0" hangingPunct="0"/>
            <a:r>
              <a:rPr lang="ru-RU" sz="1400" b="1" i="1" dirty="0" smtClean="0">
                <a:solidFill>
                  <a:schemeClr val="bg1"/>
                </a:solidFill>
                <a:latin typeface="Times"/>
              </a:rPr>
              <a:t>                                                        И.Никитин</a:t>
            </a:r>
            <a:endParaRPr lang="ru-RU" sz="1400" b="1" i="1" dirty="0" smtClean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Использованные ресурсы: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51B4D7-43D8-47D4-8688-DD9AFA95838E}" type="datetime1">
              <a:rPr lang="ru-RU" smtClean="0"/>
              <a:pPr>
                <a:defRPr/>
              </a:pPr>
              <a:t>20.11.2021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1E430-3591-4048-979E-D7F019F6574E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142984"/>
            <a:ext cx="817471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/>
              <a:t>Справочник «Природные ресурсы Ростовской области». Ростов-на-Дону. 2003 г.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М.П.Астапенко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Е.Ю.Сухаревская «Природа и история родного края»,</a:t>
            </a:r>
            <a:r>
              <a:rPr lang="ru-RU" sz="1600" dirty="0" smtClean="0"/>
              <a:t> изд-во «</a:t>
            </a:r>
            <a:r>
              <a:rPr lang="ru-RU" sz="1600" dirty="0" err="1" smtClean="0"/>
              <a:t>Баро-пресс</a:t>
            </a:r>
            <a:r>
              <a:rPr lang="ru-RU" sz="1600" dirty="0" smtClean="0"/>
              <a:t>», Ростов-на-Дону. 2006 г.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Сайты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Природа Донского края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2"/>
              </a:rPr>
              <a:t>http://donrise.ru/water/tabid/272/Default.aspx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Картинки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Шаблон презентации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http://aida.ucoz.ru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Карта Ростовской области 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http://donrise.ru/geology/tabid/268/Default.aspx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Первобытные люди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http://cdn3.sbnation.com/imported_assets/1550739/primitive_man.jpg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Древний человек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http://rnns.ru/uploads/posts/2010-01/thumbs/1262607538_19246.jpg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Древние люди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http://pwpt.ru/uploads/presentation_screenshots/6ab5e72b545f4529d221126e1d2b1df8.JPG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Скифы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http://dick-k.narod.ru/Historical_Arts/Scythian_Warriors/Scythian_Warriors_09.jpg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Танаис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http://travelrostov.ru/wp-content/uploads/2011/09/tanais-gorod3.jpg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Печенеги и половцы  </a:t>
            </a:r>
            <a:r>
              <a:rPr lang="en-US" sz="1200" dirty="0" smtClean="0">
                <a:hlinkClick r:id="rId10"/>
              </a:rPr>
              <a:t>https</a:t>
            </a:r>
            <a:r>
              <a:rPr lang="en-US" sz="1200" dirty="0">
                <a:hlinkClick r:id="rId10"/>
              </a:rPr>
              <a:t>://</a:t>
            </a:r>
            <a:r>
              <a:rPr lang="en-US" sz="1200" dirty="0" smtClean="0">
                <a:hlinkClick r:id="rId10"/>
              </a:rPr>
              <a:t>bigslide.ru/istoriya/8389-don-v-ii-vekah-pechenegi-i-polovci.html</a:t>
            </a:r>
            <a:endParaRPr lang="ru-RU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 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Донского края   </a:t>
            </a:r>
            <a:r>
              <a:rPr lang="en-US" sz="1200" dirty="0" smtClean="0">
                <a:hlinkClick r:id="rId11"/>
              </a:rPr>
              <a:t>https</a:t>
            </a:r>
            <a:r>
              <a:rPr lang="en-US" sz="1200" dirty="0">
                <a:hlinkClick r:id="rId11"/>
              </a:rPr>
              <a:t>://</a:t>
            </a:r>
            <a:r>
              <a:rPr lang="en-US" sz="1200" dirty="0" smtClean="0">
                <a:hlinkClick r:id="rId11"/>
              </a:rPr>
              <a:t>gart9.npi-tu.ru/assets/files/doc/2021/09/</a:t>
            </a:r>
            <a:endParaRPr lang="ru-RU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скифы  </a:t>
            </a:r>
            <a:r>
              <a:rPr lang="en-US" sz="1200" dirty="0">
                <a:hlinkClick r:id="rId12"/>
              </a:rPr>
              <a:t>https://www.skazbeloyara.ru/publ</a:t>
            </a:r>
            <a:r>
              <a:rPr lang="en-US" sz="1200" dirty="0" smtClean="0">
                <a:hlinkClick r:id="rId12"/>
              </a:rPr>
              <a:t>/</a:t>
            </a:r>
            <a:endParaRPr lang="ru-RU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Сарматы       </a:t>
            </a:r>
            <a:r>
              <a:rPr lang="en-US" sz="1200" dirty="0" smtClean="0">
                <a:hlinkClick r:id="rId13"/>
              </a:rPr>
              <a:t>https</a:t>
            </a:r>
            <a:r>
              <a:rPr lang="en-US" sz="1200" dirty="0">
                <a:hlinkClick r:id="rId13"/>
              </a:rPr>
              <a:t>://</a:t>
            </a:r>
            <a:r>
              <a:rPr lang="en-US" sz="1200" dirty="0" smtClean="0">
                <a:hlinkClick r:id="rId13"/>
              </a:rPr>
              <a:t>cknow.ru/uploads/posts/2017-10/1508247772_421958_4_img56ad135ab8dd4bd6bd229f54304275d6.jpg</a:t>
            </a:r>
            <a:endParaRPr lang="ru-RU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200" dirty="0" smtClean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стория  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История  4</Template>
  <TotalTime>889</TotalTime>
  <Words>1385</Words>
  <Application>Microsoft Office PowerPoint</Application>
  <PresentationFormat>Экран (4:3)</PresentationFormat>
  <Paragraphs>270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Times</vt:lpstr>
      <vt:lpstr>Times New Roman</vt:lpstr>
      <vt:lpstr>Wingdings 2</vt:lpstr>
      <vt:lpstr>История  4</vt:lpstr>
      <vt:lpstr>Край, где мы живем.  Презентация к уроку «Соседи славян» 6кл. История России.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История Донского края</vt:lpstr>
      <vt:lpstr>Использованные ресурсы: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 Донского края</dc:title>
  <dc:subject>Доноведение</dc:subject>
  <dc:creator>Плотникова О.В.</dc:creator>
  <cp:keywords>история донского края, доноведение , презентация</cp:keywords>
  <cp:lastModifiedBy>Пользователь Windows</cp:lastModifiedBy>
  <cp:revision>91</cp:revision>
  <dcterms:created xsi:type="dcterms:W3CDTF">2013-07-09T18:34:10Z</dcterms:created>
  <dcterms:modified xsi:type="dcterms:W3CDTF">2021-11-20T17:37:56Z</dcterms:modified>
  <cp:category>презентация</cp:category>
</cp:coreProperties>
</file>