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9" r:id="rId3"/>
    <p:sldId id="261" r:id="rId4"/>
    <p:sldId id="271" r:id="rId5"/>
    <p:sldId id="267" r:id="rId6"/>
    <p:sldId id="262" r:id="rId7"/>
    <p:sldId id="260" r:id="rId8"/>
    <p:sldId id="257" r:id="rId9"/>
    <p:sldId id="270" r:id="rId10"/>
    <p:sldId id="266" r:id="rId11"/>
    <p:sldId id="264" r:id="rId12"/>
    <p:sldId id="272" r:id="rId13"/>
    <p:sldId id="268" r:id="rId14"/>
    <p:sldId id="269" r:id="rId15"/>
    <p:sldId id="273" r:id="rId16"/>
    <p:sldId id="263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без заголовка" id="{69F8B229-653A-4090-A129-B7519223D21D}">
          <p14:sldIdLst>
            <p14:sldId id="256"/>
            <p14:sldId id="259"/>
            <p14:sldId id="261"/>
            <p14:sldId id="271"/>
            <p14:sldId id="267"/>
            <p14:sldId id="262"/>
            <p14:sldId id="260"/>
            <p14:sldId id="257"/>
            <p14:sldId id="270"/>
            <p14:sldId id="266"/>
            <p14:sldId id="264"/>
            <p14:sldId id="272"/>
            <p14:sldId id="268"/>
            <p14:sldId id="269"/>
            <p14:sldId id="263"/>
            <p14:sldId id="273"/>
            <p14:sldId id="258"/>
            <p14:sldId id="265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60" d="100"/>
          <a:sy n="60" d="100"/>
        </p:scale>
        <p:origin x="-1080" y="-174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862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E2E94F-172F-445F-8687-735F65B75CDB}" type="datetimeFigureOut">
              <a:rPr lang="ru-RU" smtClean="0"/>
              <a:pPr/>
              <a:t>06.12.2025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CAF79D-BE8D-4B90-B514-FE8B663A80E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20420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AF79D-BE8D-4B90-B514-FE8B663A80EB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794447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AF79D-BE8D-4B90-B514-FE8B663A80EB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503556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 cstate="print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 cstate="print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 cstate="print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 xmlns="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FD6CE-811D-4BFF-8196-18EEB93638A7}" type="datetimeFigureOut">
              <a:rPr lang="ru-RU" smtClean="0"/>
              <a:pPr/>
              <a:t>06.12.2025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0D94210F-F784-4FBF-B385-2643334AED0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964242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FD6CE-811D-4BFF-8196-18EEB93638A7}" type="datetimeFigureOut">
              <a:rPr lang="ru-RU" smtClean="0"/>
              <a:pPr/>
              <a:t>06.12.2025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4210F-F784-4FBF-B385-2643334AED0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400704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 cstate="print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61EFD6CE-811D-4BFF-8196-18EEB93638A7}" type="datetimeFigureOut">
              <a:rPr lang="ru-RU" smtClean="0"/>
              <a:pPr/>
              <a:t>06.12.2025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 xmlns="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0D94210F-F784-4FBF-B385-2643334AED0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4664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FD6CE-811D-4BFF-8196-18EEB93638A7}" type="datetimeFigureOut">
              <a:rPr lang="ru-RU" smtClean="0"/>
              <a:pPr/>
              <a:t>06.12.2025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4210F-F784-4FBF-B385-2643334AED0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32984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FD6CE-811D-4BFF-8196-18EEB93638A7}" type="datetimeFigureOut">
              <a:rPr lang="ru-RU" smtClean="0"/>
              <a:pPr/>
              <a:t>06.12.2025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4210F-F784-4FBF-B385-2643334AED0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06800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FD6CE-811D-4BFF-8196-18EEB93638A7}" type="datetimeFigureOut">
              <a:rPr lang="ru-RU" smtClean="0"/>
              <a:pPr/>
              <a:t>06.12.2025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4210F-F784-4FBF-B385-2643334AED0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18564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FD6CE-811D-4BFF-8196-18EEB93638A7}" type="datetimeFigureOut">
              <a:rPr lang="ru-RU" smtClean="0"/>
              <a:pPr/>
              <a:t>06.12.2025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4210F-F784-4FBF-B385-2643334AED0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88838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 cstate="print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FD6CE-811D-4BFF-8196-18EEB93638A7}" type="datetimeFigureOut">
              <a:rPr lang="ru-RU" smtClean="0"/>
              <a:pPr/>
              <a:t>06.12.2025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 xmlns="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4210F-F784-4FBF-B385-2643334AED0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05991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 cstate="print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FD6CE-811D-4BFF-8196-18EEB93638A7}" type="datetimeFigureOut">
              <a:rPr lang="ru-RU" smtClean="0"/>
              <a:pPr/>
              <a:t>06.12.2025</a:t>
            </a:fld>
            <a:endParaRPr lang="ru-RU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 xmlns="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4210F-F784-4FBF-B385-2643334AED0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72243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FD6CE-811D-4BFF-8196-18EEB93638A7}" type="datetimeFigureOut">
              <a:rPr lang="ru-RU" smtClean="0"/>
              <a:pPr/>
              <a:t>06.12.2025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4210F-F784-4FBF-B385-2643334AED0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23014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FD6CE-811D-4BFF-8196-18EEB93638A7}" type="datetimeFigureOut">
              <a:rPr lang="ru-RU" smtClean="0"/>
              <a:pPr/>
              <a:t>06.12.2025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4210F-F784-4FBF-B385-2643334AED0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95877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61EFD6CE-811D-4BFF-8196-18EEB93638A7}" type="datetimeFigureOut">
              <a:rPr lang="ru-RU" smtClean="0"/>
              <a:pPr/>
              <a:t>06.12.2025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 xmlns="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0D94210F-F784-4FBF-B385-2643334AED0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7906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9.xml"/><Relationship Id="rId1" Type="http://schemas.openxmlformats.org/officeDocument/2006/relationships/video" Target="file:///C:\WORK\T51_1.AVI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>
            <a:extLst>
              <a:ext uri="{FF2B5EF4-FFF2-40B4-BE49-F238E27FC236}">
                <a16:creationId xmlns:a16="http://schemas.microsoft.com/office/drawing/2014/main" xmlns="" id="{DC642C8D-76BC-E540-7A30-9875A65F98BC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785" r="7785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855779" y="740978"/>
            <a:ext cx="6968358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Пока живет память -живы и </a:t>
            </a:r>
            <a:r>
              <a:rPr lang="ru-RU" sz="5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мы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Выполнила: Горохова Г.С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читель МБОУ «СОШ №19»ИМОСК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1465817037"/>
      </p:ext>
    </p:extLst>
  </p:cSld>
  <p:clrMapOvr>
    <a:masterClrMapping/>
  </p:clrMapOvr>
  <p:transition spd="med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EC77A41-5D86-D9A5-8E7D-271F231B35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1350" y="856479"/>
            <a:ext cx="10729464" cy="5670445"/>
          </a:xfrm>
        </p:spPr>
        <p:txBody>
          <a:bodyPr anchor="t">
            <a:normAutofit/>
          </a:bodyPr>
          <a:lstStyle/>
          <a:p>
            <a:pPr algn="ctr"/>
            <a:r>
              <a:rPr lang="ru-RU" sz="6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Пока живет память -живы и мы</a:t>
            </a:r>
            <a:r>
              <a:rPr lang="ru-RU" sz="6000" dirty="0">
                <a:solidFill>
                  <a:srgbClr val="C00000"/>
                </a:solidFill>
                <a:latin typeface="Bahnschrift Light Condensed" panose="020B0502040204020203" pitchFamily="34" charset="0"/>
              </a:rPr>
              <a:t/>
            </a:r>
            <a:br>
              <a:rPr lang="ru-RU" sz="6000" dirty="0">
                <a:solidFill>
                  <a:srgbClr val="C00000"/>
                </a:solidFill>
                <a:latin typeface="Bahnschrift Light Condensed" panose="020B0502040204020203" pitchFamily="34" charset="0"/>
              </a:rPr>
            </a:br>
            <a:r>
              <a:rPr lang="ru-RU" sz="6000" dirty="0">
                <a:solidFill>
                  <a:srgbClr val="C00000"/>
                </a:solidFill>
                <a:latin typeface="Bahnschrift Light Condensed" panose="020B0502040204020203" pitchFamily="34" charset="0"/>
              </a:rPr>
              <a:t/>
            </a:r>
            <a:br>
              <a:rPr lang="ru-RU" sz="6000" dirty="0">
                <a:solidFill>
                  <a:srgbClr val="C00000"/>
                </a:solidFill>
                <a:latin typeface="Bahnschrift Light Condensed" panose="020B0502040204020203" pitchFamily="34" charset="0"/>
              </a:rPr>
            </a:br>
            <a:r>
              <a:rPr lang="ru-RU" sz="4000" dirty="0">
                <a:solidFill>
                  <a:srgbClr val="C00000"/>
                </a:solidFill>
                <a:latin typeface="Bahnschrift Light Condensed" panose="020B0502040204020203" pitchFamily="34" charset="0"/>
              </a:rPr>
              <a:t/>
            </a:r>
            <a:br>
              <a:rPr lang="ru-RU" sz="4000" dirty="0">
                <a:solidFill>
                  <a:srgbClr val="C00000"/>
                </a:solidFill>
                <a:latin typeface="Bahnschrift Light Condensed" panose="020B0502040204020203" pitchFamily="34" charset="0"/>
              </a:rPr>
            </a:br>
            <a:r>
              <a:rPr lang="ru-RU" sz="31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Вспомним всех поименно,</a:t>
            </a:r>
            <a:br>
              <a:rPr lang="ru-RU" sz="31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Сердцем вспомним своим. </a:t>
            </a:r>
            <a:r>
              <a:rPr lang="en-US" sz="31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1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Это нужно не мёртвым,</a:t>
            </a:r>
            <a:br>
              <a:rPr lang="ru-RU" sz="31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Это нужно живым</a:t>
            </a:r>
            <a:br>
              <a:rPr lang="ru-RU" sz="31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1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3007946"/>
      </p:ext>
    </p:extLst>
  </p:cSld>
  <p:clrMapOvr>
    <a:masterClrMapping/>
  </p:clrMapOvr>
  <p:transition spd="slow">
    <p:pull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Picture background">
            <a:extLst>
              <a:ext uri="{FF2B5EF4-FFF2-40B4-BE49-F238E27FC236}">
                <a16:creationId xmlns:a16="http://schemas.microsoft.com/office/drawing/2014/main" xmlns="" id="{BC2823B5-49E5-67DB-BE16-1D5FB27D87CD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810" b="3810"/>
          <a:stretch>
            <a:fillRect/>
          </a:stretch>
        </p:blipFill>
        <p:spPr bwMode="auto">
          <a:xfrm>
            <a:off x="705600" y="734400"/>
            <a:ext cx="3967861" cy="55957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DFBA738-EA47-1037-653B-2068635CB6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57460" y="707021"/>
            <a:ext cx="5893636" cy="3100549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Громов</a:t>
            </a:r>
            <a:endParaRPr lang="en-US" sz="5400" b="1" i="0" dirty="0" smtClean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lang="ru-RU" sz="5400" b="1" i="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Борис Всеволодович</a:t>
            </a:r>
            <a:endParaRPr lang="ru-RU" sz="5400" b="1" i="0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8115932"/>
      </p:ext>
    </p:extLst>
  </p:cSld>
  <p:clrMapOvr>
    <a:masterClrMapping/>
  </p:clrMapOvr>
  <p:transition spd="med">
    <p:pull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T51_1.AVI">
            <a:hlinkClick r:id="" action="ppaction://media"/>
          </p:cNvPr>
          <p:cNvPicPr>
            <a:picLocks noGrp="1" noRot="1" noChangeAspect="1" noChangeArrowheads="1"/>
          </p:cNvPicPr>
          <p:nvPr>
            <p:ph type="pic" idx="1"/>
            <a:videoFile r:link="rId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92" r="4592"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xmlns="" val="537080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33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3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510954" y="302958"/>
            <a:ext cx="3681046" cy="329184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Карта </a:t>
            </a:r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Афганистана</a:t>
            </a:r>
            <a:endParaRPr lang="ru-RU" sz="4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Picture background">
            <a:extLst>
              <a:ext uri="{FF2B5EF4-FFF2-40B4-BE49-F238E27FC236}">
                <a16:creationId xmlns:a16="http://schemas.microsoft.com/office/drawing/2014/main" xmlns="" id="{C2909F24-5A3E-AAFE-DCB1-10A97EA700A2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319" b="1319"/>
          <a:stretch>
            <a:fillRect/>
          </a:stretch>
        </p:blipFill>
        <p:spPr bwMode="auto">
          <a:xfrm>
            <a:off x="0" y="0"/>
            <a:ext cx="851095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044822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33B58AF4-749F-02D3-A191-729B9EDBF1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78905" y="734400"/>
            <a:ext cx="6158600" cy="4641641"/>
          </a:xfrm>
        </p:spPr>
        <p:txBody>
          <a:bodyPr>
            <a:normAutofit fontScale="92500" lnSpcReduction="10000"/>
          </a:bodyPr>
          <a:lstStyle/>
          <a:p>
            <a:r>
              <a:rPr lang="ru-RU" sz="4800" b="1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Воины- интернационалисты:</a:t>
            </a:r>
          </a:p>
          <a:p>
            <a:endParaRPr lang="ru-RU" sz="4800" b="1" i="0" dirty="0" smtClean="0">
              <a:solidFill>
                <a:srgbClr val="C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5400" b="1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Волчков </a:t>
            </a:r>
            <a:endParaRPr lang="en-US" sz="5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5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Виктор</a:t>
            </a:r>
            <a:r>
              <a:rPr lang="ru-RU" sz="5400" b="1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5400" b="1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Николаевич</a:t>
            </a:r>
            <a:endParaRPr lang="ru-RU" sz="5400" b="1" i="0" dirty="0">
              <a:solidFill>
                <a:srgbClr val="C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ВОЛЧКОВ Виктор&#10;                    Геннадьевич"/>
          <p:cNvPicPr>
            <a:picLocks noGrp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264" b="2264"/>
          <a:stretch>
            <a:fillRect/>
          </a:stretch>
        </p:blipFill>
        <p:spPr bwMode="auto">
          <a:xfrm>
            <a:off x="818147" y="595288"/>
            <a:ext cx="3967200" cy="5594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134496556"/>
      </p:ext>
    </p:extLst>
  </p:cSld>
  <p:clrMapOvr>
    <a:masterClrMapping/>
  </p:clrMapOvr>
  <p:transition spd="med">
    <p:pull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E8ADD8BA-AC69-A769-DF2D-CEDF5A18E541}"/>
              </a:ext>
            </a:extLst>
          </p:cNvPr>
          <p:cNvPicPr>
            <a:picLocks noGrp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385" b="2385"/>
          <a:stretch>
            <a:fillRect/>
          </a:stretch>
        </p:blipFill>
        <p:spPr bwMode="auto">
          <a:xfrm>
            <a:off x="705600" y="734405"/>
            <a:ext cx="3967200" cy="5594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96BF1F21-1F0C-B1CE-6F87-3CB208A8CF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06716" y="679004"/>
            <a:ext cx="6350058" cy="4970011"/>
          </a:xfrm>
        </p:spPr>
        <p:txBody>
          <a:bodyPr>
            <a:normAutofit fontScale="47500" lnSpcReduction="20000"/>
          </a:bodyPr>
          <a:lstStyle/>
          <a:p>
            <a:r>
              <a:rPr lang="ru-RU" sz="93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Воины- интернационалисты:</a:t>
            </a:r>
          </a:p>
          <a:p>
            <a:endParaRPr lang="ru-RU" sz="5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0500" b="1" i="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Головнев </a:t>
            </a:r>
          </a:p>
          <a:p>
            <a:r>
              <a:rPr lang="ru-RU" sz="10500" b="1" i="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Юрий </a:t>
            </a:r>
          </a:p>
          <a:p>
            <a:r>
              <a:rPr lang="ru-RU" sz="10500" b="1" i="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Николаевич</a:t>
            </a:r>
            <a:r>
              <a:rPr lang="ru-RU" sz="5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5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4200" b="1" i="0" dirty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старший лейтенант</a:t>
            </a:r>
            <a:r>
              <a:rPr lang="ru-RU" sz="4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200" b="1" i="0" dirty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04.01.1962 – 13.11.1986</a:t>
            </a:r>
          </a:p>
        </p:txBody>
      </p:sp>
    </p:spTree>
    <p:extLst>
      <p:ext uri="{BB962C8B-B14F-4D97-AF65-F5344CB8AC3E}">
        <p14:creationId xmlns:p14="http://schemas.microsoft.com/office/powerpoint/2010/main" xmlns="" val="2817959020"/>
      </p:ext>
    </p:extLst>
  </p:cSld>
  <p:clrMapOvr>
    <a:masterClrMapping/>
  </p:clrMapOvr>
  <p:transition spd="med">
    <p:pull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5">
            <a:extLst>
              <a:ext uri="{FF2B5EF4-FFF2-40B4-BE49-F238E27FC236}">
                <a16:creationId xmlns:a16="http://schemas.microsoft.com/office/drawing/2014/main" xmlns="" id="{7254E229-C6B5-721F-3EFB-56D2E01AEFBA}"/>
              </a:ext>
            </a:extLst>
          </p:cNvPr>
          <p:cNvPicPr>
            <a:picLocks noGrp="1"/>
          </p:cNvPicPr>
          <p:nvPr>
            <p:ph type="pic" idx="1"/>
          </p:nvPr>
        </p:nvPicPr>
        <p:blipFill>
          <a:blip r:embed="rId3" cstate="print"/>
          <a:srcRect l="7756" r="7756"/>
          <a:stretch>
            <a:fillRect/>
          </a:stretch>
        </p:blipFill>
        <p:spPr>
          <a:xfrm>
            <a:off x="0" y="0"/>
            <a:ext cx="7327674" cy="6858000"/>
          </a:xfrm>
          <a:prstGeom prst="rect">
            <a:avLst/>
          </a:prstGeo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8C0ADE50-87E8-40CC-4162-D3584763A9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09338" y="1087820"/>
            <a:ext cx="4083269" cy="4776951"/>
          </a:xfrm>
        </p:spPr>
        <p:txBody>
          <a:bodyPr>
            <a:noAutofit/>
          </a:bodyPr>
          <a:lstStyle/>
          <a:p>
            <a:r>
              <a:rPr lang="ru-RU" sz="4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Вспомним всех поименно,</a:t>
            </a:r>
            <a:br>
              <a:rPr lang="ru-RU" sz="4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Сердцем </a:t>
            </a:r>
            <a:r>
              <a:rPr lang="ru-RU" sz="4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вспомним своим…</a:t>
            </a:r>
            <a:endParaRPr lang="en-US" sz="4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0970810"/>
      </p:ext>
    </p:extLst>
  </p:cSld>
  <p:clrMapOvr>
    <a:masterClrMapping/>
  </p:clrMapOvr>
  <p:transition spd="med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650123" y="333103"/>
            <a:ext cx="3200400" cy="3291840"/>
          </a:xfrm>
        </p:spPr>
        <p:txBody>
          <a:bodyPr>
            <a:normAutofit/>
          </a:bodyPr>
          <a:lstStyle/>
          <a:p>
            <a:pPr algn="ctr"/>
            <a:r>
              <a:rPr lang="ru-RU" sz="5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ГРУЗ «200»</a:t>
            </a:r>
          </a:p>
        </p:txBody>
      </p:sp>
      <p:pic>
        <p:nvPicPr>
          <p:cNvPr id="5" name="Picture 5" descr="рис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810" r="10810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4790607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21706" y="638468"/>
            <a:ext cx="3337684" cy="1737360"/>
          </a:xfrm>
        </p:spPr>
        <p:txBody>
          <a:bodyPr>
            <a:noAutofit/>
          </a:bodyPr>
          <a:lstStyle/>
          <a:p>
            <a:pPr algn="ctr"/>
            <a:r>
              <a:rPr lang="ru-RU" sz="4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Ветераны афгана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Image 13" descr="C:\Documents and Settings\Администратор\Local Settings\Temporary Internet Files\Content.Word\DSC_3971.jpg"/>
          <p:cNvPicPr>
            <a:picLocks noGrp="1"/>
          </p:cNvPicPr>
          <p:nvPr>
            <p:ph type="pic" idx="1"/>
          </p:nvPr>
        </p:nvPicPr>
        <p:blipFill>
          <a:blip r:embed="rId2" cstate="print"/>
          <a:srcRect l="9592" r="9592"/>
          <a:stretch>
            <a:fillRect/>
          </a:stretch>
        </p:blipFill>
        <p:spPr>
          <a:xfrm>
            <a:off x="0" y="0"/>
            <a:ext cx="83166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23387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45101258-B061-B978-2779-303F0E7251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81448" y="804041"/>
            <a:ext cx="6452826" cy="4942489"/>
          </a:xfrm>
        </p:spPr>
        <p:txBody>
          <a:bodyPr>
            <a:normAutofit fontScale="85000" lnSpcReduction="20000"/>
          </a:bodyPr>
          <a:lstStyle/>
          <a:p>
            <a:r>
              <a:rPr lang="ru-RU" sz="52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Наши земляки:</a:t>
            </a:r>
          </a:p>
          <a:p>
            <a:endParaRPr lang="ru-RU" sz="5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5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ЗАЙЦЕВ</a:t>
            </a:r>
          </a:p>
          <a:p>
            <a:r>
              <a:rPr lang="ru-RU" sz="5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Василий</a:t>
            </a:r>
          </a:p>
          <a:p>
            <a:r>
              <a:rPr lang="ru-RU" sz="5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Ефимович</a:t>
            </a:r>
            <a:r>
              <a:rPr lang="ru-RU" sz="5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5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23.03.1966 </a:t>
            </a: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13.09.1984</a:t>
            </a:r>
            <a:r>
              <a:rPr lang="ru-RU" sz="1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9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pic>
        <p:nvPicPr>
          <p:cNvPr id="9" name="Рисунок 8"/>
          <p:cNvPicPr>
            <a:picLocks noGrp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705600" y="734400"/>
            <a:ext cx="3967200" cy="5594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271454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738649" y="931244"/>
            <a:ext cx="6132786" cy="4996590"/>
          </a:xfrm>
        </p:spPr>
        <p:txBody>
          <a:bodyPr>
            <a:noAutofit/>
          </a:bodyPr>
          <a:lstStyle/>
          <a:p>
            <a:r>
              <a:rPr lang="ru-RU" sz="54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Наши земляки:</a:t>
            </a:r>
            <a:endParaRPr lang="ru-RU" sz="5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4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4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ПОЛУШИН Николай</a:t>
            </a:r>
          </a:p>
          <a:p>
            <a:r>
              <a:rPr lang="ru-RU" sz="4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Леонидович</a:t>
            </a:r>
          </a:p>
          <a:p>
            <a:endParaRPr lang="ru-RU" sz="3200" b="1" dirty="0" smtClean="0">
              <a:solidFill>
                <a:srgbClr val="C00000"/>
              </a:solidFill>
            </a:endParaRPr>
          </a:p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28.8.1961 - 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3.02.1981 </a:t>
            </a:r>
          </a:p>
        </p:txBody>
      </p:sp>
      <p:pic>
        <p:nvPicPr>
          <p:cNvPr id="5" name="Рисунок 4" descr="Памяти павших в Афганской войне"/>
          <p:cNvPicPr>
            <a:picLocks noGrp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923" r="6923"/>
          <a:stretch>
            <a:fillRect/>
          </a:stretch>
        </p:blipFill>
        <p:spPr bwMode="auto">
          <a:xfrm>
            <a:off x="786063" y="595288"/>
            <a:ext cx="3967200" cy="5594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5600176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D6AD4760-47C6-F05E-1A36-F4204490B684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306" r="4306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93164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650" y="297707"/>
            <a:ext cx="10325100" cy="864343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Воины-интернационалисты в гостях в </a:t>
            </a:r>
            <a:r>
              <a:rPr lang="ru-RU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сош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№19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кабинет 24\Desktop\Горохова\Ветераны\Афганистан\Фото\IMG_0358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637" r="9637"/>
          <a:stretch>
            <a:fillRect/>
          </a:stretch>
        </p:blipFill>
        <p:spPr bwMode="auto">
          <a:xfrm>
            <a:off x="435346" y="1474733"/>
            <a:ext cx="3424814" cy="4540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кабинет 24\Desktop\Горохова\Ветераны\Афганистан\Фото\IMG_037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13384" y="1474733"/>
            <a:ext cx="3424814" cy="4540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кабинет 24\Desktop\Горохова\Ветераны\Афганистан\Фото\IMG_037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34398" y="1501667"/>
            <a:ext cx="3423600" cy="4540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44364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9" name="Picture 5" descr="D:\Downloads\20250213_100335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07" r="5107"/>
          <a:stretch>
            <a:fillRect/>
          </a:stretch>
        </p:blipFill>
        <p:spPr bwMode="auto">
          <a:xfrm>
            <a:off x="0" y="1277007"/>
            <a:ext cx="6096000" cy="5344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Downloads\20250213_10033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1" y="1245476"/>
            <a:ext cx="6096000" cy="5612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72966" y="252248"/>
            <a:ext cx="11277074" cy="898635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Выпускники школы, участники СВО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2607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E2332DF7-00E8-4359-7524-F9F7FBEBED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259763" y="987744"/>
            <a:ext cx="3932237" cy="381158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Вспомним всех поименно,</a:t>
            </a:r>
            <a:b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Сердцем 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вспомним своим</a:t>
            </a: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Это нужно 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 мертвым,</a:t>
            </a:r>
            <a:endParaRPr lang="en-US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Это нужно 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живым!</a:t>
            </a:r>
            <a:endParaRPr lang="ru-RU" sz="3200" b="1" dirty="0"/>
          </a:p>
        </p:txBody>
      </p:sp>
      <p:pic>
        <p:nvPicPr>
          <p:cNvPr id="5" name="Image 5">
            <a:extLst>
              <a:ext uri="{FF2B5EF4-FFF2-40B4-BE49-F238E27FC236}">
                <a16:creationId xmlns:a16="http://schemas.microsoft.com/office/drawing/2014/main" xmlns="" id="{7254E229-C6B5-721F-3EFB-56D2E01AEFBA}"/>
              </a:ext>
            </a:extLst>
          </p:cNvPr>
          <p:cNvPicPr>
            <a:picLocks noGrp="1"/>
          </p:cNvPicPr>
          <p:nvPr>
            <p:ph type="pic" idx="1"/>
          </p:nvPr>
        </p:nvPicPr>
        <p:blipFill>
          <a:blip r:embed="rId2" cstate="print"/>
          <a:srcRect l="9610" r="9610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647912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Дерево">
  <a:themeElements>
    <a:clrScheme name="Дерево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Дерево">
      <a:majorFont>
        <a:latin typeface="Rockwell Condensed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Дерево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TM03090434[[fn=Дерево]]</Template>
  <TotalTime>361</TotalTime>
  <Words>84</Words>
  <Application>Microsoft Office PowerPoint</Application>
  <PresentationFormat>Произвольный</PresentationFormat>
  <Paragraphs>40</Paragraphs>
  <Slides>16</Slides>
  <Notes>2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Дерево</vt:lpstr>
      <vt:lpstr>Слайд 1</vt:lpstr>
      <vt:lpstr>Пока живет память -живы и мы   Вспомним всех поименно, Сердцем вспомним своим.  Это нужно не мёртвым,  Это нужно живым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Ветераны афгана</vt:lpstr>
      <vt:lpstr>Слайд 11</vt:lpstr>
      <vt:lpstr>Слайд 12</vt:lpstr>
      <vt:lpstr>Слайд 13</vt:lpstr>
      <vt:lpstr>Воины-интернационалисты в гостях в сош №19</vt:lpstr>
      <vt:lpstr>Выпускники школы, участники СВО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Эхо Афганской войны</dc:title>
  <dc:creator>Земцев Семён</dc:creator>
  <cp:lastModifiedBy>Admin</cp:lastModifiedBy>
  <cp:revision>23</cp:revision>
  <dcterms:created xsi:type="dcterms:W3CDTF">2025-02-10T17:32:38Z</dcterms:created>
  <dcterms:modified xsi:type="dcterms:W3CDTF">2025-12-06T14:35:12Z</dcterms:modified>
</cp:coreProperties>
</file>