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011" autoAdjust="0"/>
  </p:normalViewPr>
  <p:slideViewPr>
    <p:cSldViewPr>
      <p:cViewPr varScale="1">
        <p:scale>
          <a:sx n="64" d="100"/>
          <a:sy n="64" d="100"/>
        </p:scale>
        <p:origin x="-148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29.11.2021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29.11.2021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Воспитатель2\Desktop\unnamed (3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0" y="1529296"/>
            <a:ext cx="6012160" cy="5328704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719064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accent4">
                    <a:lumMod val="75000"/>
                  </a:schemeClr>
                </a:solidFill>
              </a:rPr>
              <a:t>«Формирование семейных ценностей у детей»</a:t>
            </a:r>
            <a:endParaRPr lang="ru-RU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5301208"/>
            <a:ext cx="6372200" cy="1080120"/>
          </a:xfrm>
        </p:spPr>
        <p:txBody>
          <a:bodyPr>
            <a:normAutofit/>
          </a:bodyPr>
          <a:lstStyle/>
          <a:p>
            <a:r>
              <a:rPr lang="ru-RU" dirty="0" err="1" smtClean="0">
                <a:solidFill>
                  <a:schemeClr val="accent6">
                    <a:lumMod val="50000"/>
                  </a:schemeClr>
                </a:solidFill>
              </a:rPr>
              <a:t>Енова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 Анастасия Борисовна </a:t>
            </a:r>
          </a:p>
          <a:p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Воспитатель МДОУ «Солнышко»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Воспитатель2\Desktop\depositphotos_314998252-stock-illustration-family-happiness-generation-and-peopl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0"/>
            <a:ext cx="7626284" cy="3346032"/>
          </a:xfrm>
          <a:prstGeom prst="rect">
            <a:avLst/>
          </a:prstGeom>
          <a:noFill/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5536" y="3401616"/>
            <a:ext cx="8208912" cy="3456384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Проблема возрождения семейных традиций является актуальной в любое время и определяется той огромной ролью, которую играет семья и семейные традиции в развитии и формировании социально – нравственной культуры ребёнка. Семейные традиции и взаимоотношения накладывают отпечаток на формирование нравственных качеств ребёнка. Недаром народная мудрость гласит: «Ребёнок учится тому, что видит у себя в дому. Родители пример ему».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accent4">
                    <a:lumMod val="75000"/>
                  </a:schemeClr>
                </a:solidFill>
              </a:rPr>
              <a:t>Что такое ценности семейной жизни?</a:t>
            </a:r>
            <a:endParaRPr lang="ru-RU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Ценности семейной жизни — это то, что уважается, ценится всеми членами семьи и является общим полем их интересов. Сама семья - это тоже ценность. Однако общество развивается, и каждому этапу развития присущ свой тип отношений между близкими и родными людьми. Изменения в социуме накладывают свой отпечаток на значение и приоритетность ценностей семейной жизни. Мало того, современные и традиционные семейные ценности нередко конфликтуют между собой.</a:t>
            </a:r>
            <a:endParaRPr lang="ru-RU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accent4">
                    <a:lumMod val="75000"/>
                  </a:schemeClr>
                </a:solidFill>
              </a:rPr>
              <a:t>Традиционные семейные ценности.</a:t>
            </a:r>
            <a:endParaRPr lang="ru-RU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700808"/>
            <a:ext cx="8568952" cy="4968552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Основные традиционные семейные ценности это:</a:t>
            </a:r>
          </a:p>
          <a:p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брак;</a:t>
            </a:r>
          </a:p>
          <a:p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вера;</a:t>
            </a:r>
          </a:p>
          <a:p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верность;</a:t>
            </a:r>
          </a:p>
          <a:p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взаимоуважение.</a:t>
            </a:r>
          </a:p>
          <a:p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Согласно церковным традициям брак - нерушимый союз, единственная приемлемая форма совместной жизни мужчины и женщины, основанная на сохранении веры и взаимной любви, рождении и воспитании детей. Современное общество зачастую не воспринимает традиционные ценности семейной жизни должным образом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.</a:t>
            </a:r>
          </a:p>
          <a:p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В традиционной семье важным объединяющим фактором являлась совместная деятельность. Деревенская семья дружно работала на поле, семьи из городов занимались или торговлей, или каким-то видом ремесла. Согласно семейным традициям профессии передавались по наследству: от деда к отцу, от отца к сыну.</a:t>
            </a:r>
            <a:endParaRPr lang="ru-RU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accent4">
                    <a:lumMod val="75000"/>
                  </a:schemeClr>
                </a:solidFill>
              </a:rPr>
              <a:t>Современные семейные ценности.</a:t>
            </a:r>
            <a:endParaRPr lang="ru-RU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Сегодня мало кто хочет жить так, как жили наши предки. Традиционное отношение к мужчине как к добытчику и абсолютному авторитету присутствует далеко не во всех семьях. Роли все чаще распределяются поровну, а судьбоносные решения принимаются на семейных советах. Семейные ценности - это основа крепкой семьи. Принципы воспитания детей также поменялись. Послушание перестало быть основным достоинством - сейчас намного важнее, чтобы малыш рос самостоятельной личностью. А передача профессии по наследству - достаточно редкое явление, ребенок сам выбирает, чем он будет заниматься в будущем.</a:t>
            </a:r>
            <a:endParaRPr lang="ru-RU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Воспитатель2\Desktop\unnamed (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3774" y="2787774"/>
            <a:ext cx="4070226" cy="407022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accent4">
                    <a:lumMod val="75000"/>
                  </a:schemeClr>
                </a:solidFill>
              </a:rPr>
              <a:t>Роль семейных ценностей в жизни семьи.</a:t>
            </a:r>
            <a:endParaRPr lang="ru-RU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556792"/>
            <a:ext cx="5554960" cy="3340968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Семейные ценности и традиции - это основа уклада крепкой и дружной семьи, имеющей будущее. Они регулируют жизнедеятельность домочадцев, способствуют сближению, укреплению взаимоуважения и взаимопонимания в семье. Кроме этого, семейные ценности лежат в основе воспитания детей.</a:t>
            </a:r>
            <a:endParaRPr lang="ru-RU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Воспитатель2\Downloads\7be9f987de7a307b447a79707f43d4ff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45232"/>
            <a:ext cx="9144000" cy="502007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accent4">
                    <a:lumMod val="75000"/>
                  </a:schemeClr>
                </a:solidFill>
              </a:rPr>
              <a:t>Воспитание семейных ценностей у ребенка.</a:t>
            </a:r>
            <a:endParaRPr lang="ru-RU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3568" y="1484784"/>
            <a:ext cx="5724128" cy="4752528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Родители - это те люди, которые дают ребенку первые понятия о способах общения. Видя их отношения, у ребенка складываются определенные правила поведения. Поэтому не умаляйте личный пример: чаще навещайте бабушек и дедушек, звоните им в присутствии крохи. Пусть его собственная копилка под названием «как надо делать» наполнится подобными примерами. Ведь еще немного, и карапуз вырастет. И так приятно, когда он, уже такой взрослый, не будет забывать о своих постаревших родителях.</a:t>
            </a:r>
            <a:endParaRPr lang="ru-RU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Воспитатель2\Desktop\9207.png_120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825552"/>
            <a:ext cx="5689270" cy="4032448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accent4">
                    <a:lumMod val="75000"/>
                  </a:schemeClr>
                </a:solidFill>
              </a:rPr>
              <a:t>Семейные традиции и ценности.</a:t>
            </a:r>
            <a:endParaRPr lang="ru-RU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908720"/>
            <a:ext cx="8964488" cy="2160240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Отличной традицией является организация семейных праздников. Причем праздники не должны сводиться только к подготовке праздничного стола и поеданию вкусностей. Для ребенка праздник должен быть необычным и сказочным, поэтому задача старших - сделать так, чтобы малыш вспоминал об этом.</a:t>
            </a:r>
            <a:endParaRPr lang="ru-RU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616664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Если вы решили основать новые традиции в своей семье, стоит придерживаться некоторых </a:t>
            </a:r>
            <a:r>
              <a:rPr lang="ru-RU" u="sng" dirty="0" smtClean="0">
                <a:solidFill>
                  <a:schemeClr val="accent6">
                    <a:lumMod val="50000"/>
                  </a:schemeClr>
                </a:solidFill>
              </a:rPr>
              <a:t>правил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:</a:t>
            </a:r>
          </a:p>
          <a:p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Не уклоняться от выполнения традиционного мероприятия - традиция должна оставаться традицией.</a:t>
            </a:r>
          </a:p>
          <a:p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Событие должно носить позитивный характер, быть ярким и интересным для домочадцев, надолго оставаться в памяти.</a:t>
            </a:r>
          </a:p>
          <a:p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Даже самые маленькие члены семьи должны принимать участие в традиционном событии, а не быть просто сторонними наблюдателями.</a:t>
            </a:r>
          </a:p>
          <a:p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Но главное, чтобы ваши семейные традиции были интересными, приносили всем радость и не доставляли дискомфорт.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Воспитатель2\Downloads\pngtree-family-warm-travel-background-image_1587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0"/>
            <a:ext cx="5040560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692696"/>
            <a:ext cx="8229600" cy="2692896"/>
          </a:xfrm>
        </p:spPr>
        <p:txBody>
          <a:bodyPr/>
          <a:lstStyle/>
          <a:p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Детские годы - самое благоприятное время для того, чтобы сформировать базовые семейные ценности. Личность малыша максимально открыта для влияний извне, а глубокие впечатления, полученные в детстве, остаются с ребенком на всю жизнь.</a:t>
            </a:r>
            <a:endParaRPr lang="ru-RU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77</TotalTime>
  <Words>672</Words>
  <Application>Microsoft Office PowerPoint</Application>
  <PresentationFormat>Экран (4:3)</PresentationFormat>
  <Paragraphs>28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Апекс</vt:lpstr>
      <vt:lpstr>«Формирование семейных ценностей у детей»</vt:lpstr>
      <vt:lpstr>Слайд 2</vt:lpstr>
      <vt:lpstr>Что такое ценности семейной жизни?</vt:lpstr>
      <vt:lpstr>Традиционные семейные ценности.</vt:lpstr>
      <vt:lpstr>Современные семейные ценности.</vt:lpstr>
      <vt:lpstr>Роль семейных ценностей в жизни семьи.</vt:lpstr>
      <vt:lpstr>Воспитание семейных ценностей у ребенка.</vt:lpstr>
      <vt:lpstr>Семейные традиции и ценности.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«Формирование семейных ценностей у детей»</dc:title>
  <dc:creator>Воспитатель2</dc:creator>
  <cp:lastModifiedBy>Windows User</cp:lastModifiedBy>
  <cp:revision>9</cp:revision>
  <dcterms:created xsi:type="dcterms:W3CDTF">2021-11-29T07:57:44Z</dcterms:created>
  <dcterms:modified xsi:type="dcterms:W3CDTF">2021-11-29T09:25:29Z</dcterms:modified>
</cp:coreProperties>
</file>