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0" r:id="rId4"/>
    <p:sldId id="262" r:id="rId5"/>
    <p:sldId id="263" r:id="rId6"/>
    <p:sldId id="264" r:id="rId7"/>
    <p:sldId id="265" r:id="rId8"/>
    <p:sldId id="267" r:id="rId9"/>
    <p:sldId id="268" r:id="rId10"/>
    <p:sldId id="269" r:id="rId11"/>
    <p:sldId id="266" r:id="rId12"/>
    <p:sldId id="270" r:id="rId13"/>
    <p:sldId id="271" r:id="rId14"/>
    <p:sldId id="272" r:id="rId15"/>
    <p:sldId id="273" r:id="rId16"/>
    <p:sldId id="275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2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профессий родителей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Природа</c:v>
                </c:pt>
                <c:pt idx="1">
                  <c:v>Худ.образ</c:v>
                </c:pt>
                <c:pt idx="2">
                  <c:v>Техника</c:v>
                </c:pt>
                <c:pt idx="3">
                  <c:v>Зн.системы</c:v>
                </c:pt>
                <c:pt idx="4">
                  <c:v>Человек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10.199999999999999</c:v>
                </c:pt>
                <c:pt idx="1">
                  <c:v>8</c:v>
                </c:pt>
                <c:pt idx="2">
                  <c:v>37.6</c:v>
                </c:pt>
                <c:pt idx="3">
                  <c:v>7</c:v>
                </c:pt>
                <c:pt idx="4">
                  <c:v>37.200000000000003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775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68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995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586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958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42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475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49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961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999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077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D21FB-F476-427F-BD5B-A1E771566150}" type="datetimeFigureOut">
              <a:rPr lang="ru-RU" smtClean="0"/>
              <a:t>06.06.2024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CDE50-3AB9-4562-8580-B911A8C1CB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8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27" y="116632"/>
            <a:ext cx="8797345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334397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«Детский сад «Лесовичок» г.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Новодвинск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Архангельская область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1412776"/>
            <a:ext cx="64087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«Ранняя профориентация дошкольников в условиях современного дошкольного учреждения»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1960" y="450912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Надежда Ивановна,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заместитель заведующего по УВР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09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492317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Ранняя профориентация дошкольников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5886" y="2348880"/>
            <a:ext cx="59766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Ранняя профориентация – это новое направление в педагогике, целью которого является развитие эмоционального отношения ребенка к профессиональному миру, возможность проявить свои силы и возможности в различных видах деятельности и профессий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128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117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476673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Ранняя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профориентация дошкольников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91099" y="1117755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941062"/>
            <a:ext cx="2952328" cy="123029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воспитанниками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48042" y="2603985"/>
            <a:ext cx="2952328" cy="123029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 с семьями воспитанников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61411" y="3834276"/>
            <a:ext cx="2952328" cy="123029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педагогами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724128" y="1640975"/>
            <a:ext cx="1713447" cy="200404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10" idx="0"/>
          </p:cNvCxnSpPr>
          <p:nvPr/>
        </p:nvCxnSpPr>
        <p:spPr>
          <a:xfrm>
            <a:off x="4824206" y="1640975"/>
            <a:ext cx="0" cy="96301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2267744" y="1556792"/>
            <a:ext cx="864096" cy="28803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07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5" y="188912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292586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воспитанниками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899592" y="980728"/>
            <a:ext cx="5184576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«Уникальные профессии»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2051720" y="2227342"/>
            <a:ext cx="5184576" cy="12016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«Мир профессий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144900" y="3428999"/>
            <a:ext cx="5531555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</a:rPr>
              <a:t>«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</a:rPr>
              <a:t>Профессии моей семьи»/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</a:rPr>
              <a:t>«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</a:rPr>
              <a:t>Профессиональные династии»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776677" y="4869160"/>
            <a:ext cx="5184576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</a:rPr>
              <a:t>«Современные и невостребованные профессии»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77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548680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воспитанниками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Лесовичок\AppData\Local\Microsoft\Windows\INetCache\Content.Word\IMG-d187ecdc2fe20fab1b7a7a22c20d61d3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4" r="3525"/>
          <a:stretch/>
        </p:blipFill>
        <p:spPr bwMode="auto">
          <a:xfrm>
            <a:off x="371622" y="1646490"/>
            <a:ext cx="2952328" cy="2236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Лесовичок\AppData\Local\Microsoft\Windows\INetCache\Content.Word\IMG-31c1e3a45483fc7a335838abd4a82caf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9" t="29003" r="8389"/>
          <a:stretch/>
        </p:blipFill>
        <p:spPr bwMode="auto">
          <a:xfrm>
            <a:off x="3563888" y="948790"/>
            <a:ext cx="3312368" cy="2089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Лесовичок\AppData\Local\Microsoft\Windows\INetCache\Content.Word\IMG-5d348cd75c9a631f084fb8be21fc5215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20339" r="3562"/>
          <a:stretch/>
        </p:blipFill>
        <p:spPr bwMode="auto">
          <a:xfrm>
            <a:off x="323529" y="4077072"/>
            <a:ext cx="3048515" cy="2020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Лесовичок\AppData\Local\Microsoft\Windows\INetCache\Content.Word\IMG-405ef76ca856c7f08b02e8f6068bb1ca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 b="13796"/>
          <a:stretch/>
        </p:blipFill>
        <p:spPr bwMode="auto">
          <a:xfrm>
            <a:off x="7231601" y="948790"/>
            <a:ext cx="1368152" cy="2089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3" descr="C:\Users\Лесовичок\Desktop\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5629"/>
            <a:ext cx="1524257" cy="131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C:\Users\Лесовичок\AppData\Local\Microsoft\Windows\INetCache\Content.Word\IMG-69ffd7855ced9cfb601d65247a2a88e5-V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4" b="13328"/>
          <a:stretch/>
        </p:blipFill>
        <p:spPr bwMode="auto">
          <a:xfrm>
            <a:off x="3779912" y="3212974"/>
            <a:ext cx="1800024" cy="2698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Лесовичок\AppData\Local\Microsoft\Windows\INetCache\Content.Word\IMG-2528b05122be25d692ad6b07674d1302-V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104" y="3212975"/>
            <a:ext cx="1846994" cy="2698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226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2068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мероприятия по знакомству с профессиями взрослых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ДС24\Desktop\-UZ8zNCtorU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2797384" cy="2094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ДС24\Desktop\LLrRaKoFK-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24" y="3652204"/>
            <a:ext cx="3002548" cy="2033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\\Заведующая-пк\2015-2016 учебный год\IMG_20230307_0936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91844"/>
            <a:ext cx="3188970" cy="2392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\\Заведующая-пк\2015-2016 учебный год\IMG_20230127_08565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8" t="18904" r="12331" b="14920"/>
          <a:stretch/>
        </p:blipFill>
        <p:spPr bwMode="auto">
          <a:xfrm>
            <a:off x="4124176" y="3933056"/>
            <a:ext cx="3101360" cy="2096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3500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35696" y="46738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семьями воспитанников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052736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«Моя роль в подготовке ребенка к труду и выбору профессии»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«Первые шаги  в профориентации дошкольников»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по классификации профессий родителей.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26952664"/>
              </p:ext>
            </p:extLst>
          </p:nvPr>
        </p:nvGraphicFramePr>
        <p:xfrm>
          <a:off x="3491880" y="2420888"/>
          <a:ext cx="4680520" cy="23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1580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398076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семьями воспитанников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8367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Эссе родителей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ДС24\Desktop\IMG_20230327_09334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0" t="2235"/>
          <a:stretch/>
        </p:blipFill>
        <p:spPr bwMode="auto">
          <a:xfrm>
            <a:off x="467544" y="1275349"/>
            <a:ext cx="1512168" cy="20378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ДС24\Desktop\IMG_20230327_09351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4285" y="1116820"/>
            <a:ext cx="2335460" cy="1775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ДС24\Desktop\IMG_20230327_09335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3" r="5122" b="5689"/>
          <a:stretch/>
        </p:blipFill>
        <p:spPr bwMode="auto">
          <a:xfrm rot="10800000">
            <a:off x="309091" y="3573016"/>
            <a:ext cx="2407920" cy="18942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ДС24\Desktop\IMG_20230327_093457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" t="3620" b="4966"/>
          <a:stretch/>
        </p:blipFill>
        <p:spPr bwMode="auto">
          <a:xfrm rot="5400000">
            <a:off x="3713494" y="1415145"/>
            <a:ext cx="2786677" cy="1733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ДС24\Desktop\IMG_20230327_093410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9" t="4956" b="6268"/>
          <a:stretch/>
        </p:blipFill>
        <p:spPr bwMode="auto">
          <a:xfrm rot="16200000">
            <a:off x="5806599" y="1384277"/>
            <a:ext cx="2804364" cy="17775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ДС24\Desktop\IMG_20230327_093417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7" t="10510"/>
          <a:stretch/>
        </p:blipFill>
        <p:spPr bwMode="auto">
          <a:xfrm rot="16200000">
            <a:off x="5436232" y="4308073"/>
            <a:ext cx="2592017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ДС24\Desktop\IMG_20230327_093437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30734" y="3989808"/>
            <a:ext cx="2418660" cy="18616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047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8" y="188640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467380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семьями воспитанников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03648" y="101208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Гость группы. Мастер-классы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Лесовичок\Desktop\Новая папка\IMG_20220419_10193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8" b="13674"/>
          <a:stretch/>
        </p:blipFill>
        <p:spPr bwMode="auto">
          <a:xfrm>
            <a:off x="323528" y="2146705"/>
            <a:ext cx="2952328" cy="19558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Лесовичок\Desktop\День наоборот 20.02.20\Рябинка\DSC0982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189" y="2146705"/>
            <a:ext cx="3057525" cy="1893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Лесовичок\Desktop\Новая папка\DSC0887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8" y="4298914"/>
            <a:ext cx="2953460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Лесовичок\Desktop\Новая папка\IMG_20210420_08550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736" y="2146706"/>
            <a:ext cx="2428875" cy="1951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Лесовичок\Desktop\Новая папка\DSC0883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439" y="4263796"/>
            <a:ext cx="2943225" cy="1957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/>
          <p:nvPr/>
        </p:nvPicPr>
        <p:blipFill>
          <a:blip r:embed="rId8"/>
          <a:stretch>
            <a:fillRect/>
          </a:stretch>
        </p:blipFill>
        <p:spPr>
          <a:xfrm>
            <a:off x="6556736" y="4358250"/>
            <a:ext cx="2415814" cy="18258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279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07704" y="47667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семьями воспитанников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1043229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наоборот» (День самоуправления)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220345" y="1556792"/>
            <a:ext cx="2928976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220345" y="4005064"/>
            <a:ext cx="3078406" cy="2290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фото дет сад\фото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5" t="5873" r="14339" b="6413"/>
          <a:stretch/>
        </p:blipFill>
        <p:spPr bwMode="auto">
          <a:xfrm>
            <a:off x="3323814" y="1600555"/>
            <a:ext cx="2867891" cy="2133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\Desktop\фото дет сад\фото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5" r="4964"/>
          <a:stretch/>
        </p:blipFill>
        <p:spPr bwMode="auto">
          <a:xfrm>
            <a:off x="6322349" y="1600555"/>
            <a:ext cx="2632364" cy="2133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User\Desktop\фото дет сад\ф23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23" b="12905"/>
          <a:stretch/>
        </p:blipFill>
        <p:spPr bwMode="auto">
          <a:xfrm>
            <a:off x="3388863" y="4005064"/>
            <a:ext cx="3201769" cy="2290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User\Desktop\фото дет сад\ф27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98"/>
          <a:stretch/>
        </p:blipFill>
        <p:spPr bwMode="auto">
          <a:xfrm>
            <a:off x="6060859" y="4027512"/>
            <a:ext cx="2918115" cy="2268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315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Лесовичок\Desktop\День наоборот 20.02.20\Ивушка\DSC098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3095988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Рисунок 3"/>
          <p:cNvPicPr/>
          <p:nvPr/>
        </p:nvPicPr>
        <p:blipFill>
          <a:blip r:embed="rId4"/>
          <a:stretch>
            <a:fillRect/>
          </a:stretch>
        </p:blipFill>
        <p:spPr>
          <a:xfrm>
            <a:off x="4296204" y="476672"/>
            <a:ext cx="3096344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/>
          <p:nvPr/>
        </p:nvPicPr>
        <p:blipFill>
          <a:blip r:embed="rId5"/>
          <a:stretch>
            <a:fillRect/>
          </a:stretch>
        </p:blipFill>
        <p:spPr>
          <a:xfrm>
            <a:off x="4932040" y="3328226"/>
            <a:ext cx="3294430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Лесовичок\Desktop\Новая папка\DSC0874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65" y="3068959"/>
            <a:ext cx="3916039" cy="2606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127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43808" y="62068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Desktop\фото дет сад\ф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17" y="413956"/>
            <a:ext cx="252028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ДС24\Downloads\BcEAJgEU_Gs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658" y="1052736"/>
            <a:ext cx="2621112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ДС24\Desktop\IMG_20230327_08142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68"/>
          <a:stretch/>
        </p:blipFill>
        <p:spPr bwMode="auto">
          <a:xfrm>
            <a:off x="6043605" y="770186"/>
            <a:ext cx="2683835" cy="2227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ДС24\Desktop\IMG_20230327_08143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9" y="3792344"/>
            <a:ext cx="3211195" cy="24085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\Desktop\фото дет сад\ф1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90" y="3429000"/>
            <a:ext cx="2293969" cy="309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https://sun9-18.userapi.com/s/v1/if2/SX1v9U7TGBIoO5k48x5M8ZksM7BJ-xp54uVSi0G1q0HwYMjnuSkbdPtNzNRrchxukqpvF1m17tFPg-WbUdxqd-kY.jpg?size=1050x2160&amp;quality=95&amp;type=album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622" y="3429000"/>
            <a:ext cx="2040772" cy="309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235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0140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35696" y="62068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педагогами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181752"/>
            <a:ext cx="2139427" cy="949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«Первые шаги в мир профессии»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4032" y="3645024"/>
            <a:ext cx="2088232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Городской конкурс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«Ярмарка педагогических идей» Детям о профессии»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54032" y="2255700"/>
            <a:ext cx="2088232" cy="116452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ДОУ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«Дидактические игры по ранней профориентации»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24897" y="1133128"/>
            <a:ext cx="2088232" cy="99804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«Навигатор профессий»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31443" y="4437112"/>
            <a:ext cx="208823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XXV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региональные чтения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31443" y="3073925"/>
            <a:ext cx="2088232" cy="11421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ранней профориентации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31443" y="1759010"/>
            <a:ext cx="2088232" cy="106648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конспектов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знакомству с профессиями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00108" y="469845"/>
            <a:ext cx="2088232" cy="10403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Публикации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газете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Лесовичок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связи»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6731" y="2410270"/>
            <a:ext cx="2088232" cy="87649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54032" y="5683518"/>
            <a:ext cx="4003759" cy="43204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ПЕДСОВЕТ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66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3728" y="54868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ПЕДСОВЕТ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Лесовичок\AppData\Local\Microsoft\Windows\INetCache\Content.Word\IMG_20230324_15245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7" b="11899"/>
          <a:stretch/>
        </p:blipFill>
        <p:spPr bwMode="auto">
          <a:xfrm>
            <a:off x="467544" y="1062028"/>
            <a:ext cx="2232248" cy="23669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Лесовичок\AppData\Local\Microsoft\Windows\INetCache\Content.Word\IMG_20230324_15401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2" b="9007"/>
          <a:stretch/>
        </p:blipFill>
        <p:spPr bwMode="auto">
          <a:xfrm rot="16200000">
            <a:off x="2828495" y="1101035"/>
            <a:ext cx="2343277" cy="23126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4088" y="1085721"/>
            <a:ext cx="3456384" cy="5429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«Дегустация профессий»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Название профессии </a:t>
            </a:r>
            <a:endParaRPr lang="ru-RU" sz="1600" dirty="0" smtClean="0">
              <a:latin typeface="Times New Roman"/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Где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можно получить 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профессию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История профессии (если имеется)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Место работы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Материал для труда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Форменная одежда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Оборудование для трудовой деятельности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Трудовые действия (чем занимается)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Личностные качества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Результат труда (продукты деятельности)</a:t>
            </a:r>
            <a:endParaRPr lang="ru-RU" sz="16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Польза труда для общества</a:t>
            </a:r>
            <a:endParaRPr lang="ru-RU" sz="1600" dirty="0">
              <a:ea typeface="Calibri"/>
              <a:cs typeface="Times New Roman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Предложить каждой команде попробовать себя в профессии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6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87824" y="5486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ПЕДСОВЕТ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Лесовичок\AppData\Local\Microsoft\Windows\INetCache\Content.Word\IMG_20230315_13562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60" b="36736"/>
          <a:stretch/>
        </p:blipFill>
        <p:spPr bwMode="auto">
          <a:xfrm>
            <a:off x="323528" y="1124744"/>
            <a:ext cx="2952750" cy="1936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Лесовичок\AppData\Local\Microsoft\Windows\INetCache\Content.Word\IMG_20230315_14322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11409"/>
            <a:ext cx="2600325" cy="1950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Лесовичок\AppData\Local\Microsoft\Windows\INetCache\Content.Word\IMG_20230315_14071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65" y="3429000"/>
            <a:ext cx="2934913" cy="2280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Лесовичок\AppData\Local\Microsoft\Windows\INetCache\Content.Word\IMG_20230315_142234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37" b="19211"/>
          <a:stretch/>
        </p:blipFill>
        <p:spPr bwMode="auto">
          <a:xfrm>
            <a:off x="6583707" y="332656"/>
            <a:ext cx="1872208" cy="2328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Лесовичок\AppData\Local\Microsoft\Windows\INetCache\Content.Word\IMG_20230315_140911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9" r="24286" b="27143"/>
          <a:stretch/>
        </p:blipFill>
        <p:spPr bwMode="auto">
          <a:xfrm>
            <a:off x="6600475" y="2889878"/>
            <a:ext cx="1941195" cy="1679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Лесовичок\AppData\Local\Microsoft\Windows\INetCache\Content.Word\IMG_20230315_143954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28999"/>
            <a:ext cx="2664296" cy="2280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Лесовичок\AppData\Local\Microsoft\Windows\INetCache\Content.Word\IMG_20230315_142647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4"/>
          <a:stretch/>
        </p:blipFill>
        <p:spPr bwMode="auto">
          <a:xfrm>
            <a:off x="6444208" y="4725144"/>
            <a:ext cx="230425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7033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5856" y="69269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036488"/>
            <a:ext cx="7992888" cy="2147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старших дошкольников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способны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рассказать о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профессии</a:t>
            </a: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месте работы родителей; </a:t>
            </a:r>
            <a:endParaRPr lang="ru-RU" dirty="0" smtClean="0">
              <a:solidFill>
                <a:srgbClr val="1A1A1A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общественной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значимости труда</a:t>
            </a:r>
            <a:endParaRPr lang="ru-RU" sz="1600" dirty="0">
              <a:solidFill>
                <a:srgbClr val="1A1A1A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Для родителей: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родители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знают, как познакомить детей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 профессией;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сознают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потребность во взаимодействии с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педагогами;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 у родителей появляется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интерес к образовательному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процессу</a:t>
            </a:r>
            <a:endParaRPr lang="ru-RU" dirty="0">
              <a:solidFill>
                <a:srgbClr val="1A1A1A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95936" y="3183999"/>
            <a:ext cx="4976614" cy="2166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1A1A1A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Для педагогов и МДОУ: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rgbClr val="1A1A1A"/>
                </a:solidFill>
                <a:latin typeface="Times New Roman"/>
                <a:ea typeface="Times New Roman"/>
                <a:cs typeface="Times New Roman"/>
              </a:rPr>
              <a:t>разработаны </a:t>
            </a:r>
            <a:r>
              <a:rPr lang="ru-RU" dirty="0">
                <a:solidFill>
                  <a:srgbClr val="1A1A1A"/>
                </a:solidFill>
                <a:latin typeface="Times New Roman"/>
                <a:ea typeface="Times New Roman"/>
                <a:cs typeface="Times New Roman"/>
              </a:rPr>
              <a:t>и апробированы методические  рекомендации по ранней </a:t>
            </a:r>
            <a:r>
              <a:rPr lang="ru-RU" dirty="0" smtClean="0">
                <a:solidFill>
                  <a:srgbClr val="1A1A1A"/>
                </a:solidFill>
                <a:latin typeface="Times New Roman"/>
                <a:ea typeface="Times New Roman"/>
                <a:cs typeface="Times New Roman"/>
              </a:rPr>
              <a:t>профориентации;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абота над созданием РППС;</a:t>
            </a:r>
          </a:p>
          <a:p>
            <a:pPr marL="285750" indent="-285750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srgbClr val="1A1A1A"/>
                </a:solidFill>
                <a:latin typeface="Times New Roman"/>
                <a:ea typeface="Times New Roman"/>
                <a:cs typeface="Times New Roman"/>
              </a:rPr>
              <a:t> сформирована </a:t>
            </a:r>
            <a:r>
              <a:rPr lang="ru-RU" dirty="0">
                <a:solidFill>
                  <a:srgbClr val="1A1A1A"/>
                </a:solidFill>
                <a:latin typeface="Times New Roman"/>
                <a:ea typeface="Times New Roman"/>
                <a:cs typeface="Times New Roman"/>
              </a:rPr>
              <a:t>достаточная профессиональная компетентность педагогов в вопросах ранней профориентации.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516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8913"/>
            <a:ext cx="88026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836712"/>
            <a:ext cx="583264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«ПРИОТКРОЕМ ДРУЖБЕ </a:t>
            </a:r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ДВЕРЬ»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мероприятия для родителей;</a:t>
            </a: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роведение мастер-классов детьми для родителей;</a:t>
            </a:r>
          </a:p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профориентации «Интересы моего ребенка» </a:t>
            </a:r>
          </a:p>
        </p:txBody>
      </p:sp>
    </p:spTree>
    <p:extLst>
      <p:ext uri="{BB962C8B-B14F-4D97-AF65-F5344CB8AC3E}">
        <p14:creationId xmlns:p14="http://schemas.microsoft.com/office/powerpoint/2010/main" val="266421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541</TotalTime>
  <Words>397</Words>
  <Application>Microsoft Office PowerPoint</Application>
  <PresentationFormat>Экран (4:3)</PresentationFormat>
  <Paragraphs>84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Лесовичок</dc:creator>
  <cp:lastModifiedBy>ДС24</cp:lastModifiedBy>
  <cp:revision>57</cp:revision>
  <dcterms:created xsi:type="dcterms:W3CDTF">2023-03-17T16:54:36Z</dcterms:created>
  <dcterms:modified xsi:type="dcterms:W3CDTF">2024-06-06T13:53:25Z</dcterms:modified>
</cp:coreProperties>
</file>