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3" r:id="rId1"/>
  </p:sldMasterIdLst>
  <p:handoutMasterIdLst>
    <p:handoutMasterId r:id="rId21"/>
  </p:handoutMasterIdLst>
  <p:sldIdLst>
    <p:sldId id="256" r:id="rId2"/>
    <p:sldId id="260" r:id="rId3"/>
    <p:sldId id="257" r:id="rId4"/>
    <p:sldId id="310" r:id="rId5"/>
    <p:sldId id="311" r:id="rId6"/>
    <p:sldId id="262" r:id="rId7"/>
    <p:sldId id="313" r:id="rId8"/>
    <p:sldId id="312" r:id="rId9"/>
    <p:sldId id="258" r:id="rId10"/>
    <p:sldId id="314" r:id="rId11"/>
    <p:sldId id="315" r:id="rId12"/>
    <p:sldId id="316" r:id="rId13"/>
    <p:sldId id="317" r:id="rId14"/>
    <p:sldId id="318" r:id="rId15"/>
    <p:sldId id="319" r:id="rId16"/>
    <p:sldId id="320" r:id="rId17"/>
    <p:sldId id="321" r:id="rId18"/>
    <p:sldId id="322" r:id="rId19"/>
    <p:sldId id="323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91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05" autoAdjust="0"/>
    <p:restoredTop sz="94723" autoAdjust="0"/>
  </p:normalViewPr>
  <p:slideViewPr>
    <p:cSldViewPr>
      <p:cViewPr>
        <p:scale>
          <a:sx n="86" d="100"/>
          <a:sy n="86" d="100"/>
        </p:scale>
        <p:origin x="-888" y="2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2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7554"/>
    </p:cViewPr>
  </p:sorterViewPr>
  <p:notesViewPr>
    <p:cSldViewPr>
      <p:cViewPr varScale="1">
        <p:scale>
          <a:sx n="70" d="100"/>
          <a:sy n="70" d="100"/>
        </p:scale>
        <p:origin x="-3282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5D75B9F-5AE9-43B3-AC77-CDFA82BD0AE0}" type="datetimeFigureOut">
              <a:rPr lang="ru-RU"/>
              <a:pPr>
                <a:defRPr/>
              </a:pPr>
              <a:t>07.04.2019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41D4C01-6CC2-4F90-B22C-A83A587997E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08887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83972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069A13EC-9A16-44A2-88B5-3163A7042F32}" type="datetimeFigureOut">
              <a:rPr lang="ru-RU"/>
              <a:pPr/>
              <a:t>07.04.2019</a:t>
            </a:fld>
            <a:endParaRPr lang="ru-RU"/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6B7FEDD-5830-4799-8D5D-4E7A371C787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41001E-4850-4F41-99A5-1C971783A993}" type="datetimeFigureOut">
              <a:rPr lang="ru-RU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9672D6-7FB8-4DD8-B56F-EEEE9159057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FFC77DE-6243-4C16-B000-5E1F794C768D}" type="datetimeFigureOut">
              <a:rPr lang="ru-RU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02C39E-FFA8-4180-9B1C-5D7CDBE38F5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DA9EF0-7F1E-4AFB-B3F5-CCC32E1F6694}" type="datetimeFigureOut">
              <a:rPr lang="ru-RU"/>
              <a:pPr/>
              <a:t>07.04.2019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FD7ED2-88B0-4DC8-B798-111B461A924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E81FD6D-7483-4C07-9823-AED2A7BEFCD2}" type="datetimeFigureOut">
              <a:rPr lang="ru-RU"/>
              <a:pPr/>
              <a:t>07.04.2019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2D72B6-DBB5-417F-8C50-B3EF7E214A8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BF16E3D-B376-43A3-AE00-F752FC0295C3}" type="datetimeFigureOut">
              <a:rPr lang="ru-RU"/>
              <a:pPr/>
              <a:t>07.04.2019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5A3CAE-C2B8-469B-880D-CCDF6977821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39F8718-1D82-4148-9862-03C053EE5F46}" type="datetimeFigureOut">
              <a:rPr lang="ru-RU"/>
              <a:pPr/>
              <a:t>07.04.2019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6127D9-AB48-4565-82D5-F60752BC432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AA11098-909E-4D99-A839-08F501EA2E62}" type="datetimeFigureOut">
              <a:rPr lang="ru-RU"/>
              <a:pPr/>
              <a:t>07.04.2019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A6E6E0-9039-48D5-B0C9-C23F0B6495C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D31F2B-A18F-47E8-A435-A8845462D53A}" type="datetimeFigureOut">
              <a:rPr lang="ru-RU"/>
              <a:pPr/>
              <a:t>07.04.2019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3E9610-9922-481F-9DD4-1FB5452E7A5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B809826-7862-4B25-8DA9-6AEC429C72BE}" type="datetimeFigureOut">
              <a:rPr lang="ru-RU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061CC2-A332-44B5-9F9A-7D5F05AA2C3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AEFFF14-1C6B-441D-8AF1-B5A74CF8A5A8}" type="datetimeFigureOut">
              <a:rPr lang="ru-RU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D3541B-C66E-48DD-A79D-1F6A8084CC8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829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4F0E99D-651A-4DE6-B1A7-6193AA51D096}" type="datetimeFigureOut">
              <a:rPr lang="ru-RU"/>
              <a:pPr/>
              <a:t>07.04.2019</a:t>
            </a:fld>
            <a:endParaRPr lang="ru-RU"/>
          </a:p>
        </p:txBody>
      </p:sp>
      <p:sp>
        <p:nvSpPr>
          <p:cNvPr id="829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829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89A50F9B-D9CD-468D-8AAA-34EEC1D8C593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14" r:id="rId1"/>
    <p:sldLayoutId id="2147483822" r:id="rId2"/>
    <p:sldLayoutId id="2147483823" r:id="rId3"/>
    <p:sldLayoutId id="2147483824" r:id="rId4"/>
    <p:sldLayoutId id="2147483825" r:id="rId5"/>
    <p:sldLayoutId id="2147483826" r:id="rId6"/>
    <p:sldLayoutId id="2147483827" r:id="rId7"/>
    <p:sldLayoutId id="2147483828" r:id="rId8"/>
    <p:sldLayoutId id="2147483829" r:id="rId9"/>
    <p:sldLayoutId id="2147483830" r:id="rId10"/>
    <p:sldLayoutId id="214748383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 sz="quarter"/>
          </p:nvPr>
        </p:nvSpPr>
        <p:spPr>
          <a:xfrm>
            <a:off x="142844" y="0"/>
            <a:ext cx="9001156" cy="3643314"/>
          </a:xfrm>
        </p:spPr>
        <p:txBody>
          <a:bodyPr/>
          <a:lstStyle/>
          <a:p>
            <a:r>
              <a:rPr lang="ru-RU" sz="6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«Спортивный туризм </a:t>
            </a:r>
            <a:br>
              <a:rPr lang="ru-RU" sz="6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как средство воспитания здорового поколения»</a:t>
            </a:r>
            <a:endParaRPr lang="ru-RU" sz="6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sz="quarter" idx="1"/>
          </p:nvPr>
        </p:nvSpPr>
        <p:spPr>
          <a:xfrm>
            <a:off x="3929058" y="3714752"/>
            <a:ext cx="5072098" cy="1685940"/>
          </a:xfrm>
        </p:spPr>
        <p:txBody>
          <a:bodyPr/>
          <a:lstStyle/>
          <a:p>
            <a:r>
              <a:rPr lang="ru-RU" sz="2400" i="1" dirty="0" smtClean="0">
                <a:solidFill>
                  <a:srgbClr val="002060"/>
                </a:solidFill>
              </a:rPr>
              <a:t>Автор: Черней Сергей Андреевич педагог дополнительного образования                                          МУДО «</a:t>
            </a:r>
            <a:r>
              <a:rPr lang="ru-RU" sz="2400" i="1" dirty="0" err="1" smtClean="0">
                <a:solidFill>
                  <a:srgbClr val="002060"/>
                </a:solidFill>
              </a:rPr>
              <a:t>Толькинский</a:t>
            </a:r>
            <a:r>
              <a:rPr lang="ru-RU" sz="2400" i="1" dirty="0" smtClean="0">
                <a:solidFill>
                  <a:srgbClr val="002060"/>
                </a:solidFill>
              </a:rPr>
              <a:t> центр дополнительного образования»</a:t>
            </a:r>
            <a:endParaRPr lang="ru-RU" sz="2400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0" y="357166"/>
            <a:ext cx="8858250" cy="6143625"/>
          </a:xfrm>
        </p:spPr>
        <p:txBody>
          <a:bodyPr rtlCol="0">
            <a:noAutofit/>
          </a:bodyPr>
          <a:lstStyle/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buNone/>
              <a:defRPr/>
            </a:pPr>
            <a:r>
              <a:rPr lang="ru-RU" sz="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Туризм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 России является национальным видом спорта, имеющим многолетние традиции. Он включает в себя не только спортивную составляющую, но и особую духовную сферу и образ жизни самих любителей странствий.</a:t>
            </a:r>
          </a:p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buNone/>
              <a:defRPr/>
            </a:pP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Туризм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прекрасное и эффективное средство воспитания здорового и закаленного человека. Пусть он не дает такого развития мускулатуры, как другие виды спорта, но зато здоровью туриста могут позавидовать многие. </a:t>
            </a:r>
          </a:p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buNone/>
              <a:defRPr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Активный туризм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это спорт на чистом воздухе, это возможность дать детям интересное, объединяющее дело, закалить тело и дух, обрести друзей и  уверенность в собственных силах. Все виды активного туризма вырабатывают чувство товарищества, понимания необходимости заботиться  не только о своем здоровье  но и о тех, кто рядом.</a:t>
            </a:r>
          </a:p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buNone/>
              <a:defRPr/>
            </a:pP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800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lnSpc>
                <a:spcPct val="12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4294967295"/>
          </p:nvPr>
        </p:nvSpPr>
        <p:spPr>
          <a:xfrm>
            <a:off x="142844" y="214313"/>
            <a:ext cx="8643969" cy="6143645"/>
          </a:xfrm>
        </p:spPr>
        <p:txBody>
          <a:bodyPr>
            <a:noAutofit/>
          </a:bodyPr>
          <a:lstStyle/>
          <a:p>
            <a:pPr marL="90488" indent="11113" algn="ctr" eaLnBrk="1" hangingPunct="1">
              <a:buNone/>
              <a:defRPr/>
            </a:pPr>
            <a:r>
              <a:rPr lang="ru-RU" sz="2800" dirty="0" smtClean="0">
                <a:solidFill>
                  <a:srgbClr val="FF0000"/>
                </a:solidFill>
              </a:rPr>
              <a:t>Актуальность</a:t>
            </a:r>
            <a:endParaRPr lang="ru-RU" sz="2800" dirty="0" smtClean="0">
              <a:solidFill>
                <a:srgbClr val="FF0000"/>
              </a:solidFill>
            </a:endParaRPr>
          </a:p>
          <a:p>
            <a:pPr marL="90488" indent="11113" algn="just" eaLnBrk="1" hangingPunct="1">
              <a:buNone/>
              <a:defRPr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Тема здоровья школьников в последнее время очень актуальна. Важнейшим показателем отношения  молодежи к здоровому образу жизни является активная форма проведения досуга, но активный отдых и спорт стал меньше места занимать в жизни школьников.                                                                            </a:t>
            </a:r>
          </a:p>
          <a:p>
            <a:pPr marL="90488" indent="11113" algn="just" eaLnBrk="1" hangingPunct="1">
              <a:buNone/>
              <a:defRPr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Одним из наиболее эффективных и привлекательных средств воспитания здорового поколения, как показывает многолетняя практика, является спортивно-оздоровительный туризм. </a:t>
            </a:r>
          </a:p>
          <a:p>
            <a:pPr marL="90488" indent="11113" algn="just" eaLnBrk="1" hangingPunct="1">
              <a:buNone/>
              <a:defRPr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Это общественное движение, одной из важнейших целей которого является формирование здорового образа жизни человека и общества в целом. </a:t>
            </a:r>
          </a:p>
          <a:p>
            <a:pPr marL="90488" indent="11113" algn="just" eaLnBrk="1" hangingPunct="1">
              <a:buNone/>
              <a:defRPr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Туризм и здоровье  неотделимы.  Известно выражение: «В здоровом теле - здоровый дух». Но не менее справедливым будет и обратное утверждение:             «От здорового духа - здоровое тело».</a:t>
            </a:r>
          </a:p>
          <a:p>
            <a:pPr marL="90488" indent="11113" algn="just" eaLnBrk="1" hangingPunct="1">
              <a:defRPr/>
            </a:pPr>
            <a:endParaRPr lang="ru-RU" sz="2000" dirty="0" smtClean="0"/>
          </a:p>
          <a:p>
            <a:pPr marL="90488" indent="11113" algn="just" eaLnBrk="1" hangingPunct="1">
              <a:defRPr/>
            </a:pPr>
            <a:endParaRPr lang="ru-RU" sz="2000" b="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4294967295"/>
          </p:nvPr>
        </p:nvSpPr>
        <p:spPr>
          <a:xfrm>
            <a:off x="0" y="214313"/>
            <a:ext cx="8786813" cy="6357937"/>
          </a:xfrm>
        </p:spPr>
        <p:txBody>
          <a:bodyPr>
            <a:noAutofit/>
          </a:bodyPr>
          <a:lstStyle/>
          <a:p>
            <a:pPr marL="90488" indent="11113" algn="just" eaLnBrk="1" hangingPunct="1">
              <a:defRPr/>
            </a:pPr>
            <a:endParaRPr lang="ru-RU" sz="2000" dirty="0" smtClean="0"/>
          </a:p>
          <a:p>
            <a:pPr marL="90488" indent="11113" algn="just" eaLnBrk="1" hangingPunct="1">
              <a:defRPr/>
            </a:pPr>
            <a:endParaRPr lang="ru-RU" sz="2000" b="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42910" y="214291"/>
            <a:ext cx="807249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b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1285860"/>
            <a:ext cx="857256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Через занятия спортивным туризмом сформировать физически здоровую личность, способную к саморазвитию.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4294967295"/>
          </p:nvPr>
        </p:nvSpPr>
        <p:spPr>
          <a:xfrm>
            <a:off x="0" y="214313"/>
            <a:ext cx="8786813" cy="6357937"/>
          </a:xfrm>
        </p:spPr>
        <p:txBody>
          <a:bodyPr>
            <a:noAutofit/>
          </a:bodyPr>
          <a:lstStyle/>
          <a:p>
            <a:pPr marL="90488" indent="11113" algn="just" eaLnBrk="1" hangingPunct="1">
              <a:defRPr/>
            </a:pPr>
            <a:endParaRPr lang="ru-RU" sz="2000" dirty="0" smtClean="0"/>
          </a:p>
          <a:p>
            <a:pPr marL="90488" indent="11113" algn="just" eaLnBrk="1" hangingPunct="1">
              <a:buNone/>
              <a:defRPr/>
            </a:pPr>
            <a:endParaRPr lang="ru-RU" sz="2000" b="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142853"/>
            <a:ext cx="435770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b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928671"/>
            <a:ext cx="878687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пропаганда туристско-спортивной деятельности;</a:t>
            </a:r>
          </a:p>
          <a:p>
            <a:pPr lvl="0"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пропаганда здорового образа жизни через занятие спортом;</a:t>
            </a:r>
          </a:p>
          <a:p>
            <a:pPr lvl="0"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участие в туристских соревнованиях, проводимых  на поселковом и муниципальном  уровне;</a:t>
            </a:r>
          </a:p>
          <a:p>
            <a:pPr lvl="0"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изучение  культуры и природы родного края через туристские походы. </a:t>
            </a:r>
          </a:p>
          <a:p>
            <a:pPr lvl="0"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совершенствование мастерства в технике туризма и рост их спортивной квалификации;</a:t>
            </a:r>
          </a:p>
          <a:p>
            <a:pPr lvl="0"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овладение знаниями, умениями и навыками в области топографии и ориентирования, организации туристского быта, основ медицины, краеведения;</a:t>
            </a:r>
          </a:p>
          <a:p>
            <a:pPr lvl="0"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развитие природных способностей подростков посредством укрепления собственного здоровья, физического и интеллектуального саморазвития.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Ладонова\Рабочий стол\туризм\3 дневный поход\IMG_20180825_113754_HD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500306"/>
            <a:ext cx="4381532" cy="3286148"/>
          </a:xfrm>
          <a:prstGeom prst="rect">
            <a:avLst/>
          </a:prstGeom>
          <a:noFill/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42844" y="381000"/>
            <a:ext cx="8858312" cy="1371600"/>
          </a:xfrm>
        </p:spPr>
        <p:txBody>
          <a:bodyPr/>
          <a:lstStyle/>
          <a:p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Прирожденные «туристы» - это наши дети, подростки. Самой природой им дано любопытство и стремление осваивать новые территории и культуру.                                          Для них организованный туризм может стать хорошей альтернативой «влиянию улицы».</a:t>
            </a:r>
            <a:endParaRPr lang="ru-RU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3" name="Picture 3" descr="C:\Documents and Settings\Ладонова\Рабочий стол\туризм\3 дневный поход\IMG_20180825_1828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2500306"/>
            <a:ext cx="4381530" cy="32861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85688" y="357166"/>
            <a:ext cx="8858312" cy="2262182"/>
          </a:xfrm>
        </p:spPr>
        <p:txBody>
          <a:bodyPr/>
          <a:lstStyle/>
          <a:p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Туризм – это возможность оздоровления за счет повышения двигательной активности. </a:t>
            </a:r>
            <a:b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Ходить не вредно, вредно не ходить.                  </a:t>
            </a:r>
            <a:b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Занятия туризмом вырабатывают у человека ряд очень ценных навыков, например, навык в правильной ходьбе.</a:t>
            </a:r>
            <a:b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Туристические походы устраняют как минимум два из пяти выделенных факторов риска сердечно - сосудистых заболеваний, гиподинамию и ожирения.</a:t>
            </a:r>
            <a:endParaRPr lang="ru-RU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0" name="Picture 2" descr="C:\Documents and Settings\Ладонова\Рабочий стол\туризм\3 дневный поход\IMG_20180825_100615_HDR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3286124"/>
            <a:ext cx="4238630" cy="3178972"/>
          </a:xfrm>
          <a:prstGeom prst="rect">
            <a:avLst/>
          </a:prstGeom>
          <a:noFill/>
        </p:spPr>
      </p:pic>
      <p:pic>
        <p:nvPicPr>
          <p:cNvPr id="2051" name="Picture 3" descr="C:\Documents and Settings\Ладонова\Рабочий стол\туризм\3 дневный поход\IMG_20180825_1626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286124"/>
            <a:ext cx="4214810" cy="31611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895368"/>
          </a:xfrm>
        </p:spPr>
        <p:txBody>
          <a:bodyPr/>
          <a:lstStyle/>
          <a:p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Турист обладает, подчас мелкими и незаметными навыками, которые в сумме делают человека приспособленным к жизни. Он понимает, какие дрова хороши, а какие не будут гореть. Он умеет быстро развести огонь, сварить пищу, правильно ориентироваться и не заблудиться в лесу, быстро отремонтировать одежду и обувь.</a:t>
            </a:r>
            <a:endParaRPr lang="ru-RU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3074" name="Picture 2" descr="C:\Documents and Settings\Ладонова\Рабочий стол\туризм\3 дневный поход\IMG_20180826_1235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1" y="3000372"/>
            <a:ext cx="4191029" cy="3143272"/>
          </a:xfrm>
          <a:prstGeom prst="rect">
            <a:avLst/>
          </a:prstGeom>
          <a:noFill/>
        </p:spPr>
      </p:pic>
      <p:pic>
        <p:nvPicPr>
          <p:cNvPr id="3075" name="Picture 3" descr="C:\Documents and Settings\Ладонова\Рабочий стол\туризм\3 дневный поход\P80827-1041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000372"/>
            <a:ext cx="4286280" cy="31780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642918"/>
            <a:ext cx="928408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2227" name="Picture 3" descr="\\192.168.73.100\тцдод\Multimedia\Фото\18-19\3 дневный поход\P80827-1051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428604"/>
            <a:ext cx="4143372" cy="3072082"/>
          </a:xfrm>
          <a:prstGeom prst="rect">
            <a:avLst/>
          </a:prstGeom>
          <a:noFill/>
        </p:spPr>
      </p:pic>
      <p:sp>
        <p:nvSpPr>
          <p:cNvPr id="11" name="Текст 10"/>
          <p:cNvSpPr>
            <a:spLocks noGrp="1"/>
          </p:cNvSpPr>
          <p:nvPr>
            <p:ph type="body" sz="half" idx="4294967295"/>
          </p:nvPr>
        </p:nvSpPr>
        <p:spPr>
          <a:xfrm>
            <a:off x="0" y="142852"/>
            <a:ext cx="4929190" cy="5983311"/>
          </a:xfrm>
        </p:spPr>
        <p:txBody>
          <a:bodyPr/>
          <a:lstStyle/>
          <a:p>
            <a:pPr>
              <a:buNone/>
            </a:pP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    </a:t>
            </a: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В походах и на экскурсиях воспитанники объединяются в одно целое, становятся как одна большая дружная семья. </a:t>
            </a:r>
          </a:p>
          <a:p>
            <a:pPr>
              <a:buNone/>
            </a:pP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    Вместе придумывают, сочиняют, играют. Каждый может проявить свою индивидуальность, быть равным и чуть впереди,  здесь приветствуется дружба и любознательность, любовь к природе.</a:t>
            </a:r>
            <a:endParaRPr lang="ru-RU" sz="28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098" name="Picture 2" descr="C:\Documents and Settings\Ладонова\Рабочий стол\туризм\турслет 2018\DSC_09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20" y="3786189"/>
            <a:ext cx="4143436" cy="27622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Тренировочный </a:t>
            </a:r>
            <a:r>
              <a:rPr lang="ru-RU" sz="4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процесс</a:t>
            </a:r>
            <a:endParaRPr lang="ru-RU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5122" name="Picture 2" descr="\\192.168.73.100\тцдод\Multimedia\Фото\16-17\кадеты\DSC_22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457501"/>
            <a:ext cx="7715304" cy="5110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Участие в </a:t>
            </a:r>
            <a:r>
              <a:rPr lang="ru-RU" sz="4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соревнованиях</a:t>
            </a:r>
            <a:endParaRPr lang="ru-RU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6146" name="Picture 2" descr="\\192.168.73.100\тцдод\Multimedia\Фото\17-18\туриада\DSC_36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571612"/>
            <a:ext cx="6858048" cy="45423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Организация </a:t>
            </a:r>
            <a:r>
              <a:rPr lang="ru-RU" sz="4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походов</a:t>
            </a:r>
            <a:endParaRPr lang="ru-RU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7170" name="Picture 2" descr="C:\Documents and Settings\Ладонова\Рабочий стол\туризм\3 дневный поход\IMG_20180825_102617_HD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571612"/>
            <a:ext cx="6477045" cy="48577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Однодневные </a:t>
            </a:r>
            <a:r>
              <a:rPr lang="ru-RU" sz="4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походы</a:t>
            </a:r>
            <a:endParaRPr lang="ru-RU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8194" name="Picture 2" descr="\\192.168.73.100\тцдод\Multimedia\Фото\17-18\3днев турпоход17\1 4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1643050"/>
            <a:ext cx="6357982" cy="47686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Походы выходного </a:t>
            </a:r>
            <a:r>
              <a:rPr lang="ru-RU" sz="4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дня</a:t>
            </a:r>
            <a:endParaRPr lang="ru-RU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9218" name="Picture 2" descr="\\192.168.73.100\тцдод\Multimedia\Фото\17-18\поход черней март\IMG_20180324_1248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785926"/>
            <a:ext cx="6215106" cy="4661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Трехдневный поход «Следопыт</a:t>
            </a:r>
            <a:r>
              <a:rPr lang="ru-RU" sz="4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0242" name="Picture 2" descr="\\192.168.73.100\тцдод\Multimedia\Фото\17-18\3днев турпоход17\IMG_81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785926"/>
            <a:ext cx="6357982" cy="47686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Туристический слет</a:t>
            </a:r>
            <a:r>
              <a:rPr lang="ru-RU" sz="4000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  <a:endParaRPr lang="ru-RU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1266" name="Picture 2" descr="\\192.168.73.100\тцдод\Multimedia\Фото\18-19\турслет 2018\DSC_09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4381" y="1643050"/>
            <a:ext cx="7393833" cy="49292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Соревнования на </a:t>
            </a:r>
            <a:r>
              <a:rPr lang="ru-RU" sz="48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фри-роуп</a:t>
            </a:r>
            <a:r>
              <a:rPr lang="ru-RU" sz="4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трассах</a:t>
            </a:r>
            <a:endParaRPr lang="ru-RU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2290" name="Picture 2" descr="\\192.168.73.100\тцдод\Multimedia\Фото\18-19\турслет 2018\DSC_1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024030"/>
            <a:ext cx="4357749" cy="2905167"/>
          </a:xfrm>
          <a:prstGeom prst="rect">
            <a:avLst/>
          </a:prstGeom>
          <a:noFill/>
        </p:spPr>
      </p:pic>
      <p:pic>
        <p:nvPicPr>
          <p:cNvPr id="12291" name="Picture 3" descr="\\192.168.73.100\тцдод\Multimedia\Фото\18-19\турслет 2018\DSC_10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2000240"/>
            <a:ext cx="4393437" cy="2928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>
                <a:solidFill>
                  <a:srgbClr val="FF0000"/>
                </a:solidFill>
              </a:rPr>
              <a:t>Заключение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1500174"/>
            <a:ext cx="850112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Здоровый образ жизни не занимает пока первое место в иерархии потребностей и ценностей человека в нашем обществе.        Но если мы научим детей с самого раннего возраста ценить, беречь и укреплять свое здоровье, то можно надеяться, что будущее поколение будет более здоровым и развитым не только личностно, интеллектуально, духовно, но и физически.  </a:t>
            </a:r>
            <a:endParaRPr lang="ru-RU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500306"/>
            <a:ext cx="8786874" cy="1643074"/>
          </a:xfrm>
        </p:spPr>
        <p:txBody>
          <a:bodyPr/>
          <a:lstStyle/>
          <a:p>
            <a:r>
              <a:rPr lang="ru-RU" sz="6600" i="1" dirty="0" smtClean="0">
                <a:solidFill>
                  <a:srgbClr val="002060"/>
                </a:solidFill>
              </a:rPr>
              <a:t>Спасибо внимание!</a:t>
            </a:r>
            <a:endParaRPr lang="ru-RU" sz="6600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кстура">
  <a:themeElements>
    <a:clrScheme name="Текстура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Текстура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1775</TotalTime>
  <Words>521</Words>
  <Application>Microsoft Office PowerPoint</Application>
  <PresentationFormat>Экран (4:3)</PresentationFormat>
  <Paragraphs>38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Текстура</vt:lpstr>
      <vt:lpstr>«Спортивный туризм  как средство воспитания здорового поколения»</vt:lpstr>
      <vt:lpstr>Слайд 2</vt:lpstr>
      <vt:lpstr>Слайд 3</vt:lpstr>
      <vt:lpstr>Слайд 4</vt:lpstr>
      <vt:lpstr>Слайд 5</vt:lpstr>
      <vt:lpstr>Прирожденные «туристы» - это наши дети, подростки. Самой природой им дано любопытство и стремление осваивать новые территории и культуру.                                          Для них организованный туризм может стать хорошей альтернативой «влиянию улицы».</vt:lpstr>
      <vt:lpstr> Туризм – это возможность оздоровления за счет повышения двигательной активности.  Ходить не вредно, вредно не ходить.                   Занятия туризмом вырабатывают у человека ряд очень ценных навыков, например, навык в правильной ходьбе. Туристические походы устраняют как минимум два из пяти выделенных факторов риска сердечно - сосудистых заболеваний, гиподинамию и ожирения.</vt:lpstr>
      <vt:lpstr>Турист обладает, подчас мелкими и незаметными навыками, которые в сумме делают человека приспособленным к жизни. Он понимает, какие дрова хороши, а какие не будут гореть. Он умеет быстро развести огонь, сварить пищу, правильно ориентироваться и не заблудиться в лесу, быстро отремонтировать одежду и обувь.</vt:lpstr>
      <vt:lpstr>Слайд 9</vt:lpstr>
      <vt:lpstr>Тренировочный процесс</vt:lpstr>
      <vt:lpstr>Участие в соревнованиях</vt:lpstr>
      <vt:lpstr>Организация походов</vt:lpstr>
      <vt:lpstr>Однодневные походы</vt:lpstr>
      <vt:lpstr>Походы выходного дня</vt:lpstr>
      <vt:lpstr>Трехдневный поход «Следопыт»</vt:lpstr>
      <vt:lpstr>Туристический слет.</vt:lpstr>
      <vt:lpstr>Соревнования на фри-роуп трассах</vt:lpstr>
      <vt:lpstr>Заключение</vt:lpstr>
      <vt:lpstr>Спасибо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Евгения</dc:creator>
  <cp:lastModifiedBy>ТЦ ДОД</cp:lastModifiedBy>
  <cp:revision>96</cp:revision>
  <dcterms:created xsi:type="dcterms:W3CDTF">2012-10-18T15:16:46Z</dcterms:created>
  <dcterms:modified xsi:type="dcterms:W3CDTF">2019-04-08T04:14:14Z</dcterms:modified>
</cp:coreProperties>
</file>