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11A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69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82778A-874A-47BE-890B-4AE2C07BDC3C}" type="datetimeFigureOut">
              <a:rPr lang="ru-RU" smtClean="0"/>
              <a:t>28.05.2022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7F554-ACAA-4B7F-9962-ECAA42CDDA6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7F554-ACAA-4B7F-9962-ECAA42CDDA65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722FA-9422-4DC3-A54A-EE1A03507534}" type="datetime1">
              <a:rPr lang="ru-RU" smtClean="0"/>
              <a:t>28.05.2022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3F1EB-85D6-4E8C-969B-FE1CF9E2FD85}" type="datetime1">
              <a:rPr lang="ru-RU" smtClean="0"/>
              <a:t>28.05.2022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F2867-3F16-4650-88D6-A09FC1984402}" type="datetime1">
              <a:rPr lang="ru-RU" smtClean="0"/>
              <a:t>28.05.2022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5486C-7A53-4BBD-99B3-F95C16D94486}" type="datetime1">
              <a:rPr lang="ru-RU" smtClean="0"/>
              <a:t>28.05.2022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9A469-424A-4A9E-B750-D8F8D91F3AFD}" type="datetime1">
              <a:rPr lang="ru-RU" smtClean="0"/>
              <a:t>28.05.2022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CC112-584C-4291-818E-EEC660904815}" type="datetime1">
              <a:rPr lang="ru-RU" smtClean="0"/>
              <a:t>28.05.2022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5F81-727C-405C-AA3B-85F3E776F3F4}" type="datetime1">
              <a:rPr lang="ru-RU" smtClean="0"/>
              <a:t>28.05.2022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1247C-43FB-4A9B-9E4A-435A6940729D}" type="datetime1">
              <a:rPr lang="ru-RU" smtClean="0"/>
              <a:t>28.05.2022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6F7E-E335-466C-91E0-5221BB133ED8}" type="datetime1">
              <a:rPr lang="ru-RU" smtClean="0"/>
              <a:t>28.05.2022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39EC0-41AB-4427-8875-15045A1A36E5}" type="datetime1">
              <a:rPr lang="ru-RU" smtClean="0"/>
              <a:t>28.05.2022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ACB4-8A86-49D4-AB9A-6774FE4F1CDC}" type="datetime1">
              <a:rPr lang="ru-RU" smtClean="0"/>
              <a:t>28.05.2022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72413A1-15FE-44F5-90CD-DB4495418831}" type="datetime1">
              <a:rPr lang="ru-RU" smtClean="0"/>
              <a:t>28.05.2022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ECD6BB-0652-4E38-94A8-4722DD4FEAD3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371600"/>
            <a:ext cx="8027890" cy="34147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Массовые </a:t>
            </a:r>
            <a:r>
              <a:rPr lang="ru-RU" dirty="0" smtClean="0"/>
              <a:t>оздоровительные, физкультурные, </a:t>
            </a:r>
            <a:r>
              <a:rPr lang="ru-RU" dirty="0" smtClean="0"/>
              <a:t>спортивные </a:t>
            </a:r>
            <a:r>
              <a:rPr lang="ru-RU" dirty="0" smtClean="0"/>
              <a:t>соревнования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8027890" cy="34147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rgbClr val="0511AF"/>
                </a:solidFill>
              </a:rPr>
              <a:t>Массовая оздоровительная, физкультурная и </a:t>
            </a:r>
            <a:r>
              <a:rPr lang="ru-RU" sz="3100" dirty="0" smtClean="0">
                <a:solidFill>
                  <a:srgbClr val="0511AF"/>
                </a:solidFill>
              </a:rPr>
              <a:t>спортивная </a:t>
            </a:r>
            <a:r>
              <a:rPr lang="ru-RU" sz="3100" dirty="0" smtClean="0">
                <a:solidFill>
                  <a:srgbClr val="0511AF"/>
                </a:solidFill>
              </a:rPr>
              <a:t>работа является важной формой физического </a:t>
            </a:r>
            <a:r>
              <a:rPr lang="ru-RU" sz="3100" dirty="0" smtClean="0">
                <a:solidFill>
                  <a:srgbClr val="0511AF"/>
                </a:solidFill>
              </a:rPr>
              <a:t>воспитания   учеников,   </a:t>
            </a:r>
            <a:r>
              <a:rPr lang="ru-RU" sz="3100" dirty="0" smtClean="0">
                <a:solidFill>
                  <a:srgbClr val="0511AF"/>
                </a:solidFill>
              </a:rPr>
              <a:t>составной   частью   всей   </a:t>
            </a:r>
            <a:r>
              <a:rPr lang="ru-RU" sz="3100" dirty="0" smtClean="0">
                <a:solidFill>
                  <a:srgbClr val="0511AF"/>
                </a:solidFill>
              </a:rPr>
              <a:t>воспитательной </a:t>
            </a:r>
            <a:r>
              <a:rPr lang="ru-RU" sz="3100" dirty="0" smtClean="0">
                <a:solidFill>
                  <a:srgbClr val="0511AF"/>
                </a:solidFill>
              </a:rPr>
              <a:t>и культурно-массовой работы, осуществляемой </a:t>
            </a:r>
            <a:r>
              <a:rPr lang="ru-RU" sz="3100" dirty="0" smtClean="0">
                <a:solidFill>
                  <a:srgbClr val="0511AF"/>
                </a:solidFill>
              </a:rPr>
              <a:t>в школе.</a:t>
            </a:r>
            <a:endParaRPr lang="ru-RU" sz="3100" dirty="0">
              <a:solidFill>
                <a:srgbClr val="0511A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2</a:t>
            </a:fld>
            <a:endParaRPr lang="ru-RU"/>
          </a:p>
        </p:txBody>
      </p:sp>
      <p:pic>
        <p:nvPicPr>
          <p:cNvPr id="5" name="Рисунок 4" descr="1385325_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4286256"/>
            <a:ext cx="2643206" cy="19664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-142900"/>
            <a:ext cx="8027890" cy="34147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 smtClean="0"/>
              <a:t>Планирование, организацию и проведение этой работы осуществляет спортивный клуб, который является первичным коллективом физической культуры - основным звеном </a:t>
            </a:r>
            <a:r>
              <a:rPr lang="ru-RU" sz="2800" dirty="0" smtClean="0"/>
              <a:t>физкультурного </a:t>
            </a:r>
            <a:r>
              <a:rPr lang="ru-RU" sz="2800" dirty="0" smtClean="0"/>
              <a:t>движения.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3</a:t>
            </a:fld>
            <a:endParaRPr lang="ru-RU"/>
          </a:p>
        </p:txBody>
      </p:sp>
      <p:pic>
        <p:nvPicPr>
          <p:cNvPr id="6" name="Рисунок 5" descr="27-iyunya-v-rossii-otmechayut-den-molodezhi-v-preddverii-etogo-zamechatelnogo-dnya-ya-razmyshlyala-o-tom-legko-li-byt-molodym-v-nash-vek-polnyj-tendenczij-i-soblaznov_6053ba057c17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928934"/>
            <a:ext cx="4143380" cy="4143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142984"/>
            <a:ext cx="8027890" cy="21288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700" dirty="0" smtClean="0"/>
              <a:t>Основой деятельности спортивного клуба является широкая самодеятельность, самоуправление и </a:t>
            </a:r>
            <a:r>
              <a:rPr lang="ru-RU" sz="2700" dirty="0" smtClean="0"/>
              <a:t>самообслуживание </a:t>
            </a:r>
            <a:r>
              <a:rPr lang="ru-RU" sz="2700" dirty="0" smtClean="0"/>
              <a:t>его членов с привлечением к работе </a:t>
            </a:r>
            <a:r>
              <a:rPr lang="ru-RU" sz="2700" dirty="0" smtClean="0"/>
              <a:t>ученического спортивного </a:t>
            </a:r>
            <a:r>
              <a:rPr lang="ru-RU" sz="2700" dirty="0" smtClean="0"/>
              <a:t>актива.</a:t>
            </a:r>
            <a:endParaRPr lang="ru-RU" sz="27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4</a:t>
            </a:fld>
            <a:endParaRPr lang="ru-RU"/>
          </a:p>
        </p:txBody>
      </p:sp>
      <p:pic>
        <p:nvPicPr>
          <p:cNvPr id="5" name="Рисунок 4" descr="1144169_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32" y="3429000"/>
            <a:ext cx="2985337" cy="3109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8099328" cy="5857916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700" dirty="0" smtClean="0"/>
              <a:t>Обязанности спортивного клуба:</a:t>
            </a:r>
            <a:br>
              <a:rPr lang="ru-RU" sz="2700" dirty="0" smtClean="0"/>
            </a:br>
            <a:r>
              <a:rPr lang="ru-RU" sz="2700" dirty="0" smtClean="0"/>
              <a:t>-проводить </a:t>
            </a:r>
            <a:r>
              <a:rPr lang="ru-RU" sz="2700" dirty="0" smtClean="0"/>
              <a:t>работу по планированию развития </a:t>
            </a:r>
            <a:r>
              <a:rPr lang="ru-RU" sz="2700" dirty="0" smtClean="0"/>
              <a:t>физической </a:t>
            </a:r>
            <a:r>
              <a:rPr lang="ru-RU" sz="2700" dirty="0" smtClean="0"/>
              <a:t>культуры и спорта в </a:t>
            </a:r>
            <a:r>
              <a:rPr lang="ru-RU" sz="2700" dirty="0" smtClean="0"/>
              <a:t>школе;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-обеспечить </a:t>
            </a:r>
            <a:r>
              <a:rPr lang="ru-RU" sz="2700" dirty="0" smtClean="0"/>
              <a:t>повышение уровня спортивного </a:t>
            </a:r>
            <a:r>
              <a:rPr lang="ru-RU" sz="2700" dirty="0" smtClean="0"/>
              <a:t>мастерства </a:t>
            </a:r>
            <a:r>
              <a:rPr lang="ru-RU" sz="2700" dirty="0" smtClean="0"/>
              <a:t>спортсменов, подготовку спортсменов - разрядников;</a:t>
            </a:r>
            <a:br>
              <a:rPr lang="ru-RU" sz="2700" dirty="0" smtClean="0"/>
            </a:br>
            <a:r>
              <a:rPr lang="ru-RU" sz="2700" dirty="0" smtClean="0"/>
              <a:t>-участвовать </a:t>
            </a:r>
            <a:r>
              <a:rPr lang="ru-RU" sz="2700" dirty="0" smtClean="0"/>
              <a:t>в проведении массовых физкультурных и спортивных мероприятиях </a:t>
            </a:r>
            <a:r>
              <a:rPr lang="ru-RU" sz="2700" dirty="0" smtClean="0"/>
              <a:t> школы (спартакиад</a:t>
            </a:r>
            <a:r>
              <a:rPr lang="ru-RU" sz="2700" dirty="0" smtClean="0"/>
              <a:t>, спортивных праздников, </a:t>
            </a:r>
            <a:r>
              <a:rPr lang="ru-RU" sz="2700" dirty="0" smtClean="0"/>
              <a:t>эстафет</a:t>
            </a:r>
            <a:r>
              <a:rPr lang="ru-RU" sz="2700" dirty="0" smtClean="0"/>
              <a:t>, спортивных </a:t>
            </a:r>
            <a:r>
              <a:rPr lang="ru-RU" sz="2700" dirty="0" smtClean="0"/>
              <a:t>соревнований </a:t>
            </a:r>
            <a:r>
              <a:rPr lang="ru-RU" sz="2700" dirty="0" smtClean="0"/>
              <a:t>и др.);</a:t>
            </a:r>
            <a:br>
              <a:rPr lang="ru-RU" sz="2700" dirty="0" smtClean="0"/>
            </a:br>
            <a:r>
              <a:rPr lang="ru-RU" sz="2700" dirty="0" smtClean="0"/>
              <a:t>-проводить </a:t>
            </a:r>
            <a:r>
              <a:rPr lang="ru-RU" sz="2700" dirty="0" smtClean="0"/>
              <a:t>подготовку и обеспечивать участие </a:t>
            </a:r>
            <a:r>
              <a:rPr lang="ru-RU" sz="2700" dirty="0" smtClean="0"/>
              <a:t>сборных </a:t>
            </a:r>
            <a:r>
              <a:rPr lang="ru-RU" sz="2700" dirty="0" smtClean="0"/>
              <a:t>команд </a:t>
            </a:r>
            <a:r>
              <a:rPr lang="ru-RU" sz="2700" dirty="0" smtClean="0"/>
              <a:t>школы и </a:t>
            </a:r>
            <a:r>
              <a:rPr lang="ru-RU" sz="2700" dirty="0" smtClean="0"/>
              <a:t>отдельных спортсменов в соревнованиях, проводимых вышестоящими организациями (первенство </a:t>
            </a:r>
            <a:r>
              <a:rPr lang="ru-RU" sz="2700" dirty="0" smtClean="0"/>
              <a:t>района</a:t>
            </a:r>
            <a:r>
              <a:rPr lang="ru-RU" sz="2700" dirty="0" smtClean="0"/>
              <a:t>, </a:t>
            </a:r>
            <a:r>
              <a:rPr lang="ru-RU" sz="2700" dirty="0" smtClean="0"/>
              <a:t>области).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 </a:t>
            </a:r>
            <a:endParaRPr lang="ru-RU" sz="27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8099328" cy="51435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Спортивные соревнования являются одной из наиболее эффективных форм организации массовой оздоровительной, физкультурной и спортивной работы.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6</a:t>
            </a:fld>
            <a:endParaRPr lang="ru-RU"/>
          </a:p>
        </p:txBody>
      </p:sp>
      <p:pic>
        <p:nvPicPr>
          <p:cNvPr id="5" name="Рисунок 4" descr="0002-004-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1272" y="3143248"/>
            <a:ext cx="4541457" cy="3041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8099328" cy="51435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700" dirty="0" smtClean="0"/>
              <a:t>Спортивные соревнования используются для подготовки к последующим, более ответственным, соревнованиям; отбора, выявления спортивных данных и спортивной подготовленности, проверки качества и учебно-тренировочной и воспитательной работы; агитация за спорт, пропаганды идей физического воспитания и спорта.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7</a:t>
            </a:fld>
            <a:endParaRPr lang="ru-RU"/>
          </a:p>
        </p:txBody>
      </p:sp>
      <p:pic>
        <p:nvPicPr>
          <p:cNvPr id="6" name="Рисунок 5" descr="geo-sports-banner-cropped-size2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40" y="3500438"/>
            <a:ext cx="7429520" cy="27388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8215370" cy="40005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dirty="0" smtClean="0"/>
              <a:t/>
            </a:r>
            <a:br>
              <a:rPr lang="ru-RU" sz="5300" dirty="0" smtClean="0"/>
            </a:br>
            <a:r>
              <a:rPr lang="ru-RU" sz="5300" dirty="0" smtClean="0"/>
              <a:t>Благодарю за внимание!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31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D6BB-0652-4E38-94A8-4722DD4FEAD3}" type="slidenum">
              <a:rPr lang="ru-RU" smtClean="0"/>
              <a:t>8</a:t>
            </a:fld>
            <a:endParaRPr lang="ru-RU"/>
          </a:p>
        </p:txBody>
      </p:sp>
      <p:pic>
        <p:nvPicPr>
          <p:cNvPr id="5" name="Рисунок 4" descr="61-612716_cartoon-child-clip-art-scissor-skills-and-tracing-skills-activity-boo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571744"/>
            <a:ext cx="6286512" cy="3928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</TotalTime>
  <Words>16</Words>
  <Application>Microsoft Office PowerPoint</Application>
  <PresentationFormat>Экран (4:3)</PresentationFormat>
  <Paragraphs>24</Paragraphs>
  <Slides>8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             Массовые оздоровительные, физкультурные, спортивные соревнования</vt:lpstr>
      <vt:lpstr>             Массовая оздоровительная, физкультурная и спортивная работа является важной формой физического воспитания   учеников,   составной   частью   всей   воспитательной и культурно-массовой работы, осуществляемой в школе.</vt:lpstr>
      <vt:lpstr>             Планирование, организацию и проведение этой работы осуществляет спортивный клуб, который является первичным коллективом физической культуры - основным звеном физкультурного движения.</vt:lpstr>
      <vt:lpstr>             Основой деятельности спортивного клуба является широкая самодеятельность, самоуправление и самообслуживание его членов с привлечением к работе ученического спортивного актива.</vt:lpstr>
      <vt:lpstr>             Обязанности спортивного клуба: -проводить работу по планированию развития физической культуры и спорта в школе; -обеспечить повышение уровня спортивного мастерства спортсменов, подготовку спортсменов - разрядников; -участвовать в проведении массовых физкультурных и спортивных мероприятиях  школы (спартакиад, спортивных праздников, эстафет, спортивных соревнований и др.); -проводить подготовку и обеспечивать участие сборных команд школы и отдельных спортсменов в соревнованиях, проводимых вышестоящими организациями (первенство района, области).   </vt:lpstr>
      <vt:lpstr>       Спортивные соревнования являются одной из наиболее эффективных форм организации массовой оздоровительной, физкультурной и спортивной работы.       </vt:lpstr>
      <vt:lpstr>       Спортивные соревнования используются для подготовки к последующим, более ответственным, соревнованиям; отбора, выявления спортивных данных и спортивной подготовленности, проверки качества и учебно-тренировочной и воспитательной работы; агитация за спорт, пропаганды идей физического воспитания и спорта.      </vt:lpstr>
      <vt:lpstr>       Благодарю за внимание!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Массовые оздоровительные, физкультурные, спортивные соревнования</dc:title>
  <dc:creator>я</dc:creator>
  <cp:lastModifiedBy>я</cp:lastModifiedBy>
  <cp:revision>4</cp:revision>
  <dcterms:created xsi:type="dcterms:W3CDTF">2022-05-28T09:21:05Z</dcterms:created>
  <dcterms:modified xsi:type="dcterms:W3CDTF">2022-05-28T09:58:25Z</dcterms:modified>
</cp:coreProperties>
</file>