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5256" autoAdjust="0"/>
  </p:normalViewPr>
  <p:slideViewPr>
    <p:cSldViewPr snapToGrid="0">
      <p:cViewPr varScale="1">
        <p:scale>
          <a:sx n="55" d="100"/>
          <a:sy n="55" d="100"/>
        </p:scale>
        <p:origin x="374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4/12/2023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mail.ru/search?text=&#1087;&#1072;&#1091;&#1090;&#1080;&#1085;&#1082;&#1072;%20&#1082;&#1072;&#1088;&#1090;&#1080;&#1085;&#1082;&#1072;&amp;mstatid=900400&amp;type=web&amp;gp=900400&amp;fr=chxtnhpemail15.2.9.10&amp;q=&#1087;&#1072;&#1091;&#1090;&#1080;&#1085;&#1082;&#1072;%20&#1082;&#1072;&#1088;&#1090;&#1080;&#1085;&#1082;&#1072;&amp;serp_path=%2Fsearch%2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386269-BBB9-4A1A-9988-9E655C8BAC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572" y="485192"/>
            <a:ext cx="5122506" cy="37602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67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Подари радость</a:t>
            </a:r>
            <a:br>
              <a:rPr lang="ru-RU" sz="67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7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другому!»</a:t>
            </a:r>
            <a:br>
              <a:rPr lang="ru-RU" sz="6600" dirty="0"/>
            </a:br>
            <a:endParaRPr lang="ru-RU" sz="6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3134F1D-7E84-47DD-99BE-350B2A6D28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944654-AE03-4BE4-ACB0-1B02BCF858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706" y="744116"/>
            <a:ext cx="6018245" cy="4513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873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EF3DBA-88C7-4106-A8F6-A43C92735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39E81C0-9165-449B-85FB-2D068A5E4D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3243" y="317241"/>
            <a:ext cx="3835629" cy="6540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A47126F-9A36-4D33-AF1E-66CCD7A43668}"/>
              </a:ext>
            </a:extLst>
          </p:cNvPr>
          <p:cNvSpPr txBox="1"/>
          <p:nvPr/>
        </p:nvSpPr>
        <p:spPr>
          <a:xfrm>
            <a:off x="799953" y="1138335"/>
            <a:ext cx="78215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мальчик грустный?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90DD10-AE30-4053-91CA-A9F1FD1F5B6B}"/>
              </a:ext>
            </a:extLst>
          </p:cNvPr>
          <p:cNvSpPr txBox="1"/>
          <p:nvPr/>
        </p:nvSpPr>
        <p:spPr>
          <a:xfrm>
            <a:off x="961053" y="3564294"/>
            <a:ext cx="52438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необходимо ему для радости?</a:t>
            </a:r>
          </a:p>
        </p:txBody>
      </p:sp>
    </p:spTree>
    <p:extLst>
      <p:ext uri="{BB962C8B-B14F-4D97-AF65-F5344CB8AC3E}">
        <p14:creationId xmlns:p14="http://schemas.microsoft.com/office/powerpoint/2010/main" val="137292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F86BC9-68B2-4722-921F-267578257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3551700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друзья, дом, солнце,</a:t>
            </a:r>
            <a:b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семья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78B045-6784-4262-B76C-02347A3B73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2249487"/>
            <a:ext cx="9905999" cy="11795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60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4679F3-FB64-4D89-B3E4-CFE3A8907562}"/>
              </a:ext>
            </a:extLst>
          </p:cNvPr>
          <p:cNvSpPr txBox="1"/>
          <p:nvPr/>
        </p:nvSpPr>
        <p:spPr>
          <a:xfrm>
            <a:off x="5631024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388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CE1226-2DB0-4C81-97D0-443710D13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0"/>
            <a:ext cx="9905998" cy="25769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Игра</a:t>
            </a:r>
            <a:b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« Паутинка»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AFBFD0D-9F9A-442A-9F84-D08FF00D15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090" y="2194747"/>
            <a:ext cx="7068744" cy="45328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387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DACF7F-1C44-481C-B2C6-D324CFD0A5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90945" y="1884218"/>
            <a:ext cx="6982690" cy="212870"/>
          </a:xfrm>
        </p:spPr>
        <p:txBody>
          <a:bodyPr>
            <a:noAutofit/>
          </a:bodyPr>
          <a:lstStyle/>
          <a:p>
            <a:pPr algn="ctr"/>
            <a:b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b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«волшебная шкатулка»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A40686D-3592-4745-AC6C-40AFB8EDBF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61706" y="1274619"/>
            <a:ext cx="4827660" cy="4827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1369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347B14-5896-4B83-BEBE-8A47714A8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465" y="699796"/>
            <a:ext cx="6503437" cy="2729204"/>
          </a:xfrm>
        </p:spPr>
        <p:txBody>
          <a:bodyPr>
            <a:normAutofit/>
          </a:bodyPr>
          <a:lstStyle/>
          <a:p>
            <a:r>
              <a:rPr lang="ru-RU" sz="8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Спасибо!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92B3E75-D0FC-4052-8AB2-7D0B5DE1E1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93902" y="327727"/>
            <a:ext cx="3677693" cy="50012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6951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36E0DE-55DF-4E82-8CAF-9C2247751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– ресурсы: 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C5CD79-7ED9-4F74-BB9E-3051D69EF5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256" y="955964"/>
            <a:ext cx="10119156" cy="483523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https://mail.ru/search?text=</a:t>
            </a:r>
            <a:r>
              <a:rPr lang="ru-RU" dirty="0">
                <a:solidFill>
                  <a:schemeClr val="bg1"/>
                </a:solidFill>
              </a:rPr>
              <a:t>шкатулка%20картинка&amp;</a:t>
            </a:r>
            <a:r>
              <a:rPr lang="en-US" dirty="0" err="1">
                <a:solidFill>
                  <a:schemeClr val="bg1"/>
                </a:solidFill>
              </a:rPr>
              <a:t>mstatid</a:t>
            </a:r>
            <a:r>
              <a:rPr lang="en-US" dirty="0">
                <a:solidFill>
                  <a:schemeClr val="bg1"/>
                </a:solidFill>
              </a:rPr>
              <a:t>=900400&amp;type=</a:t>
            </a:r>
            <a:r>
              <a:rPr lang="en-US" dirty="0" err="1">
                <a:solidFill>
                  <a:schemeClr val="bg1"/>
                </a:solidFill>
              </a:rPr>
              <a:t>images&amp;gp</a:t>
            </a:r>
            <a:r>
              <a:rPr lang="en-US" dirty="0">
                <a:solidFill>
                  <a:schemeClr val="bg1"/>
                </a:solidFill>
              </a:rPr>
              <a:t>=900400&amp;fr=chxtnhpemail15.2.9.10&amp;q=</a:t>
            </a:r>
            <a:r>
              <a:rPr lang="ru-RU" dirty="0">
                <a:solidFill>
                  <a:schemeClr val="bg1"/>
                </a:solidFill>
              </a:rPr>
              <a:t>шкатулка%20картинка&amp;</a:t>
            </a:r>
            <a:r>
              <a:rPr lang="en-US" dirty="0">
                <a:solidFill>
                  <a:schemeClr val="bg1"/>
                </a:solidFill>
              </a:rPr>
              <a:t>serp_path=%2Fimages%2Fsearch&amp;serp_params=source%253Dserp%2526rpt%253Dsimage%2526img_url%253Dhttp%25253A%25252F%25252Fcdn2.static1-sima-land.com%25252Fitems%25252F2720770%25252F1%25252F700-nw.jpg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hlinkClick r:id="rId2"/>
              </a:rPr>
              <a:t>https://mail.ru/search?text=</a:t>
            </a:r>
            <a:r>
              <a:rPr lang="ru-RU" dirty="0">
                <a:solidFill>
                  <a:schemeClr val="bg1"/>
                </a:solidFill>
                <a:hlinkClick r:id="rId2"/>
              </a:rPr>
              <a:t>паутинка%20картинка&amp;</a:t>
            </a:r>
            <a:r>
              <a:rPr lang="en-US" dirty="0" err="1">
                <a:solidFill>
                  <a:schemeClr val="bg1"/>
                </a:solidFill>
                <a:hlinkClick r:id="rId2"/>
              </a:rPr>
              <a:t>mstatid</a:t>
            </a:r>
            <a:r>
              <a:rPr lang="en-US" dirty="0">
                <a:solidFill>
                  <a:schemeClr val="bg1"/>
                </a:solidFill>
                <a:hlinkClick r:id="rId2"/>
              </a:rPr>
              <a:t>=900400&amp;type=</a:t>
            </a:r>
            <a:r>
              <a:rPr lang="en-US" dirty="0" err="1">
                <a:solidFill>
                  <a:schemeClr val="bg1"/>
                </a:solidFill>
                <a:hlinkClick r:id="rId2"/>
              </a:rPr>
              <a:t>web&amp;gp</a:t>
            </a:r>
            <a:r>
              <a:rPr lang="en-US" dirty="0">
                <a:solidFill>
                  <a:schemeClr val="bg1"/>
                </a:solidFill>
                <a:hlinkClick r:id="rId2"/>
              </a:rPr>
              <a:t>=900400&amp;fr=chxtnhpemail15.2.9.10&amp;q=</a:t>
            </a:r>
            <a:r>
              <a:rPr lang="ru-RU" dirty="0">
                <a:solidFill>
                  <a:schemeClr val="bg1"/>
                </a:solidFill>
                <a:hlinkClick r:id="rId2"/>
              </a:rPr>
              <a:t>паутинка%20картинка&amp;</a:t>
            </a:r>
            <a:r>
              <a:rPr lang="en-US" dirty="0" err="1">
                <a:solidFill>
                  <a:schemeClr val="bg1"/>
                </a:solidFill>
                <a:hlinkClick r:id="rId2"/>
              </a:rPr>
              <a:t>serp_path</a:t>
            </a:r>
            <a:r>
              <a:rPr lang="en-US" dirty="0">
                <a:solidFill>
                  <a:schemeClr val="bg1"/>
                </a:solidFill>
                <a:hlinkClick r:id="rId2"/>
              </a:rPr>
              <a:t>=%2Fsearch%2F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https://mail.ru/search?text=</a:t>
            </a:r>
            <a:r>
              <a:rPr lang="ru-RU" dirty="0">
                <a:solidFill>
                  <a:schemeClr val="bg1"/>
                </a:solidFill>
              </a:rPr>
              <a:t>картинка%20мальчики%20и%20девочки&amp;</a:t>
            </a:r>
            <a:r>
              <a:rPr lang="en-US" dirty="0" err="1">
                <a:solidFill>
                  <a:schemeClr val="bg1"/>
                </a:solidFill>
              </a:rPr>
              <a:t>mstatid</a:t>
            </a:r>
            <a:r>
              <a:rPr lang="en-US" dirty="0">
                <a:solidFill>
                  <a:schemeClr val="bg1"/>
                </a:solidFill>
              </a:rPr>
              <a:t>=900400&amp;type=</a:t>
            </a:r>
            <a:r>
              <a:rPr lang="en-US" dirty="0" err="1">
                <a:solidFill>
                  <a:schemeClr val="bg1"/>
                </a:solidFill>
              </a:rPr>
              <a:t>web&amp;gp</a:t>
            </a:r>
            <a:r>
              <a:rPr lang="en-US" dirty="0">
                <a:solidFill>
                  <a:schemeClr val="bg1"/>
                </a:solidFill>
              </a:rPr>
              <a:t>=900400&amp;fr=chxtnhpemail15.2.9.10&amp;q=</a:t>
            </a:r>
            <a:r>
              <a:rPr lang="ru-RU" dirty="0">
                <a:solidFill>
                  <a:schemeClr val="bg1"/>
                </a:solidFill>
              </a:rPr>
              <a:t>картинка%20мальчики%20и%20девочки&amp;</a:t>
            </a:r>
            <a:r>
              <a:rPr lang="en-US" dirty="0" err="1">
                <a:solidFill>
                  <a:schemeClr val="bg1"/>
                </a:solidFill>
              </a:rPr>
              <a:t>serp_path</a:t>
            </a:r>
            <a:r>
              <a:rPr lang="en-US" dirty="0">
                <a:solidFill>
                  <a:schemeClr val="bg1"/>
                </a:solidFill>
              </a:rPr>
              <a:t>=%2Fsearch%2F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7855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46</TotalTime>
  <Words>198</Words>
  <Application>Microsoft Office PowerPoint</Application>
  <PresentationFormat>Широкоэкранный</PresentationFormat>
  <Paragraphs>11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Times New Roman</vt:lpstr>
      <vt:lpstr>Tw Cen MT</vt:lpstr>
      <vt:lpstr>Контур</vt:lpstr>
      <vt:lpstr>«Подари радость  другому!» </vt:lpstr>
      <vt:lpstr>Презентация PowerPoint</vt:lpstr>
      <vt:lpstr>друзья, дом, солнце,  семья</vt:lpstr>
      <vt:lpstr>                       Игра                « Паутинка»</vt:lpstr>
      <vt:lpstr> Игра     «волшебная шкатулка»</vt:lpstr>
      <vt:lpstr>Спасибо!</vt:lpstr>
      <vt:lpstr>Интернет – ресурсы: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«Подари радость  другому!»</dc:title>
  <dc:creator>User</dc:creator>
  <cp:lastModifiedBy>User</cp:lastModifiedBy>
  <cp:revision>6</cp:revision>
  <dcterms:created xsi:type="dcterms:W3CDTF">2022-11-08T14:36:55Z</dcterms:created>
  <dcterms:modified xsi:type="dcterms:W3CDTF">2023-04-12T14:17:02Z</dcterms:modified>
</cp:coreProperties>
</file>