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81" r:id="rId6"/>
    <p:sldId id="275" r:id="rId7"/>
    <p:sldId id="276" r:id="rId8"/>
    <p:sldId id="279" r:id="rId9"/>
    <p:sldId id="277" r:id="rId10"/>
    <p:sldId id="278" r:id="rId11"/>
    <p:sldId id="267" r:id="rId12"/>
    <p:sldId id="280" r:id="rId13"/>
    <p:sldId id="283" r:id="rId14"/>
    <p:sldId id="284" r:id="rId15"/>
    <p:sldId id="285" r:id="rId16"/>
    <p:sldId id="286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35" autoAdjust="0"/>
    <p:restoredTop sz="94660"/>
  </p:normalViewPr>
  <p:slideViewPr>
    <p:cSldViewPr snapToGrid="0">
      <p:cViewPr varScale="1">
        <p:scale>
          <a:sx n="69" d="100"/>
          <a:sy n="69" d="100"/>
        </p:scale>
        <p:origin x="85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A63C5-C1EC-4559-B866-AF6ACCD64D4C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1BC-01D9-48AB-B597-E8D666215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056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A63C5-C1EC-4559-B866-AF6ACCD64D4C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1BC-01D9-48AB-B597-E8D666215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391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A63C5-C1EC-4559-B866-AF6ACCD64D4C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1BC-01D9-48AB-B597-E8D666215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5611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A63C5-C1EC-4559-B866-AF6ACCD64D4C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1BC-01D9-48AB-B597-E8D666215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9660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A63C5-C1EC-4559-B866-AF6ACCD64D4C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1BC-01D9-48AB-B597-E8D666215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670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A63C5-C1EC-4559-B866-AF6ACCD64D4C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1BC-01D9-48AB-B597-E8D666215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1720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A63C5-C1EC-4559-B866-AF6ACCD64D4C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1BC-01D9-48AB-B597-E8D666215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319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A63C5-C1EC-4559-B866-AF6ACCD64D4C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1BC-01D9-48AB-B597-E8D666215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9278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A63C5-C1EC-4559-B866-AF6ACCD64D4C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1BC-01D9-48AB-B597-E8D666215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6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A63C5-C1EC-4559-B866-AF6ACCD64D4C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1BC-01D9-48AB-B597-E8D666215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976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A63C5-C1EC-4559-B866-AF6ACCD64D4C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3B1BC-01D9-48AB-B597-E8D666215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376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A63C5-C1EC-4559-B866-AF6ACCD64D4C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3B1BC-01D9-48AB-B597-E8D6662150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363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atherineasquithgallery.com/uploads/posts/2021-02/1613442256_9-p-fon-dlya-prezentatsii-pro-vodu-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63"/>
          <a:stretch/>
        </p:blipFill>
        <p:spPr bwMode="auto">
          <a:xfrm>
            <a:off x="0" y="5201"/>
            <a:ext cx="12192000" cy="6852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003964" y="2634780"/>
            <a:ext cx="81880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40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Helvetica Neue"/>
              </a:rPr>
              <a:t>ПРОБЛЕМА ПИТЬЕВОЙ ВОДЫ В СОВРЕМЕННОМ МИРЕ</a:t>
            </a:r>
            <a:endParaRPr lang="ru-RU" sz="4000" b="1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394158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phonoteka.org/uploads/posts/2021-04/1618345933_47-phonoteka_org-p-vodnii-fon-dlya-prezentatsii-4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" t="27070" r="591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4431" y="362940"/>
            <a:ext cx="6863677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егодня в обиходе очень модный и актуальный термин — </a:t>
            </a:r>
            <a:r>
              <a:rPr lang="ru-RU" sz="2800" i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экология</a:t>
            </a:r>
            <a:r>
              <a:rPr lang="ru-RU" sz="24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 Но что подразумевают люди, употребляя это слово в своей речи, вписывая его в статьи, научные работы и «отрывая» от него заветный кусочек «эко», чтобы «приклеить» к чему-то важному, например: «</a:t>
            </a:r>
            <a:r>
              <a:rPr lang="ru-RU" sz="2400" b="0" i="0" dirty="0" err="1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экопродукты</a:t>
            </a:r>
            <a:r>
              <a:rPr lang="ru-RU" sz="24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2400" b="0" i="0" dirty="0" err="1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экокожа</a:t>
            </a:r>
            <a:r>
              <a:rPr lang="ru-RU" sz="24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2400" b="0" i="0" dirty="0" err="1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эколайф</a:t>
            </a:r>
            <a:r>
              <a:rPr lang="ru-RU" sz="24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4909" y="3488649"/>
            <a:ext cx="1147156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самом деле, «экология» — слово, состоящее из греческого «</a:t>
            </a:r>
            <a:r>
              <a:rPr lang="ru-RU" sz="2400" b="0" i="0" dirty="0" err="1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ойкос</a:t>
            </a:r>
            <a:r>
              <a:rPr lang="ru-RU" sz="24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 — ‘дом’ и «логос» — ‘наука’. Получается, что дословно «экология» — это наука о доме. Но, конечно, само понятие намного шире, </a:t>
            </a:r>
            <a:r>
              <a:rPr lang="ru-RU" sz="2400" b="0" i="0" dirty="0" err="1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многограннее</a:t>
            </a:r>
            <a:r>
              <a:rPr lang="ru-RU" sz="24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 интереснее, чем кажется, если отталкиваться от этого определения.</a:t>
            </a:r>
          </a:p>
          <a:p>
            <a:r>
              <a:rPr lang="ru-RU" sz="24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Если погрузиться в осмысление всего, что значит этот модный термин, то можно открыть для себя много нового и весьма интересного, особенно для человека, который нацелен на правильный — здоровый — образ жизни.</a:t>
            </a:r>
            <a:endParaRPr lang="ru-RU" sz="2400" b="0" i="0" dirty="0">
              <a:solidFill>
                <a:srgbClr val="44444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https://phonoteka.org/uploads/posts/2021-05/1620232218_28-phonoteka_org-p-fon-ekologiya-musor-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163" b="94676" l="9986" r="899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108" y="314504"/>
            <a:ext cx="4659586" cy="3433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506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1-04/1618345933_47-phonoteka_org-p-vodnii-fon-dlya-prezentatsii-4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" t="27070" r="591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1055" y="446313"/>
            <a:ext cx="6096000" cy="61247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i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PT Serif"/>
              </a:rPr>
              <a:t>Экология </a:t>
            </a:r>
            <a:r>
              <a:rPr lang="ru-RU" sz="2400" b="0" i="0" dirty="0" smtClean="0">
                <a:solidFill>
                  <a:srgbClr val="444444"/>
                </a:solidFill>
                <a:effectLst/>
                <a:latin typeface="PT Serif"/>
              </a:rPr>
              <a:t>— это наука, изучающая взаимодействие живых организмов с окружающей средой. Исходя из перевода составного термина, это наука о доме. Под словом «дом» здесь понимается целая планета, мир — дом, в котором живут все люди. И, конечно, в разных разделах экологии рассматриваются отдельные «комнаты» этого «дома».</a:t>
            </a:r>
          </a:p>
          <a:p>
            <a:r>
              <a:rPr lang="ru-RU" sz="2400" b="0" i="0" dirty="0" smtClean="0">
                <a:solidFill>
                  <a:srgbClr val="444444"/>
                </a:solidFill>
                <a:effectLst/>
                <a:latin typeface="PT Serif"/>
              </a:rPr>
              <a:t>Экология изучает всё, что как-то взаимодействует или влияет на живые организмы. Это очень объёмная наука, которая затрагивает добрую сотню актуальных вопросов для человека и его жизни на земле.</a:t>
            </a:r>
            <a:endParaRPr lang="ru-RU" sz="2400" b="0" i="0" dirty="0">
              <a:solidFill>
                <a:srgbClr val="444444"/>
              </a:solidFill>
              <a:effectLst/>
              <a:latin typeface="PT Serif"/>
            </a:endParaRPr>
          </a:p>
        </p:txBody>
      </p:sp>
      <p:pic>
        <p:nvPicPr>
          <p:cNvPr id="5124" name="Picture 4" descr="https://kartinkin.net/uploads/posts/2022-02/1645935845_53-kartinkin-net-p-ekologicheskie-kartinki-5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699" y="748145"/>
            <a:ext cx="5397525" cy="511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47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1-04/1618345933_47-phonoteka_org-p-vodnii-fon-dlya-prezentatsii-4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" t="27070" r="591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7091" y="0"/>
            <a:ext cx="7038109" cy="6817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Одной из глобальных проблем экологии является </a:t>
            </a:r>
            <a:r>
              <a:rPr lang="ru-RU" sz="2300" i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чистота поверхностных и подземных вод</a:t>
            </a:r>
            <a:r>
              <a:rPr lang="ru-RU" sz="23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Из воды состоит всё живое на земле. Вода — это живительная влага, пища для насыщения клеток животных, растительных организмов. Без воды жизнь на планете Земля просто невозможна. Но чистота подземных и поверхностных вод сегодня под вопросом. Ежедневно происходят выбросы промышленного характера во многие водоёмы мира. </a:t>
            </a:r>
            <a:r>
              <a:rPr lang="ru-RU" sz="2300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3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роходя цикличный путь, водная масса получает насыщение из всех слоёв. </a:t>
            </a:r>
            <a:r>
              <a:rPr lang="ru-RU" sz="2300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300" b="0" i="0" dirty="0" smtClean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ода в наши краны поступает после прохождения многоступенчатой очистки, но, сказать, что она кристально чиста, мы не можем. Да и забывать о том, что здоровье водного массива земли крайне важно для сохранения жизни множества важных организмов, а также для формирования привычной среды обитания всего живого на земле, не стоит. В глобальных масштабах существует риск уменьшения объёмов пресной воды на планете. 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2" name="Picture 6" descr="https://i.pinimg.com/originals/6d/95/cd/6d95cd193fd46b2e2312766b5c9080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895162"/>
            <a:ext cx="4634101" cy="463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709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vzupro.ru/wp-content/uploads/2020/02/news_renewal-of-the-clean-water-project-at-the-federal-leve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9"/>
          <a:stretch/>
        </p:blipFill>
        <p:spPr bwMode="auto">
          <a:xfrm>
            <a:off x="0" y="0"/>
            <a:ext cx="111667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481456" y="737167"/>
            <a:ext cx="45304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0" i="0" dirty="0" smtClean="0">
                <a:solidFill>
                  <a:srgbClr val="66666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же проблема питьевой воды так актуальна, ведь на Земле воды предостаточно. Из всего объема вод мирового океана, а это порядка 1,3324 миллиарда кубических метров, лишь 1% пригоден для питья. Остальные объемы – это соленые воды морей и океанов, ледники и ледяные шапки гор. Хотя в круговороте воды участвует только пресная вода, (ведь испаряться может только она), матушка-природа не успевает восполнить свои запасы воды. И с каждым годом объемы потребления питьевой воды растут примерно на 7%. Более того, запасы пресной воды распределены неравномерно, и для многих регионов она является дефицитным ресурсом.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39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rsute.ru/wp-content/uploads/2021/01/cedb7d05c9881c1a368e18e9705568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559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rsute.ru/wp-content/uploads/2021/01/cedb7d05c9881c1a368e18e9705568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073" y="0"/>
            <a:ext cx="110559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3236" y="20374"/>
            <a:ext cx="5555673" cy="6817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3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Вода оказывает огромное влияние на здоровье человека. Для того, чтобы хорошо себя чувствовать, человек должен употреблять только чистую качественную питьевую воду. Ещё в глубокой древности люди умели различать «живую» воду - пригодную для питья и «мёртвую» - непригодную для употребления. Учёными давно установлена прямая связь между качеством питьевой воды и продолжительностью жизни. Это неудивительно, учитывая, что по данным Всемирной организации здравоохранения около 90% болезней человека вызывается употреблением для питьевых нужд некачественной воды, а также использование неподготовленной воды в бытовых целях (душ, ванна, бассейн, мытье посуды, стирка белья и т.д.).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418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https://royal-forest.ru/img/blog/kak_pravilno_vybrat_vodu/kak_pravilno_vybrat_vodu-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63" b="6734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426037" y="1290982"/>
            <a:ext cx="38792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Качественная питьевая вода - это вода не содержащая примесей, вредных для здоровья человека. Она должна быть без запаха и цвета и безопасна при длительном ее употреблении.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750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31tv.ru/wp-content/uploads/2021/04/%D0%B3%D1%80%D1%8F%D0%B7%D0%BD%D0%B0%D1%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7927" y="5045655"/>
            <a:ext cx="829887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Некачественная питьевая вода способна вызвать: полиомиелит, тиф, дизентерию и холеру. На загрязнённую воду приходится более 30 % заболеваний во всём мире по данным ООН. В мире из-за низкого качества воды умирает около пяти миллионов человек в год по данным ВОЗ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065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ia-centr.ru/upload/iblock/afc/afc5ae35945d9c55d5a4675286e74cf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46"/>
          <a:stretch/>
        </p:blipFill>
        <p:spPr bwMode="auto">
          <a:xfrm>
            <a:off x="-1" y="-7608"/>
            <a:ext cx="12192001" cy="6865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86400" y="609040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опубликованному недавно исследованию, системы пресной воды во всём мире сейчас настолько сильно деградируют, утрачивая возможность снабжать людей, животных и растительный мир, что если такая тенденция сохранится и далее, это может привести к резкому сокращению населения планеты и вымиранию большого количества видов животных. Ситуация складывается угрожающая, поскольку человечество потребляет больше пресной воды, чем Земля может дать. Темпы роста потребление пресной воды более чем в 2 раза превышает прирост населения планеты.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8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www.vodaiceberg.ru/%D0%9E%D1%87%D0%B8%D1%81%D1%82%D0%BA%D0%B0%20%D0%B2%D0%BE%D0%B4%D1%8B%20%D0%B2%20%D0%B4%D0%BE%D0%BC%D0%B0%D1%88%D0%BD%D0%B8%D1%85%20%D1%83%D1%81%D0%BB%D0%BE%D0%B2%D0%B8%D1%8F%D1%85/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32" y="0"/>
            <a:ext cx="121975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18655" y="376949"/>
            <a:ext cx="314498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Несмотря на то, что большинство проб питьевой воды удовлетворяет требованиям Сан </a:t>
            </a:r>
            <a:r>
              <a:rPr lang="ru-RU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ПиН</a:t>
            </a:r>
            <a:r>
              <a:rPr lang="ru-RU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проблему качества воды нельзя считать решённой. В случае несоответствия воды стандартам, производится ее очистка и обеззараживание. Очистка воды подразумевает под собой освобождение воды от взвешенных частиц, мутности, от несвойственных ей цвета, запаха и привкусов, от избыточного содержания солей и газов. Очистка и обеззараживание воды производится различными средствами.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511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honoteka.org/uploads/posts/2021-04/1618345933_47-phonoteka_org-p-vodnii-fon-dlya-prezentatsii-4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" t="27070" r="5910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823854" y="0"/>
            <a:ext cx="3948545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источниками загрязнения питьевой воды являются: </a:t>
            </a:r>
          </a:p>
          <a:p>
            <a:pPr marL="342900" indent="-342900">
              <a:buAutoNum type="arabicParenR"/>
            </a:pP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Смыв с сельскохозяйственных полей удобрений, пестицидов и навозной жижи.</a:t>
            </a:r>
          </a:p>
          <a:p>
            <a:pPr marL="342900" indent="-342900">
              <a:buAutoNum type="arabicParenR"/>
            </a:pP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Незаконные сбросы с промышленных и химических предприятий. </a:t>
            </a:r>
          </a:p>
          <a:p>
            <a:pPr marL="342900" indent="-342900">
              <a:buAutoNum type="arabicParenR"/>
            </a:pP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Стоки с населённых пунктов. </a:t>
            </a:r>
          </a:p>
          <a:p>
            <a:pPr marL="342900" indent="-342900">
              <a:buAutoNum type="arabicParenR"/>
            </a:pP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Выброс бытового мусора населением.</a:t>
            </a:r>
          </a:p>
          <a:p>
            <a:pPr marL="342900" indent="-342900">
              <a:buAutoNum type="arabicParenR"/>
            </a:pP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Промышленные стоки. </a:t>
            </a:r>
          </a:p>
          <a:p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6)    Разработка руд и нефтяных месторождений.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https://www.bragazeta.ru/wp-content/uploads/bragazeta-ru-kanavka-muso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71" y="763119"/>
            <a:ext cx="3580113" cy="202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https://vsegda-pomnim.com/uploads/posts/2022-03/1647100503_37-vsegda-pomnim-com-p-reka-gryaznaya-foto-4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71" y="3549002"/>
            <a:ext cx="3549786" cy="2336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ttps://s0.rbk.ru/v6_top_pics/media/img/1/04/75513862329904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781" y="697014"/>
            <a:ext cx="3549482" cy="2364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https://xn--7-dtbea5camjj.xn--p1ai/800/600/https/nia.eco/wp-content/uploads/2020/10/%D0%A8%D0%BB%D0%B0%D0%BC%D0%BE%D0%BE%D1%82%D1%81%D1%82%D0%BE%D0%B9%D0%BD%D0%B8%D0%BA-%D0%A7%D0%B5%D1%80%D0%BD%D0%B0%D1%8F-%D0%B4%D1%8B%D1%80%D0%B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781" y="3663071"/>
            <a:ext cx="3565300" cy="2336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038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sun9-24.userapi.com/impg/076H_DawBJOzRVyk-JID9JjpSobei6WxBgs0Ew/Mn8xmXoQs3Y.jpg?size=1280x908&amp;quality=96&amp;proxy=1&amp;sign=4136f2b0eae9c448679ccf8b5b7979fe&amp;c_uniq_tag=DkrrvmLjw8FzyvkrD5RmzTqqwEbVL8xCW3biuyv35T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20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3237" y="4365010"/>
            <a:ext cx="6096000" cy="249299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Счётная палата РФ считает, что до 88 % вод, которые подлежат очистке, сбрасываются в реки неочищенными, как того требуется. Основными загрязняющими веществами являются: нефтепродукты, фенолы, соединения тяжелых металлов, ртуть, азот нитритный и аммонийный.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2909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st2.stpulscen.ru/images/product/418/124/381_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55"/>
            <a:ext cx="6844145" cy="6844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079672" y="40749"/>
            <a:ext cx="4959928" cy="6817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00" b="1" i="1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Решением проблемы загрязнения питьевой воды является комплексная борьба, которая заключается: </a:t>
            </a:r>
          </a:p>
          <a:p>
            <a:pPr marL="342900" indent="-342900">
              <a:buAutoNum type="arabicParenR"/>
            </a:pPr>
            <a:r>
              <a:rPr lang="ru-RU" sz="19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повышении общей культуры водопользования и бережного отношения к окружающей среде у населения. </a:t>
            </a:r>
          </a:p>
          <a:p>
            <a:pPr marL="342900" indent="-342900">
              <a:buAutoNum type="arabicParenR"/>
            </a:pPr>
            <a:r>
              <a:rPr lang="ru-RU" sz="19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очистке пресных вод от бытового мусора. </a:t>
            </a:r>
          </a:p>
          <a:p>
            <a:pPr marL="342900" indent="-342900">
              <a:buAutoNum type="arabicParenR"/>
            </a:pPr>
            <a:r>
              <a:rPr lang="ru-RU" sz="19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установке фильтров в городские стоки. </a:t>
            </a:r>
          </a:p>
          <a:p>
            <a:pPr marL="342900" indent="-342900">
              <a:buAutoNum type="arabicParenR"/>
            </a:pPr>
            <a:r>
              <a:rPr lang="ru-RU" sz="19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сокращении выбросов от промышленных и химических предприятий. </a:t>
            </a:r>
          </a:p>
          <a:p>
            <a:pPr marL="342900" indent="-342900">
              <a:buAutoNum type="arabicParenR"/>
            </a:pPr>
            <a:r>
              <a:rPr lang="ru-RU" sz="19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обеззараживании воды с помощью химических реагентов. </a:t>
            </a:r>
          </a:p>
          <a:p>
            <a:pPr marL="342900" indent="-342900">
              <a:buAutoNum type="arabicParenR"/>
            </a:pPr>
            <a:r>
              <a:rPr lang="ru-RU" sz="19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откачке воды, которую нельзя очистить и её хранении в специальных резервуарах. </a:t>
            </a:r>
          </a:p>
          <a:p>
            <a:pPr marL="342900" indent="-342900">
              <a:buAutoNum type="arabicParenR"/>
            </a:pPr>
            <a:r>
              <a:rPr lang="ru-RU" sz="19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улучшении системы экологического мониторинга пресных вод. </a:t>
            </a:r>
          </a:p>
          <a:p>
            <a:pPr marL="342900" indent="-342900">
              <a:buAutoNum type="arabicParenR"/>
            </a:pPr>
            <a:r>
              <a:rPr lang="ru-RU" sz="19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повышении контроля за промышленными и химическими предприятиями. </a:t>
            </a:r>
          </a:p>
          <a:p>
            <a:pPr marL="342900" indent="-342900">
              <a:buAutoNum type="arabicParenR"/>
            </a:pPr>
            <a:r>
              <a:rPr lang="ru-RU" sz="19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увеличении штрафов за загрязнение окружающей среды.</a:t>
            </a:r>
            <a:endParaRPr lang="ru-RU" sz="1900" dirty="0"/>
          </a:p>
        </p:txBody>
      </p:sp>
    </p:spTree>
    <p:extLst>
      <p:ext uri="{BB962C8B-B14F-4D97-AF65-F5344CB8AC3E}">
        <p14:creationId xmlns:p14="http://schemas.microsoft.com/office/powerpoint/2010/main" val="2892736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oskada.ru/wp-content/uploads/2015/11/22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https://oskada.ru/wp-content/uploads/2015/11/225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9704" name="Picture 8" descr="https://www.axis.com/sites/axis/files/styles/4_3_800_x_600/public/2021-01/water_treatment_plant_sunset_2008_hi.jpg?itok=VPzVIOW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936"/>
            <a:ext cx="12192001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07975" y="2694303"/>
            <a:ext cx="350202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383838"/>
                </a:solidFill>
                <a:effectLst/>
                <a:latin typeface="Arial" panose="020B0604020202020204" pitchFamily="34" charset="0"/>
              </a:rPr>
              <a:t>Вопрос загрязнения поверхностных природных вод вырос до масштабов планеты. Человечество пытается решить проблему разными способами.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926484" y="5059601"/>
            <a:ext cx="92655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Ученые находятся в интенсивном непрерывном поиске эффективных методов очистки воды от вредных примесей. Разработан ряд методов, позволяющих быстро локализовать большие объемы попавших в открытые водоемы нефтепродуктов или других химических и радиоактивных составов. Но даже этого пока недостаточно, чтобы сократить наносимый природе вред</a:t>
            </a:r>
            <a:r>
              <a:rPr lang="ru-RU" b="0" i="0" dirty="0" smtClean="0">
                <a:solidFill>
                  <a:srgbClr val="383838"/>
                </a:solidFill>
                <a:effectLst/>
                <a:latin typeface="Arial" panose="020B0604020202020204" pitchFamily="34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959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dou8.siteedu.ru/media/sub/691/uploads/god-chistoj-vodyi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9"/>
          <a:stretch/>
        </p:blipFill>
        <p:spPr bwMode="auto">
          <a:xfrm>
            <a:off x="0" y="0"/>
            <a:ext cx="12192000" cy="6871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9383" y="148715"/>
            <a:ext cx="649778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0" i="0" dirty="0" smtClean="0">
                <a:solidFill>
                  <a:schemeClr val="bg1"/>
                </a:solidFill>
                <a:effectLst/>
                <a:latin typeface="Montserrat"/>
              </a:rPr>
              <a:t>Ученые со всего мира разрабатывают различные стратегии более эффективного использования пресной воды. Но несмотря на все имеющиеся инновационные технологии, самым действенным способом все же является разумное и экономное использование запасов воды. Многие из ученых склонны к тому, что наилучшим способом экономии воды является отказ от централизованной подачи воды. Так, уже в некоторых странах реализованы проекты по создании частного водоснабжения. По предварительным подсчетам, это позволит сэкономить от 100 до 120 литров воды в сутки на человека.</a:t>
            </a:r>
          </a:p>
          <a:p>
            <a:pPr algn="just"/>
            <a:r>
              <a:rPr lang="ru-RU" sz="1600" b="0" i="0" dirty="0" smtClean="0">
                <a:solidFill>
                  <a:schemeClr val="bg1"/>
                </a:solidFill>
                <a:effectLst/>
                <a:latin typeface="Montserrat"/>
              </a:rPr>
              <a:t>Также некоторые страны, имеющие выход к морю или океану, реализуют проекты по опреснению соленой воды.</a:t>
            </a:r>
            <a:endParaRPr lang="ru-RU" sz="1600" b="0" i="0" dirty="0">
              <a:solidFill>
                <a:schemeClr val="bg1"/>
              </a:solidFill>
              <a:effectLst/>
              <a:latin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3012836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gas-kvas.com/uploads/posts/2022-06/1655387190_20-gas-kvas-com-p-foto-chistoi-prirodi-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83673" y="4521875"/>
            <a:ext cx="10820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Возможно, в будущем, за счёт внедрения новых технологий по очистке отходов промышленного производства и жизнедеятельности, а также более рационального использования природных ресурсов, большинство проблем связанных с загрязнением питьевой воды будут решены.</a:t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95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1257</Words>
  <Application>Microsoft Office PowerPoint</Application>
  <PresentationFormat>Широкоэкранный</PresentationFormat>
  <Paragraphs>36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Helvetica Neue</vt:lpstr>
      <vt:lpstr>Montserrat</vt:lpstr>
      <vt:lpstr>PT Serif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18</cp:revision>
  <dcterms:created xsi:type="dcterms:W3CDTF">2022-11-16T13:29:44Z</dcterms:created>
  <dcterms:modified xsi:type="dcterms:W3CDTF">2022-11-16T16:59:09Z</dcterms:modified>
</cp:coreProperties>
</file>