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62141F-CBCC-1ACB-3148-35B80AF9B5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EB69BA5-9997-8323-B4C3-2C8984BFF1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E8BCAA-A745-13C0-D4E4-70A83F1D4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440160-5C33-9FBC-E796-FD6690000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ECB267-58A7-9590-FF6C-961DD2CC1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790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7DE561-FE74-ADE2-ABB0-3A543365D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F14D46-48D8-A48D-2392-81BA5767D7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808E6C-E4A8-39A8-6C72-3C1DD90E0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A2C633-E865-7DD2-353A-08905A382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4004F4-3F16-7750-9464-D00C2E6A1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517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0318BC-8124-32ED-39C6-6DCCBFED5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CCD7A3-B5F2-7B90-BA2F-7A7219CA7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580FBEA-8AF4-2260-60A3-F6D19D4AD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75AC6-CFAE-4CC6-EB62-FDA14A841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5007EB-A3A2-86A7-11A2-5923EBD14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945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45BD06-5D36-5E8D-81E5-3D80DDC69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DAB7E9-5159-31F6-EF69-A88A35A54E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6CA27EC-20CC-401B-D359-D6EA9E103E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0694DC3-DAE4-CD0D-91AD-B05B03C71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46EC0A-EDE8-B627-ADDC-5A366C9F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D229D6-8999-4981-E5C4-AAD063AE3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461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5E64CD-698A-0136-57DA-94E7C9938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26BD82-0661-92F4-5D7F-9F5A4AF31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8732B01-A46B-3EF6-C7A3-E25F95DD71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A286C28-FE24-3C47-F4C0-4A42C4C7B0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850F399-3000-07C4-E1E4-20E3189E25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250CC45-E720-BFED-782B-17FC16844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3ADC7CD-2A91-D73F-A413-093D4E9AD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4C258C9-AA07-D859-27A9-302503E33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547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C8D875-4515-7BDC-C4B7-6DE4C647C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1F1FC24-EF82-A575-AC93-86175783D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021DFBC-A9C0-BB92-F518-8065C76E6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406C16D-D72F-94E5-BFC8-7FA86D3A9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129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B6E871F-05CF-C897-001C-9A873249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E158B55-7B41-D3EE-0A53-D42712131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C5BCDFA-BC38-5749-5C89-0F870AD14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338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58E236-8530-1983-E287-0774A9025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4C4A6B-ED45-B2CB-95B8-C70B7736B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CC26489-3C46-C901-55CF-83B72C0EA0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BC1A9E-14BC-40A1-C453-0620DB4F6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3A0EC3B-D96B-C200-8E4B-29611308D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E2D855-4EAD-9993-466E-492CDE4B6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868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69DD79-BF28-B8FA-B711-F36413435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BC77200-D168-7C6F-D182-062AC0B5F9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F604ACF-D177-5A81-4E83-1D720E641D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C3C8EC8-01F1-3089-1DF8-041FEDA7A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541E820-1D13-9C86-2486-A9569CF7F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AE98FA-A14D-FFE3-62FB-505F9996C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930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37F2E7-254A-CD44-884C-9FB0B36CC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4AC3DD1-2992-DF4C-0106-30405F9D6E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4A81FF-90BF-35EE-BB1F-34163E3A6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14570F-743B-D625-C846-DB6BC4335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E8FCEC-EF46-338F-0EC9-7856301F1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196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BC15954-379A-B2CE-2BFA-655EB6D906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54202EA-D546-35FC-E953-BB6EE731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024B7F-96DC-1998-38A4-79B320F21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DB5217-B354-1387-BF08-D99C368AD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57CB47-A3B4-D9A8-AEE8-9309F19A4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752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7B36FE-CAC9-8699-4694-1A72D0591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0312AB-BD51-A201-E888-0D4062EFF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C6DC87-DC5E-41DA-2CB8-14F36113E2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CEEDC-7077-40A4-B0DA-1C7046B8358B}" type="datetimeFigureOut">
              <a:rPr lang="ru-RU" smtClean="0"/>
              <a:t>31.05.2022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ED9A1D-7226-19F4-CBCA-29C7DBDA9F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65FCFB-50BF-BC09-4971-62080081D6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CB04-BE8C-4927-B599-991808013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758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F71C2C-C2BA-EC97-1E98-E8A6A66AD9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«Развитие волонтерской работы на этапе среднего звена»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39B43FE-84D6-0295-CD37-8CC8B48F40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ru-RU" dirty="0"/>
              <a:t>Подготовила учитель МАОУ СОШ 18п. Октябрьский</a:t>
            </a:r>
          </a:p>
          <a:p>
            <a:pPr algn="r"/>
            <a:r>
              <a:rPr lang="ru-RU" dirty="0"/>
              <a:t>Сысертский район, Свердловская область.</a:t>
            </a:r>
          </a:p>
          <a:p>
            <a:pPr algn="r"/>
            <a:r>
              <a:rPr lang="ru-RU" dirty="0"/>
              <a:t>Пушкарева Ирина Юрьевна</a:t>
            </a:r>
          </a:p>
          <a:p>
            <a:pPr algn="r"/>
            <a:r>
              <a:rPr lang="ru-RU" dirty="0"/>
              <a:t>2022г.</a:t>
            </a:r>
          </a:p>
        </p:txBody>
      </p:sp>
    </p:spTree>
    <p:extLst>
      <p:ext uri="{BB962C8B-B14F-4D97-AF65-F5344CB8AC3E}">
        <p14:creationId xmlns:p14="http://schemas.microsoft.com/office/powerpoint/2010/main" val="833010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3D8DEE-6E44-E709-E307-4BF631EB0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B788F5-C73E-AA91-1C25-F605167CC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Привлечение к волонтерской работе школьников старших классов, для воспитания патриотического настроя и  ценности себя как значимой  личности для страны.</a:t>
            </a:r>
          </a:p>
        </p:txBody>
      </p:sp>
    </p:spTree>
    <p:extLst>
      <p:ext uri="{BB962C8B-B14F-4D97-AF65-F5344CB8AC3E}">
        <p14:creationId xmlns:p14="http://schemas.microsoft.com/office/powerpoint/2010/main" val="3796855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BE1E8-BEAF-C5D9-304F-5E10089B5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C8B8DA-2A9A-99BF-8BFA-37CDE5B3D9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Создание команды волонтеров в школе.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Привлечение волонтеров к </a:t>
            </a:r>
            <a:r>
              <a:rPr lang="ru-RU" dirty="0" err="1"/>
              <a:t>общественнной</a:t>
            </a:r>
            <a:r>
              <a:rPr lang="ru-RU" dirty="0"/>
              <a:t> работе в школе и поселке.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Привлечение волонтеров к работе в больших волонтерских организациях. </a:t>
            </a:r>
          </a:p>
        </p:txBody>
      </p:sp>
    </p:spTree>
    <p:extLst>
      <p:ext uri="{BB962C8B-B14F-4D97-AF65-F5344CB8AC3E}">
        <p14:creationId xmlns:p14="http://schemas.microsoft.com/office/powerpoint/2010/main" val="1037831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5B2D9-CC68-52EF-C335-D69049803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Описание работы: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033DA5-D8D6-3BE4-3025-1B9753356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Мы создали добровольческое движение среди взрослых нашего поселка «Научи добру», представители которого принимают участие в различных проектах, в том числе в проектах Волонтерского центра РМК «Сила Урала».</a:t>
            </a:r>
          </a:p>
          <a:p>
            <a:pPr marL="0" indent="0">
              <a:buNone/>
            </a:pPr>
            <a:r>
              <a:rPr lang="ru-RU" dirty="0"/>
              <a:t>Одним из наших подшефных проектов – это работа в Детском Хосписе </a:t>
            </a:r>
            <a:r>
              <a:rPr lang="ru-RU" dirty="0" err="1"/>
              <a:t>г.Екатеринбурга</a:t>
            </a:r>
            <a:r>
              <a:rPr lang="ru-RU" dirty="0"/>
              <a:t>, а именно организация поддерживающих встреч и мастер-классов  для мам.</a:t>
            </a:r>
          </a:p>
          <a:p>
            <a:pPr marL="0" indent="0">
              <a:buNone/>
            </a:pPr>
            <a:r>
              <a:rPr lang="ru-RU" dirty="0"/>
              <a:t>Было принято решение пригласить поющих детей к мамам и детям в гости, чтобы провести небольшой концерт, а </a:t>
            </a:r>
            <a:r>
              <a:rPr lang="ru-RU" dirty="0" err="1"/>
              <a:t>потмо</a:t>
            </a:r>
            <a:r>
              <a:rPr lang="ru-RU" dirty="0"/>
              <a:t> попить чай и торт. </a:t>
            </a:r>
          </a:p>
          <a:p>
            <a:pPr marL="0" indent="0">
              <a:buNone/>
            </a:pPr>
            <a:r>
              <a:rPr lang="ru-RU" dirty="0"/>
              <a:t>Все прошло отлично! Теперь нас часто зовут в гости!</a:t>
            </a:r>
          </a:p>
        </p:txBody>
      </p:sp>
    </p:spTree>
    <p:extLst>
      <p:ext uri="{BB962C8B-B14F-4D97-AF65-F5344CB8AC3E}">
        <p14:creationId xmlns:p14="http://schemas.microsoft.com/office/powerpoint/2010/main" val="2601568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2D66D9-3E84-1BFA-6082-E2724B8E8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Фотоотчет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57541CC-7753-0499-19F0-8148E8C60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442" y="1650678"/>
            <a:ext cx="3263503" cy="4351338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5CD2804-96AD-12A7-D684-10F748A6B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2" y="1610669"/>
            <a:ext cx="5908476" cy="443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446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5B0959-8B95-ACB0-BC97-7899ED700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Фотоотчет: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FBF5335-B94D-9274-A7A5-FCBB8BB95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17" y="1652993"/>
            <a:ext cx="5038751" cy="377906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9311C0-01C6-1E7B-790F-6EF0CD38B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373" y="1652993"/>
            <a:ext cx="5038751" cy="377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34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9D50FC-6F0A-77C5-59A8-DE39ABA2A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Фотоотчет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8227482E-C6F0-FA18-041C-4E0853293B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322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3C4196-78AA-7479-43CC-6BD63D5E3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Результаты: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89B8A0-608B-CF86-7854-532FD711E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 системе работы «Дети –детям» или «дети-взрослым» подростки проявляли себя с максимально лучшей стороны. Привлеченные к реальному делу, они чувствовали значимость своей работы и своего дела. Нами будет разработана серия встреч для мам, которые будут проводить ученики 8 и 9 классов по направлениям: мастер-классы по рисованию, пению и творческие вечера</a:t>
            </a:r>
          </a:p>
        </p:txBody>
      </p:sp>
    </p:spTree>
    <p:extLst>
      <p:ext uri="{BB962C8B-B14F-4D97-AF65-F5344CB8AC3E}">
        <p14:creationId xmlns:p14="http://schemas.microsoft.com/office/powerpoint/2010/main" val="18458184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240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«Развитие волонтерской работы на этапе среднего звена»</vt:lpstr>
      <vt:lpstr>Цель:</vt:lpstr>
      <vt:lpstr>Задачи:</vt:lpstr>
      <vt:lpstr>Описание работы:</vt:lpstr>
      <vt:lpstr>Фотоотчет</vt:lpstr>
      <vt:lpstr>Фотоотчет:</vt:lpstr>
      <vt:lpstr>Фотоотчет</vt:lpstr>
      <vt:lpstr>Результаты: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волонтерской работы на этапе среднего звена»</dc:title>
  <dc:creator>Ирина Ирина Пушкарева</dc:creator>
  <cp:lastModifiedBy>Ирина Ирина Пушкарева</cp:lastModifiedBy>
  <cp:revision>1</cp:revision>
  <dcterms:created xsi:type="dcterms:W3CDTF">2022-05-31T17:08:07Z</dcterms:created>
  <dcterms:modified xsi:type="dcterms:W3CDTF">2022-05-31T17:39:49Z</dcterms:modified>
</cp:coreProperties>
</file>