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8" r:id="rId4"/>
    <p:sldId id="269" r:id="rId5"/>
    <p:sldId id="270" r:id="rId6"/>
    <p:sldId id="261" r:id="rId7"/>
    <p:sldId id="262" r:id="rId8"/>
    <p:sldId id="264" r:id="rId9"/>
    <p:sldId id="273" r:id="rId10"/>
    <p:sldId id="272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82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587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29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180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334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451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092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963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537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52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81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015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71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images.yandex.ru/yandsearch?source=psearch&amp;fp=2&amp;uinfo=ww-1349-wh-650-fw-1124-fh-448-pd-1&amp;p=2&amp;text=%D0%B7%D0%B0%D0%B4%D0%B0%D1%87%D0%B8%20%D1%80%D1%8B%D0%BC%D0%BA%D0%B5%D0%B2%D0%B8%D1%87%D0%B0&amp;pos=74&amp;lr=53&amp;rpt=simage&amp;img_url=http%3A%2F%2Fbm.img.com.ua%2Fimg%2Fprikol%2Fimages%2Flarge%2F4%2F9%2F44194_24128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hyperlink" Target="http://images.yandex.ru/yandsearch?source=psearch&amp;fp=3&amp;uinfo=ww-1349-wh-650-fw-1124-fh-448-pd-1&amp;p=3&amp;text=%D0%B7%D0%B0%D0%B4%D0%B0%D1%87%D0%B8%20%D1%80%D1%8B%D0%BC%D0%BA%D0%B5%D0%B2%D0%B8%D1%87%D0%B0&amp;pos=100&amp;lr=53&amp;rpt=simage&amp;img_url=http%3A%2F%2Fwww.megabotan.ru%2Ffiles%2F16_0086ceda7089509e0cddd43a1786a7d5.gi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«Мир физических задач»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7700" b="1" i="1" dirty="0">
                <a:solidFill>
                  <a:schemeClr val="tx1"/>
                </a:solidFill>
              </a:rPr>
              <a:t>А.П. Рымкевич </a:t>
            </a:r>
          </a:p>
          <a:p>
            <a:r>
              <a:rPr lang="ru-RU" sz="5100" b="1" i="1" dirty="0">
                <a:solidFill>
                  <a:schemeClr val="tx1"/>
                </a:solidFill>
              </a:rPr>
              <a:t>(к 98-летию со дня рождения)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357166"/>
            <a:ext cx="7958974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Рымкевич  Андрей  Павлович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профессор, выдающийся отечественный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физик и педагог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Documents and Settings\1\Рабочий стол\рымкевич\рымкевич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71678"/>
            <a:ext cx="4846909" cy="43816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ртём\Desktop\рымкевич\P10404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20604"/>
            <a:ext cx="8352928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660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ртём\Desktop\рымкевич\P10404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66" y="620688"/>
            <a:ext cx="840214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737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ртём\Desktop\рымкевич\P10404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9"/>
            <a:ext cx="804210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472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7404" y="187460"/>
            <a:ext cx="50006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Андрей Павлович Рымкевич родился в 1923 году в Ленинграде.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1941 году с отличием окончил среднюю школу. Его выпускной бал совпал с началом Великой Отечественной войны, и он продолжил свою учебу уже в зенитно-прожекторном училище. В  1942 году был назначен командиром прожекторного взвода. С частями действующей армии прошел от Астрахани до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Бреслау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 1945 году получил тяжелое ранение и был демобилизован. 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064" y="404664"/>
            <a:ext cx="3733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012160" y="5558161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(1923-1993)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720" y="357166"/>
            <a:ext cx="4857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/>
              <a:t> </a:t>
            </a:r>
            <a:r>
              <a:rPr lang="ru-RU" sz="2000" b="1" dirty="0"/>
              <a:t>1945-1949гг. – </a:t>
            </a:r>
            <a:r>
              <a:rPr lang="ru-RU" sz="2000" b="1" i="1" dirty="0"/>
              <a:t>учеба в Ленинградском педагогическом институте.</a:t>
            </a:r>
          </a:p>
          <a:p>
            <a:pPr>
              <a:buFont typeface="Wingdings" pitchFamily="2" charset="2"/>
              <a:buChar char="v"/>
            </a:pPr>
            <a:r>
              <a:rPr lang="ru-RU" sz="2000" b="1" i="1" dirty="0"/>
              <a:t> 1948 – 1965  гг.  - учитель физики в школе</a:t>
            </a:r>
            <a:endParaRPr lang="ru-RU" dirty="0"/>
          </a:p>
          <a:p>
            <a:pPr>
              <a:buFont typeface="Wingdings" pitchFamily="2" charset="2"/>
              <a:buChar char="v"/>
            </a:pPr>
            <a:r>
              <a:rPr lang="ru-RU" dirty="0"/>
              <a:t> </a:t>
            </a:r>
            <a:r>
              <a:rPr lang="ru-RU" sz="2000" b="1" dirty="0"/>
              <a:t>1952 г. – </a:t>
            </a:r>
            <a:r>
              <a:rPr lang="ru-RU" sz="2000" b="1" i="1" dirty="0"/>
              <a:t>защита кандидатской диссертации.</a:t>
            </a:r>
          </a:p>
          <a:p>
            <a:r>
              <a:rPr lang="ru-RU" sz="2000" b="1" i="1" dirty="0"/>
              <a:t>В последующие годы плодотворная научная и преподавательская  деятельность.</a:t>
            </a:r>
          </a:p>
        </p:txBody>
      </p:sp>
      <p:pic>
        <p:nvPicPr>
          <p:cNvPr id="1026" name="Picture 2" descr="C:\Documents and Settings\1\Рабочий стол\рымкевич\скан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924944"/>
            <a:ext cx="5470502" cy="309348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57224" y="6215082"/>
            <a:ext cx="7989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/>
              <a:t>А.П. Рымкевич со своими аспирантами в ЛГПИ (г. Ленинград, начало 70-х г.)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5214974" cy="304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072066" y="857232"/>
            <a:ext cx="4071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1976 – 1993 гг. –</a:t>
            </a:r>
          </a:p>
          <a:p>
            <a:pPr algn="ctr"/>
            <a:r>
              <a:rPr lang="ru-RU" sz="2800" b="1" dirty="0"/>
              <a:t> </a:t>
            </a:r>
            <a:r>
              <a:rPr lang="ru-RU" sz="2800" b="1" i="1" dirty="0"/>
              <a:t>работа в  ШГПИ</a:t>
            </a:r>
          </a:p>
        </p:txBody>
      </p:sp>
      <p:pic>
        <p:nvPicPr>
          <p:cNvPr id="2050" name="Picture 2" descr="C:\Documents and Settings\1\Рабочий стол\рымкевич\скан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6114" y="3429000"/>
            <a:ext cx="4587886" cy="315424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4000504"/>
            <a:ext cx="457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«Сейчас с удовольствием  работаю </a:t>
            </a:r>
          </a:p>
          <a:p>
            <a:r>
              <a:rPr lang="ru-RU" sz="2000" b="1" dirty="0"/>
              <a:t>со студентами </a:t>
            </a:r>
            <a:r>
              <a:rPr lang="ru-RU" sz="2000" b="1" dirty="0" err="1"/>
              <a:t>Шадринского</a:t>
            </a:r>
            <a:r>
              <a:rPr lang="ru-RU" sz="2000" b="1" dirty="0"/>
              <a:t> пединститута  Приятно с ними, так как славные ребята:  ответственные,, старательные,  искренние»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643050"/>
            <a:ext cx="251586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2571768" cy="414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 descr="зад рым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6172661" y="1428751"/>
            <a:ext cx="27432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7158" y="5572140"/>
            <a:ext cx="5815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Около двух десятков изданий</a:t>
            </a:r>
          </a:p>
          <a:p>
            <a:pPr algn="ctr"/>
            <a:r>
              <a:rPr lang="ru-RU" sz="24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Общий тираж более 12 млн. экземпляров</a:t>
            </a:r>
          </a:p>
        </p:txBody>
      </p:sp>
    </p:spTree>
    <p:extLst>
      <p:ext uri="{BB962C8B-B14F-4D97-AF65-F5344CB8AC3E}">
        <p14:creationId xmlns:p14="http://schemas.microsoft.com/office/powerpoint/2010/main" val="12011862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arm1.staticflickr.com/42/99620532_1d1f4043e8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6752"/>
            <a:ext cx="3963904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omsoch.ru/db/gdz/content/img/103/Z1/chLmu3G.gif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94" y="404664"/>
            <a:ext cx="4702137" cy="619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406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4286256"/>
            <a:ext cx="814393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«Как Вам в Шадринске живется?»</a:t>
            </a:r>
          </a:p>
          <a:p>
            <a:endParaRPr lang="ru-RU" dirty="0"/>
          </a:p>
          <a:p>
            <a:r>
              <a:rPr lang="ru-RU" sz="2000" b="1" i="1" dirty="0"/>
              <a:t>«Здесь хорошо работается… Я сделал здесь, пожалуй, больше, чем за годы работы в Ленинграде. Хороший, жизнерадостный коллектив преподавателей пединститута, работящие студенты и прекрасные природные условия. И для работы, и для отдыха  все есть».</a:t>
            </a:r>
          </a:p>
        </p:txBody>
      </p:sp>
      <p:pic>
        <p:nvPicPr>
          <p:cNvPr id="3075" name="Picture 3" descr="C:\Documents and Settings\1\Рабочий стол\бо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4286280" cy="3214710"/>
          </a:xfrm>
          <a:prstGeom prst="rect">
            <a:avLst/>
          </a:prstGeom>
          <a:noFill/>
        </p:spPr>
      </p:pic>
      <p:pic>
        <p:nvPicPr>
          <p:cNvPr id="3076" name="Picture 4" descr="C:\Documents and Settings\1\Рабочий стол\ш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85729"/>
            <a:ext cx="3286148" cy="43815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927</TotalTime>
  <Words>254</Words>
  <Application>Microsoft Office PowerPoint</Application>
  <PresentationFormat>Экран (4:3)</PresentationFormat>
  <Paragraphs>24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Times New Roman</vt:lpstr>
      <vt:lpstr>Wingdings</vt:lpstr>
      <vt:lpstr>Тема Office</vt:lpstr>
      <vt:lpstr>«Мир физических задач»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96</cp:revision>
  <dcterms:modified xsi:type="dcterms:W3CDTF">2021-11-03T04:38:28Z</dcterms:modified>
</cp:coreProperties>
</file>