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4" r:id="rId5"/>
    <p:sldId id="261" r:id="rId6"/>
    <p:sldId id="265" r:id="rId7"/>
    <p:sldId id="262" r:id="rId8"/>
    <p:sldId id="269" r:id="rId9"/>
    <p:sldId id="270" r:id="rId10"/>
    <p:sldId id="271" r:id="rId11"/>
    <p:sldId id="272" r:id="rId12"/>
    <p:sldId id="267" r:id="rId13"/>
    <p:sldId id="263" r:id="rId14"/>
    <p:sldId id="273" r:id="rId15"/>
    <p:sldId id="274" r:id="rId16"/>
    <p:sldId id="276" r:id="rId17"/>
    <p:sldId id="277" r:id="rId18"/>
    <p:sldId id="275" r:id="rId19"/>
    <p:sldId id="281" r:id="rId20"/>
    <p:sldId id="280" r:id="rId21"/>
    <p:sldId id="282" r:id="rId22"/>
    <p:sldId id="279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6" d="100"/>
          <a:sy n="86" d="100"/>
        </p:scale>
        <p:origin x="-2334" y="-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7548-5FC8-45C5-A459-457D000C8F1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2FDA3-124B-4BD0-A497-108B83297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детский сад №10 «Березка»</a:t>
            </a:r>
          </a:p>
          <a:p>
            <a:pPr algn="ctr"/>
            <a:endParaRPr lang="ru-RU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1714488"/>
            <a:ext cx="72866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spc="50" dirty="0" smtClean="0">
                <a:ln w="1143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«Юный финансист»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2967335"/>
            <a:ext cx="37862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 smtClean="0">
                <a:ln w="12700">
                  <a:noFill/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Проект </a:t>
            </a:r>
          </a:p>
          <a:p>
            <a:pPr algn="ctr">
              <a:lnSpc>
                <a:spcPct val="100000"/>
              </a:lnSpc>
            </a:pPr>
            <a:r>
              <a:rPr lang="ru-RU" b="1" dirty="0" smtClean="0">
                <a:ln w="12700">
                  <a:noFill/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группы </a:t>
            </a:r>
            <a:r>
              <a:rPr lang="ru-RU" b="1" dirty="0" err="1" smtClean="0">
                <a:ln w="12700">
                  <a:noFill/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общеразвивающей</a:t>
            </a:r>
            <a:r>
              <a:rPr lang="ru-RU" b="1" dirty="0" smtClean="0">
                <a:ln w="12700">
                  <a:noFill/>
                  <a:prstDash val="solid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направленности №7 «Рябинка»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57884" y="4357694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Буза В.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357166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36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928670"/>
            <a:ext cx="8572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Финансовое просвещение и экономическое воспитание - сравнительно новое направление в дошкольной педагогике. Многочисленные исследования последних лет свидетельствуют о необходимости внедрения экономического образования с дошкольного возраста, когда дети получают первичный опыт участия в элементарных экономических отношениях, происходит их приобщение к миру экономической действительности.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 проекта, в соответствии с ФГОС ДО, обеспечивает развитие личности, мотивации и способностей детей в различных видах деятельности и охватывает следующие структурные единицы, представляющие определенные направления развития и образования детей: социально-коммуникативное развитие; познавательное развитие; речевое развитие; художественно-эстетическое развитие.</a:t>
            </a:r>
          </a:p>
          <a:p>
            <a:endParaRPr lang="ru-RU" dirty="0"/>
          </a:p>
        </p:txBody>
      </p:sp>
      <p:pic>
        <p:nvPicPr>
          <p:cNvPr id="9218" name="Picture 2" descr="https://tourdnepr.com/images/stories/news_2014/november/12_financial_literacy.jpg"/>
          <p:cNvPicPr>
            <a:picLocks noChangeAspect="1" noChangeArrowheads="1"/>
          </p:cNvPicPr>
          <p:nvPr/>
        </p:nvPicPr>
        <p:blipFill>
          <a:blip r:embed="rId3"/>
          <a:srcRect l="17116" r="56633" b="30232"/>
          <a:stretch>
            <a:fillRect/>
          </a:stretch>
        </p:blipFill>
        <p:spPr bwMode="auto">
          <a:xfrm>
            <a:off x="5429256" y="3857628"/>
            <a:ext cx="2500330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597" y="285728"/>
            <a:ext cx="814393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 проекта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Информационно - познавательный.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 проекта: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Краткосрочный, групповой. 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Возрастная группа: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старшая группа (от 5-ти до 6-ти лет)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воспитатели, дети, родители.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Сроки реализации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01.02.21г. по 10.02.21г.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Форма организации работы с детьми</a:t>
            </a: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совместная деятельность взрослого с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детьми, самостоятельная деятельность детей. </a:t>
            </a:r>
          </a:p>
          <a:p>
            <a:pPr algn="ctr"/>
            <a:endParaRPr lang="ru-RU" dirty="0"/>
          </a:p>
        </p:txBody>
      </p:sp>
      <p:pic>
        <p:nvPicPr>
          <p:cNvPr id="5122" name="Picture 2" descr="https://vlfin.ru/upload/iblock/9a2/9a219e8ed728ceb47bf91cdfdabc027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019550"/>
            <a:ext cx="2838450" cy="28384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357166"/>
            <a:ext cx="6215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Постановка проблемы:</a:t>
            </a:r>
            <a:endParaRPr lang="ru-RU" sz="36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0100" y="1285860"/>
            <a:ext cx="72866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Помочь детям дошкольного возраста сформировать представления об экономических понятиях: экономика, потребности, нормы жизни, деньги, товар, цена в соответствии с их возрастными особенностями.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s://ds04.infourok.ru/uploads/ex/1328/000913d7-888a827a/img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0438"/>
            <a:ext cx="4008019" cy="2254511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4414" y="285728"/>
            <a:ext cx="6674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  <a:endParaRPr lang="ru-RU" sz="36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3" y="1071546"/>
            <a:ext cx="871543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Формировать основы финансовой грамотности у дошкольников;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основы финансовой грамотности дошкольников посредством разнообразных видов детской деятельности;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Совершенствовать коммуникативные качества детей;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Содействовать проявлению интереса у детей к профессиональной деятельности взрослых.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Развивать умение творчески подходить к решению ситуаций финансовых отношений посредством игровых действий. </a:t>
            </a:r>
          </a:p>
          <a:p>
            <a:endParaRPr lang="ru-RU" dirty="0"/>
          </a:p>
        </p:txBody>
      </p:sp>
      <p:pic>
        <p:nvPicPr>
          <p:cNvPr id="18434" name="Picture 2" descr="https://cdn2.vectorstock.com/i/1000x1000/93/36/happy-lirrle-boy-businessman-counting-his-money-vector-159593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429000"/>
            <a:ext cx="2857520" cy="30861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14414" y="142852"/>
            <a:ext cx="6674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  <a:endParaRPr lang="ru-RU" sz="3600" b="1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3" y="857232"/>
            <a:ext cx="871543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Дети приобретут первичный финансовый опыт, научатся устанавливать разумные финансовые отношения в различных сферах жизнедеятельности.</a:t>
            </a:r>
            <a:r>
              <a:rPr lang="ru-RU" sz="20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Начнут активно использовать в игровой деятельности основные экономические понятия и категории, которым будет уделено внимание в ходе реализации проектных мероприятий (деньги, цена, товар, семейный бюджет и пр.).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Контролировать ответственность за свои поступки, которые могут положительно или отрицательно сказаться на экономическом положении семьи и его самого.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Родители получат дополнительные знания по воспитанию финансовой грамотности детей.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Педагоги получат систему работы по формированию финансового опыта детей.</a:t>
            </a:r>
          </a:p>
          <a:p>
            <a:endParaRPr lang="ru-RU" dirty="0"/>
          </a:p>
        </p:txBody>
      </p:sp>
      <p:pic>
        <p:nvPicPr>
          <p:cNvPr id="7170" name="Picture 2" descr="https://ds04.infourok.ru/uploads/ex/0693/00054a3a-baf8b970/img0.jpg"/>
          <p:cNvPicPr>
            <a:picLocks noChangeAspect="1" noChangeArrowheads="1"/>
          </p:cNvPicPr>
          <p:nvPr/>
        </p:nvPicPr>
        <p:blipFill>
          <a:blip r:embed="rId3"/>
          <a:srcRect l="20264" t="36418" r="21345" b="16869"/>
          <a:stretch>
            <a:fillRect/>
          </a:stretch>
        </p:blipFill>
        <p:spPr bwMode="auto">
          <a:xfrm>
            <a:off x="6000760" y="5072074"/>
            <a:ext cx="2714644" cy="16287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285728"/>
            <a:ext cx="792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Организационный этап работы: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28596" y="1000108"/>
            <a:ext cx="850112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Определение целей и задач проектной деятельности.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Разработка стратегии реализации проекта.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Составление плана основного (практического) этапа.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Изучение справочной, методической литературы, сбор материала необходимого для реализации цели проекта.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Информирование родителей о планировании работы с детьми по проекту «Юный финансист».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Подбор художественной литературы для детей  по выбранной тематике.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Подбор необходимого оборудования и пособий для практического обогащения проекта.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Создание развивающей среды по теме.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8" name="AutoShape 2" descr="https://s0.slide-share.ru/s_slide/f4768a3e395001d86f0281692068648d/a22c9253-f262-474d-b587-8e5d1f65f785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0" name="Picture 4" descr="https://avatars.mds.yandex.net/get-zen_doc/3668119/pub_5f0cf1569d86fa13008ecbd9_5f19294734fe723e35074889/scale_12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4214818"/>
            <a:ext cx="3143272" cy="235667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0"/>
            <a:ext cx="7092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Практический этап работы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642918"/>
            <a:ext cx="8358246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Понедельник  01.02.21: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 воспитателя о деньгах и о цене товара.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Демонстрация презентации «Что такое деньги».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мультфильма «Муха- Цокотуха».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Настольно печатная игра -лото «Профессии».</a:t>
            </a:r>
          </a:p>
          <a:p>
            <a:pPr algn="just"/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Вторник  02.02.21: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Беседа «Почему взрослые работают».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Демонстрация презентации «История денег».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мультфильма «Как старик корову продавал».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Конструирование из бумаги «Кошелек».</a:t>
            </a:r>
          </a:p>
          <a:p>
            <a:pPr algn="just"/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Среда  03.02.21: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Чтение Романов А. «Чудеса в кошельке».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мультфильма «Буратино».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Демонстрация презентации «Остров ненужных вещей».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Конструирование из бросового материала «Вторая жизнь ненужным вещам». </a:t>
            </a:r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pic>
        <p:nvPicPr>
          <p:cNvPr id="9" name="Picture 2" descr="https://tourdnepr.com/images/stories/news_2014/november/12_financial_literacy.jpg"/>
          <p:cNvPicPr>
            <a:picLocks noChangeAspect="1" noChangeArrowheads="1"/>
          </p:cNvPicPr>
          <p:nvPr/>
        </p:nvPicPr>
        <p:blipFill>
          <a:blip r:embed="rId3"/>
          <a:srcRect l="17116" r="56633" b="30232"/>
          <a:stretch>
            <a:fillRect/>
          </a:stretch>
        </p:blipFill>
        <p:spPr bwMode="auto">
          <a:xfrm>
            <a:off x="6715140" y="642918"/>
            <a:ext cx="2071702" cy="23676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357818" y="5286388"/>
            <a:ext cx="2928957" cy="14773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Совместная деятельность с воспитателем</a:t>
            </a:r>
          </a:p>
          <a:p>
            <a:endParaRPr lang="ru-RU" dirty="0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0"/>
            <a:ext cx="7092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Практический этап работы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71472" y="642918"/>
            <a:ext cx="8143932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Четверг  04.02.21: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Рассказ воспитателя о деньгах, о цене товара.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Рисование «Копилка для денег».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Дидактическая игра «Угадай где продаются?».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Сюжетно –ролевая игра «Поликлиника».</a:t>
            </a:r>
          </a:p>
          <a:p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Пятница  05.02.21: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Игровая обучающая ситуация «Бартер».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Беседа «Семейный бюджет и расходы семьи».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мультфильма «Лисичка со скалочкой».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Сюжетно – ролевая игра «Магазин».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Понедельник 08.02.21: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Настольно – печатная игра «Кому, что нужно для работы?».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Решение проблемной ситуации «Хочу и надо».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мультфильма «Уроки тетушки совы –семейный бюджет».</a:t>
            </a:r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000628" y="5286388"/>
            <a:ext cx="3500462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Совместная деятельность с воспитателем</a:t>
            </a:r>
            <a:endParaRPr lang="ru-RU" sz="2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s://edu54.ru/upload/iblock/0c1/Opublikovan-sbornik-zadach-_Osnovy-finansovoy-gramotnosti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1214422"/>
            <a:ext cx="2309934" cy="1598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142852"/>
            <a:ext cx="7092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Практический этап работы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71472" y="857232"/>
            <a:ext cx="8143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i="1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643538" y="3286124"/>
            <a:ext cx="3214742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2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7224" y="928670"/>
            <a:ext cx="707236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Практические советы родителям по формированию финансовой грамоты у детей дошкольного возраста . 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Буклет «5 советов чтобы научить ребенка тратить деньги  ».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Консультация « Финансовая грамотность в ДОУ».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Экскурсия в магазин с родителями.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Составление рассказа с родителями «Профессия мамы (папы)». </a:t>
            </a:r>
          </a:p>
          <a:p>
            <a:endParaRPr lang="ru-RU" dirty="0"/>
          </a:p>
        </p:txBody>
      </p:sp>
      <p:pic>
        <p:nvPicPr>
          <p:cNvPr id="27650" name="Picture 2" descr="http://a2b2.ru/storage/files/methodologicals/45998/55633_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214686"/>
            <a:ext cx="1643074" cy="2325105"/>
          </a:xfrm>
          <a:prstGeom prst="rect">
            <a:avLst/>
          </a:prstGeom>
          <a:noFill/>
        </p:spPr>
      </p:pic>
      <p:pic>
        <p:nvPicPr>
          <p:cNvPr id="27652" name="Picture 4" descr="https://school48nnov.edusite.ru/images/risunok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4500570"/>
            <a:ext cx="2071702" cy="2101648"/>
          </a:xfrm>
          <a:prstGeom prst="rect">
            <a:avLst/>
          </a:prstGeom>
          <a:noFill/>
        </p:spPr>
      </p:pic>
      <p:pic>
        <p:nvPicPr>
          <p:cNvPr id="7170" name="Picture 2" descr="https://ds05.infourok.ru/uploads/ex/02e0/000c7277-7d376237/img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86710" y="1000108"/>
            <a:ext cx="1143008" cy="15240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428604"/>
            <a:ext cx="7092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Заключительный этап работы</a:t>
            </a:r>
            <a:r>
              <a:rPr lang="ru-RU" sz="32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71472" y="857232"/>
            <a:ext cx="8143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i="1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 smtClean="0"/>
          </a:p>
          <a:p>
            <a:pPr marL="342900" indent="-342900">
              <a:buFont typeface="+mj-lt"/>
              <a:buAutoNum type="arabicPeriod"/>
            </a:pP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285860"/>
            <a:ext cx="82153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Консультация,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буклеты,памятки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Выставка детских работ.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Фотоотчет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Изучаем финансовую грамотность».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Положительный эмоциональный настрой детей и их родителей.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Сотрудничество педагогов с родителями.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Презентация проекта.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86445" y="4214818"/>
            <a:ext cx="2928959" cy="73866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Итоги проекта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28662" y="214290"/>
            <a:ext cx="7500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dirty="0" smtClean="0"/>
          </a:p>
          <a:p>
            <a:endParaRPr lang="ru-RU" dirty="0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 cstate="print"/>
          <a:srcRect l="9992" r="8483" b="-8305"/>
          <a:stretch>
            <a:fillRect/>
          </a:stretch>
        </p:blipFill>
        <p:spPr bwMode="auto">
          <a:xfrm rot="5400000">
            <a:off x="281175" y="861777"/>
            <a:ext cx="2500332" cy="24912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 l="17959" r="10204"/>
          <a:stretch>
            <a:fillRect/>
          </a:stretch>
        </p:blipFill>
        <p:spPr bwMode="auto">
          <a:xfrm rot="5400000">
            <a:off x="6413002" y="873618"/>
            <a:ext cx="2500330" cy="2610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l="13462" t="5127" r="7692"/>
          <a:stretch>
            <a:fillRect/>
          </a:stretch>
        </p:blipFill>
        <p:spPr bwMode="auto">
          <a:xfrm rot="5400000">
            <a:off x="3233985" y="1052239"/>
            <a:ext cx="2533153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4500562" y="5357826"/>
            <a:ext cx="44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Просмотр мультфильмов :Муха – Цокотуха; Буратино;  Уроки тетушки совы - способствовали представлению детей о использовании и хранении денег.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3357562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Мультфильм Лисичка со скалочкой познакомил с понятием  «БАРТЕР»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print"/>
          <a:srcRect l="17287"/>
          <a:stretch>
            <a:fillRect/>
          </a:stretch>
        </p:blipFill>
        <p:spPr bwMode="auto">
          <a:xfrm rot="5400000">
            <a:off x="4319768" y="2966852"/>
            <a:ext cx="2345520" cy="21268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57158" y="1071546"/>
            <a:ext cx="2071702" cy="15537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570116" y="1714488"/>
            <a:ext cx="2095515" cy="15716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714876" y="2786058"/>
            <a:ext cx="2357454" cy="176809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6215074" y="1142984"/>
            <a:ext cx="2214578" cy="16609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714744" y="4714884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Различать и считать денежные купюры и монеты, превращать ненужные вещи в полезные ребятам помогли интерактивные игры на КОЛИБРИ 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000760" y="1285860"/>
            <a:ext cx="2857520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285720" y="1428736"/>
            <a:ext cx="2667016" cy="20002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786183" y="4714884"/>
            <a:ext cx="50720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настольно печатных играх  ребята расширили знания о профессиях и трудовых действиях взрослых.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 l="3154"/>
          <a:stretch>
            <a:fillRect/>
          </a:stretch>
        </p:blipFill>
        <p:spPr bwMode="auto">
          <a:xfrm rot="5400000">
            <a:off x="2932374" y="1568164"/>
            <a:ext cx="3136375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C:\Users\Valentina\Desktop\Фото и видео с телефона 2019год\DCIM\Camera\20191203_1611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142984"/>
            <a:ext cx="2928958" cy="21967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C:\Users\Valentina\Desktop\Фото группы\Фото гр №7 18 год\Фото Бакыт\20190410_175834.jpg"/>
          <p:cNvPicPr>
            <a:picLocks noChangeAspect="1" noChangeArrowheads="1"/>
          </p:cNvPicPr>
          <p:nvPr/>
        </p:nvPicPr>
        <p:blipFill>
          <a:blip r:embed="rId4" cstate="print"/>
          <a:srcRect t="14229"/>
          <a:stretch>
            <a:fillRect/>
          </a:stretch>
        </p:blipFill>
        <p:spPr bwMode="auto">
          <a:xfrm flipH="1">
            <a:off x="6357950" y="1285860"/>
            <a:ext cx="2500331" cy="28594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3857620" y="4857760"/>
            <a:ext cx="50720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сюжетно –ролевых играх у детей формировались знания о профессиях людей за которую им платят заработную плату.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 l="24808" r="18199"/>
          <a:stretch>
            <a:fillRect/>
          </a:stretch>
        </p:blipFill>
        <p:spPr bwMode="auto">
          <a:xfrm rot="16200000" flipH="1">
            <a:off x="3583440" y="1131414"/>
            <a:ext cx="2334311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939" y="1369204"/>
            <a:ext cx="2952771" cy="2214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47836" b="15456"/>
          <a:stretch>
            <a:fillRect/>
          </a:stretch>
        </p:blipFill>
        <p:spPr bwMode="auto">
          <a:xfrm rot="10800000">
            <a:off x="6572264" y="1071546"/>
            <a:ext cx="2357454" cy="2865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2714612" y="1142984"/>
            <a:ext cx="3745224" cy="28089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4429124" y="4572008"/>
            <a:ext cx="45005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художественно – эстетической деятельности аппликация ребята уточнили работу профессии пожарного, с инструментами необходимыми ему в работе с  пожарной машиной.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142852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214282" y="1000108"/>
            <a:ext cx="3143272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10826"/>
          <a:stretch>
            <a:fillRect/>
          </a:stretch>
        </p:blipFill>
        <p:spPr bwMode="auto">
          <a:xfrm rot="5400000">
            <a:off x="3284417" y="1287559"/>
            <a:ext cx="2718041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929322" y="1071546"/>
            <a:ext cx="3000396" cy="225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 flipH="1">
            <a:off x="4214810" y="4214818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 конструировании из бросового материала наши дети проявили творчество в создании игрушек для игр с товарищами, опираясь на информацию из презентации «Превращение ненужных вещей в нужные». В процессе деятельности  у детей формировалось представление о экономии денег.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работы с родителями: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Valentina\Desktop\Фото и видео с телефона 2019год\Январь 21г с телефона\IMG-20210129-WA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984" y="1357298"/>
            <a:ext cx="2089562" cy="2786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Valentina\Desktop\Фото и видео с телефона 2019год\Январь 21г с телефона\IMG-20210131-WA0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1071546"/>
            <a:ext cx="2214578" cy="29527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 descr="C:\Users\Valentina\Desktop\Фото и видео с телефона 2019год\Январь 21г с телефона\IMG-20210131-WA00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1357298"/>
            <a:ext cx="2143140" cy="2857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1285860"/>
            <a:ext cx="1928794" cy="2571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5500694" y="4357694"/>
            <a:ext cx="31432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 экскурсии с родителями в магазин  дети знакомились с правилами выбора товара и оплаты на кассе. Уточнили представление о расходе семейного бюджета на товары необходимые для жизни</a:t>
            </a:r>
            <a:endParaRPr lang="ru-RU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000504"/>
            <a:ext cx="5000628" cy="2594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работы с родителями: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285860"/>
            <a:ext cx="1928826" cy="25717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/>
          <a:srcRect l="8889"/>
          <a:stretch>
            <a:fillRect/>
          </a:stretch>
        </p:blipFill>
        <p:spPr bwMode="auto">
          <a:xfrm>
            <a:off x="2857488" y="1214422"/>
            <a:ext cx="2928958" cy="321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/>
          <a:srcRect b="11828"/>
          <a:stretch>
            <a:fillRect/>
          </a:stretch>
        </p:blipFill>
        <p:spPr bwMode="auto">
          <a:xfrm>
            <a:off x="6215074" y="1285860"/>
            <a:ext cx="2643206" cy="3143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TextBox 8"/>
          <p:cNvSpPr txBox="1"/>
          <p:nvPr/>
        </p:nvSpPr>
        <p:spPr>
          <a:xfrm>
            <a:off x="4000495" y="4929198"/>
            <a:ext cx="48577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Представление о расходе семейного  бюджета на услуги, стали детям понятнее, после посещения с родителями соответствующих заведений. Ребята поделились знаниями с товарищами. 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Результат работы с родителями: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5252" y="1297766"/>
            <a:ext cx="2381266" cy="1785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 l="12500"/>
          <a:stretch>
            <a:fillRect/>
          </a:stretch>
        </p:blipFill>
        <p:spPr bwMode="auto">
          <a:xfrm rot="5400000">
            <a:off x="505987" y="3851675"/>
            <a:ext cx="2917052" cy="250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H="1">
            <a:off x="3478765" y="3950733"/>
            <a:ext cx="3030844" cy="2273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 t="23740" b="11445"/>
          <a:stretch>
            <a:fillRect/>
          </a:stretch>
        </p:blipFill>
        <p:spPr bwMode="auto">
          <a:xfrm rot="10800000">
            <a:off x="2714612" y="1071546"/>
            <a:ext cx="5143536" cy="25003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TextBox 10"/>
          <p:cNvSpPr txBox="1"/>
          <p:nvPr/>
        </p:nvSpPr>
        <p:spPr>
          <a:xfrm>
            <a:off x="6500826" y="3929066"/>
            <a:ext cx="2500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 большим интересом  родители познакомились с информацией о том, как воспитывать финансовую грамотность у своих детей. </a:t>
            </a:r>
            <a:endParaRPr lang="ru-RU" b="1" i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14290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Вывод проекта: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5720" y="928670"/>
            <a:ext cx="8501122" cy="4236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результате данного проекта мы выполнили предполагаемый результат  по повышению уровня финансовой грамотности дошкольника.</a:t>
            </a:r>
          </a:p>
          <a:p>
            <a:pPr algn="just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Наиболее важный эффект, который получили от реализации данного проекта – это начало взаимодействия детей и родителей в сфере личных финансов. На занятиях в игровой форме, через интересный и познавательный сюжет дети знакомятся со сложными финансовыми понятиями, а дома вместе с родителями выполняют задания по финансовой грамотности. На занятиях мы педагоги даем знания, но правильные навыки обращения с личными финансами дети могут получить только в семье. </a:t>
            </a:r>
          </a:p>
          <a:p>
            <a:pPr algn="just"/>
            <a:r>
              <a:rPr lang="ru-RU" sz="20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Наши ребята за этот период получили необходимые знания, но и  родители заинтересовались вопросами финансовой грамотности. </a:t>
            </a:r>
            <a:endParaRPr lang="ru-RU" sz="20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357166"/>
            <a:ext cx="79998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Литература:</a:t>
            </a:r>
          </a:p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1142984"/>
            <a:ext cx="8215371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Шатова А. Д. Экономическое воспитание дошкольников  //Финансы. -2010-№9.-С. 3-6.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Горяев А., Чумаченко В. Экономическое воспитание дошкольников. Спецпроект Российской экономической школы по личным финансам. -2010---С. 42.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Образовательное пространство ДОУ – Играем в экономику 2012.-106 с.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Крючкова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Н. А. Учебно-методическое пособие по повышению финансовой грамотности «Первые шаги по ступеням финансовой грамотности» (для дошкольников, - Калининград, 2013.-26 с.</a:t>
            </a:r>
          </a:p>
          <a:p>
            <a:endParaRPr lang="ru-RU" dirty="0"/>
          </a:p>
        </p:txBody>
      </p:sp>
      <p:pic>
        <p:nvPicPr>
          <p:cNvPr id="2050" name="Picture 2" descr="https://ds04.infourok.ru/uploads/ex/0fd8/00004a6f-5f4e31f4/img3.jpg"/>
          <p:cNvPicPr>
            <a:picLocks noChangeAspect="1" noChangeArrowheads="1"/>
          </p:cNvPicPr>
          <p:nvPr/>
        </p:nvPicPr>
        <p:blipFill>
          <a:blip r:embed="rId3" cstate="print"/>
          <a:srcRect t="17544" b="1754"/>
          <a:stretch>
            <a:fillRect/>
          </a:stretch>
        </p:blipFill>
        <p:spPr bwMode="auto">
          <a:xfrm>
            <a:off x="5000628" y="4429132"/>
            <a:ext cx="3068728" cy="1857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kartinkinaden.ru/uploads/posts/2021-01/1610226539_5-p-fon-dlya-prezentatsii-finansovoi-gramotnos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30705" y="1857364"/>
            <a:ext cx="68825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5400" b="1" i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992</Words>
  <Application>Microsoft Office PowerPoint</Application>
  <PresentationFormat>Экран (4:3)</PresentationFormat>
  <Paragraphs>126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Valentina</dc:creator>
  <cp:lastModifiedBy>Valentina</cp:lastModifiedBy>
  <cp:revision>74</cp:revision>
  <dcterms:created xsi:type="dcterms:W3CDTF">2021-01-30T06:45:33Z</dcterms:created>
  <dcterms:modified xsi:type="dcterms:W3CDTF">2021-02-08T15:36:14Z</dcterms:modified>
</cp:coreProperties>
</file>