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354C8-84DC-412B-AA64-6BFD6FCC6EB3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C82D-60F5-41DE-B40D-EE785AD6E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3444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354C8-84DC-412B-AA64-6BFD6FCC6EB3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C82D-60F5-41DE-B40D-EE785AD6E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6589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354C8-84DC-412B-AA64-6BFD6FCC6EB3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C82D-60F5-41DE-B40D-EE785AD6E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78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354C8-84DC-412B-AA64-6BFD6FCC6EB3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C82D-60F5-41DE-B40D-EE785AD6E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8848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354C8-84DC-412B-AA64-6BFD6FCC6EB3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C82D-60F5-41DE-B40D-EE785AD6E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1293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354C8-84DC-412B-AA64-6BFD6FCC6EB3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C82D-60F5-41DE-B40D-EE785AD6E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6039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354C8-84DC-412B-AA64-6BFD6FCC6EB3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C82D-60F5-41DE-B40D-EE785AD6E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2733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354C8-84DC-412B-AA64-6BFD6FCC6EB3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C82D-60F5-41DE-B40D-EE785AD6E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32631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354C8-84DC-412B-AA64-6BFD6FCC6EB3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C82D-60F5-41DE-B40D-EE785AD6E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9882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354C8-84DC-412B-AA64-6BFD6FCC6EB3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C82D-60F5-41DE-B40D-EE785AD6E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2697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354C8-84DC-412B-AA64-6BFD6FCC6EB3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C82D-60F5-41DE-B40D-EE785AD6E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19702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354C8-84DC-412B-AA64-6BFD6FCC6EB3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C82D-60F5-41DE-B40D-EE785AD6E753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345628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354C8-84DC-412B-AA64-6BFD6FCC6EB3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C82D-60F5-41DE-B40D-EE785AD6E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25013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354C8-84DC-412B-AA64-6BFD6FCC6EB3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C82D-60F5-41DE-B40D-EE785AD6E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24781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354C8-84DC-412B-AA64-6BFD6FCC6EB3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C82D-60F5-41DE-B40D-EE785AD6E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10994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354C8-84DC-412B-AA64-6BFD6FCC6EB3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C82D-60F5-41DE-B40D-EE785AD6E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5558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354C8-84DC-412B-AA64-6BFD6FCC6EB3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C82D-60F5-41DE-B40D-EE785AD6E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7981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B4354C8-84DC-412B-AA64-6BFD6FCC6EB3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7EBCC82D-60F5-41DE-B40D-EE785AD6E7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946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435572" y="721339"/>
            <a:ext cx="4692203" cy="264487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Памятка для родителей ребёнка с ТМНР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Развивающие игры с водой.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Лента лицом вниз 3"/>
          <p:cNvSpPr/>
          <p:nvPr/>
        </p:nvSpPr>
        <p:spPr>
          <a:xfrm>
            <a:off x="109247" y="1033450"/>
            <a:ext cx="6072230" cy="1200766"/>
          </a:xfrm>
          <a:prstGeom prst="ribbon">
            <a:avLst>
              <a:gd name="adj1" fmla="val 28425"/>
              <a:gd name="adj2" fmla="val 65910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«Расскажи – и я забуду,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покажи – и я запомню, 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дай попробовать – и я пойму».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IMG-80d523d2f1bdb104a334d445ae795e76-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9247" y="2594241"/>
            <a:ext cx="1920799" cy="256106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2245595" y="2409575"/>
            <a:ext cx="20447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Водичка, водичка</a:t>
            </a:r>
            <a:endParaRPr lang="ru-RU" dirty="0"/>
          </a:p>
        </p:txBody>
      </p:sp>
      <p:pic>
        <p:nvPicPr>
          <p:cNvPr id="8" name="Рисунок 7" descr="IMG-49868dfb95d03399fb232dde0693c631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45595" y="2874155"/>
            <a:ext cx="1933101" cy="257746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219958" y="554325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0" i="0" dirty="0" smtClean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Буль, </a:t>
            </a:r>
            <a:r>
              <a:rPr lang="ru-RU" b="0" i="0" dirty="0" err="1" smtClean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буль</a:t>
            </a:r>
            <a:r>
              <a:rPr lang="ru-RU" b="0" i="0" dirty="0" smtClean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буль</a:t>
            </a:r>
            <a:r>
              <a:rPr lang="ru-RU" b="0" i="0" dirty="0" smtClean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карасики.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0" i="0" dirty="0" smtClean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Купаем Катю в тазике.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0" i="0" dirty="0" smtClean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Рядом с Катей лягушата,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0" i="0" dirty="0" smtClean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Рыбки, утка и утята. 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 descr="IMG-67f6354398a31991e32c92ba189c3632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66314" y="2409575"/>
            <a:ext cx="3143272" cy="4393523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Прямоугольник 10"/>
          <p:cNvSpPr/>
          <p:nvPr/>
        </p:nvSpPr>
        <p:spPr>
          <a:xfrm>
            <a:off x="7114964" y="0"/>
            <a:ext cx="4472655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/>
            <a:r>
              <a:rPr lang="ru-RU" sz="2000" b="1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Вы слыхали о воде?</a:t>
            </a:r>
            <a:endParaRPr lang="ru-RU" sz="1400" b="0" i="0" dirty="0" smtClean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228600" algn="ctr"/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Говорят, она везде!</a:t>
            </a:r>
            <a:endParaRPr lang="ru-RU" sz="1400" b="0" i="0" dirty="0" smtClean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228600" algn="ctr"/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В луже, в море, в океане</a:t>
            </a:r>
            <a:endParaRPr lang="ru-RU" sz="1400" b="0" i="0" dirty="0" smtClean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228600" algn="ctr"/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И в водопроводном кране.</a:t>
            </a:r>
            <a:endParaRPr lang="ru-RU" sz="1400" b="0" i="0" dirty="0" smtClean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228600" algn="ctr"/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Как сосулька, замерзает,</a:t>
            </a:r>
            <a:endParaRPr lang="ru-RU" sz="1400" b="0" i="0" dirty="0" smtClean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228600" algn="ctr"/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В лес туманом заползает.</a:t>
            </a:r>
            <a:endParaRPr lang="ru-RU" sz="1400" b="0" i="0" dirty="0" smtClean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228600" algn="ctr"/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Ледником в горах зовется,</a:t>
            </a:r>
            <a:endParaRPr lang="ru-RU" sz="1400" b="0" i="0" dirty="0" smtClean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228600" algn="ctr"/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Лентой серебристой вьется.</a:t>
            </a:r>
            <a:endParaRPr lang="ru-RU" sz="1400" b="0" i="0" dirty="0" smtClean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228600" algn="ctr"/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Средь высоких, стройных елей</a:t>
            </a:r>
            <a:endParaRPr lang="ru-RU" sz="1400" b="0" i="0" dirty="0" smtClean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228600" algn="ctr"/>
            <a:r>
              <a:rPr lang="ru-RU" b="0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Рушится потоком селей. </a:t>
            </a:r>
            <a:r>
              <a:rPr lang="ru-RU" b="0" i="1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(Н. Рыжова)</a:t>
            </a:r>
            <a:endParaRPr lang="ru-RU" sz="1400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59218" y="5451623"/>
            <a:ext cx="4771925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/>
            <a:r>
              <a:rPr lang="ru-RU" sz="2000" b="1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Вода — основа жизни на Земле,</a:t>
            </a:r>
            <a:endParaRPr lang="ru-RU" sz="1400" b="1" i="0" dirty="0" smtClean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228600" algn="ctr"/>
            <a:r>
              <a:rPr lang="ru-RU" b="1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Она необходима всем вокруг:</a:t>
            </a:r>
            <a:endParaRPr lang="ru-RU" sz="1400" b="1" i="0" dirty="0" smtClean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228600" algn="ctr"/>
            <a:r>
              <a:rPr lang="ru-RU" b="1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Растениям, животным, человеку,</a:t>
            </a:r>
            <a:endParaRPr lang="ru-RU" sz="1400" b="1" i="0" dirty="0" smtClean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228600" algn="ctr"/>
            <a:r>
              <a:rPr lang="ru-RU" b="1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Расходуй ее бережно, мой друг</a:t>
            </a:r>
            <a:endParaRPr lang="ru-RU" sz="1400" b="1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849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18</TotalTime>
  <Words>114</Words>
  <Application>Microsoft Office PowerPoint</Application>
  <PresentationFormat>Широкоэкранный</PresentationFormat>
  <Paragraphs>20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6" baseType="lpstr">
      <vt:lpstr>Arial</vt:lpstr>
      <vt:lpstr>Calibri</vt:lpstr>
      <vt:lpstr>Times New Roman</vt:lpstr>
      <vt:lpstr>Tw Cen MT</vt:lpstr>
      <vt:lpstr>Капля</vt:lpstr>
      <vt:lpstr>Памятка для родителей ребёнка с ТМНР  Развивающие игры с водой.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Памятка для родителей ребёнка с ТМНР</dc:title>
  <dc:creator>PCS</dc:creator>
  <cp:lastModifiedBy>PCS</cp:lastModifiedBy>
  <cp:revision>3</cp:revision>
  <dcterms:created xsi:type="dcterms:W3CDTF">2025-03-05T08:31:17Z</dcterms:created>
  <dcterms:modified xsi:type="dcterms:W3CDTF">2025-03-05T08:49:36Z</dcterms:modified>
</cp:coreProperties>
</file>