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65" r:id="rId2"/>
    <p:sldId id="266" r:id="rId3"/>
    <p:sldId id="257" r:id="rId4"/>
    <p:sldId id="258" r:id="rId5"/>
    <p:sldId id="260" r:id="rId6"/>
    <p:sldId id="267" r:id="rId7"/>
    <p:sldId id="261" r:id="rId8"/>
    <p:sldId id="264" r:id="rId9"/>
    <p:sldId id="263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84" d="100"/>
          <a:sy n="84" d="100"/>
        </p:scale>
        <p:origin x="-1402" y="-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5118E35-C9A5-44A5-A8DD-04D74BCCFE2E}" type="datetimeFigureOut">
              <a:rPr lang="ru-RU" smtClean="0"/>
              <a:t>02.10.2021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CB8D379-B186-4861-9B6D-AC917ECA74AF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B8D379-B186-4861-9B6D-AC917ECA74AF}" type="slidenum">
              <a:rPr lang="ru-RU" smtClean="0"/>
              <a:t>6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F7E43D-8646-444E-8755-613D8CC06FAA}" type="datetimeFigureOut">
              <a:rPr lang="ru-RU" smtClean="0"/>
              <a:t>02.10.2021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EF582F-6E6C-40FA-93BC-C7C74CC9F41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F7E43D-8646-444E-8755-613D8CC06FAA}" type="datetimeFigureOut">
              <a:rPr lang="ru-RU" smtClean="0"/>
              <a:t>02.10.2021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EF582F-6E6C-40FA-93BC-C7C74CC9F41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F7E43D-8646-444E-8755-613D8CC06FAA}" type="datetimeFigureOut">
              <a:rPr lang="ru-RU" smtClean="0"/>
              <a:t>02.10.2021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EF582F-6E6C-40FA-93BC-C7C74CC9F41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F7E43D-8646-444E-8755-613D8CC06FAA}" type="datetimeFigureOut">
              <a:rPr lang="ru-RU" smtClean="0"/>
              <a:t>02.10.2021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EF582F-6E6C-40FA-93BC-C7C74CC9F41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F7E43D-8646-444E-8755-613D8CC06FAA}" type="datetimeFigureOut">
              <a:rPr lang="ru-RU" smtClean="0"/>
              <a:t>02.10.2021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EF582F-6E6C-40FA-93BC-C7C74CC9F41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F7E43D-8646-444E-8755-613D8CC06FAA}" type="datetimeFigureOut">
              <a:rPr lang="ru-RU" smtClean="0"/>
              <a:t>02.10.2021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EF582F-6E6C-40FA-93BC-C7C74CC9F41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F7E43D-8646-444E-8755-613D8CC06FAA}" type="datetimeFigureOut">
              <a:rPr lang="ru-RU" smtClean="0"/>
              <a:t>02.10.2021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EF582F-6E6C-40FA-93BC-C7C74CC9F41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F7E43D-8646-444E-8755-613D8CC06FAA}" type="datetimeFigureOut">
              <a:rPr lang="ru-RU" smtClean="0"/>
              <a:t>02.10.2021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EF582F-6E6C-40FA-93BC-C7C74CC9F41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F7E43D-8646-444E-8755-613D8CC06FAA}" type="datetimeFigureOut">
              <a:rPr lang="ru-RU" smtClean="0"/>
              <a:t>02.10.2021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EF582F-6E6C-40FA-93BC-C7C74CC9F41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F7E43D-8646-444E-8755-613D8CC06FAA}" type="datetimeFigureOut">
              <a:rPr lang="ru-RU" smtClean="0"/>
              <a:t>02.10.2021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EF582F-6E6C-40FA-93BC-C7C74CC9F41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F7E43D-8646-444E-8755-613D8CC06FAA}" type="datetimeFigureOut">
              <a:rPr lang="ru-RU" smtClean="0"/>
              <a:t>02.10.2021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EF582F-6E6C-40FA-93BC-C7C74CC9F41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F7E43D-8646-444E-8755-613D8CC06FAA}" type="datetimeFigureOut">
              <a:rPr lang="ru-RU" smtClean="0"/>
              <a:t>02.10.2021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EF582F-6E6C-40FA-93BC-C7C74CC9F413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28596" y="214291"/>
            <a:ext cx="857256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А. Е. </a:t>
            </a:r>
            <a:r>
              <a:rPr lang="ru-RU" sz="2400" b="1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Кулаковскай</a:t>
            </a:r>
            <a:r>
              <a:rPr lang="ru-RU" sz="24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ru-RU" sz="2400" b="1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Өксөкүлээх Өлөксөй</a:t>
            </a:r>
            <a:r>
              <a:rPr lang="ru-RU" sz="2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2400" b="1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Ойуун</a:t>
            </a:r>
            <a:r>
              <a:rPr lang="ru-RU" sz="2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түүлэ»</a:t>
            </a:r>
            <a:endParaRPr lang="ru-RU" sz="2400" b="1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4453217" y="3244334"/>
            <a:ext cx="23756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0" dirty="0" smtClean="0"/>
              <a:t> 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 flipH="1">
            <a:off x="1714480" y="3244334"/>
            <a:ext cx="273873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0" dirty="0" smtClean="0"/>
              <a:t> 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4453217" y="3244334"/>
            <a:ext cx="23756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0" dirty="0" smtClean="0"/>
              <a:t> </a:t>
            </a:r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4453217" y="3244334"/>
            <a:ext cx="23756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0" dirty="0" smtClean="0"/>
              <a:t> </a:t>
            </a:r>
            <a:endParaRPr lang="ru-RU" dirty="0"/>
          </a:p>
        </p:txBody>
      </p:sp>
      <p:pic>
        <p:nvPicPr>
          <p:cNvPr id="16386" name="Picture 2" descr="http://data.kontrakty.ua/cache/photo/800/3688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57884" y="1142984"/>
            <a:ext cx="2928958" cy="5064952"/>
          </a:xfrm>
          <a:prstGeom prst="rect">
            <a:avLst/>
          </a:prstGeom>
          <a:noFill/>
        </p:spPr>
      </p:pic>
      <p:sp>
        <p:nvSpPr>
          <p:cNvPr id="9" name="Прямоугольник 8"/>
          <p:cNvSpPr/>
          <p:nvPr/>
        </p:nvSpPr>
        <p:spPr>
          <a:xfrm>
            <a:off x="4453217" y="3244334"/>
            <a:ext cx="23756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0" dirty="0" smtClean="0"/>
              <a:t> </a:t>
            </a:r>
            <a:endParaRPr lang="ru-RU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357158" y="4714884"/>
            <a:ext cx="5357850" cy="2031325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 fontAlgn="base"/>
            <a:r>
              <a:rPr lang="ru-RU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Алексей Елисеевич </a:t>
            </a:r>
            <a:r>
              <a:rPr lang="ru-RU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биир</a:t>
            </a:r>
            <a:r>
              <a:rPr lang="ru-RU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үйэ анараа</a:t>
            </a:r>
            <a:r>
              <a:rPr lang="ru-RU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өттүгэр</a:t>
            </a:r>
            <a:r>
              <a:rPr lang="ru-RU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оччотооҕу түҥкэтэх Хачыкаакка</a:t>
            </a:r>
            <a:r>
              <a:rPr lang="ru-RU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олорон</a:t>
            </a:r>
            <a:r>
              <a:rPr lang="ru-RU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суруйбут</a:t>
            </a:r>
            <a:r>
              <a:rPr lang="ru-RU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айымньыта</a:t>
            </a:r>
            <a:r>
              <a:rPr lang="ru-RU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билигин</a:t>
            </a:r>
            <a:r>
              <a:rPr lang="ru-RU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даҕаны суолтатын</a:t>
            </a:r>
            <a:r>
              <a:rPr lang="ru-RU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сүтэрбэт</a:t>
            </a:r>
            <a:r>
              <a:rPr lang="ru-RU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хата, </a:t>
            </a:r>
            <a:r>
              <a:rPr lang="ru-RU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өссө күүһүрэн, ис</a:t>
            </a:r>
            <a:r>
              <a:rPr lang="ru-RU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хоһооно сытыырхайан</a:t>
            </a:r>
            <a:r>
              <a:rPr lang="ru-RU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иһэр.</a:t>
            </a:r>
            <a:endParaRPr lang="ru-RU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2" name="Рисунок 11" descr="http://3.bp.blogspot.com/-rlKSSjSgd0s/VRC50pyEmMI/AAAAAAAADCg/0ZrpWKtYgXs/s1600/IMG_20150317_135731_1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20" y="1142984"/>
            <a:ext cx="2428892" cy="3500462"/>
          </a:xfrm>
          <a:prstGeom prst="rect">
            <a:avLst/>
          </a:prstGeom>
          <a:noFill/>
        </p:spPr>
      </p:pic>
      <p:pic>
        <p:nvPicPr>
          <p:cNvPr id="16390" name="Picture 6" descr="https://kids.e.nlrs.ru/online/view/23094/files/assets/common/page-substrates/page0008.jpg"/>
          <p:cNvPicPr>
            <a:picLocks noChangeAspect="1" noChangeArrowheads="1"/>
          </p:cNvPicPr>
          <p:nvPr/>
        </p:nvPicPr>
        <p:blipFill>
          <a:blip r:embed="rId4"/>
          <a:srcRect l="42730" t="17209" r="4760" b="49587"/>
          <a:stretch>
            <a:fillRect/>
          </a:stretch>
        </p:blipFill>
        <p:spPr bwMode="auto">
          <a:xfrm>
            <a:off x="2857488" y="1500174"/>
            <a:ext cx="2857520" cy="264320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2286000" y="142852"/>
            <a:ext cx="45720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i="1" dirty="0" err="1">
                <a:latin typeface="Times New Roman" pitchFamily="18" charset="0"/>
                <a:cs typeface="Times New Roman" pitchFamily="18" charset="0"/>
              </a:rPr>
              <a:t>Ойуун</a:t>
            </a:r>
            <a:r>
              <a:rPr lang="ru-RU" sz="28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i="1" dirty="0" err="1">
                <a:latin typeface="Times New Roman" pitchFamily="18" charset="0"/>
                <a:cs typeface="Times New Roman" pitchFamily="18" charset="0"/>
              </a:rPr>
              <a:t>диэн</a:t>
            </a:r>
            <a:r>
              <a:rPr lang="ru-RU" sz="28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i="1" dirty="0" err="1">
                <a:latin typeface="Times New Roman" pitchFamily="18" charset="0"/>
                <a:cs typeface="Times New Roman" pitchFamily="18" charset="0"/>
              </a:rPr>
              <a:t>кимий</a:t>
            </a:r>
            <a:r>
              <a:rPr lang="ru-RU" sz="2800" b="1" i="1" dirty="0">
                <a:latin typeface="Times New Roman" pitchFamily="18" charset="0"/>
                <a:cs typeface="Times New Roman" pitchFamily="18" charset="0"/>
              </a:rPr>
              <a:t>?</a:t>
            </a:r>
            <a:endParaRPr lang="ru-RU" sz="28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266" name="Picture 2" descr="https://lh3.googleusercontent.com/ac0fepinxftMpMaK8THExM7p_pZatTkCSf6biG_8uVkhQkHkz2dmKroMQolB-jq2uEwg_jXiLabo64tEZfp46LiBs5y9AWteESUdgA7A13BE2NEX6F8tslMgjxS7nzV3RlmQMOvdOmJbKd3RPQ=s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5" y="785794"/>
            <a:ext cx="7948459" cy="578647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453217" y="3244334"/>
            <a:ext cx="23756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0" dirty="0" smtClean="0"/>
              <a:t> </a:t>
            </a:r>
            <a:endParaRPr lang="ru-RU" dirty="0"/>
          </a:p>
        </p:txBody>
      </p:sp>
      <p:pic>
        <p:nvPicPr>
          <p:cNvPr id="14338" name="Picture 2" descr="https://lh3.googleusercontent.com/aUp1G4EzMzK12zNeRLJINzoGQDrGw1MgYecLoJGtmNLkNnE8VQHDGosPDlcndUSBYn_8FEkoBwAAf5N1fyyJrGuC4vzf_xIDTNBDYXq3avnFAKs7eJzCiHgjK6mP6_EI8LSzkmvYieF3kVgK8A=s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357166"/>
            <a:ext cx="3866224" cy="4714908"/>
          </a:xfrm>
          <a:prstGeom prst="rect">
            <a:avLst/>
          </a:prstGeom>
          <a:noFill/>
        </p:spPr>
      </p:pic>
      <p:pic>
        <p:nvPicPr>
          <p:cNvPr id="14340" name="Picture 4" descr="https://lh5.googleusercontent.com/2xjiMXgJHNfboUaX6QjrOFaMywROaAY3VTSBJm17YxxX77A4CZN7hs8SwjtBmLerU0Wy4yxnJ5G72kdpuDhWl47ILpVLzqSWs5OWxvzb57BoUwqg4QYyhG4edDEqd3HtZnPCg6ivlthibcqsrQ=s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429124" y="857232"/>
            <a:ext cx="4426143" cy="3857652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357158" y="5357826"/>
            <a:ext cx="8429684" cy="1384995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24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Ойуун</a:t>
            </a:r>
            <a:r>
              <a:rPr lang="ru-R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2400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ru-RU" sz="24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йыылартан</a:t>
            </a:r>
            <a:r>
              <a:rPr lang="ru-RU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таҥаралартан ыйаахтаах</a:t>
            </a:r>
            <a:r>
              <a:rPr lang="ru-RU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эбэтэр</a:t>
            </a:r>
            <a:r>
              <a:rPr lang="ru-RU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өбүгэлэрин утумнаабыт</a:t>
            </a:r>
            <a:r>
              <a:rPr lang="ru-RU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киһи буолар</a:t>
            </a:r>
            <a:r>
              <a:rPr lang="ru-RU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2400" b="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solidFill>
                  <a:srgbClr val="C00000"/>
                </a:solidFill>
              </a:rPr>
              <a:t/>
            </a:r>
            <a:br>
              <a:rPr lang="ru-RU" dirty="0" smtClean="0">
                <a:solidFill>
                  <a:srgbClr val="C00000"/>
                </a:solidFill>
              </a:rPr>
            </a:br>
            <a:endParaRPr lang="ru-RU" dirty="0">
              <a:solidFill>
                <a:srgbClr val="C00000"/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https://lh3.googleusercontent.com/zBNgLggqtgjZOlPibxSNNvF_4zFBR_LOyNAfKKv-rMdJXxlYTqven2GsyPeyHfY04E9WM0npm4plakLOl0g__Z9qHoxu3jZ0-lhmLIyOtTOPCJVYz9JLYsURy1ldxJw8FVq4D8CS5IcdZpanmw=s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428604"/>
            <a:ext cx="5543550" cy="6096001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6000760" y="571480"/>
            <a:ext cx="2928958" cy="4893647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 fontAlgn="base"/>
            <a:r>
              <a:rPr lang="ru-RU" sz="2400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Ойуун</a:t>
            </a:r>
            <a:r>
              <a:rPr lang="ru-RU" sz="24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ru-RU" sz="2400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саха</a:t>
            </a:r>
            <a:r>
              <a:rPr lang="ru-RU" sz="24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итэҕэлинэн, </a:t>
            </a:r>
            <a:r>
              <a:rPr lang="ru-RU" sz="2400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инникини</a:t>
            </a:r>
            <a:r>
              <a:rPr lang="ru-RU" sz="24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өтө көрөр, сүбэлиир-амалыыр, икки</a:t>
            </a:r>
            <a:r>
              <a:rPr lang="ru-RU" sz="24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атахтаах</a:t>
            </a:r>
            <a:r>
              <a:rPr lang="ru-RU" sz="24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урааҥхай </a:t>
            </a:r>
            <a:r>
              <a:rPr lang="ru-RU" sz="2400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саха</a:t>
            </a:r>
            <a:r>
              <a:rPr lang="ru-RU" sz="24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самныбат</a:t>
            </a:r>
            <a:r>
              <a:rPr lang="ru-RU" sz="24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саргытын</a:t>
            </a:r>
            <a:r>
              <a:rPr lang="ru-RU" sz="24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түстүүр киһи.</a:t>
            </a:r>
            <a:r>
              <a:rPr lang="ru-RU" sz="24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Онон</a:t>
            </a:r>
            <a:r>
              <a:rPr lang="ru-RU" sz="24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Өксөкүлээх айылҕа кистэлэҥ күүһүнэн салайтаран</a:t>
            </a:r>
            <a:r>
              <a:rPr lang="ru-RU" sz="24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инникини</a:t>
            </a:r>
            <a:r>
              <a:rPr lang="ru-RU" sz="24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өтө көрбүт эбит</a:t>
            </a:r>
            <a:r>
              <a:rPr lang="ru-RU" sz="24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85720" y="3214686"/>
            <a:ext cx="8501122" cy="341632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/>
            <a:r>
              <a:rPr lang="ru-RU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b="1" i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Ойуун</a:t>
            </a:r>
            <a:r>
              <a:rPr lang="ru-RU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i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түүлэ» </a:t>
            </a:r>
            <a:r>
              <a:rPr lang="ru-RU" b="1" i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хабан</a:t>
            </a:r>
            <a:r>
              <a:rPr lang="ru-RU" b="1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i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көрдөрөр </a:t>
            </a:r>
            <a:r>
              <a:rPr lang="ru-RU" b="1" i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кы</a:t>
            </a:r>
            <a:r>
              <a:rPr lang="sah-RU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һалҕата киэҥ,</a:t>
            </a:r>
            <a:r>
              <a:rPr lang="ru-RU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революция </a:t>
            </a:r>
            <a:r>
              <a:rPr lang="ru-RU" b="1" i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иннинээҕи айымньы</a:t>
            </a:r>
            <a:r>
              <a:rPr lang="ru-RU" b="1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b="1" i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Улуу</a:t>
            </a:r>
            <a:r>
              <a:rPr lang="ru-RU" b="1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i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омуктар</a:t>
            </a:r>
            <a:r>
              <a:rPr lang="ru-RU" b="1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b="1" i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государстволар</a:t>
            </a:r>
            <a:r>
              <a:rPr lang="ru-RU" b="1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ru-RU" b="1" i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тас</a:t>
            </a:r>
            <a:r>
              <a:rPr lang="ru-RU" b="1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i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дойдуттан</a:t>
            </a:r>
            <a:r>
              <a:rPr lang="ru-RU" b="1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i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киириилэрин</a:t>
            </a:r>
            <a:r>
              <a:rPr lang="ru-RU" b="1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b="1" i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Сахабыт</a:t>
            </a:r>
            <a:r>
              <a:rPr lang="ru-RU" b="1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i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сиригэр</a:t>
            </a:r>
            <a:r>
              <a:rPr lang="ru-RU" b="1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i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киһи элбээһинин </a:t>
            </a:r>
            <a:r>
              <a:rPr lang="ru-RU" b="1" i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улуу</a:t>
            </a:r>
            <a:r>
              <a:rPr lang="ru-RU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i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бөлөһүөк </a:t>
            </a:r>
            <a:r>
              <a:rPr lang="ru-RU" b="1" i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өтө көрүүтэ.</a:t>
            </a:r>
            <a:r>
              <a:rPr lang="ru-RU" b="1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i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Сурукка</a:t>
            </a:r>
            <a:r>
              <a:rPr lang="ru-RU" b="1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i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тиһэн хаалларбытын</a:t>
            </a:r>
            <a:r>
              <a:rPr lang="ru-RU" b="1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i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курдук</a:t>
            </a:r>
            <a:r>
              <a:rPr lang="ru-RU" b="1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b="1" i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күн бүгүн буола</a:t>
            </a:r>
            <a:r>
              <a:rPr lang="ru-RU" b="1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i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турар</a:t>
            </a:r>
            <a:r>
              <a:rPr lang="ru-RU" b="1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i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олохпутугар</a:t>
            </a:r>
            <a:r>
              <a:rPr lang="ru-RU" b="1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i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сырыы</a:t>
            </a:r>
            <a:r>
              <a:rPr lang="ru-RU" b="1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b="1" i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барыы-кэлии</a:t>
            </a:r>
            <a:r>
              <a:rPr lang="ru-RU" b="1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b="1" i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атыы-тутуу</a:t>
            </a:r>
            <a:r>
              <a:rPr lang="ru-RU" b="1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i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барыта</a:t>
            </a:r>
            <a:r>
              <a:rPr lang="ru-RU" b="1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i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тас</a:t>
            </a:r>
            <a:r>
              <a:rPr lang="ru-RU" b="1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i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дойдуну</a:t>
            </a:r>
            <a:r>
              <a:rPr lang="ru-RU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i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кытта</a:t>
            </a:r>
            <a:r>
              <a:rPr lang="ru-RU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i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сибээстээх</a:t>
            </a:r>
            <a:r>
              <a:rPr lang="ru-RU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b="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b="1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”</a:t>
            </a:r>
            <a:r>
              <a:rPr lang="ru-RU" b="1" i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Ойуун</a:t>
            </a:r>
            <a:r>
              <a:rPr lang="ru-RU" b="1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i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түүлэ” </a:t>
            </a:r>
            <a:r>
              <a:rPr lang="ru-RU" b="1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поэма </a:t>
            </a:r>
            <a:r>
              <a:rPr lang="ru-RU" b="1" i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Кэм</a:t>
            </a:r>
            <a:r>
              <a:rPr lang="ru-RU" b="1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i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айымньыта</a:t>
            </a:r>
            <a:r>
              <a:rPr lang="ru-RU" b="1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(Эпоха</a:t>
            </a:r>
            <a:r>
              <a:rPr lang="ru-RU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), </a:t>
            </a:r>
            <a:r>
              <a:rPr lang="ru-RU" b="1" i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ааспыт</a:t>
            </a:r>
            <a:r>
              <a:rPr lang="ru-RU" b="1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i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үйэ кыһалҕаларын быһаарыыга сүбэ-соргу</a:t>
            </a:r>
            <a:r>
              <a:rPr lang="ru-RU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b="1" i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аҕыйах ахсааннаах</a:t>
            </a:r>
            <a:r>
              <a:rPr lang="ru-RU" b="1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i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кыра</a:t>
            </a:r>
            <a:r>
              <a:rPr lang="ru-RU" b="1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i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омук</a:t>
            </a:r>
            <a:r>
              <a:rPr lang="ru-RU" b="1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i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өлөр-сүтэр дьылҕаттан хайдах</a:t>
            </a:r>
            <a:r>
              <a:rPr lang="ru-RU" b="1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i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быыһаныай</a:t>
            </a:r>
            <a:r>
              <a:rPr lang="ru-RU" b="1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?- </a:t>
            </a:r>
            <a:r>
              <a:rPr lang="ru-RU" b="1" i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диэн</a:t>
            </a:r>
            <a:r>
              <a:rPr lang="ru-RU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i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ыйытыкка</a:t>
            </a:r>
            <a:r>
              <a:rPr lang="ru-RU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i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харда</a:t>
            </a:r>
            <a:r>
              <a:rPr lang="ru-RU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b="1" i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Омук</a:t>
            </a:r>
            <a:r>
              <a:rPr lang="ru-RU" b="1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i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боппуруоһа, ол</a:t>
            </a:r>
            <a:r>
              <a:rPr lang="ru-RU" b="1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i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аата</a:t>
            </a:r>
            <a:r>
              <a:rPr lang="ru-RU" b="1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i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бу</a:t>
            </a:r>
            <a:r>
              <a:rPr lang="ru-RU" b="1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i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кэлэр</a:t>
            </a:r>
            <a:r>
              <a:rPr lang="ru-RU" b="1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i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көлүөнэм хайдах</a:t>
            </a:r>
            <a:r>
              <a:rPr lang="ru-RU" b="1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i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буолар</a:t>
            </a:r>
            <a:r>
              <a:rPr lang="ru-RU" b="1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i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диэн</a:t>
            </a:r>
            <a:r>
              <a:rPr lang="ru-RU" b="1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i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өтө көрөн айымньытын</a:t>
            </a:r>
            <a:r>
              <a:rPr lang="ru-RU" b="1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i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суруйбут</a:t>
            </a:r>
            <a:r>
              <a:rPr lang="ru-RU" b="1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, </a:t>
            </a:r>
            <a:r>
              <a:rPr lang="ru-RU" b="1" i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норуот</a:t>
            </a:r>
            <a:r>
              <a:rPr lang="ru-RU" b="1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i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туһугар </a:t>
            </a:r>
            <a:r>
              <a:rPr lang="ru-RU" b="1" i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киэҥ толкуйун</a:t>
            </a:r>
            <a:r>
              <a:rPr lang="ru-RU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b="1" i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анаарыытын</a:t>
            </a:r>
            <a:r>
              <a:rPr lang="ru-RU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b="1" i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сүбэтин бу</a:t>
            </a:r>
            <a:r>
              <a:rPr lang="ru-RU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i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айымньынан</a:t>
            </a:r>
            <a:r>
              <a:rPr lang="ru-RU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i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тиэрдибит</a:t>
            </a:r>
            <a:r>
              <a:rPr lang="ru-RU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b="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8434" name="Picture 2" descr="https://im0-tub-ru.yandex.net/i?id=71a7ba8000f444921a515992d18c3152-l&amp;n=1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71670" y="142852"/>
            <a:ext cx="5362575" cy="289560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Rectangle 1"/>
          <p:cNvSpPr>
            <a:spLocks noChangeArrowheads="1"/>
          </p:cNvSpPr>
          <p:nvPr/>
        </p:nvSpPr>
        <p:spPr bwMode="auto">
          <a:xfrm>
            <a:off x="357158" y="3071810"/>
            <a:ext cx="8358246" cy="3693319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sah-RU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Тоҕо түүл түһээбит гына суруйда?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lang="sah-RU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Түүлүгэр тоҕо хотой буолан, аан дойдуну кэрийдэ?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“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Ойуун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түүлэ” бэйиэмэ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суруллуутун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тутула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хайдаҕый?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Бэйиэмэҕэ киһи аймах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устуоруйатын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ханнык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суостаах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чахчылара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ойууланарый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?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Бэйиэмэҕэ ааптар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айылҕа уонна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киһи сыһыанын хайдах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ойуулууруй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?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Норуот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сүтэн симэлийэн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хаалыыта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тустаах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дьон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алдьархайыттан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ураты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өссө туох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өрүттээх буолуон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сөбүй?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Бэйиэмэҕэ этиллэр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“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тиис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-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тиискэ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”, “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муос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- 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муоска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”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дьулуһуу туох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ис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номохтооҕуй?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Өксөкүлээх кимнээҕи кытта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ыаллаһан, бииргэ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олоруу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сахаҕа ордук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туһалаах, сайдыыга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сирдиир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суоллаах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буолуо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диэн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сүбэлиирий?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Төрөөбүт норуот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тыынынан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тыыннаныы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,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дьылҕатынан дьылҕаланыы диэни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хайдах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өйдүүгүт?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4579" name="Picture 3" descr="https://im0-tub-ru.yandex.net/i?id=af8a2ff5749dcbf470b62654cd34be7b-l&amp;n=13"/>
          <p:cNvPicPr>
            <a:picLocks noChangeAspect="1" noChangeArrowheads="1"/>
          </p:cNvPicPr>
          <p:nvPr/>
        </p:nvPicPr>
        <p:blipFill>
          <a:blip r:embed="rId3"/>
          <a:srcRect b="3722"/>
          <a:stretch>
            <a:fillRect/>
          </a:stretch>
        </p:blipFill>
        <p:spPr bwMode="auto">
          <a:xfrm>
            <a:off x="4071934" y="142852"/>
            <a:ext cx="4643470" cy="2831402"/>
          </a:xfrm>
          <a:prstGeom prst="rect">
            <a:avLst/>
          </a:prstGeom>
          <a:noFill/>
        </p:spPr>
      </p:pic>
      <p:pic>
        <p:nvPicPr>
          <p:cNvPr id="4" name="Рисунок 3" descr="https://ayarkyt.ru/wp-content/uploads/2020/02/dsc_6863-1920x1281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4282" y="142852"/>
            <a:ext cx="3714776" cy="28575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https://i.ytimg.com/vi/W--rekXHi-U/maxresdefault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1000108"/>
            <a:ext cx="8644030" cy="502298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media-cdn.ykt2.ru/upload/photo/2021/06/07/4751f9b9-17eb-4a64-9534-dbe18a4cd57e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6248" y="357166"/>
            <a:ext cx="4429156" cy="5885922"/>
          </a:xfrm>
          <a:prstGeom prst="rect">
            <a:avLst/>
          </a:prstGeom>
          <a:noFill/>
        </p:spPr>
      </p:pic>
      <p:sp>
        <p:nvSpPr>
          <p:cNvPr id="23553" name="Rectangle 1"/>
          <p:cNvSpPr>
            <a:spLocks noChangeArrowheads="1"/>
          </p:cNvSpPr>
          <p:nvPr/>
        </p:nvSpPr>
        <p:spPr bwMode="auto">
          <a:xfrm>
            <a:off x="142844" y="571480"/>
            <a:ext cx="4000528" cy="5386090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Биhиги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айымньыны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ааҕан 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баран,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Өксөкүлээх Өлөксөй өтө көрүүлэрэ билинни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кэмҥэ туолбут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дуо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диэн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толкуйдаан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,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анааран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көрүөхтээхпит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 </a:t>
            </a:r>
            <a:r>
              <a:rPr kumimoji="0" lang="ru-RU" b="1" i="0" u="none" strike="noStrike" cap="none" normalizeH="0" baseline="0" dirty="0" err="1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Бу</a:t>
            </a: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b="1" i="0" u="none" strike="noStrike" cap="none" normalizeH="0" baseline="0" dirty="0" err="1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өтө көрүүлэрин бүгүннү күнү, билиҥҥи кэми</a:t>
            </a: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b="1" i="0" u="none" strike="noStrike" cap="none" normalizeH="0" baseline="0" dirty="0" err="1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кытта</a:t>
            </a: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b="1" i="0" u="none" strike="noStrike" cap="none" normalizeH="0" baseline="0" dirty="0" err="1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тэҥнээн көрүөҕүҥ.</a:t>
            </a:r>
            <a:endParaRPr kumimoji="0" lang="ru-RU" b="1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b="0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Экология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боппуруоhа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Айылҕа алдьаныыта-кээhэниитэ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аан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дойдуга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сытыы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ru-RU" dirty="0" err="1" smtClean="0">
                <a:solidFill>
                  <a:srgbClr val="C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кыһалҕа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буолан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турар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Демография –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өлүү элбээhинэ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,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төрүөх аҕыйааhына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Кылаастар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охсу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h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уулара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революцияҕа кубулуйуута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20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уйэҕэ Аан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дойду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сэриилэрэ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 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Америка, Япония,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Кытай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инники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сайдыылара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Кыра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норуоттарга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эстэр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куттал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https://media-cdn.ykt2.ru/upload/photo/2020/11/17/normal/a38132f8-db35-4fb4-a26a-b111c91b0058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00166" y="214290"/>
            <a:ext cx="5664463" cy="4000528"/>
          </a:xfrm>
          <a:prstGeom prst="rect">
            <a:avLst/>
          </a:prstGeom>
          <a:noFill/>
        </p:spPr>
      </p:pic>
      <p:sp>
        <p:nvSpPr>
          <p:cNvPr id="22531" name="Rectangle 3"/>
          <p:cNvSpPr>
            <a:spLocks noChangeArrowheads="1"/>
          </p:cNvSpPr>
          <p:nvPr/>
        </p:nvSpPr>
        <p:spPr bwMode="auto">
          <a:xfrm>
            <a:off x="214282" y="4357694"/>
            <a:ext cx="8643998" cy="2031325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Өксөкүлээх Өлөксөй 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«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Ойуун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түүлүн» өтө көрүүлэрэ улахан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өттө туолбут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Кини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сүбэ-соргу тыллара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би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h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иэхэ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билигин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да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суолдьут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сулус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буолан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,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олохпутун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сырдатыахтара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Хас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биирдии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ки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h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и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үөрэх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,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сайдыы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,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ис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культура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баар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буолуохтааҕын өйдүөхтээх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Дойдуга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ту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h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алаах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ки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h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и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буолан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тахсыахтаах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Норуот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историятыгар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үгүс үтүөнү оҥорбут ки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h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и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аата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умнуллуо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суохтаах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Эдэр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ыччат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холобур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оҥостуохтаах, сүгүрүйүөхтээх уонна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өссө элбэх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үчүгэйи оҥорорго бэлэм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буола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улаатыахтаах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117</TotalTime>
  <Words>454</Words>
  <Application>Microsoft Office PowerPoint</Application>
  <PresentationFormat>Экран (4:3)</PresentationFormat>
  <Paragraphs>39</Paragraphs>
  <Slides>9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Home</dc:creator>
  <cp:lastModifiedBy>Home</cp:lastModifiedBy>
  <cp:revision>22</cp:revision>
  <dcterms:created xsi:type="dcterms:W3CDTF">2021-10-02T10:15:43Z</dcterms:created>
  <dcterms:modified xsi:type="dcterms:W3CDTF">2021-10-02T12:13:22Z</dcterms:modified>
</cp:coreProperties>
</file>