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D5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CEB014-3847-41B4-9034-C3421F46335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B941B5-D679-4413-8AF6-79A147C5DE7B}">
      <dgm:prSet phldrT="[Текст]"/>
      <dgm:spPr/>
      <dgm:t>
        <a:bodyPr/>
        <a:lstStyle/>
        <a:p>
          <a:r>
            <a:rPr lang="ru-RU" dirty="0" smtClean="0"/>
            <a:t>Задачи</a:t>
          </a:r>
          <a:endParaRPr lang="ru-RU" dirty="0"/>
        </a:p>
      </dgm:t>
    </dgm:pt>
    <dgm:pt modelId="{6C4061A3-CDF6-47F6-8DB7-DE5E8364E026}" type="parTrans" cxnId="{38966BE9-3DE5-48C2-9B56-1198CFDF160E}">
      <dgm:prSet/>
      <dgm:spPr/>
      <dgm:t>
        <a:bodyPr/>
        <a:lstStyle/>
        <a:p>
          <a:endParaRPr lang="ru-RU"/>
        </a:p>
      </dgm:t>
    </dgm:pt>
    <dgm:pt modelId="{F0F91650-B4E7-46CD-A9EB-F4831B002AD9}" type="sibTrans" cxnId="{38966BE9-3DE5-48C2-9B56-1198CFDF160E}">
      <dgm:prSet/>
      <dgm:spPr/>
      <dgm:t>
        <a:bodyPr/>
        <a:lstStyle/>
        <a:p>
          <a:endParaRPr lang="ru-RU"/>
        </a:p>
      </dgm:t>
    </dgm:pt>
    <dgm:pt modelId="{E76D522B-7BFA-454D-A6D1-A4FF6CAC7462}">
      <dgm:prSet phldrT="[Текст]"/>
      <dgm:spPr/>
      <dgm:t>
        <a:bodyPr/>
        <a:lstStyle/>
        <a:p>
          <a:r>
            <a:rPr lang="ru-RU" b="1" dirty="0" smtClean="0"/>
            <a:t>Обучающие</a:t>
          </a:r>
          <a:r>
            <a:rPr lang="ru-RU" dirty="0" smtClean="0"/>
            <a:t>  — научить приёмам работы, показать пошаговые приёмы. Например, мастер-класс может быть направлен на обучение методу торцевания, развитие умения создавать объёмные работы из бумаги. </a:t>
          </a:r>
          <a:endParaRPr lang="ru-RU" dirty="0"/>
        </a:p>
      </dgm:t>
    </dgm:pt>
    <dgm:pt modelId="{978C905F-44E1-4D64-8D2B-E8399282DDA4}" type="parTrans" cxnId="{4033650E-F326-46CF-BAAD-F34A3489EF2E}">
      <dgm:prSet/>
      <dgm:spPr/>
      <dgm:t>
        <a:bodyPr/>
        <a:lstStyle/>
        <a:p>
          <a:endParaRPr lang="ru-RU"/>
        </a:p>
      </dgm:t>
    </dgm:pt>
    <dgm:pt modelId="{1513DC35-B447-4E03-B8CF-14D12D944DC4}" type="sibTrans" cxnId="{4033650E-F326-46CF-BAAD-F34A3489EF2E}">
      <dgm:prSet/>
      <dgm:spPr/>
      <dgm:t>
        <a:bodyPr/>
        <a:lstStyle/>
        <a:p>
          <a:endParaRPr lang="ru-RU"/>
        </a:p>
      </dgm:t>
    </dgm:pt>
    <dgm:pt modelId="{1AD7B6BD-7769-4C99-8413-225C7C79C94C}">
      <dgm:prSet phldrT="[Текст]"/>
      <dgm:spPr/>
      <dgm:t>
        <a:bodyPr/>
        <a:lstStyle/>
        <a:p>
          <a:r>
            <a:rPr lang="ru-RU" b="1" dirty="0" smtClean="0"/>
            <a:t>Развивающие</a:t>
          </a:r>
          <a:r>
            <a:rPr lang="ru-RU" dirty="0" smtClean="0"/>
            <a:t>  — развивать воображение, мышление, художественные и интеллектуальные способности. </a:t>
          </a:r>
          <a:endParaRPr lang="ru-RU" dirty="0"/>
        </a:p>
      </dgm:t>
    </dgm:pt>
    <dgm:pt modelId="{F89EC9D6-5D65-4749-8F16-4E6013B319A5}" type="parTrans" cxnId="{523A01BE-DE9E-4F49-B070-8AC88498FCE1}">
      <dgm:prSet/>
      <dgm:spPr/>
      <dgm:t>
        <a:bodyPr/>
        <a:lstStyle/>
        <a:p>
          <a:endParaRPr lang="ru-RU"/>
        </a:p>
      </dgm:t>
    </dgm:pt>
    <dgm:pt modelId="{6E366F24-2DB4-4C1D-BAC0-5E362C8D0333}" type="sibTrans" cxnId="{523A01BE-DE9E-4F49-B070-8AC88498FCE1}">
      <dgm:prSet/>
      <dgm:spPr/>
      <dgm:t>
        <a:bodyPr/>
        <a:lstStyle/>
        <a:p>
          <a:endParaRPr lang="ru-RU"/>
        </a:p>
      </dgm:t>
    </dgm:pt>
    <dgm:pt modelId="{A6580A7E-045A-4AE9-92EE-B4CFE8269D3C}">
      <dgm:prSet phldrT="[Текст]"/>
      <dgm:spPr/>
      <dgm:t>
        <a:bodyPr/>
        <a:lstStyle/>
        <a:p>
          <a:r>
            <a:rPr lang="ru-RU" b="1" dirty="0" smtClean="0"/>
            <a:t>Воспитательные</a:t>
          </a:r>
          <a:r>
            <a:rPr lang="ru-RU" dirty="0" smtClean="0"/>
            <a:t>  — воспитывать эстетическое восприятие, художественный вкус, желание создавать свои работы по собственному воображению. </a:t>
          </a:r>
          <a:endParaRPr lang="ru-RU" dirty="0"/>
        </a:p>
      </dgm:t>
    </dgm:pt>
    <dgm:pt modelId="{08ADD22A-5098-46C0-912D-E5F74E81008C}" type="parTrans" cxnId="{91F79E86-4595-4797-8A9E-6169B5DB3AC1}">
      <dgm:prSet/>
      <dgm:spPr/>
      <dgm:t>
        <a:bodyPr/>
        <a:lstStyle/>
        <a:p>
          <a:endParaRPr lang="ru-RU"/>
        </a:p>
      </dgm:t>
    </dgm:pt>
    <dgm:pt modelId="{3924CE63-FC7A-4FF2-8E2F-AAA9A0D53F6B}" type="sibTrans" cxnId="{91F79E86-4595-4797-8A9E-6169B5DB3AC1}">
      <dgm:prSet/>
      <dgm:spPr/>
      <dgm:t>
        <a:bodyPr/>
        <a:lstStyle/>
        <a:p>
          <a:endParaRPr lang="ru-RU"/>
        </a:p>
      </dgm:t>
    </dgm:pt>
    <dgm:pt modelId="{5ECA4537-42D2-4406-90B3-1A4324C19208}">
      <dgm:prSet phldrT="[Текст]"/>
      <dgm:spPr/>
      <dgm:t>
        <a:bodyPr/>
        <a:lstStyle/>
        <a:p>
          <a:r>
            <a:rPr lang="ru-RU" dirty="0" smtClean="0"/>
            <a:t>Вовлечение родителей — мастер-класс может быть формой совместной деятельности, где родители и дети участвуют в творческом процессе. </a:t>
          </a:r>
          <a:endParaRPr lang="ru-RU" dirty="0"/>
        </a:p>
      </dgm:t>
    </dgm:pt>
    <dgm:pt modelId="{3A779F7B-3FCA-412E-A0C4-26D2B9DEE604}" type="parTrans" cxnId="{C15F3B05-674B-4C5F-AE4E-02BD5B72CF74}">
      <dgm:prSet/>
      <dgm:spPr/>
      <dgm:t>
        <a:bodyPr/>
        <a:lstStyle/>
        <a:p>
          <a:endParaRPr lang="ru-RU"/>
        </a:p>
      </dgm:t>
    </dgm:pt>
    <dgm:pt modelId="{782715BF-2589-4C95-8010-C77428CBA110}" type="sibTrans" cxnId="{C15F3B05-674B-4C5F-AE4E-02BD5B72CF74}">
      <dgm:prSet/>
      <dgm:spPr/>
      <dgm:t>
        <a:bodyPr/>
        <a:lstStyle/>
        <a:p>
          <a:endParaRPr lang="ru-RU"/>
        </a:p>
      </dgm:t>
    </dgm:pt>
    <dgm:pt modelId="{73DDF498-AD87-4294-9F8A-2AF44136A276}" type="pres">
      <dgm:prSet presAssocID="{F1CEB014-3847-41B4-9034-C3421F463353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EA58156-8AF6-4C55-84BC-6415937BD4A0}" type="pres">
      <dgm:prSet presAssocID="{40B941B5-D679-4413-8AF6-79A147C5DE7B}" presName="thickLine" presStyleLbl="alignNode1" presStyleIdx="0" presStyleCnt="1"/>
      <dgm:spPr/>
    </dgm:pt>
    <dgm:pt modelId="{6098C09C-DCB2-47EC-8BDA-1EC6B1D393B3}" type="pres">
      <dgm:prSet presAssocID="{40B941B5-D679-4413-8AF6-79A147C5DE7B}" presName="horz1" presStyleCnt="0"/>
      <dgm:spPr/>
    </dgm:pt>
    <dgm:pt modelId="{10726DE5-A9F4-4EC4-A1CF-46D40011B663}" type="pres">
      <dgm:prSet presAssocID="{40B941B5-D679-4413-8AF6-79A147C5DE7B}" presName="tx1" presStyleLbl="revTx" presStyleIdx="0" presStyleCnt="5"/>
      <dgm:spPr/>
      <dgm:t>
        <a:bodyPr/>
        <a:lstStyle/>
        <a:p>
          <a:endParaRPr lang="ru-RU"/>
        </a:p>
      </dgm:t>
    </dgm:pt>
    <dgm:pt modelId="{4A5EFA2A-B2B7-495D-80F7-773ECD3E35D9}" type="pres">
      <dgm:prSet presAssocID="{40B941B5-D679-4413-8AF6-79A147C5DE7B}" presName="vert1" presStyleCnt="0"/>
      <dgm:spPr/>
    </dgm:pt>
    <dgm:pt modelId="{42F83AED-79B0-474E-8C5F-EFF67B5976C1}" type="pres">
      <dgm:prSet presAssocID="{E76D522B-7BFA-454D-A6D1-A4FF6CAC7462}" presName="vertSpace2a" presStyleCnt="0"/>
      <dgm:spPr/>
    </dgm:pt>
    <dgm:pt modelId="{8078D110-399C-4DF7-9EF1-D1DA191954E7}" type="pres">
      <dgm:prSet presAssocID="{E76D522B-7BFA-454D-A6D1-A4FF6CAC7462}" presName="horz2" presStyleCnt="0"/>
      <dgm:spPr/>
    </dgm:pt>
    <dgm:pt modelId="{BEBC417E-5EB9-487C-A919-3AA82674EE25}" type="pres">
      <dgm:prSet presAssocID="{E76D522B-7BFA-454D-A6D1-A4FF6CAC7462}" presName="horzSpace2" presStyleCnt="0"/>
      <dgm:spPr/>
    </dgm:pt>
    <dgm:pt modelId="{9376380B-255D-402D-A197-E645B7BD0DE9}" type="pres">
      <dgm:prSet presAssocID="{E76D522B-7BFA-454D-A6D1-A4FF6CAC7462}" presName="tx2" presStyleLbl="revTx" presStyleIdx="1" presStyleCnt="5"/>
      <dgm:spPr/>
      <dgm:t>
        <a:bodyPr/>
        <a:lstStyle/>
        <a:p>
          <a:endParaRPr lang="ru-RU"/>
        </a:p>
      </dgm:t>
    </dgm:pt>
    <dgm:pt modelId="{0895399C-223E-4420-89C3-FC7BF884A9FF}" type="pres">
      <dgm:prSet presAssocID="{E76D522B-7BFA-454D-A6D1-A4FF6CAC7462}" presName="vert2" presStyleCnt="0"/>
      <dgm:spPr/>
    </dgm:pt>
    <dgm:pt modelId="{F4872F7C-0316-408A-95EF-FF57599715DD}" type="pres">
      <dgm:prSet presAssocID="{E76D522B-7BFA-454D-A6D1-A4FF6CAC7462}" presName="thinLine2b" presStyleLbl="callout" presStyleIdx="0" presStyleCnt="4"/>
      <dgm:spPr/>
    </dgm:pt>
    <dgm:pt modelId="{E430AA03-35F7-4C62-977B-4CF31957542A}" type="pres">
      <dgm:prSet presAssocID="{E76D522B-7BFA-454D-A6D1-A4FF6CAC7462}" presName="vertSpace2b" presStyleCnt="0"/>
      <dgm:spPr/>
    </dgm:pt>
    <dgm:pt modelId="{B20C6C76-0EF8-41ED-8BDC-9F08E7EF3AA5}" type="pres">
      <dgm:prSet presAssocID="{1AD7B6BD-7769-4C99-8413-225C7C79C94C}" presName="horz2" presStyleCnt="0"/>
      <dgm:spPr/>
    </dgm:pt>
    <dgm:pt modelId="{B7E6354F-2CD0-4DD4-AD10-2200CF31DB46}" type="pres">
      <dgm:prSet presAssocID="{1AD7B6BD-7769-4C99-8413-225C7C79C94C}" presName="horzSpace2" presStyleCnt="0"/>
      <dgm:spPr/>
    </dgm:pt>
    <dgm:pt modelId="{FD0E4888-E79F-4C84-9878-9F1C4B919936}" type="pres">
      <dgm:prSet presAssocID="{1AD7B6BD-7769-4C99-8413-225C7C79C94C}" presName="tx2" presStyleLbl="revTx" presStyleIdx="2" presStyleCnt="5"/>
      <dgm:spPr/>
      <dgm:t>
        <a:bodyPr/>
        <a:lstStyle/>
        <a:p>
          <a:endParaRPr lang="ru-RU"/>
        </a:p>
      </dgm:t>
    </dgm:pt>
    <dgm:pt modelId="{C69AC27C-30E3-44B3-93F2-B940533CE75F}" type="pres">
      <dgm:prSet presAssocID="{1AD7B6BD-7769-4C99-8413-225C7C79C94C}" presName="vert2" presStyleCnt="0"/>
      <dgm:spPr/>
    </dgm:pt>
    <dgm:pt modelId="{9C5916FC-5726-46C8-AF76-43A96A305934}" type="pres">
      <dgm:prSet presAssocID="{1AD7B6BD-7769-4C99-8413-225C7C79C94C}" presName="thinLine2b" presStyleLbl="callout" presStyleIdx="1" presStyleCnt="4"/>
      <dgm:spPr/>
    </dgm:pt>
    <dgm:pt modelId="{C0351C09-EC81-4858-8EE6-D36F5FD2DA5E}" type="pres">
      <dgm:prSet presAssocID="{1AD7B6BD-7769-4C99-8413-225C7C79C94C}" presName="vertSpace2b" presStyleCnt="0"/>
      <dgm:spPr/>
    </dgm:pt>
    <dgm:pt modelId="{48FF177A-4830-483C-B7ED-E57D6EE33118}" type="pres">
      <dgm:prSet presAssocID="{A6580A7E-045A-4AE9-92EE-B4CFE8269D3C}" presName="horz2" presStyleCnt="0"/>
      <dgm:spPr/>
    </dgm:pt>
    <dgm:pt modelId="{51C4E78E-1B20-4BC4-AC72-08293FC08004}" type="pres">
      <dgm:prSet presAssocID="{A6580A7E-045A-4AE9-92EE-B4CFE8269D3C}" presName="horzSpace2" presStyleCnt="0"/>
      <dgm:spPr/>
    </dgm:pt>
    <dgm:pt modelId="{2023E8A1-887D-4D66-9A27-BEA118470D62}" type="pres">
      <dgm:prSet presAssocID="{A6580A7E-045A-4AE9-92EE-B4CFE8269D3C}" presName="tx2" presStyleLbl="revTx" presStyleIdx="3" presStyleCnt="5"/>
      <dgm:spPr/>
      <dgm:t>
        <a:bodyPr/>
        <a:lstStyle/>
        <a:p>
          <a:endParaRPr lang="ru-RU"/>
        </a:p>
      </dgm:t>
    </dgm:pt>
    <dgm:pt modelId="{CD1A36AD-7B83-4976-86F1-48CA93EB9CB7}" type="pres">
      <dgm:prSet presAssocID="{A6580A7E-045A-4AE9-92EE-B4CFE8269D3C}" presName="vert2" presStyleCnt="0"/>
      <dgm:spPr/>
    </dgm:pt>
    <dgm:pt modelId="{61C4892A-C465-4376-863C-C120C203A4A0}" type="pres">
      <dgm:prSet presAssocID="{A6580A7E-045A-4AE9-92EE-B4CFE8269D3C}" presName="thinLine2b" presStyleLbl="callout" presStyleIdx="2" presStyleCnt="4"/>
      <dgm:spPr/>
    </dgm:pt>
    <dgm:pt modelId="{A396D487-33D7-4066-A15E-D25130E68AEE}" type="pres">
      <dgm:prSet presAssocID="{A6580A7E-045A-4AE9-92EE-B4CFE8269D3C}" presName="vertSpace2b" presStyleCnt="0"/>
      <dgm:spPr/>
    </dgm:pt>
    <dgm:pt modelId="{4282A05E-2EC2-4FB5-9092-53F21E5D681B}" type="pres">
      <dgm:prSet presAssocID="{5ECA4537-42D2-4406-90B3-1A4324C19208}" presName="horz2" presStyleCnt="0"/>
      <dgm:spPr/>
    </dgm:pt>
    <dgm:pt modelId="{B3422791-A803-4208-901F-29A2810ACBA9}" type="pres">
      <dgm:prSet presAssocID="{5ECA4537-42D2-4406-90B3-1A4324C19208}" presName="horzSpace2" presStyleCnt="0"/>
      <dgm:spPr/>
    </dgm:pt>
    <dgm:pt modelId="{A86A2EF7-8ADE-494E-BE59-60B9AA8F1F5E}" type="pres">
      <dgm:prSet presAssocID="{5ECA4537-42D2-4406-90B3-1A4324C19208}" presName="tx2" presStyleLbl="revTx" presStyleIdx="4" presStyleCnt="5"/>
      <dgm:spPr/>
      <dgm:t>
        <a:bodyPr/>
        <a:lstStyle/>
        <a:p>
          <a:endParaRPr lang="ru-RU"/>
        </a:p>
      </dgm:t>
    </dgm:pt>
    <dgm:pt modelId="{64AB86AA-A4D5-49B9-B24C-B927F212274D}" type="pres">
      <dgm:prSet presAssocID="{5ECA4537-42D2-4406-90B3-1A4324C19208}" presName="vert2" presStyleCnt="0"/>
      <dgm:spPr/>
    </dgm:pt>
    <dgm:pt modelId="{2F2AA655-FD39-4293-A74F-C940D4329D3F}" type="pres">
      <dgm:prSet presAssocID="{5ECA4537-42D2-4406-90B3-1A4324C19208}" presName="thinLine2b" presStyleLbl="callout" presStyleIdx="3" presStyleCnt="4"/>
      <dgm:spPr/>
    </dgm:pt>
    <dgm:pt modelId="{52898A3B-77A9-46BA-9FDF-6C9CD9B84ED1}" type="pres">
      <dgm:prSet presAssocID="{5ECA4537-42D2-4406-90B3-1A4324C19208}" presName="vertSpace2b" presStyleCnt="0"/>
      <dgm:spPr/>
    </dgm:pt>
  </dgm:ptLst>
  <dgm:cxnLst>
    <dgm:cxn modelId="{F8F99B08-AF19-4710-A0E7-D425714C3DAF}" type="presOf" srcId="{A6580A7E-045A-4AE9-92EE-B4CFE8269D3C}" destId="{2023E8A1-887D-4D66-9A27-BEA118470D62}" srcOrd="0" destOrd="0" presId="urn:microsoft.com/office/officeart/2008/layout/LinedList"/>
    <dgm:cxn modelId="{E7DD0EDD-9C2A-4E48-A3BA-32E19659AFDC}" type="presOf" srcId="{E76D522B-7BFA-454D-A6D1-A4FF6CAC7462}" destId="{9376380B-255D-402D-A197-E645B7BD0DE9}" srcOrd="0" destOrd="0" presId="urn:microsoft.com/office/officeart/2008/layout/LinedList"/>
    <dgm:cxn modelId="{F5FB1E1F-10AE-4C7F-9293-7DAB5D6F7D81}" type="presOf" srcId="{40B941B5-D679-4413-8AF6-79A147C5DE7B}" destId="{10726DE5-A9F4-4EC4-A1CF-46D40011B663}" srcOrd="0" destOrd="0" presId="urn:microsoft.com/office/officeart/2008/layout/LinedList"/>
    <dgm:cxn modelId="{C15F3B05-674B-4C5F-AE4E-02BD5B72CF74}" srcId="{40B941B5-D679-4413-8AF6-79A147C5DE7B}" destId="{5ECA4537-42D2-4406-90B3-1A4324C19208}" srcOrd="3" destOrd="0" parTransId="{3A779F7B-3FCA-412E-A0C4-26D2B9DEE604}" sibTransId="{782715BF-2589-4C95-8010-C77428CBA110}"/>
    <dgm:cxn modelId="{4033650E-F326-46CF-BAAD-F34A3489EF2E}" srcId="{40B941B5-D679-4413-8AF6-79A147C5DE7B}" destId="{E76D522B-7BFA-454D-A6D1-A4FF6CAC7462}" srcOrd="0" destOrd="0" parTransId="{978C905F-44E1-4D64-8D2B-E8399282DDA4}" sibTransId="{1513DC35-B447-4E03-B8CF-14D12D944DC4}"/>
    <dgm:cxn modelId="{523A01BE-DE9E-4F49-B070-8AC88498FCE1}" srcId="{40B941B5-D679-4413-8AF6-79A147C5DE7B}" destId="{1AD7B6BD-7769-4C99-8413-225C7C79C94C}" srcOrd="1" destOrd="0" parTransId="{F89EC9D6-5D65-4749-8F16-4E6013B319A5}" sibTransId="{6E366F24-2DB4-4C1D-BAC0-5E362C8D0333}"/>
    <dgm:cxn modelId="{9A8B7F8A-2BCC-4958-B79E-EC298F4B764F}" type="presOf" srcId="{1AD7B6BD-7769-4C99-8413-225C7C79C94C}" destId="{FD0E4888-E79F-4C84-9878-9F1C4B919936}" srcOrd="0" destOrd="0" presId="urn:microsoft.com/office/officeart/2008/layout/LinedList"/>
    <dgm:cxn modelId="{DAA5A69D-1E01-467F-9735-105BD4DF6BDE}" type="presOf" srcId="{F1CEB014-3847-41B4-9034-C3421F463353}" destId="{73DDF498-AD87-4294-9F8A-2AF44136A276}" srcOrd="0" destOrd="0" presId="urn:microsoft.com/office/officeart/2008/layout/LinedList"/>
    <dgm:cxn modelId="{91F79E86-4595-4797-8A9E-6169B5DB3AC1}" srcId="{40B941B5-D679-4413-8AF6-79A147C5DE7B}" destId="{A6580A7E-045A-4AE9-92EE-B4CFE8269D3C}" srcOrd="2" destOrd="0" parTransId="{08ADD22A-5098-46C0-912D-E5F74E81008C}" sibTransId="{3924CE63-FC7A-4FF2-8E2F-AAA9A0D53F6B}"/>
    <dgm:cxn modelId="{38966BE9-3DE5-48C2-9B56-1198CFDF160E}" srcId="{F1CEB014-3847-41B4-9034-C3421F463353}" destId="{40B941B5-D679-4413-8AF6-79A147C5DE7B}" srcOrd="0" destOrd="0" parTransId="{6C4061A3-CDF6-47F6-8DB7-DE5E8364E026}" sibTransId="{F0F91650-B4E7-46CD-A9EB-F4831B002AD9}"/>
    <dgm:cxn modelId="{238F8337-2031-4EAC-B4DB-0D9D3DA1E26F}" type="presOf" srcId="{5ECA4537-42D2-4406-90B3-1A4324C19208}" destId="{A86A2EF7-8ADE-494E-BE59-60B9AA8F1F5E}" srcOrd="0" destOrd="0" presId="urn:microsoft.com/office/officeart/2008/layout/LinedList"/>
    <dgm:cxn modelId="{B3C7A408-3B6C-41FB-9723-0C201FC6453E}" type="presParOf" srcId="{73DDF498-AD87-4294-9F8A-2AF44136A276}" destId="{8EA58156-8AF6-4C55-84BC-6415937BD4A0}" srcOrd="0" destOrd="0" presId="urn:microsoft.com/office/officeart/2008/layout/LinedList"/>
    <dgm:cxn modelId="{F84C51A6-348C-44E4-B531-2837BB00C5A5}" type="presParOf" srcId="{73DDF498-AD87-4294-9F8A-2AF44136A276}" destId="{6098C09C-DCB2-47EC-8BDA-1EC6B1D393B3}" srcOrd="1" destOrd="0" presId="urn:microsoft.com/office/officeart/2008/layout/LinedList"/>
    <dgm:cxn modelId="{C0A5F0A0-8F13-4504-BF5C-B6CDC73F21B4}" type="presParOf" srcId="{6098C09C-DCB2-47EC-8BDA-1EC6B1D393B3}" destId="{10726DE5-A9F4-4EC4-A1CF-46D40011B663}" srcOrd="0" destOrd="0" presId="urn:microsoft.com/office/officeart/2008/layout/LinedList"/>
    <dgm:cxn modelId="{F32AF1A2-DE94-4A9A-AF7F-47CEC1EB3A73}" type="presParOf" srcId="{6098C09C-DCB2-47EC-8BDA-1EC6B1D393B3}" destId="{4A5EFA2A-B2B7-495D-80F7-773ECD3E35D9}" srcOrd="1" destOrd="0" presId="urn:microsoft.com/office/officeart/2008/layout/LinedList"/>
    <dgm:cxn modelId="{04F9F931-0044-49DE-9820-353DFA2D1A73}" type="presParOf" srcId="{4A5EFA2A-B2B7-495D-80F7-773ECD3E35D9}" destId="{42F83AED-79B0-474E-8C5F-EFF67B5976C1}" srcOrd="0" destOrd="0" presId="urn:microsoft.com/office/officeart/2008/layout/LinedList"/>
    <dgm:cxn modelId="{EFF23EA1-44DA-489E-9A71-178D57CC50A0}" type="presParOf" srcId="{4A5EFA2A-B2B7-495D-80F7-773ECD3E35D9}" destId="{8078D110-399C-4DF7-9EF1-D1DA191954E7}" srcOrd="1" destOrd="0" presId="urn:microsoft.com/office/officeart/2008/layout/LinedList"/>
    <dgm:cxn modelId="{8A8A208B-38D9-4592-81E2-717EFEE84628}" type="presParOf" srcId="{8078D110-399C-4DF7-9EF1-D1DA191954E7}" destId="{BEBC417E-5EB9-487C-A919-3AA82674EE25}" srcOrd="0" destOrd="0" presId="urn:microsoft.com/office/officeart/2008/layout/LinedList"/>
    <dgm:cxn modelId="{9CDF20B6-3C07-4B99-9E2F-501BBB1A582A}" type="presParOf" srcId="{8078D110-399C-4DF7-9EF1-D1DA191954E7}" destId="{9376380B-255D-402D-A197-E645B7BD0DE9}" srcOrd="1" destOrd="0" presId="urn:microsoft.com/office/officeart/2008/layout/LinedList"/>
    <dgm:cxn modelId="{BED505D9-C253-4D16-A2E8-1339D4CA6980}" type="presParOf" srcId="{8078D110-399C-4DF7-9EF1-D1DA191954E7}" destId="{0895399C-223E-4420-89C3-FC7BF884A9FF}" srcOrd="2" destOrd="0" presId="urn:microsoft.com/office/officeart/2008/layout/LinedList"/>
    <dgm:cxn modelId="{F532CF28-3D60-4A81-AB76-98A5A5D6CE34}" type="presParOf" srcId="{4A5EFA2A-B2B7-495D-80F7-773ECD3E35D9}" destId="{F4872F7C-0316-408A-95EF-FF57599715DD}" srcOrd="2" destOrd="0" presId="urn:microsoft.com/office/officeart/2008/layout/LinedList"/>
    <dgm:cxn modelId="{82DEC426-5B38-45BD-BC54-41A68EA205AC}" type="presParOf" srcId="{4A5EFA2A-B2B7-495D-80F7-773ECD3E35D9}" destId="{E430AA03-35F7-4C62-977B-4CF31957542A}" srcOrd="3" destOrd="0" presId="urn:microsoft.com/office/officeart/2008/layout/LinedList"/>
    <dgm:cxn modelId="{ECF80F6F-CF56-48D0-9065-9507A3C7A7D6}" type="presParOf" srcId="{4A5EFA2A-B2B7-495D-80F7-773ECD3E35D9}" destId="{B20C6C76-0EF8-41ED-8BDC-9F08E7EF3AA5}" srcOrd="4" destOrd="0" presId="urn:microsoft.com/office/officeart/2008/layout/LinedList"/>
    <dgm:cxn modelId="{6EC635EC-DDF7-431F-A57C-4A03E1BE0B65}" type="presParOf" srcId="{B20C6C76-0EF8-41ED-8BDC-9F08E7EF3AA5}" destId="{B7E6354F-2CD0-4DD4-AD10-2200CF31DB46}" srcOrd="0" destOrd="0" presId="urn:microsoft.com/office/officeart/2008/layout/LinedList"/>
    <dgm:cxn modelId="{77AFF5DC-157C-45A6-BDDA-E08D5DE05C99}" type="presParOf" srcId="{B20C6C76-0EF8-41ED-8BDC-9F08E7EF3AA5}" destId="{FD0E4888-E79F-4C84-9878-9F1C4B919936}" srcOrd="1" destOrd="0" presId="urn:microsoft.com/office/officeart/2008/layout/LinedList"/>
    <dgm:cxn modelId="{6D4787B7-ABF6-489A-AE80-AF3E24500165}" type="presParOf" srcId="{B20C6C76-0EF8-41ED-8BDC-9F08E7EF3AA5}" destId="{C69AC27C-30E3-44B3-93F2-B940533CE75F}" srcOrd="2" destOrd="0" presId="urn:microsoft.com/office/officeart/2008/layout/LinedList"/>
    <dgm:cxn modelId="{662F5809-BA78-4118-83C0-63F639BF38F7}" type="presParOf" srcId="{4A5EFA2A-B2B7-495D-80F7-773ECD3E35D9}" destId="{9C5916FC-5726-46C8-AF76-43A96A305934}" srcOrd="5" destOrd="0" presId="urn:microsoft.com/office/officeart/2008/layout/LinedList"/>
    <dgm:cxn modelId="{34E97725-A0D2-4548-B27D-FF9820DFADB2}" type="presParOf" srcId="{4A5EFA2A-B2B7-495D-80F7-773ECD3E35D9}" destId="{C0351C09-EC81-4858-8EE6-D36F5FD2DA5E}" srcOrd="6" destOrd="0" presId="urn:microsoft.com/office/officeart/2008/layout/LinedList"/>
    <dgm:cxn modelId="{DFFB2E62-B6E1-4EA0-9E86-79031E76698D}" type="presParOf" srcId="{4A5EFA2A-B2B7-495D-80F7-773ECD3E35D9}" destId="{48FF177A-4830-483C-B7ED-E57D6EE33118}" srcOrd="7" destOrd="0" presId="urn:microsoft.com/office/officeart/2008/layout/LinedList"/>
    <dgm:cxn modelId="{90649CD8-7714-4DEB-B385-4B1E6FDE4258}" type="presParOf" srcId="{48FF177A-4830-483C-B7ED-E57D6EE33118}" destId="{51C4E78E-1B20-4BC4-AC72-08293FC08004}" srcOrd="0" destOrd="0" presId="urn:microsoft.com/office/officeart/2008/layout/LinedList"/>
    <dgm:cxn modelId="{F0C06906-83D6-4710-AEDE-990CE822CC9D}" type="presParOf" srcId="{48FF177A-4830-483C-B7ED-E57D6EE33118}" destId="{2023E8A1-887D-4D66-9A27-BEA118470D62}" srcOrd="1" destOrd="0" presId="urn:microsoft.com/office/officeart/2008/layout/LinedList"/>
    <dgm:cxn modelId="{FA04A8C1-04DD-41B2-979B-1B36726CEB67}" type="presParOf" srcId="{48FF177A-4830-483C-B7ED-E57D6EE33118}" destId="{CD1A36AD-7B83-4976-86F1-48CA93EB9CB7}" srcOrd="2" destOrd="0" presId="urn:microsoft.com/office/officeart/2008/layout/LinedList"/>
    <dgm:cxn modelId="{07234A5D-98A3-436E-B3E7-61D6F557EC4A}" type="presParOf" srcId="{4A5EFA2A-B2B7-495D-80F7-773ECD3E35D9}" destId="{61C4892A-C465-4376-863C-C120C203A4A0}" srcOrd="8" destOrd="0" presId="urn:microsoft.com/office/officeart/2008/layout/LinedList"/>
    <dgm:cxn modelId="{B0CA41C6-D9BC-40AD-981F-419DB14E8ED4}" type="presParOf" srcId="{4A5EFA2A-B2B7-495D-80F7-773ECD3E35D9}" destId="{A396D487-33D7-4066-A15E-D25130E68AEE}" srcOrd="9" destOrd="0" presId="urn:microsoft.com/office/officeart/2008/layout/LinedList"/>
    <dgm:cxn modelId="{DEE85F7F-2D47-41B8-8FA1-2C812560094C}" type="presParOf" srcId="{4A5EFA2A-B2B7-495D-80F7-773ECD3E35D9}" destId="{4282A05E-2EC2-4FB5-9092-53F21E5D681B}" srcOrd="10" destOrd="0" presId="urn:microsoft.com/office/officeart/2008/layout/LinedList"/>
    <dgm:cxn modelId="{F7D83BD6-DAD6-4FEF-A98F-2E4F9577D053}" type="presParOf" srcId="{4282A05E-2EC2-4FB5-9092-53F21E5D681B}" destId="{B3422791-A803-4208-901F-29A2810ACBA9}" srcOrd="0" destOrd="0" presId="urn:microsoft.com/office/officeart/2008/layout/LinedList"/>
    <dgm:cxn modelId="{EA5FF1B2-620F-433F-8B81-8D636EFE8259}" type="presParOf" srcId="{4282A05E-2EC2-4FB5-9092-53F21E5D681B}" destId="{A86A2EF7-8ADE-494E-BE59-60B9AA8F1F5E}" srcOrd="1" destOrd="0" presId="urn:microsoft.com/office/officeart/2008/layout/LinedList"/>
    <dgm:cxn modelId="{0793FFD6-7C11-4F8C-A7E8-832CB9E0AC65}" type="presParOf" srcId="{4282A05E-2EC2-4FB5-9092-53F21E5D681B}" destId="{64AB86AA-A4D5-49B9-B24C-B927F212274D}" srcOrd="2" destOrd="0" presId="urn:microsoft.com/office/officeart/2008/layout/LinedList"/>
    <dgm:cxn modelId="{27657A26-B6B9-4A93-AB57-C773C2C1C1F2}" type="presParOf" srcId="{4A5EFA2A-B2B7-495D-80F7-773ECD3E35D9}" destId="{2F2AA655-FD39-4293-A74F-C940D4329D3F}" srcOrd="11" destOrd="0" presId="urn:microsoft.com/office/officeart/2008/layout/LinedList"/>
    <dgm:cxn modelId="{8291BD98-7B84-48BC-B6CB-FDBD15602333}" type="presParOf" srcId="{4A5EFA2A-B2B7-495D-80F7-773ECD3E35D9}" destId="{52898A3B-77A9-46BA-9FDF-6C9CD9B84ED1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DDE64E-A335-4CD1-9258-A492B118345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BD6F8B8-4B99-4ACC-830F-9865696B18BF}">
      <dgm:prSet phldrT="[Текст]"/>
      <dgm:spPr/>
      <dgm:t>
        <a:bodyPr/>
        <a:lstStyle/>
        <a:p>
          <a:r>
            <a:rPr lang="ru-RU" dirty="0" smtClean="0"/>
            <a:t>Благоприятная окружающая атмосфера</a:t>
          </a:r>
          <a:endParaRPr lang="ru-RU" dirty="0"/>
        </a:p>
      </dgm:t>
    </dgm:pt>
    <dgm:pt modelId="{86376294-FB97-4B5A-B70A-D5125B0E418E}" type="parTrans" cxnId="{255397EA-EA3F-4C40-A5A2-E89A628E2A70}">
      <dgm:prSet/>
      <dgm:spPr/>
      <dgm:t>
        <a:bodyPr/>
        <a:lstStyle/>
        <a:p>
          <a:endParaRPr lang="ru-RU"/>
        </a:p>
      </dgm:t>
    </dgm:pt>
    <dgm:pt modelId="{6E83EAEB-15B2-4F2B-9198-F60D97994926}" type="sibTrans" cxnId="{255397EA-EA3F-4C40-A5A2-E89A628E2A70}">
      <dgm:prSet/>
      <dgm:spPr/>
      <dgm:t>
        <a:bodyPr/>
        <a:lstStyle/>
        <a:p>
          <a:endParaRPr lang="ru-RU"/>
        </a:p>
      </dgm:t>
    </dgm:pt>
    <dgm:pt modelId="{9B4E9B3C-0CCD-49EC-82F4-C353BC540CAF}">
      <dgm:prSet phldrT="[Текст]"/>
      <dgm:spPr/>
      <dgm:t>
        <a:bodyPr/>
        <a:lstStyle/>
        <a:p>
          <a:r>
            <a:rPr lang="ru-RU" dirty="0" smtClean="0"/>
            <a:t>Предоставление возможности задавать вопросы по теме</a:t>
          </a:r>
          <a:endParaRPr lang="ru-RU" dirty="0"/>
        </a:p>
      </dgm:t>
    </dgm:pt>
    <dgm:pt modelId="{3346D881-FA99-4F0B-A6E6-C7460AC48530}" type="parTrans" cxnId="{84485EE0-0821-4490-8D52-7AC56B5AE076}">
      <dgm:prSet/>
      <dgm:spPr/>
      <dgm:t>
        <a:bodyPr/>
        <a:lstStyle/>
        <a:p>
          <a:endParaRPr lang="ru-RU"/>
        </a:p>
      </dgm:t>
    </dgm:pt>
    <dgm:pt modelId="{864180AC-A9A9-4534-B3E8-F041F38DEB25}" type="sibTrans" cxnId="{84485EE0-0821-4490-8D52-7AC56B5AE076}">
      <dgm:prSet/>
      <dgm:spPr/>
      <dgm:t>
        <a:bodyPr/>
        <a:lstStyle/>
        <a:p>
          <a:endParaRPr lang="ru-RU"/>
        </a:p>
      </dgm:t>
    </dgm:pt>
    <dgm:pt modelId="{5E043D0E-97AA-41FB-B99E-A38EB298AB43}">
      <dgm:prSet phldrT="[Текст]"/>
      <dgm:spPr/>
      <dgm:t>
        <a:bodyPr/>
        <a:lstStyle/>
        <a:p>
          <a:r>
            <a:rPr lang="ru-RU" dirty="0" smtClean="0"/>
            <a:t>Возможность давать высказаться в процессе обучения</a:t>
          </a:r>
          <a:endParaRPr lang="ru-RU" dirty="0"/>
        </a:p>
      </dgm:t>
    </dgm:pt>
    <dgm:pt modelId="{31B3DA6C-FCA7-4C6E-8959-C75C7305F5BE}" type="parTrans" cxnId="{306B757B-7142-4C15-97C6-3AF63209EACB}">
      <dgm:prSet/>
      <dgm:spPr/>
      <dgm:t>
        <a:bodyPr/>
        <a:lstStyle/>
        <a:p>
          <a:endParaRPr lang="ru-RU"/>
        </a:p>
      </dgm:t>
    </dgm:pt>
    <dgm:pt modelId="{6F36E213-C9EC-44F8-81C0-2C6E1F87CEA2}" type="sibTrans" cxnId="{306B757B-7142-4C15-97C6-3AF63209EACB}">
      <dgm:prSet/>
      <dgm:spPr/>
      <dgm:t>
        <a:bodyPr/>
        <a:lstStyle/>
        <a:p>
          <a:endParaRPr lang="ru-RU"/>
        </a:p>
      </dgm:t>
    </dgm:pt>
    <dgm:pt modelId="{072EAC73-67D0-457E-BD07-E66978B8A699}">
      <dgm:prSet phldrT="[Текст]"/>
      <dgm:spPr/>
      <dgm:t>
        <a:bodyPr/>
        <a:lstStyle/>
        <a:p>
          <a:r>
            <a:rPr lang="ru-RU" dirty="0" smtClean="0"/>
            <a:t>Отсутствие у детей страха быть непонятыми или высмеянными в случае, если что-либо не получается</a:t>
          </a:r>
          <a:endParaRPr lang="ru-RU" dirty="0"/>
        </a:p>
      </dgm:t>
    </dgm:pt>
    <dgm:pt modelId="{3A03F73A-36B1-471E-8DF2-FA3C86733588}" type="parTrans" cxnId="{1A5279FE-17E1-4E4E-B215-6DC322B9AF7E}">
      <dgm:prSet/>
      <dgm:spPr/>
      <dgm:t>
        <a:bodyPr/>
        <a:lstStyle/>
        <a:p>
          <a:endParaRPr lang="ru-RU"/>
        </a:p>
      </dgm:t>
    </dgm:pt>
    <dgm:pt modelId="{A3498F07-A0A0-44FF-9806-C37652E72098}" type="sibTrans" cxnId="{1A5279FE-17E1-4E4E-B215-6DC322B9AF7E}">
      <dgm:prSet/>
      <dgm:spPr/>
      <dgm:t>
        <a:bodyPr/>
        <a:lstStyle/>
        <a:p>
          <a:endParaRPr lang="ru-RU"/>
        </a:p>
      </dgm:t>
    </dgm:pt>
    <dgm:pt modelId="{725D6BB7-4D4F-4D02-A48B-FC5F28AB40EF}">
      <dgm:prSet phldrT="[Текст]"/>
      <dgm:spPr/>
      <dgm:t>
        <a:bodyPr/>
        <a:lstStyle/>
        <a:p>
          <a:r>
            <a:rPr lang="ru-RU" dirty="0" smtClean="0"/>
            <a:t>Доброжелательность педагога</a:t>
          </a:r>
          <a:endParaRPr lang="ru-RU" dirty="0"/>
        </a:p>
      </dgm:t>
    </dgm:pt>
    <dgm:pt modelId="{CFCF9EE6-50FB-41ED-BAB7-A4FAE18C7CBC}" type="parTrans" cxnId="{79BFD7A8-8DF8-4BFB-AA65-29EDA4624FE9}">
      <dgm:prSet/>
      <dgm:spPr/>
      <dgm:t>
        <a:bodyPr/>
        <a:lstStyle/>
        <a:p>
          <a:endParaRPr lang="ru-RU"/>
        </a:p>
      </dgm:t>
    </dgm:pt>
    <dgm:pt modelId="{DC5914BF-B618-4BDB-BF49-6185EB29C42C}" type="sibTrans" cxnId="{79BFD7A8-8DF8-4BFB-AA65-29EDA4624FE9}">
      <dgm:prSet/>
      <dgm:spPr/>
      <dgm:t>
        <a:bodyPr/>
        <a:lstStyle/>
        <a:p>
          <a:endParaRPr lang="ru-RU"/>
        </a:p>
      </dgm:t>
    </dgm:pt>
    <dgm:pt modelId="{05A23239-79BF-4401-9568-C795B05CFD31}">
      <dgm:prSet phldrT="[Текст]"/>
      <dgm:spPr/>
      <dgm:t>
        <a:bodyPr/>
        <a:lstStyle/>
        <a:p>
          <a:r>
            <a:rPr lang="ru-RU" dirty="0" smtClean="0"/>
            <a:t>Отсутствие критики в адрес детей</a:t>
          </a:r>
          <a:endParaRPr lang="ru-RU" dirty="0"/>
        </a:p>
      </dgm:t>
    </dgm:pt>
    <dgm:pt modelId="{FC144BF7-FFA8-463F-989A-B3A77FE91125}" type="parTrans" cxnId="{3BDBCB1A-4FC0-4181-83C4-31653F120013}">
      <dgm:prSet/>
      <dgm:spPr/>
      <dgm:t>
        <a:bodyPr/>
        <a:lstStyle/>
        <a:p>
          <a:endParaRPr lang="ru-RU"/>
        </a:p>
      </dgm:t>
    </dgm:pt>
    <dgm:pt modelId="{C42A958C-B35B-4BE6-A8F7-7B249F3C5E0C}" type="sibTrans" cxnId="{3BDBCB1A-4FC0-4181-83C4-31653F120013}">
      <dgm:prSet/>
      <dgm:spPr/>
      <dgm:t>
        <a:bodyPr/>
        <a:lstStyle/>
        <a:p>
          <a:endParaRPr lang="ru-RU"/>
        </a:p>
      </dgm:t>
    </dgm:pt>
    <dgm:pt modelId="{0A60B965-4432-460A-B2DD-DC901BC2C5A0}">
      <dgm:prSet phldrT="[Текст]"/>
      <dgm:spPr/>
      <dgm:t>
        <a:bodyPr/>
        <a:lstStyle/>
        <a:p>
          <a:r>
            <a:rPr lang="ru-RU" dirty="0" smtClean="0"/>
            <a:t>Поощрение идей, выражение одобрения при их реализации</a:t>
          </a:r>
          <a:endParaRPr lang="ru-RU" dirty="0"/>
        </a:p>
      </dgm:t>
    </dgm:pt>
    <dgm:pt modelId="{98B8B433-B24B-4AF6-ACA4-EC128C454C2E}" type="parTrans" cxnId="{14F0B5D8-FE0D-4FDE-BE3C-5C59A70B2614}">
      <dgm:prSet/>
      <dgm:spPr/>
      <dgm:t>
        <a:bodyPr/>
        <a:lstStyle/>
        <a:p>
          <a:endParaRPr lang="ru-RU"/>
        </a:p>
      </dgm:t>
    </dgm:pt>
    <dgm:pt modelId="{9F3950C9-4F9B-431A-ADF4-66F4402B9330}" type="sibTrans" cxnId="{14F0B5D8-FE0D-4FDE-BE3C-5C59A70B2614}">
      <dgm:prSet/>
      <dgm:spPr/>
      <dgm:t>
        <a:bodyPr/>
        <a:lstStyle/>
        <a:p>
          <a:endParaRPr lang="ru-RU"/>
        </a:p>
      </dgm:t>
    </dgm:pt>
    <dgm:pt modelId="{578FB5A5-6B86-4082-9DDB-DF9880C3A4A0}" type="pres">
      <dgm:prSet presAssocID="{94DDE64E-A335-4CD1-9258-A492B118345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26D76C-B23C-4651-90BD-066E9BDA955B}" type="pres">
      <dgm:prSet presAssocID="{6BD6F8B8-4B99-4ACC-830F-9865696B18BF}" presName="parentLin" presStyleCnt="0"/>
      <dgm:spPr/>
    </dgm:pt>
    <dgm:pt modelId="{AD456672-B961-4694-B6B8-32E7BC543F12}" type="pres">
      <dgm:prSet presAssocID="{6BD6F8B8-4B99-4ACC-830F-9865696B18BF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6940BCB6-7C52-49FF-94AB-E26D1580D5C4}" type="pres">
      <dgm:prSet presAssocID="{6BD6F8B8-4B99-4ACC-830F-9865696B18BF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69B736-7782-4AA0-9C8C-CAA1BDB97AB2}" type="pres">
      <dgm:prSet presAssocID="{6BD6F8B8-4B99-4ACC-830F-9865696B18BF}" presName="negativeSpace" presStyleCnt="0"/>
      <dgm:spPr/>
    </dgm:pt>
    <dgm:pt modelId="{F20C0548-72ED-45B4-A423-75601563F919}" type="pres">
      <dgm:prSet presAssocID="{6BD6F8B8-4B99-4ACC-830F-9865696B18BF}" presName="childText" presStyleLbl="conFgAcc1" presStyleIdx="0" presStyleCnt="7" custLinFactNeighborX="1027" custLinFactNeighborY="-27160">
        <dgm:presLayoutVars>
          <dgm:bulletEnabled val="1"/>
        </dgm:presLayoutVars>
      </dgm:prSet>
      <dgm:spPr/>
    </dgm:pt>
    <dgm:pt modelId="{A50355CC-5B5F-4E4D-A07A-CBD1D458E720}" type="pres">
      <dgm:prSet presAssocID="{6E83EAEB-15B2-4F2B-9198-F60D97994926}" presName="spaceBetweenRectangles" presStyleCnt="0"/>
      <dgm:spPr/>
    </dgm:pt>
    <dgm:pt modelId="{0765C64E-AE9D-4ED9-82AB-901144F122C4}" type="pres">
      <dgm:prSet presAssocID="{725D6BB7-4D4F-4D02-A48B-FC5F28AB40EF}" presName="parentLin" presStyleCnt="0"/>
      <dgm:spPr/>
    </dgm:pt>
    <dgm:pt modelId="{0A9B5064-C440-43BC-BFBD-2C42A09534D2}" type="pres">
      <dgm:prSet presAssocID="{725D6BB7-4D4F-4D02-A48B-FC5F28AB40EF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6B5AC09A-2EC0-4369-88A1-648117972F40}" type="pres">
      <dgm:prSet presAssocID="{725D6BB7-4D4F-4D02-A48B-FC5F28AB40EF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E36A3B-4E82-40BB-A87D-D4325DD076FA}" type="pres">
      <dgm:prSet presAssocID="{725D6BB7-4D4F-4D02-A48B-FC5F28AB40EF}" presName="negativeSpace" presStyleCnt="0"/>
      <dgm:spPr/>
    </dgm:pt>
    <dgm:pt modelId="{47768B7F-3B4B-41D7-8E23-408639CE0BE1}" type="pres">
      <dgm:prSet presAssocID="{725D6BB7-4D4F-4D02-A48B-FC5F28AB40EF}" presName="childText" presStyleLbl="conFgAcc1" presStyleIdx="1" presStyleCnt="7">
        <dgm:presLayoutVars>
          <dgm:bulletEnabled val="1"/>
        </dgm:presLayoutVars>
      </dgm:prSet>
      <dgm:spPr/>
    </dgm:pt>
    <dgm:pt modelId="{C5E51EA6-CB54-437A-8C0D-48FEA8628019}" type="pres">
      <dgm:prSet presAssocID="{DC5914BF-B618-4BDB-BF49-6185EB29C42C}" presName="spaceBetweenRectangles" presStyleCnt="0"/>
      <dgm:spPr/>
    </dgm:pt>
    <dgm:pt modelId="{0BDFA871-5F24-4185-9839-65BA92AEB838}" type="pres">
      <dgm:prSet presAssocID="{05A23239-79BF-4401-9568-C795B05CFD31}" presName="parentLin" presStyleCnt="0"/>
      <dgm:spPr/>
    </dgm:pt>
    <dgm:pt modelId="{E960B776-D2F1-409C-9577-DD80CF2BA78B}" type="pres">
      <dgm:prSet presAssocID="{05A23239-79BF-4401-9568-C795B05CFD31}" presName="parentLeftMargin" presStyleLbl="node1" presStyleIdx="1" presStyleCnt="7"/>
      <dgm:spPr/>
      <dgm:t>
        <a:bodyPr/>
        <a:lstStyle/>
        <a:p>
          <a:endParaRPr lang="ru-RU"/>
        </a:p>
      </dgm:t>
    </dgm:pt>
    <dgm:pt modelId="{7FD30E47-9F9D-475C-958E-37E7DC5585D6}" type="pres">
      <dgm:prSet presAssocID="{05A23239-79BF-4401-9568-C795B05CFD31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D43B42-AB48-4C9F-AC6A-DC968AEBCDEE}" type="pres">
      <dgm:prSet presAssocID="{05A23239-79BF-4401-9568-C795B05CFD31}" presName="negativeSpace" presStyleCnt="0"/>
      <dgm:spPr/>
    </dgm:pt>
    <dgm:pt modelId="{6F168FB1-F58C-4CB5-93EA-825A9FCB0B60}" type="pres">
      <dgm:prSet presAssocID="{05A23239-79BF-4401-9568-C795B05CFD31}" presName="childText" presStyleLbl="conFgAcc1" presStyleIdx="2" presStyleCnt="7">
        <dgm:presLayoutVars>
          <dgm:bulletEnabled val="1"/>
        </dgm:presLayoutVars>
      </dgm:prSet>
      <dgm:spPr/>
    </dgm:pt>
    <dgm:pt modelId="{67D9FC04-AF1A-4FF6-B237-EEAB1420B7AA}" type="pres">
      <dgm:prSet presAssocID="{C42A958C-B35B-4BE6-A8F7-7B249F3C5E0C}" presName="spaceBetweenRectangles" presStyleCnt="0"/>
      <dgm:spPr/>
    </dgm:pt>
    <dgm:pt modelId="{E33A135C-65CD-4968-A790-3A3C642FD4DE}" type="pres">
      <dgm:prSet presAssocID="{0A60B965-4432-460A-B2DD-DC901BC2C5A0}" presName="parentLin" presStyleCnt="0"/>
      <dgm:spPr/>
    </dgm:pt>
    <dgm:pt modelId="{AD026B28-BCB2-449D-9F3E-EF63B12BACEF}" type="pres">
      <dgm:prSet presAssocID="{0A60B965-4432-460A-B2DD-DC901BC2C5A0}" presName="parentLeftMargin" presStyleLbl="node1" presStyleIdx="2" presStyleCnt="7"/>
      <dgm:spPr/>
      <dgm:t>
        <a:bodyPr/>
        <a:lstStyle/>
        <a:p>
          <a:endParaRPr lang="ru-RU"/>
        </a:p>
      </dgm:t>
    </dgm:pt>
    <dgm:pt modelId="{CBE0D02F-76CE-4842-BB0F-914733889AEB}" type="pres">
      <dgm:prSet presAssocID="{0A60B965-4432-460A-B2DD-DC901BC2C5A0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AB7F5B-7733-4AEF-BF68-EB6728025630}" type="pres">
      <dgm:prSet presAssocID="{0A60B965-4432-460A-B2DD-DC901BC2C5A0}" presName="negativeSpace" presStyleCnt="0"/>
      <dgm:spPr/>
    </dgm:pt>
    <dgm:pt modelId="{D6624129-B7FD-427D-9740-52D17AF85BDE}" type="pres">
      <dgm:prSet presAssocID="{0A60B965-4432-460A-B2DD-DC901BC2C5A0}" presName="childText" presStyleLbl="conFgAcc1" presStyleIdx="3" presStyleCnt="7">
        <dgm:presLayoutVars>
          <dgm:bulletEnabled val="1"/>
        </dgm:presLayoutVars>
      </dgm:prSet>
      <dgm:spPr/>
    </dgm:pt>
    <dgm:pt modelId="{173F151D-46C8-4977-B8F7-6E32195C7854}" type="pres">
      <dgm:prSet presAssocID="{9F3950C9-4F9B-431A-ADF4-66F4402B9330}" presName="spaceBetweenRectangles" presStyleCnt="0"/>
      <dgm:spPr/>
    </dgm:pt>
    <dgm:pt modelId="{0B2E46EC-3A80-4628-AD88-96937DCF0496}" type="pres">
      <dgm:prSet presAssocID="{9B4E9B3C-0CCD-49EC-82F4-C353BC540CAF}" presName="parentLin" presStyleCnt="0"/>
      <dgm:spPr/>
    </dgm:pt>
    <dgm:pt modelId="{6BB378FC-5D99-4B72-893A-A0B65E884955}" type="pres">
      <dgm:prSet presAssocID="{9B4E9B3C-0CCD-49EC-82F4-C353BC540CAF}" presName="parentLeftMargin" presStyleLbl="node1" presStyleIdx="3" presStyleCnt="7"/>
      <dgm:spPr/>
      <dgm:t>
        <a:bodyPr/>
        <a:lstStyle/>
        <a:p>
          <a:endParaRPr lang="ru-RU"/>
        </a:p>
      </dgm:t>
    </dgm:pt>
    <dgm:pt modelId="{7D7E48D9-3CF1-474F-9E53-EDA1267BB939}" type="pres">
      <dgm:prSet presAssocID="{9B4E9B3C-0CCD-49EC-82F4-C353BC540CAF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C0FC36-8303-4251-8130-5F0E60E5ECCB}" type="pres">
      <dgm:prSet presAssocID="{9B4E9B3C-0CCD-49EC-82F4-C353BC540CAF}" presName="negativeSpace" presStyleCnt="0"/>
      <dgm:spPr/>
    </dgm:pt>
    <dgm:pt modelId="{F37647D0-E4B0-4568-9EA6-C8F174960A27}" type="pres">
      <dgm:prSet presAssocID="{9B4E9B3C-0CCD-49EC-82F4-C353BC540CAF}" presName="childText" presStyleLbl="conFgAcc1" presStyleIdx="4" presStyleCnt="7">
        <dgm:presLayoutVars>
          <dgm:bulletEnabled val="1"/>
        </dgm:presLayoutVars>
      </dgm:prSet>
      <dgm:spPr/>
    </dgm:pt>
    <dgm:pt modelId="{B1E3E80B-70AB-4293-89D3-1A54A71CCA2C}" type="pres">
      <dgm:prSet presAssocID="{864180AC-A9A9-4534-B3E8-F041F38DEB25}" presName="spaceBetweenRectangles" presStyleCnt="0"/>
      <dgm:spPr/>
    </dgm:pt>
    <dgm:pt modelId="{0D9C52F7-20ED-4484-BD98-9FD1E3AC5FB0}" type="pres">
      <dgm:prSet presAssocID="{5E043D0E-97AA-41FB-B99E-A38EB298AB43}" presName="parentLin" presStyleCnt="0"/>
      <dgm:spPr/>
    </dgm:pt>
    <dgm:pt modelId="{ACD69A6F-1A9A-434F-A2E1-0471044793A0}" type="pres">
      <dgm:prSet presAssocID="{5E043D0E-97AA-41FB-B99E-A38EB298AB43}" presName="parentLeftMargin" presStyleLbl="node1" presStyleIdx="4" presStyleCnt="7"/>
      <dgm:spPr/>
      <dgm:t>
        <a:bodyPr/>
        <a:lstStyle/>
        <a:p>
          <a:endParaRPr lang="ru-RU"/>
        </a:p>
      </dgm:t>
    </dgm:pt>
    <dgm:pt modelId="{46066158-17EE-4400-AB3A-8581E14491E6}" type="pres">
      <dgm:prSet presAssocID="{5E043D0E-97AA-41FB-B99E-A38EB298AB43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37DCFF-54F0-4B19-8877-381A741CBAB5}" type="pres">
      <dgm:prSet presAssocID="{5E043D0E-97AA-41FB-B99E-A38EB298AB43}" presName="negativeSpace" presStyleCnt="0"/>
      <dgm:spPr/>
    </dgm:pt>
    <dgm:pt modelId="{FEFACCD6-13E0-421D-85D0-B21BE534A9ED}" type="pres">
      <dgm:prSet presAssocID="{5E043D0E-97AA-41FB-B99E-A38EB298AB43}" presName="childText" presStyleLbl="conFgAcc1" presStyleIdx="5" presStyleCnt="7">
        <dgm:presLayoutVars>
          <dgm:bulletEnabled val="1"/>
        </dgm:presLayoutVars>
      </dgm:prSet>
      <dgm:spPr/>
    </dgm:pt>
    <dgm:pt modelId="{34E78882-C724-474D-ADDC-33C950EA191D}" type="pres">
      <dgm:prSet presAssocID="{6F36E213-C9EC-44F8-81C0-2C6E1F87CEA2}" presName="spaceBetweenRectangles" presStyleCnt="0"/>
      <dgm:spPr/>
    </dgm:pt>
    <dgm:pt modelId="{8A2CEC64-7053-4761-8844-B97AA4066CD1}" type="pres">
      <dgm:prSet presAssocID="{072EAC73-67D0-457E-BD07-E66978B8A699}" presName="parentLin" presStyleCnt="0"/>
      <dgm:spPr/>
    </dgm:pt>
    <dgm:pt modelId="{C92C2517-BC52-48C4-B20E-071E4E79A26A}" type="pres">
      <dgm:prSet presAssocID="{072EAC73-67D0-457E-BD07-E66978B8A699}" presName="parentLeftMargin" presStyleLbl="node1" presStyleIdx="5" presStyleCnt="7"/>
      <dgm:spPr/>
      <dgm:t>
        <a:bodyPr/>
        <a:lstStyle/>
        <a:p>
          <a:endParaRPr lang="ru-RU"/>
        </a:p>
      </dgm:t>
    </dgm:pt>
    <dgm:pt modelId="{5915AE1A-46AF-4062-9753-A6200182136C}" type="pres">
      <dgm:prSet presAssocID="{072EAC73-67D0-457E-BD07-E66978B8A699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4F020B-EDBB-4DF4-84D3-7CDCC4253D47}" type="pres">
      <dgm:prSet presAssocID="{072EAC73-67D0-457E-BD07-E66978B8A699}" presName="negativeSpace" presStyleCnt="0"/>
      <dgm:spPr/>
    </dgm:pt>
    <dgm:pt modelId="{859CF3B8-A690-4BAD-B800-3919642E62EC}" type="pres">
      <dgm:prSet presAssocID="{072EAC73-67D0-457E-BD07-E66978B8A699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255397EA-EA3F-4C40-A5A2-E89A628E2A70}" srcId="{94DDE64E-A335-4CD1-9258-A492B118345C}" destId="{6BD6F8B8-4B99-4ACC-830F-9865696B18BF}" srcOrd="0" destOrd="0" parTransId="{86376294-FB97-4B5A-B70A-D5125B0E418E}" sibTransId="{6E83EAEB-15B2-4F2B-9198-F60D97994926}"/>
    <dgm:cxn modelId="{84485EE0-0821-4490-8D52-7AC56B5AE076}" srcId="{94DDE64E-A335-4CD1-9258-A492B118345C}" destId="{9B4E9B3C-0CCD-49EC-82F4-C353BC540CAF}" srcOrd="4" destOrd="0" parTransId="{3346D881-FA99-4F0B-A6E6-C7460AC48530}" sibTransId="{864180AC-A9A9-4534-B3E8-F041F38DEB25}"/>
    <dgm:cxn modelId="{5CB4A6EB-7AFD-4409-A68C-89BED2EB0984}" type="presOf" srcId="{5E043D0E-97AA-41FB-B99E-A38EB298AB43}" destId="{46066158-17EE-4400-AB3A-8581E14491E6}" srcOrd="1" destOrd="0" presId="urn:microsoft.com/office/officeart/2005/8/layout/list1"/>
    <dgm:cxn modelId="{306B757B-7142-4C15-97C6-3AF63209EACB}" srcId="{94DDE64E-A335-4CD1-9258-A492B118345C}" destId="{5E043D0E-97AA-41FB-B99E-A38EB298AB43}" srcOrd="5" destOrd="0" parTransId="{31B3DA6C-FCA7-4C6E-8959-C75C7305F5BE}" sibTransId="{6F36E213-C9EC-44F8-81C0-2C6E1F87CEA2}"/>
    <dgm:cxn modelId="{E96E95E9-92CD-4D45-92C6-2EFFA187EF9D}" type="presOf" srcId="{94DDE64E-A335-4CD1-9258-A492B118345C}" destId="{578FB5A5-6B86-4082-9DDB-DF9880C3A4A0}" srcOrd="0" destOrd="0" presId="urn:microsoft.com/office/officeart/2005/8/layout/list1"/>
    <dgm:cxn modelId="{18AEC598-7DFA-44DD-993C-5FD4314D9885}" type="presOf" srcId="{9B4E9B3C-0CCD-49EC-82F4-C353BC540CAF}" destId="{7D7E48D9-3CF1-474F-9E53-EDA1267BB939}" srcOrd="1" destOrd="0" presId="urn:microsoft.com/office/officeart/2005/8/layout/list1"/>
    <dgm:cxn modelId="{79BFD7A8-8DF8-4BFB-AA65-29EDA4624FE9}" srcId="{94DDE64E-A335-4CD1-9258-A492B118345C}" destId="{725D6BB7-4D4F-4D02-A48B-FC5F28AB40EF}" srcOrd="1" destOrd="0" parTransId="{CFCF9EE6-50FB-41ED-BAB7-A4FAE18C7CBC}" sibTransId="{DC5914BF-B618-4BDB-BF49-6185EB29C42C}"/>
    <dgm:cxn modelId="{A6D7A2FC-CB1E-4CEE-B98E-AC8D838A08E1}" type="presOf" srcId="{5E043D0E-97AA-41FB-B99E-A38EB298AB43}" destId="{ACD69A6F-1A9A-434F-A2E1-0471044793A0}" srcOrd="0" destOrd="0" presId="urn:microsoft.com/office/officeart/2005/8/layout/list1"/>
    <dgm:cxn modelId="{DFA9883C-659A-4270-BF08-FE285443EB94}" type="presOf" srcId="{725D6BB7-4D4F-4D02-A48B-FC5F28AB40EF}" destId="{6B5AC09A-2EC0-4369-88A1-648117972F40}" srcOrd="1" destOrd="0" presId="urn:microsoft.com/office/officeart/2005/8/layout/list1"/>
    <dgm:cxn modelId="{9F45E502-32DE-435B-9AA7-AA9F63471BE3}" type="presOf" srcId="{05A23239-79BF-4401-9568-C795B05CFD31}" destId="{E960B776-D2F1-409C-9577-DD80CF2BA78B}" srcOrd="0" destOrd="0" presId="urn:microsoft.com/office/officeart/2005/8/layout/list1"/>
    <dgm:cxn modelId="{BE747625-BFD7-4609-96CB-B6352E09E496}" type="presOf" srcId="{6BD6F8B8-4B99-4ACC-830F-9865696B18BF}" destId="{AD456672-B961-4694-B6B8-32E7BC543F12}" srcOrd="0" destOrd="0" presId="urn:microsoft.com/office/officeart/2005/8/layout/list1"/>
    <dgm:cxn modelId="{E44045D4-152B-41CD-BEAD-2F728F021F10}" type="presOf" srcId="{072EAC73-67D0-457E-BD07-E66978B8A699}" destId="{5915AE1A-46AF-4062-9753-A6200182136C}" srcOrd="1" destOrd="0" presId="urn:microsoft.com/office/officeart/2005/8/layout/list1"/>
    <dgm:cxn modelId="{77B159B2-B7BF-466A-9C8C-A2BFCD4522E5}" type="presOf" srcId="{0A60B965-4432-460A-B2DD-DC901BC2C5A0}" destId="{AD026B28-BCB2-449D-9F3E-EF63B12BACEF}" srcOrd="0" destOrd="0" presId="urn:microsoft.com/office/officeart/2005/8/layout/list1"/>
    <dgm:cxn modelId="{48DC6CE3-6D14-476E-BCF3-EBC6BB697D65}" type="presOf" srcId="{9B4E9B3C-0CCD-49EC-82F4-C353BC540CAF}" destId="{6BB378FC-5D99-4B72-893A-A0B65E884955}" srcOrd="0" destOrd="0" presId="urn:microsoft.com/office/officeart/2005/8/layout/list1"/>
    <dgm:cxn modelId="{1A5279FE-17E1-4E4E-B215-6DC322B9AF7E}" srcId="{94DDE64E-A335-4CD1-9258-A492B118345C}" destId="{072EAC73-67D0-457E-BD07-E66978B8A699}" srcOrd="6" destOrd="0" parTransId="{3A03F73A-36B1-471E-8DF2-FA3C86733588}" sibTransId="{A3498F07-A0A0-44FF-9806-C37652E72098}"/>
    <dgm:cxn modelId="{14F0B5D8-FE0D-4FDE-BE3C-5C59A70B2614}" srcId="{94DDE64E-A335-4CD1-9258-A492B118345C}" destId="{0A60B965-4432-460A-B2DD-DC901BC2C5A0}" srcOrd="3" destOrd="0" parTransId="{98B8B433-B24B-4AF6-ACA4-EC128C454C2E}" sibTransId="{9F3950C9-4F9B-431A-ADF4-66F4402B9330}"/>
    <dgm:cxn modelId="{3BDBCB1A-4FC0-4181-83C4-31653F120013}" srcId="{94DDE64E-A335-4CD1-9258-A492B118345C}" destId="{05A23239-79BF-4401-9568-C795B05CFD31}" srcOrd="2" destOrd="0" parTransId="{FC144BF7-FFA8-463F-989A-B3A77FE91125}" sibTransId="{C42A958C-B35B-4BE6-A8F7-7B249F3C5E0C}"/>
    <dgm:cxn modelId="{CE5BD008-EE8E-4E3F-8F6B-114491DB32BA}" type="presOf" srcId="{6BD6F8B8-4B99-4ACC-830F-9865696B18BF}" destId="{6940BCB6-7C52-49FF-94AB-E26D1580D5C4}" srcOrd="1" destOrd="0" presId="urn:microsoft.com/office/officeart/2005/8/layout/list1"/>
    <dgm:cxn modelId="{D1021E6D-CB7D-485B-83FF-35AFDBDA2CA7}" type="presOf" srcId="{0A60B965-4432-460A-B2DD-DC901BC2C5A0}" destId="{CBE0D02F-76CE-4842-BB0F-914733889AEB}" srcOrd="1" destOrd="0" presId="urn:microsoft.com/office/officeart/2005/8/layout/list1"/>
    <dgm:cxn modelId="{A5247B94-CE11-44DC-98E6-C36D8B42C7C7}" type="presOf" srcId="{072EAC73-67D0-457E-BD07-E66978B8A699}" destId="{C92C2517-BC52-48C4-B20E-071E4E79A26A}" srcOrd="0" destOrd="0" presId="urn:microsoft.com/office/officeart/2005/8/layout/list1"/>
    <dgm:cxn modelId="{16C070C5-1B38-4162-BD8F-7CD34C65A2CB}" type="presOf" srcId="{725D6BB7-4D4F-4D02-A48B-FC5F28AB40EF}" destId="{0A9B5064-C440-43BC-BFBD-2C42A09534D2}" srcOrd="0" destOrd="0" presId="urn:microsoft.com/office/officeart/2005/8/layout/list1"/>
    <dgm:cxn modelId="{F88D1BA4-A8B1-490F-8CB5-E417BE1C5623}" type="presOf" srcId="{05A23239-79BF-4401-9568-C795B05CFD31}" destId="{7FD30E47-9F9D-475C-958E-37E7DC5585D6}" srcOrd="1" destOrd="0" presId="urn:microsoft.com/office/officeart/2005/8/layout/list1"/>
    <dgm:cxn modelId="{218AD7EA-9F94-43C8-8F05-E8B7BBBED1BC}" type="presParOf" srcId="{578FB5A5-6B86-4082-9DDB-DF9880C3A4A0}" destId="{5C26D76C-B23C-4651-90BD-066E9BDA955B}" srcOrd="0" destOrd="0" presId="urn:microsoft.com/office/officeart/2005/8/layout/list1"/>
    <dgm:cxn modelId="{67DE281A-2BF2-4226-B5A8-E38B0DCFD6E9}" type="presParOf" srcId="{5C26D76C-B23C-4651-90BD-066E9BDA955B}" destId="{AD456672-B961-4694-B6B8-32E7BC543F12}" srcOrd="0" destOrd="0" presId="urn:microsoft.com/office/officeart/2005/8/layout/list1"/>
    <dgm:cxn modelId="{E6FDCF18-DE82-431F-896F-3A8349B40392}" type="presParOf" srcId="{5C26D76C-B23C-4651-90BD-066E9BDA955B}" destId="{6940BCB6-7C52-49FF-94AB-E26D1580D5C4}" srcOrd="1" destOrd="0" presId="urn:microsoft.com/office/officeart/2005/8/layout/list1"/>
    <dgm:cxn modelId="{8AEA74E0-0582-4BEC-A5A9-7D0806E8B7A6}" type="presParOf" srcId="{578FB5A5-6B86-4082-9DDB-DF9880C3A4A0}" destId="{6C69B736-7782-4AA0-9C8C-CAA1BDB97AB2}" srcOrd="1" destOrd="0" presId="urn:microsoft.com/office/officeart/2005/8/layout/list1"/>
    <dgm:cxn modelId="{44A324A2-F934-4110-B1A9-0530FC1583E5}" type="presParOf" srcId="{578FB5A5-6B86-4082-9DDB-DF9880C3A4A0}" destId="{F20C0548-72ED-45B4-A423-75601563F919}" srcOrd="2" destOrd="0" presId="urn:microsoft.com/office/officeart/2005/8/layout/list1"/>
    <dgm:cxn modelId="{7033A5E6-F57F-4185-ACE2-892B8E8DBA50}" type="presParOf" srcId="{578FB5A5-6B86-4082-9DDB-DF9880C3A4A0}" destId="{A50355CC-5B5F-4E4D-A07A-CBD1D458E720}" srcOrd="3" destOrd="0" presId="urn:microsoft.com/office/officeart/2005/8/layout/list1"/>
    <dgm:cxn modelId="{B8B70DB0-7EE9-4AA8-8E55-B67261BF3BD6}" type="presParOf" srcId="{578FB5A5-6B86-4082-9DDB-DF9880C3A4A0}" destId="{0765C64E-AE9D-4ED9-82AB-901144F122C4}" srcOrd="4" destOrd="0" presId="urn:microsoft.com/office/officeart/2005/8/layout/list1"/>
    <dgm:cxn modelId="{A7CA44AB-16CC-403F-AFCA-9966B209A5F1}" type="presParOf" srcId="{0765C64E-AE9D-4ED9-82AB-901144F122C4}" destId="{0A9B5064-C440-43BC-BFBD-2C42A09534D2}" srcOrd="0" destOrd="0" presId="urn:microsoft.com/office/officeart/2005/8/layout/list1"/>
    <dgm:cxn modelId="{008A9616-8E5D-41C1-8197-A007CEBA420C}" type="presParOf" srcId="{0765C64E-AE9D-4ED9-82AB-901144F122C4}" destId="{6B5AC09A-2EC0-4369-88A1-648117972F40}" srcOrd="1" destOrd="0" presId="urn:microsoft.com/office/officeart/2005/8/layout/list1"/>
    <dgm:cxn modelId="{3718A196-4070-4FA0-815F-704E1ED43531}" type="presParOf" srcId="{578FB5A5-6B86-4082-9DDB-DF9880C3A4A0}" destId="{65E36A3B-4E82-40BB-A87D-D4325DD076FA}" srcOrd="5" destOrd="0" presId="urn:microsoft.com/office/officeart/2005/8/layout/list1"/>
    <dgm:cxn modelId="{DEE75C11-70DC-4A69-B830-69A38DA27040}" type="presParOf" srcId="{578FB5A5-6B86-4082-9DDB-DF9880C3A4A0}" destId="{47768B7F-3B4B-41D7-8E23-408639CE0BE1}" srcOrd="6" destOrd="0" presId="urn:microsoft.com/office/officeart/2005/8/layout/list1"/>
    <dgm:cxn modelId="{48F8B8CD-B8DD-492C-A8CA-886E3D1AF413}" type="presParOf" srcId="{578FB5A5-6B86-4082-9DDB-DF9880C3A4A0}" destId="{C5E51EA6-CB54-437A-8C0D-48FEA8628019}" srcOrd="7" destOrd="0" presId="urn:microsoft.com/office/officeart/2005/8/layout/list1"/>
    <dgm:cxn modelId="{A0106188-BD58-4725-A541-962357B59E9E}" type="presParOf" srcId="{578FB5A5-6B86-4082-9DDB-DF9880C3A4A0}" destId="{0BDFA871-5F24-4185-9839-65BA92AEB838}" srcOrd="8" destOrd="0" presId="urn:microsoft.com/office/officeart/2005/8/layout/list1"/>
    <dgm:cxn modelId="{2004AD2E-5C31-4A1B-ABC8-DA1C4099B839}" type="presParOf" srcId="{0BDFA871-5F24-4185-9839-65BA92AEB838}" destId="{E960B776-D2F1-409C-9577-DD80CF2BA78B}" srcOrd="0" destOrd="0" presId="urn:microsoft.com/office/officeart/2005/8/layout/list1"/>
    <dgm:cxn modelId="{747C874A-E440-4EFE-88EE-BF31AE416005}" type="presParOf" srcId="{0BDFA871-5F24-4185-9839-65BA92AEB838}" destId="{7FD30E47-9F9D-475C-958E-37E7DC5585D6}" srcOrd="1" destOrd="0" presId="urn:microsoft.com/office/officeart/2005/8/layout/list1"/>
    <dgm:cxn modelId="{2F7171DF-80C5-49EF-B6A2-0AD495EF5B29}" type="presParOf" srcId="{578FB5A5-6B86-4082-9DDB-DF9880C3A4A0}" destId="{0DD43B42-AB48-4C9F-AC6A-DC968AEBCDEE}" srcOrd="9" destOrd="0" presId="urn:microsoft.com/office/officeart/2005/8/layout/list1"/>
    <dgm:cxn modelId="{ECF09194-2BB7-4CF0-8C75-3DD52CF180C3}" type="presParOf" srcId="{578FB5A5-6B86-4082-9DDB-DF9880C3A4A0}" destId="{6F168FB1-F58C-4CB5-93EA-825A9FCB0B60}" srcOrd="10" destOrd="0" presId="urn:microsoft.com/office/officeart/2005/8/layout/list1"/>
    <dgm:cxn modelId="{0C4865AE-A682-48EC-AC7B-992A2AED089B}" type="presParOf" srcId="{578FB5A5-6B86-4082-9DDB-DF9880C3A4A0}" destId="{67D9FC04-AF1A-4FF6-B237-EEAB1420B7AA}" srcOrd="11" destOrd="0" presId="urn:microsoft.com/office/officeart/2005/8/layout/list1"/>
    <dgm:cxn modelId="{AACEECA4-19CC-418B-81B7-AD43F0FE7225}" type="presParOf" srcId="{578FB5A5-6B86-4082-9DDB-DF9880C3A4A0}" destId="{E33A135C-65CD-4968-A790-3A3C642FD4DE}" srcOrd="12" destOrd="0" presId="urn:microsoft.com/office/officeart/2005/8/layout/list1"/>
    <dgm:cxn modelId="{D5472DA2-FF7D-4029-AEBC-DB345CBB464C}" type="presParOf" srcId="{E33A135C-65CD-4968-A790-3A3C642FD4DE}" destId="{AD026B28-BCB2-449D-9F3E-EF63B12BACEF}" srcOrd="0" destOrd="0" presId="urn:microsoft.com/office/officeart/2005/8/layout/list1"/>
    <dgm:cxn modelId="{386C52A8-FC96-4549-B3FC-C9F418C7FA53}" type="presParOf" srcId="{E33A135C-65CD-4968-A790-3A3C642FD4DE}" destId="{CBE0D02F-76CE-4842-BB0F-914733889AEB}" srcOrd="1" destOrd="0" presId="urn:microsoft.com/office/officeart/2005/8/layout/list1"/>
    <dgm:cxn modelId="{55E3F6B4-241D-401D-B4BA-8BBFC184DD8C}" type="presParOf" srcId="{578FB5A5-6B86-4082-9DDB-DF9880C3A4A0}" destId="{E4AB7F5B-7733-4AEF-BF68-EB6728025630}" srcOrd="13" destOrd="0" presId="urn:microsoft.com/office/officeart/2005/8/layout/list1"/>
    <dgm:cxn modelId="{67887446-618F-444F-A7F4-1C1217390F62}" type="presParOf" srcId="{578FB5A5-6B86-4082-9DDB-DF9880C3A4A0}" destId="{D6624129-B7FD-427D-9740-52D17AF85BDE}" srcOrd="14" destOrd="0" presId="urn:microsoft.com/office/officeart/2005/8/layout/list1"/>
    <dgm:cxn modelId="{6E8292E0-7D9A-407C-9A10-319ACE147B20}" type="presParOf" srcId="{578FB5A5-6B86-4082-9DDB-DF9880C3A4A0}" destId="{173F151D-46C8-4977-B8F7-6E32195C7854}" srcOrd="15" destOrd="0" presId="urn:microsoft.com/office/officeart/2005/8/layout/list1"/>
    <dgm:cxn modelId="{9E68EB22-92B0-48B8-A97A-1D5D89AC19AF}" type="presParOf" srcId="{578FB5A5-6B86-4082-9DDB-DF9880C3A4A0}" destId="{0B2E46EC-3A80-4628-AD88-96937DCF0496}" srcOrd="16" destOrd="0" presId="urn:microsoft.com/office/officeart/2005/8/layout/list1"/>
    <dgm:cxn modelId="{6CF04708-9348-4E21-A1C3-8E1D8B3C1343}" type="presParOf" srcId="{0B2E46EC-3A80-4628-AD88-96937DCF0496}" destId="{6BB378FC-5D99-4B72-893A-A0B65E884955}" srcOrd="0" destOrd="0" presId="urn:microsoft.com/office/officeart/2005/8/layout/list1"/>
    <dgm:cxn modelId="{0863DB62-66DF-4D21-B801-3EE719D8EB98}" type="presParOf" srcId="{0B2E46EC-3A80-4628-AD88-96937DCF0496}" destId="{7D7E48D9-3CF1-474F-9E53-EDA1267BB939}" srcOrd="1" destOrd="0" presId="urn:microsoft.com/office/officeart/2005/8/layout/list1"/>
    <dgm:cxn modelId="{C2C2BFDE-ECE0-4B9D-BD9E-FE04D0A44637}" type="presParOf" srcId="{578FB5A5-6B86-4082-9DDB-DF9880C3A4A0}" destId="{10C0FC36-8303-4251-8130-5F0E60E5ECCB}" srcOrd="17" destOrd="0" presId="urn:microsoft.com/office/officeart/2005/8/layout/list1"/>
    <dgm:cxn modelId="{6716FFD5-2160-4762-9F83-E2EBF7D695A0}" type="presParOf" srcId="{578FB5A5-6B86-4082-9DDB-DF9880C3A4A0}" destId="{F37647D0-E4B0-4568-9EA6-C8F174960A27}" srcOrd="18" destOrd="0" presId="urn:microsoft.com/office/officeart/2005/8/layout/list1"/>
    <dgm:cxn modelId="{09B8267A-6F75-40BE-AC9B-BA6F7FE8038E}" type="presParOf" srcId="{578FB5A5-6B86-4082-9DDB-DF9880C3A4A0}" destId="{B1E3E80B-70AB-4293-89D3-1A54A71CCA2C}" srcOrd="19" destOrd="0" presId="urn:microsoft.com/office/officeart/2005/8/layout/list1"/>
    <dgm:cxn modelId="{73216399-7B02-438D-A157-F797802E39AF}" type="presParOf" srcId="{578FB5A5-6B86-4082-9DDB-DF9880C3A4A0}" destId="{0D9C52F7-20ED-4484-BD98-9FD1E3AC5FB0}" srcOrd="20" destOrd="0" presId="urn:microsoft.com/office/officeart/2005/8/layout/list1"/>
    <dgm:cxn modelId="{22D77687-6DD4-42DE-AF1F-B6F30CB1F30D}" type="presParOf" srcId="{0D9C52F7-20ED-4484-BD98-9FD1E3AC5FB0}" destId="{ACD69A6F-1A9A-434F-A2E1-0471044793A0}" srcOrd="0" destOrd="0" presId="urn:microsoft.com/office/officeart/2005/8/layout/list1"/>
    <dgm:cxn modelId="{873D5E64-2A72-47A3-A92D-D6D6F87A11EE}" type="presParOf" srcId="{0D9C52F7-20ED-4484-BD98-9FD1E3AC5FB0}" destId="{46066158-17EE-4400-AB3A-8581E14491E6}" srcOrd="1" destOrd="0" presId="urn:microsoft.com/office/officeart/2005/8/layout/list1"/>
    <dgm:cxn modelId="{EA6DFEAC-4048-410C-BE66-DFA84DE1B61B}" type="presParOf" srcId="{578FB5A5-6B86-4082-9DDB-DF9880C3A4A0}" destId="{C437DCFF-54F0-4B19-8877-381A741CBAB5}" srcOrd="21" destOrd="0" presId="urn:microsoft.com/office/officeart/2005/8/layout/list1"/>
    <dgm:cxn modelId="{BB7F4E05-556C-40E5-8D57-3146EF6FAE6E}" type="presParOf" srcId="{578FB5A5-6B86-4082-9DDB-DF9880C3A4A0}" destId="{FEFACCD6-13E0-421D-85D0-B21BE534A9ED}" srcOrd="22" destOrd="0" presId="urn:microsoft.com/office/officeart/2005/8/layout/list1"/>
    <dgm:cxn modelId="{4F28D771-A38E-4F1A-81CE-922ABBD70244}" type="presParOf" srcId="{578FB5A5-6B86-4082-9DDB-DF9880C3A4A0}" destId="{34E78882-C724-474D-ADDC-33C950EA191D}" srcOrd="23" destOrd="0" presId="urn:microsoft.com/office/officeart/2005/8/layout/list1"/>
    <dgm:cxn modelId="{7602A4B1-6124-4D6F-AF5E-D5D82F5A84F4}" type="presParOf" srcId="{578FB5A5-6B86-4082-9DDB-DF9880C3A4A0}" destId="{8A2CEC64-7053-4761-8844-B97AA4066CD1}" srcOrd="24" destOrd="0" presId="urn:microsoft.com/office/officeart/2005/8/layout/list1"/>
    <dgm:cxn modelId="{C5FF342A-7D9B-4374-A854-93CF57E5BAA6}" type="presParOf" srcId="{8A2CEC64-7053-4761-8844-B97AA4066CD1}" destId="{C92C2517-BC52-48C4-B20E-071E4E79A26A}" srcOrd="0" destOrd="0" presId="urn:microsoft.com/office/officeart/2005/8/layout/list1"/>
    <dgm:cxn modelId="{960A3BA8-816E-4133-9D35-A72335C7ECFD}" type="presParOf" srcId="{8A2CEC64-7053-4761-8844-B97AA4066CD1}" destId="{5915AE1A-46AF-4062-9753-A6200182136C}" srcOrd="1" destOrd="0" presId="urn:microsoft.com/office/officeart/2005/8/layout/list1"/>
    <dgm:cxn modelId="{B001A46E-D6F4-4C48-B5F3-D93EFC8A9075}" type="presParOf" srcId="{578FB5A5-6B86-4082-9DDB-DF9880C3A4A0}" destId="{C94F020B-EDBB-4DF4-84D3-7CDCC4253D47}" srcOrd="25" destOrd="0" presId="urn:microsoft.com/office/officeart/2005/8/layout/list1"/>
    <dgm:cxn modelId="{BA20942E-9A2F-4B9D-8CB3-224F6D8E99BB}" type="presParOf" srcId="{578FB5A5-6B86-4082-9DDB-DF9880C3A4A0}" destId="{859CF3B8-A690-4BAD-B800-3919642E62EC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CF6B76A-5FEF-4693-ACF1-CD6C8490B90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B15D00A-4038-493C-ADDF-9B039545FA39}">
      <dgm:prSet phldrT="[Текст]"/>
      <dgm:spPr/>
      <dgm:t>
        <a:bodyPr/>
        <a:lstStyle/>
        <a:p>
          <a:r>
            <a:rPr lang="ru-RU" dirty="0" smtClean="0"/>
            <a:t>Определение </a:t>
          </a:r>
          <a:r>
            <a:rPr lang="ru-RU" b="1" dirty="0" smtClean="0"/>
            <a:t>темы</a:t>
          </a:r>
          <a:endParaRPr lang="ru-RU" b="1" dirty="0"/>
        </a:p>
      </dgm:t>
    </dgm:pt>
    <dgm:pt modelId="{E50E3881-C430-4A33-9BBB-4EEDBF4B4626}" type="parTrans" cxnId="{AFDF458A-27DE-48C7-AB10-4B757E94138A}">
      <dgm:prSet/>
      <dgm:spPr/>
      <dgm:t>
        <a:bodyPr/>
        <a:lstStyle/>
        <a:p>
          <a:endParaRPr lang="ru-RU"/>
        </a:p>
      </dgm:t>
    </dgm:pt>
    <dgm:pt modelId="{4D798F80-BBE1-456E-8E51-4A8D3A30DBFE}" type="sibTrans" cxnId="{AFDF458A-27DE-48C7-AB10-4B757E94138A}">
      <dgm:prSet/>
      <dgm:spPr/>
      <dgm:t>
        <a:bodyPr/>
        <a:lstStyle/>
        <a:p>
          <a:endParaRPr lang="ru-RU"/>
        </a:p>
      </dgm:t>
    </dgm:pt>
    <dgm:pt modelId="{9A7A2C0C-D4CC-4979-AA88-08C917097DD2}">
      <dgm:prSet phldrT="[Текст]"/>
      <dgm:spPr/>
      <dgm:t>
        <a:bodyPr/>
        <a:lstStyle/>
        <a:p>
          <a:r>
            <a:rPr lang="ru-RU" dirty="0" smtClean="0"/>
            <a:t>Мастер-класс можно приурочить к какому-либо событию, празднику, дате. </a:t>
          </a:r>
          <a:endParaRPr lang="ru-RU" dirty="0"/>
        </a:p>
      </dgm:t>
    </dgm:pt>
    <dgm:pt modelId="{CB2C7DE4-A45D-4E7F-A0CB-F0BB03A74BFF}" type="parTrans" cxnId="{21E440FE-3CEA-483A-9603-B28AAA143E72}">
      <dgm:prSet/>
      <dgm:spPr/>
      <dgm:t>
        <a:bodyPr/>
        <a:lstStyle/>
        <a:p>
          <a:endParaRPr lang="ru-RU"/>
        </a:p>
      </dgm:t>
    </dgm:pt>
    <dgm:pt modelId="{8319B171-9BFC-4A4D-AD19-DA56CD24704C}" type="sibTrans" cxnId="{21E440FE-3CEA-483A-9603-B28AAA143E72}">
      <dgm:prSet/>
      <dgm:spPr/>
      <dgm:t>
        <a:bodyPr/>
        <a:lstStyle/>
        <a:p>
          <a:endParaRPr lang="ru-RU"/>
        </a:p>
      </dgm:t>
    </dgm:pt>
    <dgm:pt modelId="{60EEEFD3-E2A2-4490-9DFC-A2834FA09EB3}">
      <dgm:prSet phldrT="[Текст]"/>
      <dgm:spPr/>
      <dgm:t>
        <a:bodyPr/>
        <a:lstStyle/>
        <a:p>
          <a:r>
            <a:rPr lang="ru-RU" dirty="0" smtClean="0"/>
            <a:t>Составление </a:t>
          </a:r>
          <a:r>
            <a:rPr lang="ru-RU" b="1" dirty="0" smtClean="0"/>
            <a:t>плана</a:t>
          </a:r>
          <a:r>
            <a:rPr lang="ru-RU" dirty="0" smtClean="0"/>
            <a:t>, подготовка </a:t>
          </a:r>
          <a:r>
            <a:rPr lang="ru-RU" b="1" dirty="0" smtClean="0"/>
            <a:t>конспекта</a:t>
          </a:r>
          <a:endParaRPr lang="ru-RU" dirty="0"/>
        </a:p>
      </dgm:t>
    </dgm:pt>
    <dgm:pt modelId="{BA2800C8-9FF3-4488-924C-FEC6AC2E3D24}" type="parTrans" cxnId="{3663EFBA-E170-4C73-B92D-1B1BC7478E50}">
      <dgm:prSet/>
      <dgm:spPr/>
      <dgm:t>
        <a:bodyPr/>
        <a:lstStyle/>
        <a:p>
          <a:endParaRPr lang="ru-RU"/>
        </a:p>
      </dgm:t>
    </dgm:pt>
    <dgm:pt modelId="{1AEAF21B-6BD8-4288-82C3-23E45BBF280F}" type="sibTrans" cxnId="{3663EFBA-E170-4C73-B92D-1B1BC7478E50}">
      <dgm:prSet/>
      <dgm:spPr/>
      <dgm:t>
        <a:bodyPr/>
        <a:lstStyle/>
        <a:p>
          <a:endParaRPr lang="ru-RU"/>
        </a:p>
      </dgm:t>
    </dgm:pt>
    <dgm:pt modelId="{C7246611-A3C2-4370-80E4-BC14D214BDFC}">
      <dgm:prSet phldrT="[Текст]"/>
      <dgm:spPr/>
      <dgm:t>
        <a:bodyPr/>
        <a:lstStyle/>
        <a:p>
          <a:r>
            <a:rPr lang="ru-RU" dirty="0" smtClean="0"/>
            <a:t>В конспекте указывается цель и задачи занятия, планируемые результаты, необходимые материалы, расписывается ход работы.</a:t>
          </a:r>
          <a:endParaRPr lang="ru-RU" dirty="0"/>
        </a:p>
      </dgm:t>
    </dgm:pt>
    <dgm:pt modelId="{7AA0B811-E13C-4526-B90D-E0EB6557704C}" type="parTrans" cxnId="{D4B15C02-9B7E-4E4C-98BB-F2625E5E2213}">
      <dgm:prSet/>
      <dgm:spPr/>
      <dgm:t>
        <a:bodyPr/>
        <a:lstStyle/>
        <a:p>
          <a:endParaRPr lang="ru-RU"/>
        </a:p>
      </dgm:t>
    </dgm:pt>
    <dgm:pt modelId="{67DEA17C-E7D0-42A0-8896-178D15FD6F07}" type="sibTrans" cxnId="{D4B15C02-9B7E-4E4C-98BB-F2625E5E2213}">
      <dgm:prSet/>
      <dgm:spPr/>
      <dgm:t>
        <a:bodyPr/>
        <a:lstStyle/>
        <a:p>
          <a:endParaRPr lang="ru-RU"/>
        </a:p>
      </dgm:t>
    </dgm:pt>
    <dgm:pt modelId="{08F81DD3-01E9-4BDD-AC36-99EA96829ABD}">
      <dgm:prSet phldrT="[Текст]"/>
      <dgm:spPr/>
      <dgm:t>
        <a:bodyPr/>
        <a:lstStyle/>
        <a:p>
          <a:r>
            <a:rPr lang="ru-RU" dirty="0" smtClean="0"/>
            <a:t>Подбор </a:t>
          </a:r>
          <a:r>
            <a:rPr lang="ru-RU" b="1" dirty="0" smtClean="0"/>
            <a:t>материалов</a:t>
          </a:r>
          <a:endParaRPr lang="ru-RU" dirty="0"/>
        </a:p>
      </dgm:t>
    </dgm:pt>
    <dgm:pt modelId="{A713A081-4FC5-4DE9-9D3A-8C86816B3062}" type="parTrans" cxnId="{8BD5044E-9132-4B56-B7F4-C8C3F17086A5}">
      <dgm:prSet/>
      <dgm:spPr/>
      <dgm:t>
        <a:bodyPr/>
        <a:lstStyle/>
        <a:p>
          <a:endParaRPr lang="ru-RU"/>
        </a:p>
      </dgm:t>
    </dgm:pt>
    <dgm:pt modelId="{F0FC47BB-43DC-4CB1-8589-A83BC74F0AE0}" type="sibTrans" cxnId="{8BD5044E-9132-4B56-B7F4-C8C3F17086A5}">
      <dgm:prSet/>
      <dgm:spPr/>
      <dgm:t>
        <a:bodyPr/>
        <a:lstStyle/>
        <a:p>
          <a:endParaRPr lang="ru-RU"/>
        </a:p>
      </dgm:t>
    </dgm:pt>
    <dgm:pt modelId="{AE8E39FB-9AC7-40DF-8603-E0ECB0976ED3}">
      <dgm:prSet phldrT="[Текст]"/>
      <dgm:spPr/>
      <dgm:t>
        <a:bodyPr/>
        <a:lstStyle/>
        <a:p>
          <a:r>
            <a:rPr lang="ru-RU" dirty="0" smtClean="0"/>
            <a:t>На каждого ребёнка готовится раздаточный материал и инструменты, при этом необходимо иметь в запасе несколько комплектов. </a:t>
          </a:r>
          <a:endParaRPr lang="ru-RU" dirty="0"/>
        </a:p>
      </dgm:t>
    </dgm:pt>
    <dgm:pt modelId="{29D7CC07-04B4-4F20-BA15-BCA0EBC0276A}" type="parTrans" cxnId="{279CBB1C-53B1-4C0C-B3D1-90131C196948}">
      <dgm:prSet/>
      <dgm:spPr/>
      <dgm:t>
        <a:bodyPr/>
        <a:lstStyle/>
        <a:p>
          <a:endParaRPr lang="ru-RU"/>
        </a:p>
      </dgm:t>
    </dgm:pt>
    <dgm:pt modelId="{7E4B7BD9-C8AA-438D-A127-0D6830B90272}" type="sibTrans" cxnId="{279CBB1C-53B1-4C0C-B3D1-90131C196948}">
      <dgm:prSet/>
      <dgm:spPr/>
      <dgm:t>
        <a:bodyPr/>
        <a:lstStyle/>
        <a:p>
          <a:endParaRPr lang="ru-RU"/>
        </a:p>
      </dgm:t>
    </dgm:pt>
    <dgm:pt modelId="{A648852E-89C9-4728-8684-342D0B575CEC}">
      <dgm:prSet phldrT="[Текст]"/>
      <dgm:spPr/>
      <dgm:t>
        <a:bodyPr/>
        <a:lstStyle/>
        <a:p>
          <a:r>
            <a:rPr lang="ru-RU" dirty="0" smtClean="0"/>
            <a:t>Определив тему, педагог обдумывает, какими приемами и методами он сможет обеспечить наилучшее усвоение материала.</a:t>
          </a:r>
          <a:endParaRPr lang="ru-RU" dirty="0"/>
        </a:p>
      </dgm:t>
    </dgm:pt>
    <dgm:pt modelId="{16649081-B113-47E8-8655-8EBF08B0B781}" type="parTrans" cxnId="{170F6658-D42E-4CE5-B826-99DD2E5BC8C7}">
      <dgm:prSet/>
      <dgm:spPr/>
      <dgm:t>
        <a:bodyPr/>
        <a:lstStyle/>
        <a:p>
          <a:endParaRPr lang="ru-RU"/>
        </a:p>
      </dgm:t>
    </dgm:pt>
    <dgm:pt modelId="{1CA2E956-64BC-4610-A38A-B1BE9E6AC9F8}" type="sibTrans" cxnId="{170F6658-D42E-4CE5-B826-99DD2E5BC8C7}">
      <dgm:prSet/>
      <dgm:spPr/>
      <dgm:t>
        <a:bodyPr/>
        <a:lstStyle/>
        <a:p>
          <a:endParaRPr lang="ru-RU"/>
        </a:p>
      </dgm:t>
    </dgm:pt>
    <dgm:pt modelId="{AB2A3435-0465-40A6-B81C-B451014EA802}">
      <dgm:prSet phldrT="[Текст]"/>
      <dgm:spPr/>
      <dgm:t>
        <a:bodyPr/>
        <a:lstStyle/>
        <a:p>
          <a:r>
            <a:rPr lang="ru-RU" dirty="0" smtClean="0"/>
            <a:t>Письменная подготовка дает возможность педагогу на самом занятии легко и гибко оперировать временем, не тратить его на </a:t>
          </a:r>
          <a:r>
            <a:rPr lang="ru-RU" dirty="0" err="1" smtClean="0"/>
            <a:t>подыскивание</a:t>
          </a:r>
          <a:r>
            <a:rPr lang="ru-RU" dirty="0" smtClean="0"/>
            <a:t> нужных слов и выражений. </a:t>
          </a:r>
          <a:endParaRPr lang="ru-RU" dirty="0"/>
        </a:p>
      </dgm:t>
    </dgm:pt>
    <dgm:pt modelId="{D7562A44-1BC8-4F19-B21B-E6431FD6DED1}" type="parTrans" cxnId="{8FEEB37F-9A54-4ECA-BCBB-58A53CC5A503}">
      <dgm:prSet/>
      <dgm:spPr/>
      <dgm:t>
        <a:bodyPr/>
        <a:lstStyle/>
        <a:p>
          <a:endParaRPr lang="ru-RU"/>
        </a:p>
      </dgm:t>
    </dgm:pt>
    <dgm:pt modelId="{1E0D7B3F-C007-4C06-92F3-866F69BD9ABC}" type="sibTrans" cxnId="{8FEEB37F-9A54-4ECA-BCBB-58A53CC5A503}">
      <dgm:prSet/>
      <dgm:spPr/>
      <dgm:t>
        <a:bodyPr/>
        <a:lstStyle/>
        <a:p>
          <a:endParaRPr lang="ru-RU"/>
        </a:p>
      </dgm:t>
    </dgm:pt>
    <dgm:pt modelId="{ADB1C189-52C7-4E3B-A8F4-EA8EC717D828}">
      <dgm:prSet phldrT="[Текст]"/>
      <dgm:spPr/>
      <dgm:t>
        <a:bodyPr/>
        <a:lstStyle/>
        <a:p>
          <a:r>
            <a:rPr lang="ru-RU" dirty="0" smtClean="0"/>
            <a:t>Педагогом подготавливается бумага, вырезываются геометрические формы, точатся карандаши, проверяется состояние кистей и другого оборудования.</a:t>
          </a:r>
          <a:endParaRPr lang="ru-RU" dirty="0"/>
        </a:p>
      </dgm:t>
    </dgm:pt>
    <dgm:pt modelId="{1D9034BD-EEAD-4088-AFC3-4207A61E4E08}" type="parTrans" cxnId="{93ED301B-2F42-4029-817A-691938930DDB}">
      <dgm:prSet/>
      <dgm:spPr/>
      <dgm:t>
        <a:bodyPr/>
        <a:lstStyle/>
        <a:p>
          <a:endParaRPr lang="ru-RU"/>
        </a:p>
      </dgm:t>
    </dgm:pt>
    <dgm:pt modelId="{CA454AC7-167E-49F0-B6B2-F9881FEDB5B2}" type="sibTrans" cxnId="{93ED301B-2F42-4029-817A-691938930DDB}">
      <dgm:prSet/>
      <dgm:spPr/>
      <dgm:t>
        <a:bodyPr/>
        <a:lstStyle/>
        <a:p>
          <a:endParaRPr lang="ru-RU"/>
        </a:p>
      </dgm:t>
    </dgm:pt>
    <dgm:pt modelId="{1A9CE413-317E-4126-BD2D-5A1F84A2C6CB}">
      <dgm:prSet phldrT="[Текст]"/>
      <dgm:spPr/>
      <dgm:t>
        <a:bodyPr/>
        <a:lstStyle/>
        <a:p>
          <a:r>
            <a:rPr lang="ru-RU" dirty="0" smtClean="0"/>
            <a:t>Раздаточный материал раскладывается на столах непосредственно перед занятием. Клей, ножницы, воду можно раздать по ходу занятия, перед практической частью.</a:t>
          </a:r>
          <a:endParaRPr lang="ru-RU" dirty="0"/>
        </a:p>
      </dgm:t>
    </dgm:pt>
    <dgm:pt modelId="{C257B442-0DEF-4560-A062-00E6F3277889}" type="parTrans" cxnId="{6D4EC1C6-D566-4698-8985-B81D9F8FB7DE}">
      <dgm:prSet/>
      <dgm:spPr/>
      <dgm:t>
        <a:bodyPr/>
        <a:lstStyle/>
        <a:p>
          <a:endParaRPr lang="ru-RU"/>
        </a:p>
      </dgm:t>
    </dgm:pt>
    <dgm:pt modelId="{64363552-5661-4527-940D-BD955AB833C4}" type="sibTrans" cxnId="{6D4EC1C6-D566-4698-8985-B81D9F8FB7DE}">
      <dgm:prSet/>
      <dgm:spPr/>
      <dgm:t>
        <a:bodyPr/>
        <a:lstStyle/>
        <a:p>
          <a:endParaRPr lang="ru-RU"/>
        </a:p>
      </dgm:t>
    </dgm:pt>
    <dgm:pt modelId="{00C0C7D3-D135-4051-A02E-4209F667F7AC}" type="pres">
      <dgm:prSet presAssocID="{CCF6B76A-5FEF-4693-ACF1-CD6C8490B90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BE6ACB-A480-4118-AD96-00A53D4EBB94}" type="pres">
      <dgm:prSet presAssocID="{6B15D00A-4038-493C-ADDF-9B039545FA39}" presName="composite" presStyleCnt="0"/>
      <dgm:spPr/>
    </dgm:pt>
    <dgm:pt modelId="{46E74CE1-C36D-4E6D-91D8-C3E9A4084556}" type="pres">
      <dgm:prSet presAssocID="{6B15D00A-4038-493C-ADDF-9B039545FA39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72DF8E-F56C-4248-BE47-931B01BF96A2}" type="pres">
      <dgm:prSet presAssocID="{6B15D00A-4038-493C-ADDF-9B039545FA39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E98C4B-2795-45AA-B63D-2708ED7F7495}" type="pres">
      <dgm:prSet presAssocID="{4D798F80-BBE1-456E-8E51-4A8D3A30DBFE}" presName="space" presStyleCnt="0"/>
      <dgm:spPr/>
    </dgm:pt>
    <dgm:pt modelId="{36211B06-F385-4F9A-B295-CA87BC2D0788}" type="pres">
      <dgm:prSet presAssocID="{60EEEFD3-E2A2-4490-9DFC-A2834FA09EB3}" presName="composite" presStyleCnt="0"/>
      <dgm:spPr/>
    </dgm:pt>
    <dgm:pt modelId="{9B05AA3A-979D-4EFA-8066-C21290FEB048}" type="pres">
      <dgm:prSet presAssocID="{60EEEFD3-E2A2-4490-9DFC-A2834FA09EB3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828607-86F8-48B4-82B6-7682D36B6009}" type="pres">
      <dgm:prSet presAssocID="{60EEEFD3-E2A2-4490-9DFC-A2834FA09EB3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2A04CF-5AB2-4B16-99FA-FE7DFC3E4A20}" type="pres">
      <dgm:prSet presAssocID="{1AEAF21B-6BD8-4288-82C3-23E45BBF280F}" presName="space" presStyleCnt="0"/>
      <dgm:spPr/>
    </dgm:pt>
    <dgm:pt modelId="{8BE9BA50-3B4F-4959-9A88-F30FF3DDEB31}" type="pres">
      <dgm:prSet presAssocID="{08F81DD3-01E9-4BDD-AC36-99EA96829ABD}" presName="composite" presStyleCnt="0"/>
      <dgm:spPr/>
    </dgm:pt>
    <dgm:pt modelId="{DE9FC093-9706-4746-AFC0-9A854FCA6EDD}" type="pres">
      <dgm:prSet presAssocID="{08F81DD3-01E9-4BDD-AC36-99EA96829ABD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7D2007-C78D-480F-A558-6A6D34161363}" type="pres">
      <dgm:prSet presAssocID="{08F81DD3-01E9-4BDD-AC36-99EA96829ABD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E440FE-3CEA-483A-9603-B28AAA143E72}" srcId="{6B15D00A-4038-493C-ADDF-9B039545FA39}" destId="{9A7A2C0C-D4CC-4979-AA88-08C917097DD2}" srcOrd="0" destOrd="0" parTransId="{CB2C7DE4-A45D-4E7F-A0CB-F0BB03A74BFF}" sibTransId="{8319B171-9BFC-4A4D-AD19-DA56CD24704C}"/>
    <dgm:cxn modelId="{93ED301B-2F42-4029-817A-691938930DDB}" srcId="{08F81DD3-01E9-4BDD-AC36-99EA96829ABD}" destId="{ADB1C189-52C7-4E3B-A8F4-EA8EC717D828}" srcOrd="1" destOrd="0" parTransId="{1D9034BD-EEAD-4088-AFC3-4207A61E4E08}" sibTransId="{CA454AC7-167E-49F0-B6B2-F9881FEDB5B2}"/>
    <dgm:cxn modelId="{1EA6BD2C-6FB1-47A2-8B9E-78B1B0569822}" type="presOf" srcId="{08F81DD3-01E9-4BDD-AC36-99EA96829ABD}" destId="{DE9FC093-9706-4746-AFC0-9A854FCA6EDD}" srcOrd="0" destOrd="0" presId="urn:microsoft.com/office/officeart/2005/8/layout/hList1"/>
    <dgm:cxn modelId="{8FEEB37F-9A54-4ECA-BCBB-58A53CC5A503}" srcId="{60EEEFD3-E2A2-4490-9DFC-A2834FA09EB3}" destId="{AB2A3435-0465-40A6-B81C-B451014EA802}" srcOrd="1" destOrd="0" parTransId="{D7562A44-1BC8-4F19-B21B-E6431FD6DED1}" sibTransId="{1E0D7B3F-C007-4C06-92F3-866F69BD9ABC}"/>
    <dgm:cxn modelId="{AFDF458A-27DE-48C7-AB10-4B757E94138A}" srcId="{CCF6B76A-5FEF-4693-ACF1-CD6C8490B902}" destId="{6B15D00A-4038-493C-ADDF-9B039545FA39}" srcOrd="0" destOrd="0" parTransId="{E50E3881-C430-4A33-9BBB-4EEDBF4B4626}" sibTransId="{4D798F80-BBE1-456E-8E51-4A8D3A30DBFE}"/>
    <dgm:cxn modelId="{279CBB1C-53B1-4C0C-B3D1-90131C196948}" srcId="{08F81DD3-01E9-4BDD-AC36-99EA96829ABD}" destId="{AE8E39FB-9AC7-40DF-8603-E0ECB0976ED3}" srcOrd="0" destOrd="0" parTransId="{29D7CC07-04B4-4F20-BA15-BCA0EBC0276A}" sibTransId="{7E4B7BD9-C8AA-438D-A127-0D6830B90272}"/>
    <dgm:cxn modelId="{F10F8EE2-8F61-48F2-88C0-798260591348}" type="presOf" srcId="{A648852E-89C9-4728-8684-342D0B575CEC}" destId="{1872DF8E-F56C-4248-BE47-931B01BF96A2}" srcOrd="0" destOrd="1" presId="urn:microsoft.com/office/officeart/2005/8/layout/hList1"/>
    <dgm:cxn modelId="{222D5940-F4AF-43FC-9852-0A1BD0B998A3}" type="presOf" srcId="{AB2A3435-0465-40A6-B81C-B451014EA802}" destId="{40828607-86F8-48B4-82B6-7682D36B6009}" srcOrd="0" destOrd="1" presId="urn:microsoft.com/office/officeart/2005/8/layout/hList1"/>
    <dgm:cxn modelId="{6C4EF699-EB63-48BD-A99E-45515EE4E515}" type="presOf" srcId="{ADB1C189-52C7-4E3B-A8F4-EA8EC717D828}" destId="{F87D2007-C78D-480F-A558-6A6D34161363}" srcOrd="0" destOrd="1" presId="urn:microsoft.com/office/officeart/2005/8/layout/hList1"/>
    <dgm:cxn modelId="{410723E9-CB9A-452D-8EAE-65D7C8F65600}" type="presOf" srcId="{6B15D00A-4038-493C-ADDF-9B039545FA39}" destId="{46E74CE1-C36D-4E6D-91D8-C3E9A4084556}" srcOrd="0" destOrd="0" presId="urn:microsoft.com/office/officeart/2005/8/layout/hList1"/>
    <dgm:cxn modelId="{3663EFBA-E170-4C73-B92D-1B1BC7478E50}" srcId="{CCF6B76A-5FEF-4693-ACF1-CD6C8490B902}" destId="{60EEEFD3-E2A2-4490-9DFC-A2834FA09EB3}" srcOrd="1" destOrd="0" parTransId="{BA2800C8-9FF3-4488-924C-FEC6AC2E3D24}" sibTransId="{1AEAF21B-6BD8-4288-82C3-23E45BBF280F}"/>
    <dgm:cxn modelId="{170F6658-D42E-4CE5-B826-99DD2E5BC8C7}" srcId="{6B15D00A-4038-493C-ADDF-9B039545FA39}" destId="{A648852E-89C9-4728-8684-342D0B575CEC}" srcOrd="1" destOrd="0" parTransId="{16649081-B113-47E8-8655-8EBF08B0B781}" sibTransId="{1CA2E956-64BC-4610-A38A-B1BE9E6AC9F8}"/>
    <dgm:cxn modelId="{FB6E24F1-F4DD-4F00-881A-91E76F2991E0}" type="presOf" srcId="{C7246611-A3C2-4370-80E4-BC14D214BDFC}" destId="{40828607-86F8-48B4-82B6-7682D36B6009}" srcOrd="0" destOrd="0" presId="urn:microsoft.com/office/officeart/2005/8/layout/hList1"/>
    <dgm:cxn modelId="{4F0C1586-3EC7-486C-8051-DC4B2FB31964}" type="presOf" srcId="{AE8E39FB-9AC7-40DF-8603-E0ECB0976ED3}" destId="{F87D2007-C78D-480F-A558-6A6D34161363}" srcOrd="0" destOrd="0" presId="urn:microsoft.com/office/officeart/2005/8/layout/hList1"/>
    <dgm:cxn modelId="{58AE82A3-847D-4AA6-8EFB-6529AF7D69A8}" type="presOf" srcId="{1A9CE413-317E-4126-BD2D-5A1F84A2C6CB}" destId="{F87D2007-C78D-480F-A558-6A6D34161363}" srcOrd="0" destOrd="2" presId="urn:microsoft.com/office/officeart/2005/8/layout/hList1"/>
    <dgm:cxn modelId="{8BD5044E-9132-4B56-B7F4-C8C3F17086A5}" srcId="{CCF6B76A-5FEF-4693-ACF1-CD6C8490B902}" destId="{08F81DD3-01E9-4BDD-AC36-99EA96829ABD}" srcOrd="2" destOrd="0" parTransId="{A713A081-4FC5-4DE9-9D3A-8C86816B3062}" sibTransId="{F0FC47BB-43DC-4CB1-8589-A83BC74F0AE0}"/>
    <dgm:cxn modelId="{6D4EC1C6-D566-4698-8985-B81D9F8FB7DE}" srcId="{08F81DD3-01E9-4BDD-AC36-99EA96829ABD}" destId="{1A9CE413-317E-4126-BD2D-5A1F84A2C6CB}" srcOrd="2" destOrd="0" parTransId="{C257B442-0DEF-4560-A062-00E6F3277889}" sibTransId="{64363552-5661-4527-940D-BD955AB833C4}"/>
    <dgm:cxn modelId="{D4B15C02-9B7E-4E4C-98BB-F2625E5E2213}" srcId="{60EEEFD3-E2A2-4490-9DFC-A2834FA09EB3}" destId="{C7246611-A3C2-4370-80E4-BC14D214BDFC}" srcOrd="0" destOrd="0" parTransId="{7AA0B811-E13C-4526-B90D-E0EB6557704C}" sibTransId="{67DEA17C-E7D0-42A0-8896-178D15FD6F07}"/>
    <dgm:cxn modelId="{3DF48D2C-616A-437B-B781-3433F35AAD17}" type="presOf" srcId="{9A7A2C0C-D4CC-4979-AA88-08C917097DD2}" destId="{1872DF8E-F56C-4248-BE47-931B01BF96A2}" srcOrd="0" destOrd="0" presId="urn:microsoft.com/office/officeart/2005/8/layout/hList1"/>
    <dgm:cxn modelId="{F0E4AEE8-4D30-4B93-9A13-59E50E2AE93C}" type="presOf" srcId="{60EEEFD3-E2A2-4490-9DFC-A2834FA09EB3}" destId="{9B05AA3A-979D-4EFA-8066-C21290FEB048}" srcOrd="0" destOrd="0" presId="urn:microsoft.com/office/officeart/2005/8/layout/hList1"/>
    <dgm:cxn modelId="{E12E2F74-8A12-4EED-821C-0BB6117E0AB5}" type="presOf" srcId="{CCF6B76A-5FEF-4693-ACF1-CD6C8490B902}" destId="{00C0C7D3-D135-4051-A02E-4209F667F7AC}" srcOrd="0" destOrd="0" presId="urn:microsoft.com/office/officeart/2005/8/layout/hList1"/>
    <dgm:cxn modelId="{2F1A2B0E-7A64-40C5-850F-6E4B90501879}" type="presParOf" srcId="{00C0C7D3-D135-4051-A02E-4209F667F7AC}" destId="{FABE6ACB-A480-4118-AD96-00A53D4EBB94}" srcOrd="0" destOrd="0" presId="urn:microsoft.com/office/officeart/2005/8/layout/hList1"/>
    <dgm:cxn modelId="{FE9ADAA4-7655-437E-BFB5-F2E93DA58EA8}" type="presParOf" srcId="{FABE6ACB-A480-4118-AD96-00A53D4EBB94}" destId="{46E74CE1-C36D-4E6D-91D8-C3E9A4084556}" srcOrd="0" destOrd="0" presId="urn:microsoft.com/office/officeart/2005/8/layout/hList1"/>
    <dgm:cxn modelId="{4A0E028D-7AB7-4D37-8570-9CA0E5115405}" type="presParOf" srcId="{FABE6ACB-A480-4118-AD96-00A53D4EBB94}" destId="{1872DF8E-F56C-4248-BE47-931B01BF96A2}" srcOrd="1" destOrd="0" presId="urn:microsoft.com/office/officeart/2005/8/layout/hList1"/>
    <dgm:cxn modelId="{F41DDA87-09D1-4DB7-8168-556A881A9D96}" type="presParOf" srcId="{00C0C7D3-D135-4051-A02E-4209F667F7AC}" destId="{05E98C4B-2795-45AA-B63D-2708ED7F7495}" srcOrd="1" destOrd="0" presId="urn:microsoft.com/office/officeart/2005/8/layout/hList1"/>
    <dgm:cxn modelId="{88008D11-2483-4967-8814-62AEDC0119E1}" type="presParOf" srcId="{00C0C7D3-D135-4051-A02E-4209F667F7AC}" destId="{36211B06-F385-4F9A-B295-CA87BC2D0788}" srcOrd="2" destOrd="0" presId="urn:microsoft.com/office/officeart/2005/8/layout/hList1"/>
    <dgm:cxn modelId="{F8AC888B-BA9A-45B5-AEEE-37F411EDDEB9}" type="presParOf" srcId="{36211B06-F385-4F9A-B295-CA87BC2D0788}" destId="{9B05AA3A-979D-4EFA-8066-C21290FEB048}" srcOrd="0" destOrd="0" presId="urn:microsoft.com/office/officeart/2005/8/layout/hList1"/>
    <dgm:cxn modelId="{A5E4A3B9-F097-43DC-9D24-C01C8E908687}" type="presParOf" srcId="{36211B06-F385-4F9A-B295-CA87BC2D0788}" destId="{40828607-86F8-48B4-82B6-7682D36B6009}" srcOrd="1" destOrd="0" presId="urn:microsoft.com/office/officeart/2005/8/layout/hList1"/>
    <dgm:cxn modelId="{348B0F95-F7E4-4E78-A36B-A09C9A08B0E1}" type="presParOf" srcId="{00C0C7D3-D135-4051-A02E-4209F667F7AC}" destId="{232A04CF-5AB2-4B16-99FA-FE7DFC3E4A20}" srcOrd="3" destOrd="0" presId="urn:microsoft.com/office/officeart/2005/8/layout/hList1"/>
    <dgm:cxn modelId="{B78CAC26-8221-4DB5-88E3-0B1780653727}" type="presParOf" srcId="{00C0C7D3-D135-4051-A02E-4209F667F7AC}" destId="{8BE9BA50-3B4F-4959-9A88-F30FF3DDEB31}" srcOrd="4" destOrd="0" presId="urn:microsoft.com/office/officeart/2005/8/layout/hList1"/>
    <dgm:cxn modelId="{74B13F97-FE8D-4AE2-9B56-CBBB61C1DEC7}" type="presParOf" srcId="{8BE9BA50-3B4F-4959-9A88-F30FF3DDEB31}" destId="{DE9FC093-9706-4746-AFC0-9A854FCA6EDD}" srcOrd="0" destOrd="0" presId="urn:microsoft.com/office/officeart/2005/8/layout/hList1"/>
    <dgm:cxn modelId="{04100914-80E3-4D94-81A5-D8B6B1A85DA1}" type="presParOf" srcId="{8BE9BA50-3B4F-4959-9A88-F30FF3DDEB31}" destId="{F87D2007-C78D-480F-A558-6A6D3416136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04BF927-D242-4434-8FF7-04E2D3106BB1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3FBC7CCD-BC3C-4FE4-9E6C-A803EC54BB7B}">
      <dgm:prSet phldrT="[Текст]"/>
      <dgm:spPr/>
      <dgm:t>
        <a:bodyPr/>
        <a:lstStyle/>
        <a:p>
          <a:r>
            <a:rPr lang="ru-RU" b="1" dirty="0" smtClean="0"/>
            <a:t>Организационная часть</a:t>
          </a:r>
          <a:r>
            <a:rPr lang="ru-RU" dirty="0" smtClean="0"/>
            <a:t> </a:t>
          </a:r>
          <a:endParaRPr lang="ru-RU" dirty="0"/>
        </a:p>
      </dgm:t>
    </dgm:pt>
    <dgm:pt modelId="{4AF93C4D-BF24-46B5-BFFE-1E39AA5790EF}" type="parTrans" cxnId="{B6DEB250-6AE9-4425-A361-837F01FEF837}">
      <dgm:prSet/>
      <dgm:spPr/>
      <dgm:t>
        <a:bodyPr/>
        <a:lstStyle/>
        <a:p>
          <a:endParaRPr lang="ru-RU"/>
        </a:p>
      </dgm:t>
    </dgm:pt>
    <dgm:pt modelId="{E0A2A7A6-E76E-4D99-963C-4CC5B0D01DD5}" type="sibTrans" cxnId="{B6DEB250-6AE9-4425-A361-837F01FEF837}">
      <dgm:prSet/>
      <dgm:spPr/>
      <dgm:t>
        <a:bodyPr/>
        <a:lstStyle/>
        <a:p>
          <a:endParaRPr lang="ru-RU"/>
        </a:p>
      </dgm:t>
    </dgm:pt>
    <dgm:pt modelId="{C3A00EDD-E5F1-4EEF-94AB-67590B2F8862}">
      <dgm:prSet phldrT="[Текст]"/>
      <dgm:spPr/>
      <dgm:t>
        <a:bodyPr/>
        <a:lstStyle/>
        <a:p>
          <a:r>
            <a:rPr lang="ru-RU" b="1" dirty="0" smtClean="0"/>
            <a:t>Практическая часть</a:t>
          </a:r>
          <a:r>
            <a:rPr lang="ru-RU" dirty="0" smtClean="0"/>
            <a:t> </a:t>
          </a:r>
          <a:endParaRPr lang="ru-RU" dirty="0"/>
        </a:p>
      </dgm:t>
    </dgm:pt>
    <dgm:pt modelId="{2389DC0B-3FC3-403D-8017-593D2D956E5A}" type="parTrans" cxnId="{ABF6C051-1788-43DC-B0A0-A04B85138809}">
      <dgm:prSet/>
      <dgm:spPr/>
      <dgm:t>
        <a:bodyPr/>
        <a:lstStyle/>
        <a:p>
          <a:endParaRPr lang="ru-RU"/>
        </a:p>
      </dgm:t>
    </dgm:pt>
    <dgm:pt modelId="{32A72B0A-94F4-4208-978E-B9D0EEC20010}" type="sibTrans" cxnId="{ABF6C051-1788-43DC-B0A0-A04B85138809}">
      <dgm:prSet/>
      <dgm:spPr/>
      <dgm:t>
        <a:bodyPr/>
        <a:lstStyle/>
        <a:p>
          <a:endParaRPr lang="ru-RU"/>
        </a:p>
      </dgm:t>
    </dgm:pt>
    <dgm:pt modelId="{FC0AC266-D34A-4EE8-93C2-693BFB4BDB54}">
      <dgm:prSet phldrT="[Текст]"/>
      <dgm:spPr/>
      <dgm:t>
        <a:bodyPr/>
        <a:lstStyle/>
        <a:p>
          <a:r>
            <a:rPr lang="ru-RU" b="1" dirty="0" smtClean="0"/>
            <a:t>Подведение итогов</a:t>
          </a:r>
          <a:endParaRPr lang="ru-RU" dirty="0"/>
        </a:p>
      </dgm:t>
    </dgm:pt>
    <dgm:pt modelId="{CFB2CCA0-2CB9-4016-B181-7FC6C30F6227}" type="parTrans" cxnId="{9F0B0DF9-1249-49BD-945D-13250B3D7BCE}">
      <dgm:prSet/>
      <dgm:spPr/>
      <dgm:t>
        <a:bodyPr/>
        <a:lstStyle/>
        <a:p>
          <a:endParaRPr lang="ru-RU"/>
        </a:p>
      </dgm:t>
    </dgm:pt>
    <dgm:pt modelId="{6BFC7F8A-C0CA-4DC5-82E2-969045BEAD91}" type="sibTrans" cxnId="{9F0B0DF9-1249-49BD-945D-13250B3D7BCE}">
      <dgm:prSet/>
      <dgm:spPr/>
      <dgm:t>
        <a:bodyPr/>
        <a:lstStyle/>
        <a:p>
          <a:endParaRPr lang="ru-RU"/>
        </a:p>
      </dgm:t>
    </dgm:pt>
    <dgm:pt modelId="{B0CB5F1E-AC83-4C90-9CBE-406F42C689EB}" type="pres">
      <dgm:prSet presAssocID="{104BF927-D242-4434-8FF7-04E2D3106BB1}" presName="Name0" presStyleCnt="0">
        <dgm:presLayoutVars>
          <dgm:dir/>
          <dgm:animLvl val="lvl"/>
          <dgm:resizeHandles val="exact"/>
        </dgm:presLayoutVars>
      </dgm:prSet>
      <dgm:spPr/>
    </dgm:pt>
    <dgm:pt modelId="{9DA27672-5208-4D39-98BA-C442CCD05A6A}" type="pres">
      <dgm:prSet presAssocID="{3FBC7CCD-BC3C-4FE4-9E6C-A803EC54BB7B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5F62AC-6962-4BBD-B573-C04B28517B95}" type="pres">
      <dgm:prSet presAssocID="{E0A2A7A6-E76E-4D99-963C-4CC5B0D01DD5}" presName="parTxOnlySpace" presStyleCnt="0"/>
      <dgm:spPr/>
    </dgm:pt>
    <dgm:pt modelId="{6FCE80CD-B9F6-4CD1-A9E6-18C4C449A740}" type="pres">
      <dgm:prSet presAssocID="{C3A00EDD-E5F1-4EEF-94AB-67590B2F8862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9F8F5A-C5D7-494D-BCD8-75AFAC6FEDA2}" type="pres">
      <dgm:prSet presAssocID="{32A72B0A-94F4-4208-978E-B9D0EEC20010}" presName="parTxOnlySpace" presStyleCnt="0"/>
      <dgm:spPr/>
    </dgm:pt>
    <dgm:pt modelId="{6E506C3A-C1D2-4003-9037-9C2D8F6722F3}" type="pres">
      <dgm:prSet presAssocID="{FC0AC266-D34A-4EE8-93C2-693BFB4BDB54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F6C051-1788-43DC-B0A0-A04B85138809}" srcId="{104BF927-D242-4434-8FF7-04E2D3106BB1}" destId="{C3A00EDD-E5F1-4EEF-94AB-67590B2F8862}" srcOrd="1" destOrd="0" parTransId="{2389DC0B-3FC3-403D-8017-593D2D956E5A}" sibTransId="{32A72B0A-94F4-4208-978E-B9D0EEC20010}"/>
    <dgm:cxn modelId="{ED20C686-1A05-4DA2-9CC0-DFAF59F92FC7}" type="presOf" srcId="{104BF927-D242-4434-8FF7-04E2D3106BB1}" destId="{B0CB5F1E-AC83-4C90-9CBE-406F42C689EB}" srcOrd="0" destOrd="0" presId="urn:microsoft.com/office/officeart/2005/8/layout/chevron1"/>
    <dgm:cxn modelId="{B6DEB250-6AE9-4425-A361-837F01FEF837}" srcId="{104BF927-D242-4434-8FF7-04E2D3106BB1}" destId="{3FBC7CCD-BC3C-4FE4-9E6C-A803EC54BB7B}" srcOrd="0" destOrd="0" parTransId="{4AF93C4D-BF24-46B5-BFFE-1E39AA5790EF}" sibTransId="{E0A2A7A6-E76E-4D99-963C-4CC5B0D01DD5}"/>
    <dgm:cxn modelId="{7A096AE7-8903-4978-995B-1D97814CDDD5}" type="presOf" srcId="{3FBC7CCD-BC3C-4FE4-9E6C-A803EC54BB7B}" destId="{9DA27672-5208-4D39-98BA-C442CCD05A6A}" srcOrd="0" destOrd="0" presId="urn:microsoft.com/office/officeart/2005/8/layout/chevron1"/>
    <dgm:cxn modelId="{9F0B0DF9-1249-49BD-945D-13250B3D7BCE}" srcId="{104BF927-D242-4434-8FF7-04E2D3106BB1}" destId="{FC0AC266-D34A-4EE8-93C2-693BFB4BDB54}" srcOrd="2" destOrd="0" parTransId="{CFB2CCA0-2CB9-4016-B181-7FC6C30F6227}" sibTransId="{6BFC7F8A-C0CA-4DC5-82E2-969045BEAD91}"/>
    <dgm:cxn modelId="{8F46FCA4-390A-4EF6-9AE9-F3FBF4B4632E}" type="presOf" srcId="{FC0AC266-D34A-4EE8-93C2-693BFB4BDB54}" destId="{6E506C3A-C1D2-4003-9037-9C2D8F6722F3}" srcOrd="0" destOrd="0" presId="urn:microsoft.com/office/officeart/2005/8/layout/chevron1"/>
    <dgm:cxn modelId="{57233D74-B463-4005-B37F-8F3D32AA80B7}" type="presOf" srcId="{C3A00EDD-E5F1-4EEF-94AB-67590B2F8862}" destId="{6FCE80CD-B9F6-4CD1-A9E6-18C4C449A740}" srcOrd="0" destOrd="0" presId="urn:microsoft.com/office/officeart/2005/8/layout/chevron1"/>
    <dgm:cxn modelId="{B3CB40EB-99C8-49E2-A0BF-E9BAD22B26EF}" type="presParOf" srcId="{B0CB5F1E-AC83-4C90-9CBE-406F42C689EB}" destId="{9DA27672-5208-4D39-98BA-C442CCD05A6A}" srcOrd="0" destOrd="0" presId="urn:microsoft.com/office/officeart/2005/8/layout/chevron1"/>
    <dgm:cxn modelId="{C7E474A7-D492-4839-A4A5-0F68BEBE6FB2}" type="presParOf" srcId="{B0CB5F1E-AC83-4C90-9CBE-406F42C689EB}" destId="{A25F62AC-6962-4BBD-B573-C04B28517B95}" srcOrd="1" destOrd="0" presId="urn:microsoft.com/office/officeart/2005/8/layout/chevron1"/>
    <dgm:cxn modelId="{021472A1-88D6-4CD3-AE4F-8A8F5468C7A3}" type="presParOf" srcId="{B0CB5F1E-AC83-4C90-9CBE-406F42C689EB}" destId="{6FCE80CD-B9F6-4CD1-A9E6-18C4C449A740}" srcOrd="2" destOrd="0" presId="urn:microsoft.com/office/officeart/2005/8/layout/chevron1"/>
    <dgm:cxn modelId="{38D92FF6-C381-4F1A-8ABF-D98781E8B6B2}" type="presParOf" srcId="{B0CB5F1E-AC83-4C90-9CBE-406F42C689EB}" destId="{239F8F5A-C5D7-494D-BCD8-75AFAC6FEDA2}" srcOrd="3" destOrd="0" presId="urn:microsoft.com/office/officeart/2005/8/layout/chevron1"/>
    <dgm:cxn modelId="{DA9A063E-4E55-4EF8-B617-95EF9D0AD99D}" type="presParOf" srcId="{B0CB5F1E-AC83-4C90-9CBE-406F42C689EB}" destId="{6E506C3A-C1D2-4003-9037-9C2D8F6722F3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A58156-8AF6-4C55-84BC-6415937BD4A0}">
      <dsp:nvSpPr>
        <dsp:cNvPr id="0" name=""/>
        <dsp:cNvSpPr/>
      </dsp:nvSpPr>
      <dsp:spPr>
        <a:xfrm>
          <a:off x="0" y="0"/>
          <a:ext cx="79928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726DE5-A9F4-4EC4-A1CF-46D40011B663}">
      <dsp:nvSpPr>
        <dsp:cNvPr id="0" name=""/>
        <dsp:cNvSpPr/>
      </dsp:nvSpPr>
      <dsp:spPr>
        <a:xfrm>
          <a:off x="0" y="0"/>
          <a:ext cx="1598577" cy="46085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/>
            <a:t>Задачи</a:t>
          </a:r>
          <a:endParaRPr lang="ru-RU" sz="3400" kern="1200" dirty="0"/>
        </a:p>
      </dsp:txBody>
      <dsp:txXfrm>
        <a:off x="0" y="0"/>
        <a:ext cx="1598577" cy="4608512"/>
      </dsp:txXfrm>
    </dsp:sp>
    <dsp:sp modelId="{9376380B-255D-402D-A197-E645B7BD0DE9}">
      <dsp:nvSpPr>
        <dsp:cNvPr id="0" name=""/>
        <dsp:cNvSpPr/>
      </dsp:nvSpPr>
      <dsp:spPr>
        <a:xfrm>
          <a:off x="1718470" y="54174"/>
          <a:ext cx="6274417" cy="1083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Обучающие</a:t>
          </a:r>
          <a:r>
            <a:rPr lang="ru-RU" sz="1800" kern="1200" dirty="0" smtClean="0"/>
            <a:t>  — научить приёмам работы, показать пошаговые приёмы. Например, мастер-класс может быть направлен на обучение методу торцевания, развитие умения создавать объёмные работы из бумаги. </a:t>
          </a:r>
          <a:endParaRPr lang="ru-RU" sz="1800" kern="1200" dirty="0"/>
        </a:p>
      </dsp:txBody>
      <dsp:txXfrm>
        <a:off x="1718470" y="54174"/>
        <a:ext cx="6274417" cy="1083495"/>
      </dsp:txXfrm>
    </dsp:sp>
    <dsp:sp modelId="{F4872F7C-0316-408A-95EF-FF57599715DD}">
      <dsp:nvSpPr>
        <dsp:cNvPr id="0" name=""/>
        <dsp:cNvSpPr/>
      </dsp:nvSpPr>
      <dsp:spPr>
        <a:xfrm>
          <a:off x="1598577" y="1137670"/>
          <a:ext cx="639431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0E4888-E79F-4C84-9878-9F1C4B919936}">
      <dsp:nvSpPr>
        <dsp:cNvPr id="0" name=""/>
        <dsp:cNvSpPr/>
      </dsp:nvSpPr>
      <dsp:spPr>
        <a:xfrm>
          <a:off x="1718470" y="1191844"/>
          <a:ext cx="6274417" cy="1083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Развивающие</a:t>
          </a:r>
          <a:r>
            <a:rPr lang="ru-RU" sz="1800" kern="1200" dirty="0" smtClean="0"/>
            <a:t>  — развивать воображение, мышление, художественные и интеллектуальные способности. </a:t>
          </a:r>
          <a:endParaRPr lang="ru-RU" sz="1800" kern="1200" dirty="0"/>
        </a:p>
      </dsp:txBody>
      <dsp:txXfrm>
        <a:off x="1718470" y="1191844"/>
        <a:ext cx="6274417" cy="1083495"/>
      </dsp:txXfrm>
    </dsp:sp>
    <dsp:sp modelId="{9C5916FC-5726-46C8-AF76-43A96A305934}">
      <dsp:nvSpPr>
        <dsp:cNvPr id="0" name=""/>
        <dsp:cNvSpPr/>
      </dsp:nvSpPr>
      <dsp:spPr>
        <a:xfrm>
          <a:off x="1598577" y="2275340"/>
          <a:ext cx="639431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23E8A1-887D-4D66-9A27-BEA118470D62}">
      <dsp:nvSpPr>
        <dsp:cNvPr id="0" name=""/>
        <dsp:cNvSpPr/>
      </dsp:nvSpPr>
      <dsp:spPr>
        <a:xfrm>
          <a:off x="1718470" y="2329515"/>
          <a:ext cx="6274417" cy="1083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Воспитательные</a:t>
          </a:r>
          <a:r>
            <a:rPr lang="ru-RU" sz="1800" kern="1200" dirty="0" smtClean="0"/>
            <a:t>  — воспитывать эстетическое восприятие, художественный вкус, желание создавать свои работы по собственному воображению. </a:t>
          </a:r>
          <a:endParaRPr lang="ru-RU" sz="1800" kern="1200" dirty="0"/>
        </a:p>
      </dsp:txBody>
      <dsp:txXfrm>
        <a:off x="1718470" y="2329515"/>
        <a:ext cx="6274417" cy="1083495"/>
      </dsp:txXfrm>
    </dsp:sp>
    <dsp:sp modelId="{61C4892A-C465-4376-863C-C120C203A4A0}">
      <dsp:nvSpPr>
        <dsp:cNvPr id="0" name=""/>
        <dsp:cNvSpPr/>
      </dsp:nvSpPr>
      <dsp:spPr>
        <a:xfrm>
          <a:off x="1598577" y="3413010"/>
          <a:ext cx="639431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6A2EF7-8ADE-494E-BE59-60B9AA8F1F5E}">
      <dsp:nvSpPr>
        <dsp:cNvPr id="0" name=""/>
        <dsp:cNvSpPr/>
      </dsp:nvSpPr>
      <dsp:spPr>
        <a:xfrm>
          <a:off x="1718470" y="3467185"/>
          <a:ext cx="6274417" cy="1083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Вовлечение родителей — мастер-класс может быть формой совместной деятельности, где родители и дети участвуют в творческом процессе. </a:t>
          </a:r>
          <a:endParaRPr lang="ru-RU" sz="1800" kern="1200" dirty="0"/>
        </a:p>
      </dsp:txBody>
      <dsp:txXfrm>
        <a:off x="1718470" y="3467185"/>
        <a:ext cx="6274417" cy="1083495"/>
      </dsp:txXfrm>
    </dsp:sp>
    <dsp:sp modelId="{2F2AA655-FD39-4293-A74F-C940D4329D3F}">
      <dsp:nvSpPr>
        <dsp:cNvPr id="0" name=""/>
        <dsp:cNvSpPr/>
      </dsp:nvSpPr>
      <dsp:spPr>
        <a:xfrm>
          <a:off x="1598577" y="4550680"/>
          <a:ext cx="639431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0C0548-72ED-45B4-A423-75601563F919}">
      <dsp:nvSpPr>
        <dsp:cNvPr id="0" name=""/>
        <dsp:cNvSpPr/>
      </dsp:nvSpPr>
      <dsp:spPr>
        <a:xfrm>
          <a:off x="0" y="273267"/>
          <a:ext cx="8424936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40BCB6-7C52-49FF-94AB-E26D1580D5C4}">
      <dsp:nvSpPr>
        <dsp:cNvPr id="0" name=""/>
        <dsp:cNvSpPr/>
      </dsp:nvSpPr>
      <dsp:spPr>
        <a:xfrm>
          <a:off x="421246" y="47279"/>
          <a:ext cx="5897455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Благоприятная окружающая атмосфера</a:t>
          </a:r>
          <a:endParaRPr lang="ru-RU" sz="1700" kern="1200" dirty="0"/>
        </a:p>
      </dsp:txBody>
      <dsp:txXfrm>
        <a:off x="445744" y="71777"/>
        <a:ext cx="5848459" cy="452844"/>
      </dsp:txXfrm>
    </dsp:sp>
    <dsp:sp modelId="{47768B7F-3B4B-41D7-8E23-408639CE0BE1}">
      <dsp:nvSpPr>
        <dsp:cNvPr id="0" name=""/>
        <dsp:cNvSpPr/>
      </dsp:nvSpPr>
      <dsp:spPr>
        <a:xfrm>
          <a:off x="0" y="1069320"/>
          <a:ext cx="8424936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5AC09A-2EC0-4369-88A1-648117972F40}">
      <dsp:nvSpPr>
        <dsp:cNvPr id="0" name=""/>
        <dsp:cNvSpPr/>
      </dsp:nvSpPr>
      <dsp:spPr>
        <a:xfrm>
          <a:off x="421246" y="818400"/>
          <a:ext cx="5897455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Доброжелательность педагога</a:t>
          </a:r>
          <a:endParaRPr lang="ru-RU" sz="1700" kern="1200" dirty="0"/>
        </a:p>
      </dsp:txBody>
      <dsp:txXfrm>
        <a:off x="445744" y="842898"/>
        <a:ext cx="5848459" cy="452844"/>
      </dsp:txXfrm>
    </dsp:sp>
    <dsp:sp modelId="{6F168FB1-F58C-4CB5-93EA-825A9FCB0B60}">
      <dsp:nvSpPr>
        <dsp:cNvPr id="0" name=""/>
        <dsp:cNvSpPr/>
      </dsp:nvSpPr>
      <dsp:spPr>
        <a:xfrm>
          <a:off x="0" y="1840440"/>
          <a:ext cx="8424936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D30E47-9F9D-475C-958E-37E7DC5585D6}">
      <dsp:nvSpPr>
        <dsp:cNvPr id="0" name=""/>
        <dsp:cNvSpPr/>
      </dsp:nvSpPr>
      <dsp:spPr>
        <a:xfrm>
          <a:off x="421246" y="1589519"/>
          <a:ext cx="5897455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Отсутствие критики в адрес детей</a:t>
          </a:r>
          <a:endParaRPr lang="ru-RU" sz="1700" kern="1200" dirty="0"/>
        </a:p>
      </dsp:txBody>
      <dsp:txXfrm>
        <a:off x="445744" y="1614017"/>
        <a:ext cx="5848459" cy="452844"/>
      </dsp:txXfrm>
    </dsp:sp>
    <dsp:sp modelId="{D6624129-B7FD-427D-9740-52D17AF85BDE}">
      <dsp:nvSpPr>
        <dsp:cNvPr id="0" name=""/>
        <dsp:cNvSpPr/>
      </dsp:nvSpPr>
      <dsp:spPr>
        <a:xfrm>
          <a:off x="0" y="2611560"/>
          <a:ext cx="8424936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E0D02F-76CE-4842-BB0F-914733889AEB}">
      <dsp:nvSpPr>
        <dsp:cNvPr id="0" name=""/>
        <dsp:cNvSpPr/>
      </dsp:nvSpPr>
      <dsp:spPr>
        <a:xfrm>
          <a:off x="421246" y="2360640"/>
          <a:ext cx="5897455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Поощрение идей, выражение одобрения при их реализации</a:t>
          </a:r>
          <a:endParaRPr lang="ru-RU" sz="1700" kern="1200" dirty="0"/>
        </a:p>
      </dsp:txBody>
      <dsp:txXfrm>
        <a:off x="445744" y="2385138"/>
        <a:ext cx="5848459" cy="452844"/>
      </dsp:txXfrm>
    </dsp:sp>
    <dsp:sp modelId="{F37647D0-E4B0-4568-9EA6-C8F174960A27}">
      <dsp:nvSpPr>
        <dsp:cNvPr id="0" name=""/>
        <dsp:cNvSpPr/>
      </dsp:nvSpPr>
      <dsp:spPr>
        <a:xfrm>
          <a:off x="0" y="3382680"/>
          <a:ext cx="8424936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7E48D9-3CF1-474F-9E53-EDA1267BB939}">
      <dsp:nvSpPr>
        <dsp:cNvPr id="0" name=""/>
        <dsp:cNvSpPr/>
      </dsp:nvSpPr>
      <dsp:spPr>
        <a:xfrm>
          <a:off x="421246" y="3131760"/>
          <a:ext cx="5897455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Предоставление возможности задавать вопросы по теме</a:t>
          </a:r>
          <a:endParaRPr lang="ru-RU" sz="1700" kern="1200" dirty="0"/>
        </a:p>
      </dsp:txBody>
      <dsp:txXfrm>
        <a:off x="445744" y="3156258"/>
        <a:ext cx="5848459" cy="452844"/>
      </dsp:txXfrm>
    </dsp:sp>
    <dsp:sp modelId="{FEFACCD6-13E0-421D-85D0-B21BE534A9ED}">
      <dsp:nvSpPr>
        <dsp:cNvPr id="0" name=""/>
        <dsp:cNvSpPr/>
      </dsp:nvSpPr>
      <dsp:spPr>
        <a:xfrm>
          <a:off x="0" y="4153800"/>
          <a:ext cx="8424936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066158-17EE-4400-AB3A-8581E14491E6}">
      <dsp:nvSpPr>
        <dsp:cNvPr id="0" name=""/>
        <dsp:cNvSpPr/>
      </dsp:nvSpPr>
      <dsp:spPr>
        <a:xfrm>
          <a:off x="421246" y="3902880"/>
          <a:ext cx="5897455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Возможность давать высказаться в процессе обучения</a:t>
          </a:r>
          <a:endParaRPr lang="ru-RU" sz="1700" kern="1200" dirty="0"/>
        </a:p>
      </dsp:txBody>
      <dsp:txXfrm>
        <a:off x="445744" y="3927378"/>
        <a:ext cx="5848459" cy="452844"/>
      </dsp:txXfrm>
    </dsp:sp>
    <dsp:sp modelId="{859CF3B8-A690-4BAD-B800-3919642E62EC}">
      <dsp:nvSpPr>
        <dsp:cNvPr id="0" name=""/>
        <dsp:cNvSpPr/>
      </dsp:nvSpPr>
      <dsp:spPr>
        <a:xfrm>
          <a:off x="0" y="4924920"/>
          <a:ext cx="8424936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15AE1A-46AF-4062-9753-A6200182136C}">
      <dsp:nvSpPr>
        <dsp:cNvPr id="0" name=""/>
        <dsp:cNvSpPr/>
      </dsp:nvSpPr>
      <dsp:spPr>
        <a:xfrm>
          <a:off x="421246" y="4674000"/>
          <a:ext cx="5897455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Отсутствие у детей страха быть непонятыми или высмеянными в случае, если что-либо не получается</a:t>
          </a:r>
          <a:endParaRPr lang="ru-RU" sz="1700" kern="1200" dirty="0"/>
        </a:p>
      </dsp:txBody>
      <dsp:txXfrm>
        <a:off x="445744" y="4698498"/>
        <a:ext cx="5848459" cy="4528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E74CE1-C36D-4E6D-91D8-C3E9A4084556}">
      <dsp:nvSpPr>
        <dsp:cNvPr id="0" name=""/>
        <dsp:cNvSpPr/>
      </dsp:nvSpPr>
      <dsp:spPr>
        <a:xfrm>
          <a:off x="2587" y="5927"/>
          <a:ext cx="2523092" cy="5464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Определение </a:t>
          </a:r>
          <a:r>
            <a:rPr lang="ru-RU" sz="1600" b="1" kern="1200" dirty="0" smtClean="0"/>
            <a:t>темы</a:t>
          </a:r>
          <a:endParaRPr lang="ru-RU" sz="1600" b="1" kern="1200" dirty="0"/>
        </a:p>
      </dsp:txBody>
      <dsp:txXfrm>
        <a:off x="2587" y="5927"/>
        <a:ext cx="2523092" cy="546493"/>
      </dsp:txXfrm>
    </dsp:sp>
    <dsp:sp modelId="{1872DF8E-F56C-4248-BE47-931B01BF96A2}">
      <dsp:nvSpPr>
        <dsp:cNvPr id="0" name=""/>
        <dsp:cNvSpPr/>
      </dsp:nvSpPr>
      <dsp:spPr>
        <a:xfrm>
          <a:off x="2587" y="552420"/>
          <a:ext cx="2523092" cy="508288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Мастер-класс можно приурочить к какому-либо событию, празднику, дате.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Определив тему, педагог обдумывает, какими приемами и методами он сможет обеспечить наилучшее усвоение материала.</a:t>
          </a:r>
          <a:endParaRPr lang="ru-RU" sz="1600" kern="1200" dirty="0"/>
        </a:p>
      </dsp:txBody>
      <dsp:txXfrm>
        <a:off x="2587" y="552420"/>
        <a:ext cx="2523092" cy="5082882"/>
      </dsp:txXfrm>
    </dsp:sp>
    <dsp:sp modelId="{9B05AA3A-979D-4EFA-8066-C21290FEB048}">
      <dsp:nvSpPr>
        <dsp:cNvPr id="0" name=""/>
        <dsp:cNvSpPr/>
      </dsp:nvSpPr>
      <dsp:spPr>
        <a:xfrm>
          <a:off x="2878913" y="5927"/>
          <a:ext cx="2523092" cy="5464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Составление </a:t>
          </a:r>
          <a:r>
            <a:rPr lang="ru-RU" sz="1600" b="1" kern="1200" dirty="0" smtClean="0"/>
            <a:t>плана</a:t>
          </a:r>
          <a:r>
            <a:rPr lang="ru-RU" sz="1600" kern="1200" dirty="0" smtClean="0"/>
            <a:t>, подготовка </a:t>
          </a:r>
          <a:r>
            <a:rPr lang="ru-RU" sz="1600" b="1" kern="1200" dirty="0" smtClean="0"/>
            <a:t>конспекта</a:t>
          </a:r>
          <a:endParaRPr lang="ru-RU" sz="1600" kern="1200" dirty="0"/>
        </a:p>
      </dsp:txBody>
      <dsp:txXfrm>
        <a:off x="2878913" y="5927"/>
        <a:ext cx="2523092" cy="546493"/>
      </dsp:txXfrm>
    </dsp:sp>
    <dsp:sp modelId="{40828607-86F8-48B4-82B6-7682D36B6009}">
      <dsp:nvSpPr>
        <dsp:cNvPr id="0" name=""/>
        <dsp:cNvSpPr/>
      </dsp:nvSpPr>
      <dsp:spPr>
        <a:xfrm>
          <a:off x="2878913" y="552420"/>
          <a:ext cx="2523092" cy="508288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В конспекте указывается цель и задачи занятия, планируемые результаты, необходимые материалы, расписывается ход работы.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Письменная подготовка дает возможность педагогу на самом занятии легко и гибко оперировать временем, не тратить его на </a:t>
          </a:r>
          <a:r>
            <a:rPr lang="ru-RU" sz="1600" kern="1200" dirty="0" err="1" smtClean="0"/>
            <a:t>подыскивание</a:t>
          </a:r>
          <a:r>
            <a:rPr lang="ru-RU" sz="1600" kern="1200" dirty="0" smtClean="0"/>
            <a:t> нужных слов и выражений. </a:t>
          </a:r>
          <a:endParaRPr lang="ru-RU" sz="1600" kern="1200" dirty="0"/>
        </a:p>
      </dsp:txBody>
      <dsp:txXfrm>
        <a:off x="2878913" y="552420"/>
        <a:ext cx="2523092" cy="5082882"/>
      </dsp:txXfrm>
    </dsp:sp>
    <dsp:sp modelId="{DE9FC093-9706-4746-AFC0-9A854FCA6EDD}">
      <dsp:nvSpPr>
        <dsp:cNvPr id="0" name=""/>
        <dsp:cNvSpPr/>
      </dsp:nvSpPr>
      <dsp:spPr>
        <a:xfrm>
          <a:off x="5755239" y="5927"/>
          <a:ext cx="2523092" cy="5464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Подбор </a:t>
          </a:r>
          <a:r>
            <a:rPr lang="ru-RU" sz="1600" b="1" kern="1200" dirty="0" smtClean="0"/>
            <a:t>материалов</a:t>
          </a:r>
          <a:endParaRPr lang="ru-RU" sz="1600" kern="1200" dirty="0"/>
        </a:p>
      </dsp:txBody>
      <dsp:txXfrm>
        <a:off x="5755239" y="5927"/>
        <a:ext cx="2523092" cy="546493"/>
      </dsp:txXfrm>
    </dsp:sp>
    <dsp:sp modelId="{F87D2007-C78D-480F-A558-6A6D34161363}">
      <dsp:nvSpPr>
        <dsp:cNvPr id="0" name=""/>
        <dsp:cNvSpPr/>
      </dsp:nvSpPr>
      <dsp:spPr>
        <a:xfrm>
          <a:off x="5755239" y="552420"/>
          <a:ext cx="2523092" cy="508288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На каждого ребёнка готовится раздаточный материал и инструменты, при этом необходимо иметь в запасе несколько комплектов.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Педагогом подготавливается бумага, вырезываются геометрические формы, точатся карандаши, проверяется состояние кистей и другого оборудования.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Раздаточный материал раскладывается на столах непосредственно перед занятием. Клей, ножницы, воду можно раздать по ходу занятия, перед практической частью.</a:t>
          </a:r>
          <a:endParaRPr lang="ru-RU" sz="1600" kern="1200" dirty="0"/>
        </a:p>
      </dsp:txBody>
      <dsp:txXfrm>
        <a:off x="5755239" y="552420"/>
        <a:ext cx="2523092" cy="50828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A27672-5208-4D39-98BA-C442CCD05A6A}">
      <dsp:nvSpPr>
        <dsp:cNvPr id="0" name=""/>
        <dsp:cNvSpPr/>
      </dsp:nvSpPr>
      <dsp:spPr>
        <a:xfrm>
          <a:off x="2203" y="1252965"/>
          <a:ext cx="2684702" cy="107388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Организационная часть</a:t>
          </a:r>
          <a:r>
            <a:rPr lang="ru-RU" sz="1500" kern="1200" dirty="0" smtClean="0"/>
            <a:t> </a:t>
          </a:r>
          <a:endParaRPr lang="ru-RU" sz="1500" kern="1200" dirty="0"/>
        </a:p>
      </dsp:txBody>
      <dsp:txXfrm>
        <a:off x="539144" y="1252965"/>
        <a:ext cx="1610821" cy="1073881"/>
      </dsp:txXfrm>
    </dsp:sp>
    <dsp:sp modelId="{6FCE80CD-B9F6-4CD1-A9E6-18C4C449A740}">
      <dsp:nvSpPr>
        <dsp:cNvPr id="0" name=""/>
        <dsp:cNvSpPr/>
      </dsp:nvSpPr>
      <dsp:spPr>
        <a:xfrm>
          <a:off x="2418436" y="1252965"/>
          <a:ext cx="2684702" cy="107388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Практическая часть</a:t>
          </a:r>
          <a:r>
            <a:rPr lang="ru-RU" sz="1500" kern="1200" dirty="0" smtClean="0"/>
            <a:t> </a:t>
          </a:r>
          <a:endParaRPr lang="ru-RU" sz="1500" kern="1200" dirty="0"/>
        </a:p>
      </dsp:txBody>
      <dsp:txXfrm>
        <a:off x="2955377" y="1252965"/>
        <a:ext cx="1610821" cy="1073881"/>
      </dsp:txXfrm>
    </dsp:sp>
    <dsp:sp modelId="{6E506C3A-C1D2-4003-9037-9C2D8F6722F3}">
      <dsp:nvSpPr>
        <dsp:cNvPr id="0" name=""/>
        <dsp:cNvSpPr/>
      </dsp:nvSpPr>
      <dsp:spPr>
        <a:xfrm>
          <a:off x="4834668" y="1252965"/>
          <a:ext cx="2684702" cy="107388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Подведение итогов</a:t>
          </a:r>
          <a:endParaRPr lang="ru-RU" sz="1500" kern="1200" dirty="0"/>
        </a:p>
      </dsp:txBody>
      <dsp:txXfrm>
        <a:off x="5371609" y="1252965"/>
        <a:ext cx="1610821" cy="10738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60027" y="1988840"/>
            <a:ext cx="7776864" cy="1584176"/>
          </a:xfrm>
          <a:prstGeom prst="roundRect">
            <a:avLst/>
          </a:prstGeom>
          <a:solidFill>
            <a:srgbClr val="FFD5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4491" y="1772816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Особенности организации творческих мастер-классов для дошкольников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3789040"/>
            <a:ext cx="6400800" cy="1516481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chemeClr val="bg1"/>
                </a:solidFill>
              </a:rPr>
              <a:t> </a:t>
            </a:r>
            <a:endParaRPr lang="ru-RU" sz="1800" dirty="0">
              <a:solidFill>
                <a:schemeClr val="bg1"/>
              </a:solidFill>
            </a:endParaRPr>
          </a:p>
          <a:p>
            <a:pPr algn="ctr"/>
            <a:r>
              <a:rPr lang="ru-RU" sz="1800" b="1" dirty="0">
                <a:solidFill>
                  <a:schemeClr val="bg1"/>
                </a:solidFill>
              </a:rPr>
              <a:t>Консультация для педагогов дополнительного образования</a:t>
            </a:r>
            <a:endParaRPr lang="ru-RU" sz="1800" dirty="0">
              <a:solidFill>
                <a:schemeClr val="bg1"/>
              </a:solidFill>
            </a:endParaRPr>
          </a:p>
          <a:p>
            <a:pPr algn="ctr"/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68144" y="5805264"/>
            <a:ext cx="29495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Сидорова И.А.,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методист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МБУ ДО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Лесновский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ДДТ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812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165" y="188640"/>
            <a:ext cx="3349835" cy="2575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836712"/>
            <a:ext cx="6264696" cy="4608512"/>
          </a:xfrm>
        </p:spPr>
        <p:txBody>
          <a:bodyPr>
            <a:noAutofit/>
          </a:bodyPr>
          <a:lstStyle/>
          <a:p>
            <a:r>
              <a:rPr lang="ru-RU" sz="2300" dirty="0">
                <a:solidFill>
                  <a:srgbClr val="FF0066"/>
                </a:solidFill>
              </a:rPr>
              <a:t>Мастер-классы</a:t>
            </a:r>
            <a:r>
              <a:rPr lang="ru-RU" sz="2300" dirty="0"/>
              <a:t> — форма совместной деятельности, направленная на развитие творческих способностей, знакомство с различными техниками и </a:t>
            </a:r>
            <a:r>
              <a:rPr lang="ru-RU" sz="2300" dirty="0" smtClean="0"/>
              <a:t>материалами.</a:t>
            </a:r>
          </a:p>
          <a:p>
            <a:r>
              <a:rPr lang="ru-RU" sz="2300" dirty="0" smtClean="0"/>
              <a:t>Такое </a:t>
            </a:r>
            <a:r>
              <a:rPr lang="ru-RU" sz="2300" dirty="0"/>
              <a:t>занятие включает в себя теоретическую и практическую подготовку в определённом виде творческой деятельности (рисование, лепка, аппликация и др.). Важно учитывать возрастные и индивидуальные особенности детей, использовать разнообразные методы и материалы.  </a:t>
            </a:r>
          </a:p>
          <a:p>
            <a:endParaRPr lang="ru-RU" sz="2300" dirty="0"/>
          </a:p>
        </p:txBody>
      </p:sp>
    </p:spTree>
    <p:extLst>
      <p:ext uri="{BB962C8B-B14F-4D97-AF65-F5344CB8AC3E}">
        <p14:creationId xmlns:p14="http://schemas.microsoft.com/office/powerpoint/2010/main" val="306907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2457622"/>
              </p:ext>
            </p:extLst>
          </p:nvPr>
        </p:nvGraphicFramePr>
        <p:xfrm>
          <a:off x="755576" y="1916832"/>
          <a:ext cx="7992888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3568" y="476672"/>
            <a:ext cx="806489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Цель мастер-класса: </a:t>
            </a:r>
            <a:r>
              <a:rPr lang="ru-RU" sz="2400" dirty="0"/>
              <a:t>развитие творческих способностей через художественно-творческую деятельность и формирование интереса к искусству.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5953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" t="18789" r="34918"/>
          <a:stretch/>
        </p:blipFill>
        <p:spPr bwMode="auto">
          <a:xfrm>
            <a:off x="4409813" y="1300181"/>
            <a:ext cx="4459856" cy="2982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15616" y="692696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000" b="1" dirty="0"/>
              <a:t>Согласно СанПиН 1.2.3685-21, продолжительность </a:t>
            </a:r>
            <a:r>
              <a:rPr lang="ru-RU" sz="2400" b="1" dirty="0"/>
              <a:t>занятия</a:t>
            </a:r>
            <a:r>
              <a:rPr lang="ru-RU" sz="2000" b="1" dirty="0"/>
              <a:t> для дошкольников составляет:</a:t>
            </a:r>
            <a:br>
              <a:rPr lang="ru-RU" sz="2000" b="1" dirty="0"/>
            </a:b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61362" y="4437112"/>
            <a:ext cx="71068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2000" dirty="0"/>
              <a:t>Эти нормы необходимо учитывать при планировании занятия.</a:t>
            </a:r>
          </a:p>
          <a:p>
            <a:endParaRPr lang="ru-RU" sz="2000" dirty="0"/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971600" y="1844824"/>
            <a:ext cx="4032448" cy="2358261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0" dirty="0"/>
              <a:t>от 1,5 до 3 лет — 10 минут;</a:t>
            </a:r>
          </a:p>
          <a:p>
            <a:pPr>
              <a:buFont typeface="Wingdings" pitchFamily="2" charset="2"/>
              <a:buChar char="Ø"/>
            </a:pPr>
            <a:r>
              <a:rPr lang="ru-RU" sz="2000" b="0" dirty="0"/>
              <a:t>от 3 до 4 лет — 15 минут;</a:t>
            </a:r>
          </a:p>
          <a:p>
            <a:pPr>
              <a:buFont typeface="Wingdings" pitchFamily="2" charset="2"/>
              <a:buChar char="Ø"/>
            </a:pPr>
            <a:r>
              <a:rPr lang="ru-RU" sz="2000" b="0" dirty="0"/>
              <a:t>от 4 до 5 лет — 20 минут;</a:t>
            </a:r>
          </a:p>
          <a:p>
            <a:pPr>
              <a:buFont typeface="Wingdings" pitchFamily="2" charset="2"/>
              <a:buChar char="Ø"/>
            </a:pPr>
            <a:r>
              <a:rPr lang="ru-RU" sz="2000" b="0" dirty="0"/>
              <a:t>от 5 до 6 лет — 25 минут;</a:t>
            </a:r>
          </a:p>
          <a:p>
            <a:pPr>
              <a:buFont typeface="Wingdings" pitchFamily="2" charset="2"/>
              <a:buChar char="Ø"/>
            </a:pPr>
            <a:r>
              <a:rPr lang="ru-RU" sz="2000" b="0" dirty="0"/>
              <a:t>от 6 до 7 лет — 30 минут.</a:t>
            </a:r>
          </a:p>
          <a:p>
            <a:endParaRPr lang="ru-RU" sz="2000" b="0" dirty="0"/>
          </a:p>
        </p:txBody>
      </p:sp>
    </p:spTree>
    <p:extLst>
      <p:ext uri="{BB962C8B-B14F-4D97-AF65-F5344CB8AC3E}">
        <p14:creationId xmlns:p14="http://schemas.microsoft.com/office/powerpoint/2010/main" val="146008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9509818"/>
              </p:ext>
            </p:extLst>
          </p:nvPr>
        </p:nvGraphicFramePr>
        <p:xfrm>
          <a:off x="395536" y="1196752"/>
          <a:ext cx="842493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1560" y="260647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Для стимулирования развития творческих способностей ребенка важно обеспечить следующее:</a:t>
            </a:r>
            <a:endParaRPr lang="ru-RU" dirty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112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60080"/>
            <a:ext cx="7520940" cy="548640"/>
          </a:xfrm>
        </p:spPr>
        <p:txBody>
          <a:bodyPr/>
          <a:lstStyle/>
          <a:p>
            <a:pPr algn="ctr"/>
            <a:r>
              <a:rPr lang="ru-RU" b="1" dirty="0"/>
              <a:t>Подготовка к занятию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494919"/>
              </p:ext>
            </p:extLst>
          </p:nvPr>
        </p:nvGraphicFramePr>
        <p:xfrm>
          <a:off x="539552" y="908720"/>
          <a:ext cx="8280920" cy="5641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4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520940" cy="548640"/>
          </a:xfrm>
        </p:spPr>
        <p:txBody>
          <a:bodyPr/>
          <a:lstStyle/>
          <a:p>
            <a:pPr algn="ctr"/>
            <a:r>
              <a:rPr lang="ru-RU" b="1" dirty="0"/>
              <a:t>Структура занятия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4679361"/>
              </p:ext>
            </p:extLst>
          </p:nvPr>
        </p:nvGraphicFramePr>
        <p:xfrm>
          <a:off x="827584" y="260648"/>
          <a:ext cx="7521575" cy="3579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AutoShape 2" descr="blob:https://web.telegram.org/456a9d1b-9c41-4901-a5a5-79f0bc11791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Users\1\Downloads\456a9d1b-9c41-4901-a5a5-79f0bc117910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3" b="10456"/>
          <a:stretch/>
        </p:blipFill>
        <p:spPr bwMode="auto">
          <a:xfrm>
            <a:off x="2215622" y="2924944"/>
            <a:ext cx="4228586" cy="365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47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476672"/>
            <a:ext cx="7520940" cy="3579849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/>
              <a:t>Организационная </a:t>
            </a:r>
            <a:r>
              <a:rPr lang="ru-RU" sz="2000" dirty="0"/>
              <a:t>часть </a:t>
            </a:r>
            <a:r>
              <a:rPr lang="ru-RU" sz="2000" b="0" dirty="0"/>
              <a:t>включает знакомство с педагогом, развивающую беседу или сказочно-игровую ситуацию мотивирующего характера. Если занятие посвящено какому-либо празднику, дате, событию, можно рассказать детям об истории его возникновения, загадать загадки, задать наводящие </a:t>
            </a:r>
            <a:r>
              <a:rPr lang="ru-RU" sz="2000" b="0" dirty="0" smtClean="0"/>
              <a:t>вопросы.</a:t>
            </a:r>
          </a:p>
          <a:p>
            <a:pPr algn="just"/>
            <a:r>
              <a:rPr lang="ru-RU" sz="2000" b="0" dirty="0" smtClean="0"/>
              <a:t>Важно </a:t>
            </a:r>
            <a:r>
              <a:rPr lang="ru-RU" sz="2000" b="0" dirty="0"/>
              <a:t>заинтересовать детей и подвести их к практической части. На организационную часть отводится несколько минут, чтобы не перегрузить детей информацией и не потерять их внимание.</a:t>
            </a:r>
          </a:p>
          <a:p>
            <a:pPr algn="just"/>
            <a:r>
              <a:rPr lang="ru-RU" sz="2000" b="0" dirty="0"/>
              <a:t>Если детям предстоит работать с </a:t>
            </a:r>
            <a:r>
              <a:rPr lang="ru-RU" sz="2000" b="0" dirty="0" smtClean="0"/>
              <a:t>ножницами или другими </a:t>
            </a:r>
            <a:r>
              <a:rPr lang="ru-RU" sz="2000" b="0" dirty="0" err="1" smtClean="0"/>
              <a:t>инстркументами</a:t>
            </a:r>
            <a:r>
              <a:rPr lang="ru-RU" sz="2000" b="0" dirty="0" smtClean="0"/>
              <a:t>, </a:t>
            </a:r>
            <a:r>
              <a:rPr lang="ru-RU" sz="2000" b="0" dirty="0"/>
              <a:t>необходимо напомнить технику безопасности.</a:t>
            </a:r>
          </a:p>
          <a:p>
            <a:pPr algn="just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3099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" r="1656"/>
          <a:stretch/>
        </p:blipFill>
        <p:spPr bwMode="auto">
          <a:xfrm>
            <a:off x="2191108" y="4229067"/>
            <a:ext cx="4528869" cy="262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60648"/>
            <a:ext cx="7992888" cy="4968551"/>
          </a:xfrm>
        </p:spPr>
        <p:txBody>
          <a:bodyPr>
            <a:noAutofit/>
          </a:bodyPr>
          <a:lstStyle/>
          <a:p>
            <a:pPr algn="just"/>
            <a:r>
              <a:rPr lang="ru-RU" sz="2000" dirty="0"/>
              <a:t>Практическая часть </a:t>
            </a:r>
            <a:r>
              <a:rPr lang="ru-RU" sz="2000" b="0" dirty="0"/>
              <a:t>включает демонстрацию </a:t>
            </a:r>
            <a:r>
              <a:rPr lang="ru-RU" sz="2000" b="0" dirty="0" smtClean="0"/>
              <a:t>образца и </a:t>
            </a:r>
            <a:r>
              <a:rPr lang="ru-RU" sz="2000" b="0" dirty="0"/>
              <a:t>пошагового выполнения работы. Педагог проговаривает и демонстрирует каждый этап выполнения поделки/рисунка. Дети выполняют действия под наблюдением педагога.</a:t>
            </a:r>
          </a:p>
          <a:p>
            <a:pPr algn="just"/>
            <a:r>
              <a:rPr lang="ru-RU" sz="2000" b="0" dirty="0"/>
              <a:t>При работе с дошкольниками педагогу следует </a:t>
            </a:r>
            <a:r>
              <a:rPr lang="ru-RU" sz="2000" b="0" dirty="0" smtClean="0"/>
              <a:t>помнить, </a:t>
            </a:r>
            <a:r>
              <a:rPr lang="ru-RU" sz="2000" b="0" dirty="0"/>
              <a:t>что они достаточно медленно переключаются с одного вида деятельности на другой - если с ними сначала побеседовали, а затем предложили что-то </a:t>
            </a:r>
            <a:r>
              <a:rPr lang="ru-RU" sz="2000" b="0" dirty="0" smtClean="0"/>
              <a:t>нарисовать, </a:t>
            </a:r>
            <a:r>
              <a:rPr lang="ru-RU" sz="2000" b="0" dirty="0"/>
              <a:t>им потребуется определенное время для того, чтобы перестроиться на выполнение нового </a:t>
            </a:r>
            <a:r>
              <a:rPr lang="ru-RU" sz="2000" b="0" dirty="0" smtClean="0"/>
              <a:t>задания.</a:t>
            </a:r>
          </a:p>
          <a:p>
            <a:pPr algn="just"/>
            <a:r>
              <a:rPr lang="ru-RU" sz="2000" b="0" dirty="0" smtClean="0"/>
              <a:t>Не </a:t>
            </a:r>
            <a:r>
              <a:rPr lang="ru-RU" sz="2000" b="0" dirty="0"/>
              <a:t>стоит ждать от них моментального включения в работу. После вопроса рекомендуется выдерживать </a:t>
            </a:r>
            <a:r>
              <a:rPr lang="ru-RU" sz="2000" b="0" dirty="0" smtClean="0"/>
              <a:t>небольшую паузу, </a:t>
            </a:r>
            <a:r>
              <a:rPr lang="ru-RU" sz="2000" b="0" dirty="0"/>
              <a:t>при необходимости </a:t>
            </a:r>
            <a:r>
              <a:rPr lang="ru-RU" sz="2000" b="0" dirty="0" smtClean="0"/>
              <a:t>переформулировать </a:t>
            </a:r>
            <a:r>
              <a:rPr lang="ru-RU" sz="2000" b="0" dirty="0"/>
              <a:t>или сократить задание.</a:t>
            </a:r>
          </a:p>
          <a:p>
            <a:pPr algn="just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128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36712"/>
            <a:ext cx="288032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9792"/>
            <a:ext cx="8726146" cy="4751375"/>
          </a:xfrm>
        </p:spPr>
        <p:txBody>
          <a:bodyPr>
            <a:noAutofit/>
          </a:bodyPr>
          <a:lstStyle/>
          <a:p>
            <a:r>
              <a:rPr lang="ru-RU" sz="2000" dirty="0"/>
              <a:t>Подведение итогов. </a:t>
            </a:r>
            <a:r>
              <a:rPr lang="ru-RU" sz="2000" b="0" dirty="0"/>
              <a:t>На этом этапе важно получить обратную связь, провести рефлексию. Для этого </a:t>
            </a:r>
            <a:r>
              <a:rPr lang="ru-RU" sz="2000" b="0" dirty="0" smtClean="0"/>
              <a:t>можно задать </a:t>
            </a:r>
            <a:r>
              <a:rPr lang="ru-RU" sz="2000" b="0" dirty="0"/>
              <a:t>детям несколько вопросов, например</a:t>
            </a:r>
            <a:r>
              <a:rPr lang="ru-RU" sz="2000" b="0" dirty="0" smtClean="0"/>
              <a:t>:</a:t>
            </a:r>
          </a:p>
          <a:p>
            <a:endParaRPr lang="ru-RU" sz="2000" b="0" dirty="0"/>
          </a:p>
          <a:p>
            <a:pPr>
              <a:spcBef>
                <a:spcPts val="0"/>
              </a:spcBef>
            </a:pPr>
            <a:r>
              <a:rPr lang="ru-RU" sz="2000" b="0" dirty="0" smtClean="0"/>
              <a:t>- чем </a:t>
            </a:r>
            <a:r>
              <a:rPr lang="ru-RU" sz="2000" b="0" dirty="0"/>
              <a:t>мы сегодня </a:t>
            </a:r>
            <a:r>
              <a:rPr lang="ru-RU" sz="2000" b="0" dirty="0" smtClean="0"/>
              <a:t>занимались?</a:t>
            </a:r>
          </a:p>
          <a:p>
            <a:pPr>
              <a:spcBef>
                <a:spcPts val="0"/>
              </a:spcBef>
            </a:pPr>
            <a:r>
              <a:rPr lang="ru-RU" sz="2000" b="0" dirty="0" smtClean="0"/>
              <a:t>- какому событию было посвящено занятие?</a:t>
            </a:r>
          </a:p>
          <a:p>
            <a:pPr>
              <a:spcBef>
                <a:spcPts val="0"/>
              </a:spcBef>
            </a:pPr>
            <a:r>
              <a:rPr lang="ru-RU" sz="2000" b="0" dirty="0" smtClean="0"/>
              <a:t>- </a:t>
            </a:r>
            <a:r>
              <a:rPr lang="ru-RU" sz="2000" b="0" dirty="0"/>
              <a:t>вам было интересно?</a:t>
            </a:r>
          </a:p>
          <a:p>
            <a:pPr>
              <a:spcBef>
                <a:spcPts val="0"/>
              </a:spcBef>
            </a:pPr>
            <a:r>
              <a:rPr lang="ru-RU" sz="2000" b="0" dirty="0"/>
              <a:t>- что больше всего понравилось?</a:t>
            </a:r>
          </a:p>
          <a:p>
            <a:pPr>
              <a:spcBef>
                <a:spcPts val="0"/>
              </a:spcBef>
            </a:pPr>
            <a:r>
              <a:rPr lang="ru-RU" sz="2000" b="0" dirty="0"/>
              <a:t>- всё ли у вас получилось?</a:t>
            </a:r>
          </a:p>
          <a:p>
            <a:pPr>
              <a:spcBef>
                <a:spcPts val="0"/>
              </a:spcBef>
            </a:pPr>
            <a:r>
              <a:rPr lang="ru-RU" sz="2000" b="0" dirty="0"/>
              <a:t>- какие возникли трудности?</a:t>
            </a:r>
          </a:p>
          <a:p>
            <a:pPr>
              <a:spcBef>
                <a:spcPts val="0"/>
              </a:spcBef>
            </a:pPr>
            <a:r>
              <a:rPr lang="ru-RU" sz="2000" b="0" dirty="0"/>
              <a:t>- как мы с ними справились?</a:t>
            </a:r>
          </a:p>
          <a:p>
            <a:pPr>
              <a:spcBef>
                <a:spcPts val="0"/>
              </a:spcBef>
            </a:pPr>
            <a:r>
              <a:rPr lang="ru-RU" sz="2000" b="0" dirty="0"/>
              <a:t>- как можно использовать эту поделку? (повесить на ёлку, подарить и т.д.)</a:t>
            </a:r>
          </a:p>
          <a:p>
            <a:pPr>
              <a:spcBef>
                <a:spcPts val="0"/>
              </a:spcBef>
            </a:pPr>
            <a:r>
              <a:rPr lang="ru-RU" sz="2000" b="0" dirty="0" smtClean="0"/>
              <a:t>- кому </a:t>
            </a:r>
            <a:r>
              <a:rPr lang="ru-RU" sz="2000" b="0" dirty="0"/>
              <a:t>можно подарить получившийся рисунок/поделку</a:t>
            </a:r>
            <a:r>
              <a:rPr lang="ru-RU" sz="2000" b="0" dirty="0" smtClean="0"/>
              <a:t>?</a:t>
            </a:r>
          </a:p>
          <a:p>
            <a:pPr>
              <a:spcBef>
                <a:spcPts val="0"/>
              </a:spcBef>
            </a:pPr>
            <a:endParaRPr lang="ru-RU" sz="2000" b="0" dirty="0"/>
          </a:p>
          <a:p>
            <a:r>
              <a:rPr lang="ru-RU" sz="2000" b="0" dirty="0" smtClean="0"/>
              <a:t>Можно </a:t>
            </a:r>
            <a:r>
              <a:rPr lang="ru-RU" sz="2000" b="0" dirty="0"/>
              <a:t>устроить мини-выставку получившихся работ, сделать общее фото. 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0181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7" t="9111" r="7294" b="8689"/>
          <a:stretch/>
        </p:blipFill>
        <p:spPr bwMode="auto">
          <a:xfrm>
            <a:off x="15246" y="764704"/>
            <a:ext cx="4358361" cy="420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0" y="476672"/>
            <a:ext cx="4392488" cy="4758935"/>
          </a:xfrm>
        </p:spPr>
        <p:txBody>
          <a:bodyPr>
            <a:noAutofit/>
          </a:bodyPr>
          <a:lstStyle/>
          <a:p>
            <a:r>
              <a:rPr lang="ru-RU" sz="2200" dirty="0"/>
              <a:t>Изобразительная деятельность ребёнка, которой он только начинает овладевать, нуждается в квалифицированном руководстве со стороны взрослого. Но чтобы развить у каждого воспитанника творческие способности, заложенные природой, педагог должен быть подготовлен к проведению занятий на качественном уровне.</a:t>
            </a:r>
          </a:p>
          <a:p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6515083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182</TotalTime>
  <Words>585</Words>
  <Application>Microsoft Office PowerPoint</Application>
  <PresentationFormat>Экран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Углы</vt:lpstr>
      <vt:lpstr>Особенности организации творческих мастер-классов для дошкольников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Подготовка к занятию </vt:lpstr>
      <vt:lpstr>Структура занятия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организации творческих мастер-классов для дошкольников</dc:title>
  <dc:creator>1</dc:creator>
  <cp:lastModifiedBy>1</cp:lastModifiedBy>
  <cp:revision>20</cp:revision>
  <dcterms:created xsi:type="dcterms:W3CDTF">2026-01-13T08:00:16Z</dcterms:created>
  <dcterms:modified xsi:type="dcterms:W3CDTF">2026-01-13T14:00:49Z</dcterms:modified>
</cp:coreProperties>
</file>