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ECE08-857A-4148-9672-C05D726D02DC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9B381-EBC2-4580-8851-B288C0AED4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ECE08-857A-4148-9672-C05D726D02DC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9B381-EBC2-4580-8851-B288C0AED4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ECE08-857A-4148-9672-C05D726D02DC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9B381-EBC2-4580-8851-B288C0AED4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ECE08-857A-4148-9672-C05D726D02DC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9B381-EBC2-4580-8851-B288C0AED4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ECE08-857A-4148-9672-C05D726D02DC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9B381-EBC2-4580-8851-B288C0AED4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ECE08-857A-4148-9672-C05D726D02DC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9B381-EBC2-4580-8851-B288C0AED4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ECE08-857A-4148-9672-C05D726D02DC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9B381-EBC2-4580-8851-B288C0AED4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ECE08-857A-4148-9672-C05D726D02DC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9B381-EBC2-4580-8851-B288C0AED4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ECE08-857A-4148-9672-C05D726D02DC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9B381-EBC2-4580-8851-B288C0AED4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ECE08-857A-4148-9672-C05D726D02DC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9B381-EBC2-4580-8851-B288C0AED4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ECE08-857A-4148-9672-C05D726D02DC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9B381-EBC2-4580-8851-B288C0AED4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ECE08-857A-4148-9672-C05D726D02DC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9B381-EBC2-4580-8851-B288C0AED4B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jpeg"/><Relationship Id="rId2" Type="http://schemas.openxmlformats.org/officeDocument/2006/relationships/audio" Target="file:///F:\9%20&#1084;&#1072;&#1103;%202020\minuta_molchaniya_-_minuta_molchaniya_(iPlayer.fm).mp3" TargetMode="External"/><Relationship Id="rId1" Type="http://schemas.openxmlformats.org/officeDocument/2006/relationships/audio" Target="file:///F:\9%20&#1084;&#1072;&#1103;%202020\&#1070;&#1088;&#1080;&#1081;%20&#1051;&#1077;&#1074;&#1080;&#1090;&#1072;&#1085;%20-%20&#1054;&#1073;&#1098;&#1103;&#1074;&#1083;&#1077;&#1085;&#1080;&#1077;%20&#1086;%20&#1085;&#1072;&#1095;&#1072;&#1083;&#1077;%20&#1042;&#1077;&#1083;&#1080;&#1082;&#1086;&#1081;%20&#1054;&#1090;&#1077;&#1095;&#1077;&#1089;&#1090;&#1074;&#1077;&#1085;&#1085;&#1086;&#1081;%20&#1042;&#1086;&#1081;&#1085;&#1099;._(Inkompmusic.ru).mp3" TargetMode="Externa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1.jpe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28596" y="142853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9933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Муниципальное бюджетное дошкольное образовательное учреждение детский сад комбинированного вида  № 4 «</a:t>
            </a:r>
            <a:r>
              <a:rPr lang="ru-RU" b="1" dirty="0" err="1" smtClean="0">
                <a:solidFill>
                  <a:srgbClr val="9933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Семицветик</a:t>
            </a:r>
            <a:r>
              <a:rPr lang="ru-RU" b="1" dirty="0" smtClean="0">
                <a:solidFill>
                  <a:srgbClr val="9933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endParaRPr lang="ru-RU" dirty="0">
              <a:solidFill>
                <a:srgbClr val="9933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3042" y="3357562"/>
            <a:ext cx="6143668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«ДОРОГАМИ ВОЙНЫ»</a:t>
            </a:r>
            <a:endParaRPr lang="ru-RU" sz="4000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43042" y="1000109"/>
            <a:ext cx="59293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i="1" dirty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икторина для детей 6-7 лет.</a:t>
            </a:r>
          </a:p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Посвященная </a:t>
            </a:r>
            <a:r>
              <a:rPr lang="en-US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81</a:t>
            </a:r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годовщине ВЕЛИКОЙ ПОБЕДЫ.</a:t>
            </a:r>
          </a:p>
          <a:p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4" descr="C:\Users\Home\Downloads\34f4b6ea9e971fda0a71ed566be04c7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1928802"/>
            <a:ext cx="3429024" cy="107157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10" name="Прямоугольник 9"/>
          <p:cNvSpPr/>
          <p:nvPr/>
        </p:nvSpPr>
        <p:spPr>
          <a:xfrm>
            <a:off x="6072198" y="5286389"/>
            <a:ext cx="30718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Выполнила: </a:t>
            </a:r>
            <a:r>
              <a:rPr lang="ru-RU" sz="1600" b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воспитатель Руколеева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Ю.А.</a:t>
            </a:r>
            <a:endParaRPr lang="ru-RU" sz="16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42231" y="6357958"/>
            <a:ext cx="20595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г. Отрадное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202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6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г.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357290" y="142852"/>
            <a:ext cx="6286544" cy="100013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1.«ЧТО Я ЗНАЮ О ВОЙНЕ»</a:t>
            </a:r>
            <a:endParaRPr lang="ru-RU" sz="3200" b="1" dirty="0"/>
          </a:p>
        </p:txBody>
      </p:sp>
      <p:pic>
        <p:nvPicPr>
          <p:cNvPr id="3074" name="Picture 2" descr="C:\Users\Home\Downloads\s1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4000504"/>
            <a:ext cx="3882236" cy="2397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Home\Downloads\s1200 (1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4000504"/>
            <a:ext cx="3929090" cy="2416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C:\Users\Home\Downloads\img3 (1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5984" y="1285860"/>
            <a:ext cx="4667283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Юрий Левитан - Объявление о начале Великой Отечественной Войны._(Inkompmusic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2214546" y="1357298"/>
            <a:ext cx="304800" cy="304800"/>
          </a:xfrm>
          <a:prstGeom prst="rect">
            <a:avLst/>
          </a:prstGeom>
        </p:spPr>
      </p:pic>
      <p:pic>
        <p:nvPicPr>
          <p:cNvPr id="11" name="minuta_molchaniya_-_minuta_molchaniya_(iPlayer.fm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9" cstate="print"/>
          <a:stretch>
            <a:fillRect/>
          </a:stretch>
        </p:blipFill>
        <p:spPr>
          <a:xfrm>
            <a:off x="4143372" y="414338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65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312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1462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14348" y="428604"/>
            <a:ext cx="6143668" cy="92869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КОГДА НАЧАЛАСЬ ВЕЛИКАЯ ОТЕЧЕСТВЕННАЯ ВОЙНА?</a:t>
            </a:r>
            <a:endParaRPr lang="ru-RU" sz="2400" b="1" dirty="0">
              <a:solidFill>
                <a:srgbClr val="99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0100" y="2500306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214414" y="2357430"/>
            <a:ext cx="500066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74320" lvl="0" indent="-274320">
              <a:spcBef>
                <a:spcPct val="20000"/>
              </a:spcBef>
              <a:buClr>
                <a:schemeClr val="accent1"/>
              </a:buClr>
              <a:buSzPct val="85000"/>
              <a:buFont typeface="Wingdings" pitchFamily="2" charset="2"/>
              <a:buChar char="v"/>
              <a:defRPr/>
            </a:pPr>
            <a:r>
              <a:rPr lang="ru-RU" dirty="0"/>
              <a:t>1 января 2000 года.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214414" y="3071810"/>
            <a:ext cx="5091105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74320" lvl="0" indent="-274320">
              <a:spcBef>
                <a:spcPct val="20000"/>
              </a:spcBef>
              <a:buClr>
                <a:schemeClr val="accent1"/>
              </a:buClr>
              <a:buSzPct val="85000"/>
              <a:buFont typeface="Wingdings" pitchFamily="2" charset="2"/>
              <a:buChar char="v"/>
              <a:defRPr/>
            </a:pPr>
            <a:r>
              <a:rPr lang="ru-RU" dirty="0"/>
              <a:t>10 августа 2010 года .                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214414" y="3786190"/>
            <a:ext cx="5091105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74320" lvl="0" indent="-274320">
              <a:spcBef>
                <a:spcPct val="20000"/>
              </a:spcBef>
              <a:buClr>
                <a:schemeClr val="accent1"/>
              </a:buClr>
              <a:buSzPct val="85000"/>
              <a:buFont typeface="Wingdings" pitchFamily="2" charset="2"/>
              <a:buChar char="v"/>
              <a:defRPr/>
            </a:pPr>
            <a:r>
              <a:rPr lang="ru-RU" dirty="0" smtClean="0"/>
              <a:t>22 июня  1941 </a:t>
            </a:r>
            <a:r>
              <a:rPr lang="ru-RU" dirty="0"/>
              <a:t>года .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1538" y="1071546"/>
            <a:ext cx="6429420" cy="76944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22 июня 1941 года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Home\Downloads\d454a948bcb80a69f154e5b80562ec86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932" y="2643182"/>
            <a:ext cx="4460342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Home\Downloads\USV-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643182"/>
            <a:ext cx="4286279" cy="3006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428728" y="500042"/>
            <a:ext cx="6357982" cy="100013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Сколько лет продолжалась ВОВ?</a:t>
            </a:r>
            <a:endParaRPr lang="ru-RU" sz="2400" b="1" dirty="0">
              <a:solidFill>
                <a:srgbClr val="99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2976" y="2786058"/>
            <a:ext cx="342902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 4 года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142976" y="3786190"/>
            <a:ext cx="342902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10 лет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142976" y="4786322"/>
            <a:ext cx="350046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1 год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00166" y="1071546"/>
            <a:ext cx="5857916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4 года</a:t>
            </a:r>
            <a:endParaRPr lang="ru-RU" sz="3200" dirty="0"/>
          </a:p>
        </p:txBody>
      </p:sp>
      <p:pic>
        <p:nvPicPr>
          <p:cNvPr id="9" name="Picture 2" descr="C:\Users\Кузнецова\Desktop\8178_origin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916832"/>
            <a:ext cx="5624611" cy="4328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214414" y="571480"/>
            <a:ext cx="6357982" cy="92869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Какое государство напало на нашу страну?</a:t>
            </a:r>
            <a:endParaRPr lang="ru-RU" sz="2400" b="1" dirty="0">
              <a:solidFill>
                <a:srgbClr val="99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85852" y="2714620"/>
            <a:ext cx="400052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Америка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285852" y="3500438"/>
            <a:ext cx="400052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Фашистская Германия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285852" y="4286256"/>
            <a:ext cx="4071966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Франция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00166" y="785794"/>
            <a:ext cx="5572164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Фашистская Германия</a:t>
            </a:r>
            <a:endParaRPr lang="ru-RU" sz="3200" dirty="0"/>
          </a:p>
        </p:txBody>
      </p:sp>
      <p:pic>
        <p:nvPicPr>
          <p:cNvPr id="2050" name="Picture 2" descr="C:\Users\Home\Downloads\020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1857364"/>
            <a:ext cx="5286411" cy="3964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 (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1643050"/>
            <a:ext cx="2392899" cy="12858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71538" y="500042"/>
            <a:ext cx="6357982" cy="100013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Как называлась наша страна в то время? </a:t>
            </a:r>
            <a:endParaRPr lang="ru-RU" sz="2400" b="1" dirty="0">
              <a:solidFill>
                <a:srgbClr val="99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414" y="2643182"/>
            <a:ext cx="471490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Россия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214414" y="3571876"/>
            <a:ext cx="4786346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Российская Федерация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214414" y="4500570"/>
            <a:ext cx="485778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Союз Советских Социалистических республик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2976" y="785795"/>
            <a:ext cx="6500858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2400" b="1" dirty="0" smtClean="0"/>
          </a:p>
          <a:p>
            <a:pPr algn="ctr"/>
            <a:r>
              <a:rPr lang="ru-RU" sz="2400" b="1" dirty="0" smtClean="0"/>
              <a:t>Союз Советских Социалистических республик</a:t>
            </a:r>
          </a:p>
          <a:p>
            <a:pPr algn="ctr"/>
            <a:endParaRPr lang="ru-RU" sz="2400" b="1" dirty="0"/>
          </a:p>
        </p:txBody>
      </p:sp>
      <p:pic>
        <p:nvPicPr>
          <p:cNvPr id="9" name="Рисунок 8" descr="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428868"/>
            <a:ext cx="2714644" cy="1166472"/>
          </a:xfrm>
          <a:prstGeom prst="rect">
            <a:avLst/>
          </a:prstGeom>
        </p:spPr>
      </p:pic>
      <p:pic>
        <p:nvPicPr>
          <p:cNvPr id="4097" name="Picture 1" descr="C:\Users\Home\Downloads\a27f9c87-8aba-4da5-a111-b51b9c7f72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322244"/>
            <a:ext cx="5214974" cy="38917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85786" y="571480"/>
            <a:ext cx="7072362" cy="121444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9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Как называлась крепость, которая одной из первых приняла на себя удар фашистских полчищ?</a:t>
            </a:r>
            <a:endParaRPr lang="ru-RU" sz="2400" b="1" dirty="0" smtClean="0">
              <a:solidFill>
                <a:srgbClr val="990000"/>
              </a:solidFill>
              <a:latin typeface="+mj-lt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0100" y="2643182"/>
            <a:ext cx="435771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Петропавловская крепость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000100" y="3500438"/>
            <a:ext cx="4429156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Брестская крепость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14480" y="714356"/>
            <a:ext cx="5357850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Брестская крепость</a:t>
            </a:r>
            <a:endParaRPr lang="ru-RU" sz="3200" b="1" dirty="0"/>
          </a:p>
        </p:txBody>
      </p:sp>
      <p:pic>
        <p:nvPicPr>
          <p:cNvPr id="32769" name="Picture 1" descr="C:\Users\Home\Downloads\61001_1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643050"/>
            <a:ext cx="6319103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57290" y="428604"/>
            <a:ext cx="5143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71538" y="571480"/>
            <a:ext cx="6572296" cy="78581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Какой город находился в блокаде 900 дней ?</a:t>
            </a:r>
            <a:endParaRPr lang="ru-RU" sz="2400" b="1" dirty="0">
              <a:solidFill>
                <a:srgbClr val="99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85852" y="2500306"/>
            <a:ext cx="328614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Ленинград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285852" y="3429000"/>
            <a:ext cx="328614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Калининград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285852" y="4429132"/>
            <a:ext cx="3357586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Москва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28794" y="714356"/>
            <a:ext cx="4714908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ЛЕНИНГРАД</a:t>
            </a:r>
            <a:endParaRPr lang="ru-RU" sz="3600" b="1" dirty="0"/>
          </a:p>
        </p:txBody>
      </p:sp>
      <p:pic>
        <p:nvPicPr>
          <p:cNvPr id="30721" name="Picture 1" descr="C:\Users\Home\Downloads\depositphotos_3776450-stock-photo-diorama-the-siege-of-leningr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071678"/>
            <a:ext cx="6086484" cy="3950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643042" y="500042"/>
            <a:ext cx="5500726" cy="114300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Как называется озеро, по которому шла «Дорога жизни»?</a:t>
            </a:r>
            <a:endParaRPr lang="ru-RU" sz="2400" b="1" dirty="0">
              <a:solidFill>
                <a:srgbClr val="99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00166" y="2714620"/>
            <a:ext cx="342902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Онежское озеро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500166" y="3571876"/>
            <a:ext cx="350046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Ладожское озеро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500166" y="4500570"/>
            <a:ext cx="350046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Озеро Байкал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14480" y="714356"/>
            <a:ext cx="5143536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Ладожское озеро</a:t>
            </a:r>
            <a:endParaRPr lang="ru-RU" sz="3200" b="1" dirty="0"/>
          </a:p>
        </p:txBody>
      </p:sp>
      <p:pic>
        <p:nvPicPr>
          <p:cNvPr id="28673" name="Picture 1" descr="C:\Users\Home\Downloads\Screenshot_11-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3857628"/>
            <a:ext cx="6357982" cy="2090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4" name="Picture 2" descr="C:\Users\Home\Downloads\26819062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1571612"/>
            <a:ext cx="3429024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357290" y="928670"/>
            <a:ext cx="5715040" cy="85725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Как называется плацдарм на левом берегу Невы?</a:t>
            </a:r>
            <a:endParaRPr lang="ru-RU" sz="2400" b="1" dirty="0">
              <a:solidFill>
                <a:srgbClr val="99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414" y="2928934"/>
            <a:ext cx="457203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err="1" smtClean="0"/>
              <a:t>Ораниенбаумский</a:t>
            </a:r>
            <a:r>
              <a:rPr lang="ru-RU" dirty="0" smtClean="0"/>
              <a:t> плацдарм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214414" y="3857628"/>
            <a:ext cx="457203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Невский пятачок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214414" y="4929198"/>
            <a:ext cx="457203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Невская Дубровка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5918" y="571480"/>
            <a:ext cx="5072098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Невский пятачок</a:t>
            </a:r>
            <a:endParaRPr lang="ru-RU" sz="3200" b="1" dirty="0"/>
          </a:p>
        </p:txBody>
      </p:sp>
      <p:pic>
        <p:nvPicPr>
          <p:cNvPr id="26625" name="Picture 1" descr="C:\Users\Home\Downloads\1542248625_pjatachok15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785926"/>
            <a:ext cx="6286544" cy="4420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42976" y="571480"/>
            <a:ext cx="6072230" cy="92869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Как называется военная операция по освобождению Ленинграда от блокады?</a:t>
            </a:r>
            <a:endParaRPr lang="ru-RU" sz="2400" b="1" dirty="0">
              <a:solidFill>
                <a:srgbClr val="99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00166" y="2786058"/>
            <a:ext cx="392909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Искра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500166" y="3786190"/>
            <a:ext cx="4071966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Цитадель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500166" y="4786322"/>
            <a:ext cx="400052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Багратион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3042" y="571480"/>
            <a:ext cx="5143536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ОПЕРАЦИЯ ИСКРА</a:t>
            </a:r>
            <a:endParaRPr lang="ru-RU" sz="3200" b="1" dirty="0"/>
          </a:p>
        </p:txBody>
      </p:sp>
      <p:pic>
        <p:nvPicPr>
          <p:cNvPr id="24577" name="Picture 1" descr="C:\Users\Home\Downloads\map4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346" y="1928802"/>
            <a:ext cx="4385877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78" name="Picture 2" descr="C:\Users\Home\Downloads\regnum_picture_1453117225520140_norm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9952" y="1928803"/>
            <a:ext cx="4312642" cy="3150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285852" y="642918"/>
            <a:ext cx="6215106" cy="128588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Как называется мемориальный комплекс на берегу реки Тосно в г. Отрадное?</a:t>
            </a:r>
            <a:endParaRPr lang="ru-RU" sz="2400" b="1" dirty="0">
              <a:solidFill>
                <a:srgbClr val="990000"/>
              </a:solidFill>
            </a:endParaRPr>
          </a:p>
        </p:txBody>
      </p:sp>
      <p:pic>
        <p:nvPicPr>
          <p:cNvPr id="33794" name="Picture 2" descr="C:\Users\Home\Downloads\slide-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214554"/>
            <a:ext cx="6242050" cy="3479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3571868" y="5572140"/>
            <a:ext cx="5214974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ИВАНОВСКИЙ ПЯТАЧОК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57224" y="357166"/>
            <a:ext cx="6429420" cy="100013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Каким ласковым именем называлось это орудие во время ВОВ?</a:t>
            </a:r>
            <a:endParaRPr lang="ru-RU" sz="2400" b="1" dirty="0">
              <a:solidFill>
                <a:srgbClr val="99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14414" y="2643182"/>
            <a:ext cx="321471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Катюша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1214414" y="3571876"/>
            <a:ext cx="321471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err="1" smtClean="0"/>
              <a:t>Настюша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214414" y="4643446"/>
            <a:ext cx="3357586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Илюша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5918" y="428604"/>
            <a:ext cx="5143536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КАТЮША</a:t>
            </a:r>
            <a:endParaRPr lang="ru-RU" sz="3200" b="1" dirty="0"/>
          </a:p>
        </p:txBody>
      </p:sp>
      <p:pic>
        <p:nvPicPr>
          <p:cNvPr id="10" name="Рисунок 9" descr="2d71c96ffb7eae76a0cfedb2d0d56cde_1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1571612"/>
            <a:ext cx="7072330" cy="470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285852" y="428604"/>
            <a:ext cx="6143668" cy="128588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Самый известный танк времен ВОВ?</a:t>
            </a:r>
            <a:endParaRPr lang="ru-RU" sz="2400" b="1" dirty="0">
              <a:solidFill>
                <a:srgbClr val="990000"/>
              </a:solidFill>
            </a:endParaRPr>
          </a:p>
        </p:txBody>
      </p:sp>
      <p:pic>
        <p:nvPicPr>
          <p:cNvPr id="34818" name="Picture 2" descr="C:\Users\Home\Downloads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928802"/>
            <a:ext cx="6929486" cy="3643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5286380" y="5643578"/>
            <a:ext cx="3071834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Танк Т-34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28860" y="714356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428728" y="642918"/>
            <a:ext cx="5786478" cy="85725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Как называются  головные уборы времен ВОВ?</a:t>
            </a:r>
            <a:endParaRPr lang="ru-RU" sz="2400" b="1" dirty="0">
              <a:solidFill>
                <a:srgbClr val="990000"/>
              </a:solidFill>
            </a:endParaRPr>
          </a:p>
        </p:txBody>
      </p:sp>
      <p:pic>
        <p:nvPicPr>
          <p:cNvPr id="35842" name="Picture 2" descr="C:\Users\Home\Downloads\ekipirovka_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285992"/>
            <a:ext cx="3857622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3" name="Picture 3" descr="C:\Users\Home\Downloads\pilotka_keotica_soldatskaya_khaki_so_zvezdo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2357431"/>
            <a:ext cx="3429024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857224" y="5286388"/>
            <a:ext cx="3286148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КАСКА</a:t>
            </a:r>
            <a:endParaRPr lang="ru-RU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5786446" y="5357826"/>
            <a:ext cx="300039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ПИЛОТКА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00232" y="571480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142976" y="571480"/>
            <a:ext cx="6215106" cy="100013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990000"/>
                </a:solidFill>
              </a:rPr>
              <a:t>Как называлось место, где солдаты отдыхали после боя?</a:t>
            </a:r>
            <a:endParaRPr lang="ru-RU" sz="2400" b="1" dirty="0">
              <a:solidFill>
                <a:srgbClr val="99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14414" y="2714620"/>
            <a:ext cx="321471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дом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285852" y="3571876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214414" y="3571876"/>
            <a:ext cx="321471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окоп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214414" y="4429132"/>
            <a:ext cx="321471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землянка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14480" y="642918"/>
            <a:ext cx="5643602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ЗЕМЛЯНКА</a:t>
            </a:r>
            <a:endParaRPr lang="ru-RU" sz="3200" b="1" dirty="0"/>
          </a:p>
        </p:txBody>
      </p:sp>
      <p:pic>
        <p:nvPicPr>
          <p:cNvPr id="36866" name="Picture 2" descr="C:\Users\Home\Downloads\s1200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714488"/>
            <a:ext cx="5810248" cy="4357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43042" y="500042"/>
            <a:ext cx="5572164" cy="5847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C3300"/>
                </a:solidFill>
              </a:rPr>
              <a:t>ФИЗМИНУТКА</a:t>
            </a:r>
            <a:endParaRPr lang="ru-RU" sz="3200" b="1" dirty="0">
              <a:solidFill>
                <a:srgbClr val="CC33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42976" y="1571612"/>
            <a:ext cx="6929486" cy="452431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Как солдаты на параде,</a:t>
            </a:r>
          </a:p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Мы шагаем ряд за рядом,</a:t>
            </a:r>
          </a:p>
          <a:p>
            <a:pPr algn="ctr"/>
            <a:r>
              <a:rPr lang="ru-RU" sz="2400" b="1" dirty="0" err="1" smtClean="0">
                <a:solidFill>
                  <a:srgbClr val="CC3300"/>
                </a:solidFill>
              </a:rPr>
              <a:t>Левой-раз</a:t>
            </a:r>
            <a:r>
              <a:rPr lang="ru-RU" sz="2400" b="1" dirty="0" smtClean="0">
                <a:solidFill>
                  <a:srgbClr val="CC3300"/>
                </a:solidFill>
              </a:rPr>
              <a:t>, </a:t>
            </a:r>
            <a:r>
              <a:rPr lang="ru-RU" sz="2400" b="1" dirty="0" err="1" smtClean="0">
                <a:solidFill>
                  <a:srgbClr val="CC3300"/>
                </a:solidFill>
              </a:rPr>
              <a:t>левой-раз</a:t>
            </a:r>
            <a:r>
              <a:rPr lang="ru-RU" sz="2400" b="1" dirty="0" smtClean="0">
                <a:solidFill>
                  <a:srgbClr val="CC3300"/>
                </a:solidFill>
              </a:rPr>
              <a:t>,</a:t>
            </a:r>
          </a:p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Посмотрите все на нас.</a:t>
            </a:r>
          </a:p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Мы ногами топ-топ, </a:t>
            </a:r>
          </a:p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Мы руками хлоп-хлоп!</a:t>
            </a:r>
          </a:p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Мы глазами миг-миг,</a:t>
            </a:r>
          </a:p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Мы плечами чик-чик.</a:t>
            </a:r>
          </a:p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Снова выстроились в ряд,</a:t>
            </a:r>
          </a:p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Словно вышли на парад.</a:t>
            </a:r>
          </a:p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Раз-два, раз-два,</a:t>
            </a:r>
          </a:p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Заниматься нам пора.</a:t>
            </a:r>
            <a:endParaRPr lang="ru-RU" sz="2400" b="1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8728" y="357166"/>
            <a:ext cx="6143668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3200" b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2. «ВОЕННЫЕ ПРОФЕССИИ»</a:t>
            </a:r>
            <a:endParaRPr lang="ru-RU" sz="3200" b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42910" y="1714488"/>
            <a:ext cx="3429024" cy="214314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Снова в бой машина мчится,</a:t>
            </a:r>
            <a:br>
              <a:rPr lang="ru-RU" b="1" dirty="0" smtClean="0"/>
            </a:br>
            <a:r>
              <a:rPr lang="ru-RU" b="1" dirty="0" smtClean="0"/>
              <a:t>Режут землю гусеницы,</a:t>
            </a:r>
            <a:br>
              <a:rPr lang="ru-RU" b="1" dirty="0" smtClean="0"/>
            </a:br>
            <a:r>
              <a:rPr lang="ru-RU" b="1" dirty="0" smtClean="0"/>
              <a:t>Та машина в поле чистом</a:t>
            </a:r>
            <a:br>
              <a:rPr lang="ru-RU" b="1" dirty="0" smtClean="0"/>
            </a:br>
            <a:r>
              <a:rPr lang="ru-RU" b="1" dirty="0" smtClean="0"/>
              <a:t>Управляется … 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85786" y="4286256"/>
            <a:ext cx="300039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ТАНКИСТОМ</a:t>
            </a:r>
            <a:endParaRPr lang="ru-RU" sz="2400" b="1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143504" y="1643050"/>
            <a:ext cx="3214710" cy="214314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Самолёт стоит на взлёте,</a:t>
            </a:r>
            <a:br>
              <a:rPr lang="ru-RU" b="1" dirty="0" smtClean="0"/>
            </a:br>
            <a:r>
              <a:rPr lang="ru-RU" b="1" dirty="0" smtClean="0"/>
              <a:t>Я готов уж быть в полёте.</a:t>
            </a:r>
            <a:br>
              <a:rPr lang="ru-RU" b="1" dirty="0" smtClean="0"/>
            </a:br>
            <a:r>
              <a:rPr lang="ru-RU" b="1" dirty="0" smtClean="0"/>
              <a:t>Жду заветный тот приказ,</a:t>
            </a:r>
            <a:br>
              <a:rPr lang="ru-RU" b="1" dirty="0" smtClean="0"/>
            </a:br>
            <a:r>
              <a:rPr lang="ru-RU" b="1" dirty="0" smtClean="0"/>
              <a:t>Защищать, чтоб с неба вас! 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143504" y="4286256"/>
            <a:ext cx="321471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Военный летчик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71472" y="928670"/>
            <a:ext cx="3571900" cy="271464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Родина дала приказ,</a:t>
            </a:r>
            <a:br>
              <a:rPr lang="ru-RU" b="1" dirty="0" smtClean="0"/>
            </a:br>
            <a:r>
              <a:rPr lang="ru-RU" b="1" dirty="0" smtClean="0"/>
              <a:t>И он сразу на Кавказ!</a:t>
            </a:r>
            <a:br>
              <a:rPr lang="ru-RU" b="1" dirty="0" smtClean="0"/>
            </a:br>
            <a:r>
              <a:rPr lang="ru-RU" b="1" dirty="0" smtClean="0"/>
              <a:t>Прыгнул ночью с парашютом —</a:t>
            </a:r>
            <a:br>
              <a:rPr lang="ru-RU" b="1" dirty="0" smtClean="0"/>
            </a:br>
            <a:r>
              <a:rPr lang="ru-RU" b="1" dirty="0" smtClean="0"/>
              <a:t>Дорога, порой минута! </a:t>
            </a:r>
            <a:endParaRPr lang="ru-RU" b="1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14876" y="1000108"/>
            <a:ext cx="3643338" cy="257176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Заменит робота-машину —</a:t>
            </a:r>
            <a:br>
              <a:rPr lang="ru-RU" b="1" dirty="0" smtClean="0"/>
            </a:br>
            <a:r>
              <a:rPr lang="ru-RU" b="1" dirty="0" smtClean="0"/>
              <a:t>Сам обезвредит бомбу, мину.</a:t>
            </a:r>
            <a:br>
              <a:rPr lang="ru-RU" b="1" dirty="0" smtClean="0"/>
            </a:br>
            <a:r>
              <a:rPr lang="ru-RU" b="1" dirty="0" smtClean="0"/>
              <a:t>Совсем не должен ошибаться,</a:t>
            </a:r>
            <a:br>
              <a:rPr lang="ru-RU" b="1" dirty="0" smtClean="0"/>
            </a:br>
            <a:r>
              <a:rPr lang="ru-RU" b="1" dirty="0" smtClean="0"/>
              <a:t>Чтобы в живых потом остаться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000100" y="4071942"/>
            <a:ext cx="264320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ДЕСАНТНИК</a:t>
            </a:r>
            <a:endParaRPr lang="ru-RU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929190" y="4000504"/>
            <a:ext cx="328614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САПЕР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85786" y="1142984"/>
            <a:ext cx="3571900" cy="228601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У паренька сбылась мечта -</a:t>
            </a:r>
            <a:br>
              <a:rPr lang="ru-RU" b="1" dirty="0" smtClean="0"/>
            </a:br>
            <a:r>
              <a:rPr lang="ru-RU" b="1" dirty="0" smtClean="0"/>
              <a:t>Пришел служить он в роту.</a:t>
            </a:r>
            <a:br>
              <a:rPr lang="ru-RU" b="1" dirty="0" smtClean="0"/>
            </a:br>
            <a:r>
              <a:rPr lang="ru-RU" b="1" dirty="0" smtClean="0"/>
              <a:t>Теперь стреляет: "Тра-та-та!"</a:t>
            </a:r>
            <a:br>
              <a:rPr lang="ru-RU" b="1" dirty="0" smtClean="0"/>
            </a:br>
            <a:r>
              <a:rPr lang="ru-RU" b="1" dirty="0" smtClean="0"/>
              <a:t>Из пушки, миномета.</a:t>
            </a:r>
            <a:br>
              <a:rPr lang="ru-RU" b="1" dirty="0" smtClean="0"/>
            </a:br>
            <a:r>
              <a:rPr lang="ru-RU" b="1" dirty="0" smtClean="0"/>
              <a:t>Недавно служит паренек,</a:t>
            </a:r>
            <a:br>
              <a:rPr lang="ru-RU" b="1" dirty="0" smtClean="0"/>
            </a:br>
            <a:r>
              <a:rPr lang="ru-RU" b="1" dirty="0" smtClean="0"/>
              <a:t>Но самый лучший он стрелок</a:t>
            </a:r>
            <a:endParaRPr lang="ru-RU" b="1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000628" y="1142984"/>
            <a:ext cx="3429024" cy="228601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Уважения достоин</a:t>
            </a:r>
            <a:br>
              <a:rPr lang="ru-RU" b="1" dirty="0" smtClean="0"/>
            </a:br>
            <a:r>
              <a:rPr lang="ru-RU" b="1" dirty="0" smtClean="0"/>
              <a:t>Смелый и отважный воин:</a:t>
            </a:r>
            <a:br>
              <a:rPr lang="ru-RU" b="1" dirty="0" smtClean="0"/>
            </a:br>
            <a:r>
              <a:rPr lang="ru-RU" b="1" dirty="0" smtClean="0"/>
              <a:t>Трудно в тыл врага пробраться,</a:t>
            </a:r>
            <a:br>
              <a:rPr lang="ru-RU" b="1" dirty="0" smtClean="0"/>
            </a:br>
            <a:r>
              <a:rPr lang="ru-RU" b="1" dirty="0" smtClean="0"/>
              <a:t>Незамеченным остаться,</a:t>
            </a:r>
            <a:br>
              <a:rPr lang="ru-RU" b="1" dirty="0" smtClean="0"/>
            </a:br>
            <a:r>
              <a:rPr lang="ru-RU" b="1" dirty="0" smtClean="0"/>
              <a:t>Все запомнить, разузнать</a:t>
            </a:r>
            <a:br>
              <a:rPr lang="ru-RU" b="1" dirty="0" smtClean="0"/>
            </a:br>
            <a:r>
              <a:rPr lang="ru-RU" b="1" dirty="0" smtClean="0"/>
              <a:t>Утром в штабе рассказать.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000100" y="4143380"/>
            <a:ext cx="314327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АРТИЛЛЕРИСТ</a:t>
            </a:r>
            <a:endParaRPr lang="ru-RU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357818" y="4071942"/>
            <a:ext cx="285752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РАЗВЕДЧИК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00166" y="642918"/>
            <a:ext cx="6143668" cy="92869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C3300"/>
                </a:solidFill>
              </a:rPr>
              <a:t>3. «Что я знаю о ПОБЕДЕ»</a:t>
            </a:r>
            <a:endParaRPr lang="ru-RU" sz="3200" b="1" dirty="0">
              <a:solidFill>
                <a:srgbClr val="CC33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643174" y="2071678"/>
            <a:ext cx="4357718" cy="64294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Когда отмечается ДЕНЬ ПОБЕДЫ в ВОВ?</a:t>
            </a:r>
            <a:endParaRPr lang="ru-RU" sz="2400" b="1" dirty="0">
              <a:solidFill>
                <a:srgbClr val="CC33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14414" y="3500438"/>
            <a:ext cx="3214710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5 июня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214414" y="4357694"/>
            <a:ext cx="3214710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7 ноября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214414" y="5286388"/>
            <a:ext cx="3214710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9 мая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642918"/>
            <a:ext cx="4286280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9 МАЯ </a:t>
            </a:r>
            <a:endParaRPr lang="ru-RU" sz="3200" b="1" dirty="0"/>
          </a:p>
        </p:txBody>
      </p:sp>
      <p:pic>
        <p:nvPicPr>
          <p:cNvPr id="9" name="Содержимое 5" descr="48159346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1714488"/>
            <a:ext cx="4381088" cy="42152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00166" y="571480"/>
            <a:ext cx="5715040" cy="78581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Сколько лет со Дня Победы мы отмечаем в 2025г.?</a:t>
            </a:r>
            <a:endParaRPr lang="ru-RU" sz="2400" b="1" dirty="0">
              <a:solidFill>
                <a:srgbClr val="CC33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414" y="2285992"/>
            <a:ext cx="2000264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55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214414" y="3214686"/>
            <a:ext cx="2000264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65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214414" y="4071942"/>
            <a:ext cx="2000264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8</a:t>
            </a:r>
            <a:r>
              <a:rPr lang="en-US" dirty="0" smtClean="0"/>
              <a:t>1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85984" y="857232"/>
            <a:ext cx="4643470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8</a:t>
            </a:r>
            <a:r>
              <a:rPr lang="en-US" sz="3200" b="1" dirty="0" smtClean="0"/>
              <a:t>1</a:t>
            </a:r>
            <a:r>
              <a:rPr lang="ru-RU" sz="3200" b="1" dirty="0" smtClean="0"/>
              <a:t> </a:t>
            </a:r>
            <a:r>
              <a:rPr lang="ru-RU" sz="3200" b="1" dirty="0" smtClean="0"/>
              <a:t>лет</a:t>
            </a:r>
            <a:endParaRPr lang="ru-RU" sz="3200" b="1" dirty="0"/>
          </a:p>
        </p:txBody>
      </p:sp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276872"/>
            <a:ext cx="7416824" cy="223224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267744" y="5013176"/>
            <a:ext cx="5256584" cy="76944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1945 – 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202</a:t>
            </a:r>
            <a:r>
              <a:rPr lang="en-U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г.г.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57356" y="5714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000100" y="642918"/>
            <a:ext cx="6786610" cy="92869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Где проходит главный парад в России </a:t>
            </a:r>
          </a:p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в честь Победы?</a:t>
            </a:r>
            <a:endParaRPr lang="ru-RU" sz="2400" b="1" dirty="0">
              <a:solidFill>
                <a:srgbClr val="CC33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85852" y="2357430"/>
            <a:ext cx="4000528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/>
              <a:t>Манежная площадь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285852" y="3571876"/>
            <a:ext cx="4071966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/>
              <a:t>Поклонная гора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285852" y="5239234"/>
            <a:ext cx="4071966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/>
              <a:t>Красная площадь</a:t>
            </a:r>
            <a:endParaRPr lang="ru-RU" b="1" dirty="0"/>
          </a:p>
        </p:txBody>
      </p:sp>
      <p:pic>
        <p:nvPicPr>
          <p:cNvPr id="16" name="Picture 2" descr="C:\Users\Админ\Desktop\рисунки\PoklonnayaSqua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3143248"/>
            <a:ext cx="2011783" cy="1396752"/>
          </a:xfrm>
          <a:prstGeom prst="rect">
            <a:avLst/>
          </a:prstGeom>
          <a:noFill/>
        </p:spPr>
      </p:pic>
      <p:pic>
        <p:nvPicPr>
          <p:cNvPr id="17" name="Picture 5" descr="C:\Users\Админ\Desktop\рисунки\130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4786322"/>
            <a:ext cx="2000264" cy="1402715"/>
          </a:xfrm>
          <a:prstGeom prst="rect">
            <a:avLst/>
          </a:prstGeom>
          <a:noFill/>
        </p:spPr>
      </p:pic>
      <p:pic>
        <p:nvPicPr>
          <p:cNvPr id="18" name="Picture 10" descr="C:\Users\Админ\Desktop\рисунки\e8fe36bf2e1e88b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16" y="1714489"/>
            <a:ext cx="2000264" cy="1357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71670" y="785794"/>
            <a:ext cx="4500594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КРАСНСНАЯ ПЛОЩАДЬ</a:t>
            </a:r>
            <a:endParaRPr lang="ru-RU" sz="3200" b="1" dirty="0"/>
          </a:p>
        </p:txBody>
      </p:sp>
      <p:pic>
        <p:nvPicPr>
          <p:cNvPr id="9" name="Содержимое 4" descr="2009050914250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1718810"/>
            <a:ext cx="6120680" cy="4590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285852" y="571480"/>
            <a:ext cx="5786478" cy="107157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C3300"/>
                </a:solidFill>
              </a:rPr>
              <a:t>Что символизирует вечную память нашим солдатам?</a:t>
            </a:r>
            <a:endParaRPr lang="ru-RU" sz="2400" b="1" dirty="0">
              <a:solidFill>
                <a:srgbClr val="CC33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71604" y="2714620"/>
            <a:ext cx="2643206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Огонь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643042" y="4071942"/>
            <a:ext cx="2571768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Голубь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643042" y="5572140"/>
            <a:ext cx="2571768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Бескозырка</a:t>
            </a:r>
            <a:endParaRPr lang="ru-RU" dirty="0"/>
          </a:p>
        </p:txBody>
      </p:sp>
      <p:pic>
        <p:nvPicPr>
          <p:cNvPr id="13" name="Picture 5" descr="C:\Users\Админ\Desktop\рисунки\iVZ84AC8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3" y="2000240"/>
            <a:ext cx="1809762" cy="1357322"/>
          </a:xfrm>
          <a:prstGeom prst="rect">
            <a:avLst/>
          </a:prstGeom>
          <a:noFill/>
        </p:spPr>
      </p:pic>
      <p:pic>
        <p:nvPicPr>
          <p:cNvPr id="14" name="Picture 8" descr="C:\Users\Админ\Desktop\рисунки\i6CULRVZ3.jpg"/>
          <p:cNvPicPr>
            <a:picLocks noChangeAspect="1" noChangeArrowheads="1"/>
          </p:cNvPicPr>
          <p:nvPr/>
        </p:nvPicPr>
        <p:blipFill>
          <a:blip r:embed="rId4" cstate="print"/>
          <a:srcRect l="5663" r="15057"/>
          <a:stretch>
            <a:fillRect/>
          </a:stretch>
        </p:blipFill>
        <p:spPr bwMode="auto">
          <a:xfrm>
            <a:off x="5929322" y="3643314"/>
            <a:ext cx="1957490" cy="1240608"/>
          </a:xfrm>
          <a:prstGeom prst="rect">
            <a:avLst/>
          </a:prstGeom>
          <a:noFill/>
        </p:spPr>
      </p:pic>
      <p:pic>
        <p:nvPicPr>
          <p:cNvPr id="15" name="Picture 10" descr="C:\Users\Админ\Desktop\рисунки\7bfd219419d48d45c0b95003d61b4f014f1595140680700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000760" y="5212808"/>
            <a:ext cx="1928826" cy="1410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00166" y="571480"/>
            <a:ext cx="5643602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ВЕЧНЫЙ ОГОНЬ</a:t>
            </a:r>
            <a:endParaRPr lang="ru-RU" sz="3200" b="1" dirty="0"/>
          </a:p>
        </p:txBody>
      </p:sp>
      <p:pic>
        <p:nvPicPr>
          <p:cNvPr id="38914" name="Picture 2" descr="C:\Users\Home\Downloads\59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714488"/>
            <a:ext cx="6429420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285852" y="428604"/>
            <a:ext cx="6715172" cy="385765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Мы эту Победу -</a:t>
            </a:r>
            <a:b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Вовек не забудем!!!</a:t>
            </a:r>
            <a:b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Пусть мирное солнце</a:t>
            </a:r>
            <a:b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Сияет всем людям!!!</a:t>
            </a:r>
            <a:b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Пусть счастье и радость</a:t>
            </a:r>
            <a:b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Живут на планете!!!</a:t>
            </a:r>
            <a:b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Ведь мир очень нужен -</a:t>
            </a:r>
            <a:b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 взрослым, и детям !!! 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54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0" name="Picture 12" descr="https://www.dumschool.ru/uploads/738f34b403db206eb27475d3801005b9-%D0%9E%D1%84%D0%B8%D1%86%D0%B8%D0%B0%D0%BB%D1%8C%D0%BD%D1%8B%D0%B9%20%D0%BB%D0%BE%D0%B3%D0%BE%D1%82%D0%B8%D0%BF%20%D0%BF%D1%80%D0%B0%D0%B7%D0%B4%D0%BD%D0%BE%D0%B2%D0%B0%D0%BD%D0%B8%D1%8F%2080-%D0%BB%D0%B5%D1%82%D0%B8%D1%8F%20%D0%92%D0%B5%D0%BB%D0%B8%D0%BA%D0%BE%D0%B9%20%D0%9F%D0%BE%D0%B1%D0%B5%D0%B4%D1%8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124744"/>
            <a:ext cx="3131840" cy="54239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http://900igr.net/up/datai/145612/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700" cy="73152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2" y="1000109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i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85918" y="1571612"/>
            <a:ext cx="578234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ВСЕМ</a:t>
            </a:r>
          </a:p>
          <a:p>
            <a:pPr algn="ctr"/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 МОЛОДЦЫ!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594</TotalTime>
  <Words>487</Words>
  <Application>Microsoft Office PowerPoint</Application>
  <PresentationFormat>Экран (4:3)</PresentationFormat>
  <Paragraphs>161</Paragraphs>
  <Slides>41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igor igor</cp:lastModifiedBy>
  <cp:revision>70</cp:revision>
  <dcterms:created xsi:type="dcterms:W3CDTF">2020-05-04T10:55:42Z</dcterms:created>
  <dcterms:modified xsi:type="dcterms:W3CDTF">2026-05-03T15:38:25Z</dcterms:modified>
</cp:coreProperties>
</file>