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63" r:id="rId3"/>
    <p:sldId id="295" r:id="rId4"/>
    <p:sldId id="296" r:id="rId5"/>
    <p:sldId id="298" r:id="rId6"/>
    <p:sldId id="297" r:id="rId7"/>
    <p:sldId id="299" r:id="rId8"/>
    <p:sldId id="300" r:id="rId9"/>
    <p:sldId id="290" r:id="rId10"/>
    <p:sldId id="301" r:id="rId11"/>
    <p:sldId id="257" r:id="rId12"/>
    <p:sldId id="303" r:id="rId13"/>
    <p:sldId id="304" r:id="rId14"/>
    <p:sldId id="305" r:id="rId15"/>
    <p:sldId id="293" r:id="rId16"/>
  </p:sldIdLst>
  <p:sldSz cx="9144000" cy="6858000" type="screen4x3"/>
  <p:notesSz cx="6858000" cy="9144000"/>
  <p:custDataLst>
    <p:tags r:id="rId1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F9F02C-BAD0-416C-832D-DD4581392890}" type="doc">
      <dgm:prSet loTypeId="urn:microsoft.com/office/officeart/2008/layout/RadialCluster" loCatId="relationship" qsTypeId="urn:microsoft.com/office/officeart/2005/8/quickstyle/3d4" qsCatId="3D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EDDD0355-1FEB-4AA4-872F-DD9A97AEF428}">
      <dgm:prSet phldrT="[Текст]" custT="1"/>
      <dgm:spPr/>
      <dgm:t>
        <a:bodyPr/>
        <a:lstStyle/>
        <a:p>
          <a:r>
            <a:rPr lang="ru-RU" sz="3600" dirty="0" err="1" smtClean="0"/>
            <a:t>Направ</a:t>
          </a:r>
          <a:r>
            <a:rPr lang="ru-RU" sz="3600" dirty="0" smtClean="0"/>
            <a:t> -</a:t>
          </a:r>
          <a:r>
            <a:rPr lang="ru-RU" sz="3600" dirty="0" err="1" smtClean="0"/>
            <a:t>ление</a:t>
          </a:r>
          <a:r>
            <a:rPr lang="ru-RU" sz="3600" dirty="0" smtClean="0"/>
            <a:t> методов</a:t>
          </a:r>
          <a:endParaRPr lang="ru-RU" sz="3600" dirty="0"/>
        </a:p>
      </dgm:t>
    </dgm:pt>
    <dgm:pt modelId="{925017C6-C080-44B4-BD21-B383C70E377A}" type="parTrans" cxnId="{A88E2FB8-DF63-479A-BC95-7C99F1C4F9B4}">
      <dgm:prSet/>
      <dgm:spPr/>
      <dgm:t>
        <a:bodyPr/>
        <a:lstStyle/>
        <a:p>
          <a:endParaRPr lang="ru-RU" sz="2000"/>
        </a:p>
      </dgm:t>
    </dgm:pt>
    <dgm:pt modelId="{B9C64F63-8491-448F-A05D-7BF8718B3138}" type="sibTrans" cxnId="{A88E2FB8-DF63-479A-BC95-7C99F1C4F9B4}">
      <dgm:prSet/>
      <dgm:spPr/>
      <dgm:t>
        <a:bodyPr/>
        <a:lstStyle/>
        <a:p>
          <a:endParaRPr lang="ru-RU" sz="2000"/>
        </a:p>
      </dgm:t>
    </dgm:pt>
    <dgm:pt modelId="{4DA89B6C-1145-4CE2-9540-518DF888E394}">
      <dgm:prSet phldrT="[Текст]" custT="1"/>
      <dgm:spPr/>
      <dgm:t>
        <a:bodyPr/>
        <a:lstStyle/>
        <a:p>
          <a:r>
            <a:rPr lang="ru-RU" sz="1400" dirty="0" smtClean="0"/>
            <a:t>Воспитательно-оздоровительное  </a:t>
          </a:r>
          <a:endParaRPr lang="ru-RU" sz="1400" dirty="0"/>
        </a:p>
      </dgm:t>
    </dgm:pt>
    <dgm:pt modelId="{8DE93D7D-2103-4320-A675-832CC96B562F}" type="parTrans" cxnId="{3C1999A0-80A8-4843-88BD-439FE18F5DF9}">
      <dgm:prSet/>
      <dgm:spPr/>
      <dgm:t>
        <a:bodyPr/>
        <a:lstStyle/>
        <a:p>
          <a:endParaRPr lang="ru-RU" sz="2000"/>
        </a:p>
      </dgm:t>
    </dgm:pt>
    <dgm:pt modelId="{9C70DA2C-5AE1-43EB-8414-CCAC5E9C8473}" type="sibTrans" cxnId="{3C1999A0-80A8-4843-88BD-439FE18F5DF9}">
      <dgm:prSet/>
      <dgm:spPr/>
      <dgm:t>
        <a:bodyPr/>
        <a:lstStyle/>
        <a:p>
          <a:endParaRPr lang="ru-RU" sz="2000"/>
        </a:p>
      </dgm:t>
    </dgm:pt>
    <dgm:pt modelId="{222FF0BA-5117-4597-89DC-1CF94089FB57}">
      <dgm:prSet phldrT="[Текст]" custT="1"/>
      <dgm:spPr/>
      <dgm:t>
        <a:bodyPr/>
        <a:lstStyle/>
        <a:p>
          <a:r>
            <a:rPr lang="ru-RU" sz="1600" dirty="0" smtClean="0"/>
            <a:t>Нравственно-трудовое</a:t>
          </a:r>
          <a:endParaRPr lang="ru-RU" sz="1600" dirty="0"/>
        </a:p>
      </dgm:t>
    </dgm:pt>
    <dgm:pt modelId="{67CE8E21-ED13-465A-8E4B-BAB57B5B2C41}" type="parTrans" cxnId="{3D5416C4-E48A-4DAB-91C9-44171F5C496C}">
      <dgm:prSet/>
      <dgm:spPr/>
      <dgm:t>
        <a:bodyPr/>
        <a:lstStyle/>
        <a:p>
          <a:endParaRPr lang="ru-RU" sz="2000"/>
        </a:p>
      </dgm:t>
    </dgm:pt>
    <dgm:pt modelId="{4B692F92-A364-495C-B57F-0CA451CFF7E6}" type="sibTrans" cxnId="{3D5416C4-E48A-4DAB-91C9-44171F5C496C}">
      <dgm:prSet/>
      <dgm:spPr/>
      <dgm:t>
        <a:bodyPr/>
        <a:lstStyle/>
        <a:p>
          <a:endParaRPr lang="ru-RU" sz="2000"/>
        </a:p>
      </dgm:t>
    </dgm:pt>
    <dgm:pt modelId="{C33F20B1-DA10-449F-8DFF-29A104032F9A}">
      <dgm:prSet phldrT="[Текст]" custT="1"/>
      <dgm:spPr/>
      <dgm:t>
        <a:bodyPr/>
        <a:lstStyle/>
        <a:p>
          <a:r>
            <a:rPr lang="ru-RU" sz="1400" dirty="0" smtClean="0"/>
            <a:t>Культурно-познавательное</a:t>
          </a:r>
          <a:endParaRPr lang="ru-RU" sz="1400" dirty="0"/>
        </a:p>
      </dgm:t>
    </dgm:pt>
    <dgm:pt modelId="{A3D056F1-1741-426E-822D-690F030F2177}" type="parTrans" cxnId="{9675631F-04F2-42DA-82F5-C72FECDDAC7C}">
      <dgm:prSet/>
      <dgm:spPr/>
      <dgm:t>
        <a:bodyPr/>
        <a:lstStyle/>
        <a:p>
          <a:endParaRPr lang="ru-RU" sz="2000"/>
        </a:p>
      </dgm:t>
    </dgm:pt>
    <dgm:pt modelId="{B2A6BA0B-122F-4664-A0C1-F9F7EB792373}" type="sibTrans" cxnId="{9675631F-04F2-42DA-82F5-C72FECDDAC7C}">
      <dgm:prSet/>
      <dgm:spPr/>
      <dgm:t>
        <a:bodyPr/>
        <a:lstStyle/>
        <a:p>
          <a:endParaRPr lang="ru-RU" sz="2000"/>
        </a:p>
      </dgm:t>
    </dgm:pt>
    <dgm:pt modelId="{6A530570-230D-4E59-9210-912A61A3BB53}">
      <dgm:prSet custT="1"/>
      <dgm:spPr/>
      <dgm:t>
        <a:bodyPr/>
        <a:lstStyle/>
        <a:p>
          <a:r>
            <a:rPr lang="ru-RU" sz="1400" dirty="0" smtClean="0"/>
            <a:t>Духовно-образовательное</a:t>
          </a:r>
          <a:endParaRPr lang="ru-RU" sz="1200" dirty="0"/>
        </a:p>
      </dgm:t>
    </dgm:pt>
    <dgm:pt modelId="{E56E1F54-EDA5-4069-8C32-88EB3E1EE3C5}" type="parTrans" cxnId="{1FEED15C-1BB2-4C12-9CF0-E3303F34A4E1}">
      <dgm:prSet/>
      <dgm:spPr/>
      <dgm:t>
        <a:bodyPr/>
        <a:lstStyle/>
        <a:p>
          <a:endParaRPr lang="ru-RU" sz="2000"/>
        </a:p>
      </dgm:t>
    </dgm:pt>
    <dgm:pt modelId="{42CDB632-C689-4CA0-AEFE-F96233857B41}" type="sibTrans" cxnId="{1FEED15C-1BB2-4C12-9CF0-E3303F34A4E1}">
      <dgm:prSet/>
      <dgm:spPr/>
      <dgm:t>
        <a:bodyPr/>
        <a:lstStyle/>
        <a:p>
          <a:endParaRPr lang="ru-RU" sz="2000"/>
        </a:p>
      </dgm:t>
    </dgm:pt>
    <dgm:pt modelId="{A1B977FD-C463-46FE-BB5E-65047D80E24E}" type="pres">
      <dgm:prSet presAssocID="{B2F9F02C-BAD0-416C-832D-DD4581392890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E54366E8-FA6D-43BB-B7B3-6BF6C041A91C}" type="pres">
      <dgm:prSet presAssocID="{EDDD0355-1FEB-4AA4-872F-DD9A97AEF428}" presName="singleCycle" presStyleCnt="0"/>
      <dgm:spPr/>
    </dgm:pt>
    <dgm:pt modelId="{7F861308-76F3-4E9B-9831-812FB5632228}" type="pres">
      <dgm:prSet presAssocID="{EDDD0355-1FEB-4AA4-872F-DD9A97AEF428}" presName="singleCenter" presStyleLbl="node1" presStyleIdx="0" presStyleCnt="5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DF7A4A6B-FB26-431E-B114-F85099B1C7D2}" type="pres">
      <dgm:prSet presAssocID="{8DE93D7D-2103-4320-A675-832CC96B562F}" presName="Name56" presStyleLbl="parChTrans1D2" presStyleIdx="0" presStyleCnt="4"/>
      <dgm:spPr/>
    </dgm:pt>
    <dgm:pt modelId="{BDDEE559-7BB5-4F6E-B940-C21B3601E095}" type="pres">
      <dgm:prSet presAssocID="{4DA89B6C-1145-4CE2-9540-518DF888E394}" presName="text0" presStyleLbl="node1" presStyleIdx="1" presStyleCnt="5" custScaleX="1245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F448EF-F04F-4D99-BDCE-34286E9EBD9B}" type="pres">
      <dgm:prSet presAssocID="{E56E1F54-EDA5-4069-8C32-88EB3E1EE3C5}" presName="Name56" presStyleLbl="parChTrans1D2" presStyleIdx="1" presStyleCnt="4"/>
      <dgm:spPr/>
    </dgm:pt>
    <dgm:pt modelId="{B50E577F-C873-478A-81E7-5BFABC4AEBBE}" type="pres">
      <dgm:prSet presAssocID="{6A530570-230D-4E59-9210-912A61A3BB53}" presName="text0" presStyleLbl="node1" presStyleIdx="2" presStyleCnt="5" custScaleX="1241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9EA3E5-55D5-4026-B1AB-9950108118D1}" type="pres">
      <dgm:prSet presAssocID="{67CE8E21-ED13-465A-8E4B-BAB57B5B2C41}" presName="Name56" presStyleLbl="parChTrans1D2" presStyleIdx="2" presStyleCnt="4"/>
      <dgm:spPr/>
    </dgm:pt>
    <dgm:pt modelId="{C959796A-D9E7-4E82-811A-448BB719CF8A}" type="pres">
      <dgm:prSet presAssocID="{222FF0BA-5117-4597-89DC-1CF94089FB57}" presName="text0" presStyleLbl="node1" presStyleIdx="3" presStyleCnt="5" custScaleX="1366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E8F14E-3BFA-4C5C-9747-0BDF01B17DCC}" type="pres">
      <dgm:prSet presAssocID="{A3D056F1-1741-426E-822D-690F030F2177}" presName="Name56" presStyleLbl="parChTrans1D2" presStyleIdx="3" presStyleCnt="4"/>
      <dgm:spPr/>
    </dgm:pt>
    <dgm:pt modelId="{AC591092-3149-41C6-B629-66B85E224BD3}" type="pres">
      <dgm:prSet presAssocID="{C33F20B1-DA10-449F-8DFF-29A104032F9A}" presName="text0" presStyleLbl="node1" presStyleIdx="4" presStyleCnt="5" custScaleX="1171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5416C4-E48A-4DAB-91C9-44171F5C496C}" srcId="{EDDD0355-1FEB-4AA4-872F-DD9A97AEF428}" destId="{222FF0BA-5117-4597-89DC-1CF94089FB57}" srcOrd="2" destOrd="0" parTransId="{67CE8E21-ED13-465A-8E4B-BAB57B5B2C41}" sibTransId="{4B692F92-A364-495C-B57F-0CA451CFF7E6}"/>
    <dgm:cxn modelId="{A88E2FB8-DF63-479A-BC95-7C99F1C4F9B4}" srcId="{B2F9F02C-BAD0-416C-832D-DD4581392890}" destId="{EDDD0355-1FEB-4AA4-872F-DD9A97AEF428}" srcOrd="0" destOrd="0" parTransId="{925017C6-C080-44B4-BD21-B383C70E377A}" sibTransId="{B9C64F63-8491-448F-A05D-7BF8718B3138}"/>
    <dgm:cxn modelId="{0FFE9405-6D7B-4AF4-8030-C7FFA838D409}" type="presOf" srcId="{B2F9F02C-BAD0-416C-832D-DD4581392890}" destId="{A1B977FD-C463-46FE-BB5E-65047D80E24E}" srcOrd="0" destOrd="0" presId="urn:microsoft.com/office/officeart/2008/layout/RadialCluster"/>
    <dgm:cxn modelId="{9675631F-04F2-42DA-82F5-C72FECDDAC7C}" srcId="{EDDD0355-1FEB-4AA4-872F-DD9A97AEF428}" destId="{C33F20B1-DA10-449F-8DFF-29A104032F9A}" srcOrd="3" destOrd="0" parTransId="{A3D056F1-1741-426E-822D-690F030F2177}" sibTransId="{B2A6BA0B-122F-4664-A0C1-F9F7EB792373}"/>
    <dgm:cxn modelId="{6E55610A-BECC-496F-BAEF-D9C206B31100}" type="presOf" srcId="{67CE8E21-ED13-465A-8E4B-BAB57B5B2C41}" destId="{0C9EA3E5-55D5-4026-B1AB-9950108118D1}" srcOrd="0" destOrd="0" presId="urn:microsoft.com/office/officeart/2008/layout/RadialCluster"/>
    <dgm:cxn modelId="{A5D5848A-1201-4AEE-842A-EB9765894CCE}" type="presOf" srcId="{4DA89B6C-1145-4CE2-9540-518DF888E394}" destId="{BDDEE559-7BB5-4F6E-B940-C21B3601E095}" srcOrd="0" destOrd="0" presId="urn:microsoft.com/office/officeart/2008/layout/RadialCluster"/>
    <dgm:cxn modelId="{8906975D-5AEC-4D25-99AC-39919DA112A7}" type="presOf" srcId="{A3D056F1-1741-426E-822D-690F030F2177}" destId="{C3E8F14E-3BFA-4C5C-9747-0BDF01B17DCC}" srcOrd="0" destOrd="0" presId="urn:microsoft.com/office/officeart/2008/layout/RadialCluster"/>
    <dgm:cxn modelId="{EAF33C2F-92EE-4808-A523-300C303B71C2}" type="presOf" srcId="{222FF0BA-5117-4597-89DC-1CF94089FB57}" destId="{C959796A-D9E7-4E82-811A-448BB719CF8A}" srcOrd="0" destOrd="0" presId="urn:microsoft.com/office/officeart/2008/layout/RadialCluster"/>
    <dgm:cxn modelId="{3B4BCE2C-217F-4ECF-8751-E6D1F3D9CD36}" type="presOf" srcId="{8DE93D7D-2103-4320-A675-832CC96B562F}" destId="{DF7A4A6B-FB26-431E-B114-F85099B1C7D2}" srcOrd="0" destOrd="0" presId="urn:microsoft.com/office/officeart/2008/layout/RadialCluster"/>
    <dgm:cxn modelId="{DDDC3FB1-37B1-46A3-866A-31C4303C9088}" type="presOf" srcId="{C33F20B1-DA10-449F-8DFF-29A104032F9A}" destId="{AC591092-3149-41C6-B629-66B85E224BD3}" srcOrd="0" destOrd="0" presId="urn:microsoft.com/office/officeart/2008/layout/RadialCluster"/>
    <dgm:cxn modelId="{B984DDB3-2838-4D6D-AA24-63C3407EB47B}" type="presOf" srcId="{E56E1F54-EDA5-4069-8C32-88EB3E1EE3C5}" destId="{7EF448EF-F04F-4D99-BDCE-34286E9EBD9B}" srcOrd="0" destOrd="0" presId="urn:microsoft.com/office/officeart/2008/layout/RadialCluster"/>
    <dgm:cxn modelId="{3C1999A0-80A8-4843-88BD-439FE18F5DF9}" srcId="{EDDD0355-1FEB-4AA4-872F-DD9A97AEF428}" destId="{4DA89B6C-1145-4CE2-9540-518DF888E394}" srcOrd="0" destOrd="0" parTransId="{8DE93D7D-2103-4320-A675-832CC96B562F}" sibTransId="{9C70DA2C-5AE1-43EB-8414-CCAC5E9C8473}"/>
    <dgm:cxn modelId="{1FEED15C-1BB2-4C12-9CF0-E3303F34A4E1}" srcId="{EDDD0355-1FEB-4AA4-872F-DD9A97AEF428}" destId="{6A530570-230D-4E59-9210-912A61A3BB53}" srcOrd="1" destOrd="0" parTransId="{E56E1F54-EDA5-4069-8C32-88EB3E1EE3C5}" sibTransId="{42CDB632-C689-4CA0-AEFE-F96233857B41}"/>
    <dgm:cxn modelId="{75518285-677E-4D78-964D-3DA395358B77}" type="presOf" srcId="{6A530570-230D-4E59-9210-912A61A3BB53}" destId="{B50E577F-C873-478A-81E7-5BFABC4AEBBE}" srcOrd="0" destOrd="0" presId="urn:microsoft.com/office/officeart/2008/layout/RadialCluster"/>
    <dgm:cxn modelId="{1F073771-780B-4447-9C46-1FDAB5D9AC8D}" type="presOf" srcId="{EDDD0355-1FEB-4AA4-872F-DD9A97AEF428}" destId="{7F861308-76F3-4E9B-9831-812FB5632228}" srcOrd="0" destOrd="0" presId="urn:microsoft.com/office/officeart/2008/layout/RadialCluster"/>
    <dgm:cxn modelId="{FEA8CEB3-CE7A-41FB-B7CE-FD8EBA7F9563}" type="presParOf" srcId="{A1B977FD-C463-46FE-BB5E-65047D80E24E}" destId="{E54366E8-FA6D-43BB-B7B3-6BF6C041A91C}" srcOrd="0" destOrd="0" presId="urn:microsoft.com/office/officeart/2008/layout/RadialCluster"/>
    <dgm:cxn modelId="{2221BC74-6C4C-4EB0-B481-D654D411DA91}" type="presParOf" srcId="{E54366E8-FA6D-43BB-B7B3-6BF6C041A91C}" destId="{7F861308-76F3-4E9B-9831-812FB5632228}" srcOrd="0" destOrd="0" presId="urn:microsoft.com/office/officeart/2008/layout/RadialCluster"/>
    <dgm:cxn modelId="{4FF2D945-2DFC-4B47-AD51-07EB1D22DFC8}" type="presParOf" srcId="{E54366E8-FA6D-43BB-B7B3-6BF6C041A91C}" destId="{DF7A4A6B-FB26-431E-B114-F85099B1C7D2}" srcOrd="1" destOrd="0" presId="urn:microsoft.com/office/officeart/2008/layout/RadialCluster"/>
    <dgm:cxn modelId="{2CC9D981-D79A-4FAA-B3F0-105F4F1B3B35}" type="presParOf" srcId="{E54366E8-FA6D-43BB-B7B3-6BF6C041A91C}" destId="{BDDEE559-7BB5-4F6E-B940-C21B3601E095}" srcOrd="2" destOrd="0" presId="urn:microsoft.com/office/officeart/2008/layout/RadialCluster"/>
    <dgm:cxn modelId="{FF0C8AA7-98FC-4A69-91C8-FB25ABA3605A}" type="presParOf" srcId="{E54366E8-FA6D-43BB-B7B3-6BF6C041A91C}" destId="{7EF448EF-F04F-4D99-BDCE-34286E9EBD9B}" srcOrd="3" destOrd="0" presId="urn:microsoft.com/office/officeart/2008/layout/RadialCluster"/>
    <dgm:cxn modelId="{10415743-F264-4C5D-AAEB-7630E04414BC}" type="presParOf" srcId="{E54366E8-FA6D-43BB-B7B3-6BF6C041A91C}" destId="{B50E577F-C873-478A-81E7-5BFABC4AEBBE}" srcOrd="4" destOrd="0" presId="urn:microsoft.com/office/officeart/2008/layout/RadialCluster"/>
    <dgm:cxn modelId="{50DB07A8-1817-437C-BED5-AE88B50D3B87}" type="presParOf" srcId="{E54366E8-FA6D-43BB-B7B3-6BF6C041A91C}" destId="{0C9EA3E5-55D5-4026-B1AB-9950108118D1}" srcOrd="5" destOrd="0" presId="urn:microsoft.com/office/officeart/2008/layout/RadialCluster"/>
    <dgm:cxn modelId="{CFC3A24F-BC51-482A-B294-F72021EFF63A}" type="presParOf" srcId="{E54366E8-FA6D-43BB-B7B3-6BF6C041A91C}" destId="{C959796A-D9E7-4E82-811A-448BB719CF8A}" srcOrd="6" destOrd="0" presId="urn:microsoft.com/office/officeart/2008/layout/RadialCluster"/>
    <dgm:cxn modelId="{14C0F14F-6E47-462E-A170-FF6A35935697}" type="presParOf" srcId="{E54366E8-FA6D-43BB-B7B3-6BF6C041A91C}" destId="{C3E8F14E-3BFA-4C5C-9747-0BDF01B17DCC}" srcOrd="7" destOrd="0" presId="urn:microsoft.com/office/officeart/2008/layout/RadialCluster"/>
    <dgm:cxn modelId="{F377C10C-2F15-47FC-A1AB-6414942846B4}" type="presParOf" srcId="{E54366E8-FA6D-43BB-B7B3-6BF6C041A91C}" destId="{AC591092-3149-41C6-B629-66B85E224BD3}" srcOrd="8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C3F78F-7B4A-465A-BBE9-0A7118907D91}" type="doc">
      <dgm:prSet loTypeId="urn:microsoft.com/office/officeart/2005/8/layout/gear1" loCatId="relationship" qsTypeId="urn:microsoft.com/office/officeart/2005/8/quickstyle/3d2" qsCatId="3D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2AB41860-04C8-44F9-9D79-3EC2382585BD}">
      <dgm:prSet phldrT="[Текст]" custT="1"/>
      <dgm:spPr/>
      <dgm:t>
        <a:bodyPr/>
        <a:lstStyle/>
        <a:p>
          <a:r>
            <a:rPr lang="ru-RU" sz="1600" dirty="0" smtClean="0"/>
            <a:t>индивидуальная</a:t>
          </a:r>
          <a:endParaRPr lang="ru-RU" sz="1600" dirty="0"/>
        </a:p>
      </dgm:t>
    </dgm:pt>
    <dgm:pt modelId="{222462FC-9229-451C-A331-24BC426575F1}" type="parTrans" cxnId="{04552A34-AA9A-44E5-9A03-9CD217AA0FC2}">
      <dgm:prSet/>
      <dgm:spPr/>
      <dgm:t>
        <a:bodyPr/>
        <a:lstStyle/>
        <a:p>
          <a:endParaRPr lang="ru-RU" sz="2400"/>
        </a:p>
      </dgm:t>
    </dgm:pt>
    <dgm:pt modelId="{23D218A4-EF74-4B63-ACE6-14FC5ADF4840}" type="sibTrans" cxnId="{04552A34-AA9A-44E5-9A03-9CD217AA0FC2}">
      <dgm:prSet/>
      <dgm:spPr/>
      <dgm:t>
        <a:bodyPr/>
        <a:lstStyle/>
        <a:p>
          <a:endParaRPr lang="ru-RU" sz="2400"/>
        </a:p>
      </dgm:t>
    </dgm:pt>
    <dgm:pt modelId="{E704502C-526F-49A7-8AAA-7B6511C474E0}">
      <dgm:prSet phldrT="[Текст]" custT="1"/>
      <dgm:spPr/>
      <dgm:t>
        <a:bodyPr/>
        <a:lstStyle/>
        <a:p>
          <a:r>
            <a:rPr lang="ru-RU" sz="1600" dirty="0" smtClean="0"/>
            <a:t>подгрупповая</a:t>
          </a:r>
          <a:endParaRPr lang="ru-RU" sz="1600" dirty="0"/>
        </a:p>
      </dgm:t>
    </dgm:pt>
    <dgm:pt modelId="{BD7CE7AD-D5DA-48FF-B25B-DC88264B8245}" type="parTrans" cxnId="{20F8A068-FCC1-406C-8291-16E75C0BDED9}">
      <dgm:prSet/>
      <dgm:spPr/>
      <dgm:t>
        <a:bodyPr/>
        <a:lstStyle/>
        <a:p>
          <a:endParaRPr lang="ru-RU" sz="2400"/>
        </a:p>
      </dgm:t>
    </dgm:pt>
    <dgm:pt modelId="{B531E9E5-9A23-49B9-9B6C-CDBBB2A2FDC9}" type="sibTrans" cxnId="{20F8A068-FCC1-406C-8291-16E75C0BDED9}">
      <dgm:prSet/>
      <dgm:spPr/>
      <dgm:t>
        <a:bodyPr/>
        <a:lstStyle/>
        <a:p>
          <a:endParaRPr lang="ru-RU" sz="2400"/>
        </a:p>
      </dgm:t>
    </dgm:pt>
    <dgm:pt modelId="{FE80875B-19A9-4419-8E46-7E256CC02875}">
      <dgm:prSet phldrT="[Текст]" custT="1"/>
      <dgm:spPr/>
      <dgm:t>
        <a:bodyPr/>
        <a:lstStyle/>
        <a:p>
          <a:r>
            <a:rPr lang="ru-RU" sz="1600" dirty="0" smtClean="0"/>
            <a:t>фронтальная</a:t>
          </a:r>
          <a:endParaRPr lang="ru-RU" sz="1600" dirty="0"/>
        </a:p>
      </dgm:t>
    </dgm:pt>
    <dgm:pt modelId="{2A8FB900-A088-4537-AD76-79AAD1C36836}" type="parTrans" cxnId="{736B9637-55E0-4B15-88CC-4634287BA0B2}">
      <dgm:prSet/>
      <dgm:spPr/>
      <dgm:t>
        <a:bodyPr/>
        <a:lstStyle/>
        <a:p>
          <a:endParaRPr lang="ru-RU" sz="2400"/>
        </a:p>
      </dgm:t>
    </dgm:pt>
    <dgm:pt modelId="{393CFDB2-65A9-4289-BC72-008A7AD447C6}" type="sibTrans" cxnId="{736B9637-55E0-4B15-88CC-4634287BA0B2}">
      <dgm:prSet/>
      <dgm:spPr/>
      <dgm:t>
        <a:bodyPr/>
        <a:lstStyle/>
        <a:p>
          <a:endParaRPr lang="ru-RU" sz="2400"/>
        </a:p>
      </dgm:t>
    </dgm:pt>
    <dgm:pt modelId="{AA5B512C-B6CC-4A11-A1E1-B6537B70EB28}">
      <dgm:prSet/>
      <dgm:spPr/>
    </dgm:pt>
    <dgm:pt modelId="{4D1E233A-64E6-44FB-9C7A-4D6E8627E7BE}" type="parTrans" cxnId="{272B8355-E436-4F12-9E1D-408FF3A68B48}">
      <dgm:prSet/>
      <dgm:spPr/>
      <dgm:t>
        <a:bodyPr/>
        <a:lstStyle/>
        <a:p>
          <a:endParaRPr lang="ru-RU" sz="2400"/>
        </a:p>
      </dgm:t>
    </dgm:pt>
    <dgm:pt modelId="{AB788C45-FAF2-4E08-A2EB-8756FB9083A8}" type="sibTrans" cxnId="{272B8355-E436-4F12-9E1D-408FF3A68B48}">
      <dgm:prSet/>
      <dgm:spPr/>
      <dgm:t>
        <a:bodyPr/>
        <a:lstStyle/>
        <a:p>
          <a:endParaRPr lang="ru-RU" sz="2400"/>
        </a:p>
      </dgm:t>
    </dgm:pt>
    <dgm:pt modelId="{A80BB5B5-FEDE-4334-BA32-2DF26E79A671}">
      <dgm:prSet/>
      <dgm:spPr/>
      <dgm:t>
        <a:bodyPr/>
        <a:lstStyle/>
        <a:p>
          <a:endParaRPr lang="ru-RU" sz="2400" dirty="0"/>
        </a:p>
      </dgm:t>
    </dgm:pt>
    <dgm:pt modelId="{103D6952-3CDA-478E-84CD-0E05C72838B7}" type="parTrans" cxnId="{473A6342-C54E-489A-8F36-32CC9506D720}">
      <dgm:prSet/>
      <dgm:spPr/>
      <dgm:t>
        <a:bodyPr/>
        <a:lstStyle/>
        <a:p>
          <a:endParaRPr lang="ru-RU" sz="2400"/>
        </a:p>
      </dgm:t>
    </dgm:pt>
    <dgm:pt modelId="{D7E82CC1-E7A8-4D12-9167-EEA29A42A695}" type="sibTrans" cxnId="{473A6342-C54E-489A-8F36-32CC9506D720}">
      <dgm:prSet/>
      <dgm:spPr/>
      <dgm:t>
        <a:bodyPr/>
        <a:lstStyle/>
        <a:p>
          <a:endParaRPr lang="ru-RU" sz="2400"/>
        </a:p>
      </dgm:t>
    </dgm:pt>
    <dgm:pt modelId="{EF57B467-F336-41A0-B002-8FB2B43CA20F}" type="pres">
      <dgm:prSet presAssocID="{C9C3F78F-7B4A-465A-BBE9-0A7118907D91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7F83099-640D-4ADC-8DE8-644F979FDB48}" type="pres">
      <dgm:prSet presAssocID="{2AB41860-04C8-44F9-9D79-3EC2382585BD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C999CF-327C-416C-B98C-0F4912DEB256}" type="pres">
      <dgm:prSet presAssocID="{2AB41860-04C8-44F9-9D79-3EC2382585BD}" presName="gear1srcNode" presStyleLbl="node1" presStyleIdx="0" presStyleCnt="3"/>
      <dgm:spPr/>
    </dgm:pt>
    <dgm:pt modelId="{6064FAF6-BE9F-4609-824B-8EB90782D076}" type="pres">
      <dgm:prSet presAssocID="{2AB41860-04C8-44F9-9D79-3EC2382585BD}" presName="gear1dstNode" presStyleLbl="node1" presStyleIdx="0" presStyleCnt="3"/>
      <dgm:spPr/>
    </dgm:pt>
    <dgm:pt modelId="{AE403F61-1F11-4B5B-9840-C28511245282}" type="pres">
      <dgm:prSet presAssocID="{E704502C-526F-49A7-8AAA-7B6511C474E0}" presName="gear2" presStyleLbl="node1" presStyleIdx="1" presStyleCnt="3" custScaleX="115850" custScaleY="1049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B17D1A-00F2-4F90-B0AB-8F2574CE0B70}" type="pres">
      <dgm:prSet presAssocID="{E704502C-526F-49A7-8AAA-7B6511C474E0}" presName="gear2srcNode" presStyleLbl="node1" presStyleIdx="1" presStyleCnt="3"/>
      <dgm:spPr/>
    </dgm:pt>
    <dgm:pt modelId="{D397C3AF-671A-4E12-BF67-C799ABA53765}" type="pres">
      <dgm:prSet presAssocID="{E704502C-526F-49A7-8AAA-7B6511C474E0}" presName="gear2dstNode" presStyleLbl="node1" presStyleIdx="1" presStyleCnt="3"/>
      <dgm:spPr/>
    </dgm:pt>
    <dgm:pt modelId="{7C983ABB-7BB2-4620-BC3C-184DD1F5977F}" type="pres">
      <dgm:prSet presAssocID="{FE80875B-19A9-4419-8E46-7E256CC02875}" presName="gear3" presStyleLbl="node1" presStyleIdx="2" presStyleCnt="3" custScaleX="118000"/>
      <dgm:spPr/>
      <dgm:t>
        <a:bodyPr/>
        <a:lstStyle/>
        <a:p>
          <a:endParaRPr lang="ru-RU"/>
        </a:p>
      </dgm:t>
    </dgm:pt>
    <dgm:pt modelId="{498395CD-88FA-444F-8151-3394C978ED52}" type="pres">
      <dgm:prSet presAssocID="{FE80875B-19A9-4419-8E46-7E256CC02875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3D342C-2FFA-4606-A0E2-60738B188F16}" type="pres">
      <dgm:prSet presAssocID="{FE80875B-19A9-4419-8E46-7E256CC02875}" presName="gear3srcNode" presStyleLbl="node1" presStyleIdx="2" presStyleCnt="3"/>
      <dgm:spPr/>
    </dgm:pt>
    <dgm:pt modelId="{192D23E2-D74D-4F18-B07F-CACF065482B1}" type="pres">
      <dgm:prSet presAssocID="{FE80875B-19A9-4419-8E46-7E256CC02875}" presName="gear3dstNode" presStyleLbl="node1" presStyleIdx="2" presStyleCnt="3"/>
      <dgm:spPr/>
    </dgm:pt>
    <dgm:pt modelId="{9EF1F713-DDFD-4323-A3F7-E216515A80C1}" type="pres">
      <dgm:prSet presAssocID="{23D218A4-EF74-4B63-ACE6-14FC5ADF4840}" presName="connector1" presStyleLbl="sibTrans2D1" presStyleIdx="0" presStyleCnt="3"/>
      <dgm:spPr/>
    </dgm:pt>
    <dgm:pt modelId="{3DE2ACFD-D992-4782-A9F0-E1F40E877F17}" type="pres">
      <dgm:prSet presAssocID="{B531E9E5-9A23-49B9-9B6C-CDBBB2A2FDC9}" presName="connector2" presStyleLbl="sibTrans2D1" presStyleIdx="1" presStyleCnt="3"/>
      <dgm:spPr/>
    </dgm:pt>
    <dgm:pt modelId="{8F1F0F71-3487-4D26-942A-2E02D8DE872C}" type="pres">
      <dgm:prSet presAssocID="{393CFDB2-65A9-4289-BC72-008A7AD447C6}" presName="connector3" presStyleLbl="sibTrans2D1" presStyleIdx="2" presStyleCnt="3"/>
      <dgm:spPr/>
    </dgm:pt>
  </dgm:ptLst>
  <dgm:cxnLst>
    <dgm:cxn modelId="{EE12343D-4BC4-4CE0-8971-B8B79ADFEDD6}" type="presOf" srcId="{FE80875B-19A9-4419-8E46-7E256CC02875}" destId="{CC3D342C-2FFA-4606-A0E2-60738B188F16}" srcOrd="2" destOrd="0" presId="urn:microsoft.com/office/officeart/2005/8/layout/gear1"/>
    <dgm:cxn modelId="{AB9A7309-5044-43E7-88DF-649D52F8F5B6}" type="presOf" srcId="{E704502C-526F-49A7-8AAA-7B6511C474E0}" destId="{D397C3AF-671A-4E12-BF67-C799ABA53765}" srcOrd="2" destOrd="0" presId="urn:microsoft.com/office/officeart/2005/8/layout/gear1"/>
    <dgm:cxn modelId="{6740402C-15F9-49E7-8375-B18F13669003}" type="presOf" srcId="{2AB41860-04C8-44F9-9D79-3EC2382585BD}" destId="{D7C999CF-327C-416C-B98C-0F4912DEB256}" srcOrd="1" destOrd="0" presId="urn:microsoft.com/office/officeart/2005/8/layout/gear1"/>
    <dgm:cxn modelId="{D24FC044-C45F-4C27-8591-2BF55A8BCFE1}" type="presOf" srcId="{393CFDB2-65A9-4289-BC72-008A7AD447C6}" destId="{8F1F0F71-3487-4D26-942A-2E02D8DE872C}" srcOrd="0" destOrd="0" presId="urn:microsoft.com/office/officeart/2005/8/layout/gear1"/>
    <dgm:cxn modelId="{75F9FD02-EE3B-4DB3-8571-22AE89A56F93}" type="presOf" srcId="{2AB41860-04C8-44F9-9D79-3EC2382585BD}" destId="{6064FAF6-BE9F-4609-824B-8EB90782D076}" srcOrd="2" destOrd="0" presId="urn:microsoft.com/office/officeart/2005/8/layout/gear1"/>
    <dgm:cxn modelId="{272B8355-E436-4F12-9E1D-408FF3A68B48}" srcId="{C9C3F78F-7B4A-465A-BBE9-0A7118907D91}" destId="{AA5B512C-B6CC-4A11-A1E1-B6537B70EB28}" srcOrd="3" destOrd="0" parTransId="{4D1E233A-64E6-44FB-9C7A-4D6E8627E7BE}" sibTransId="{AB788C45-FAF2-4E08-A2EB-8756FB9083A8}"/>
    <dgm:cxn modelId="{7DB8284D-E597-4A8F-9F68-39E97525F051}" type="presOf" srcId="{23D218A4-EF74-4B63-ACE6-14FC5ADF4840}" destId="{9EF1F713-DDFD-4323-A3F7-E216515A80C1}" srcOrd="0" destOrd="0" presId="urn:microsoft.com/office/officeart/2005/8/layout/gear1"/>
    <dgm:cxn modelId="{20F8A068-FCC1-406C-8291-16E75C0BDED9}" srcId="{C9C3F78F-7B4A-465A-BBE9-0A7118907D91}" destId="{E704502C-526F-49A7-8AAA-7B6511C474E0}" srcOrd="1" destOrd="0" parTransId="{BD7CE7AD-D5DA-48FF-B25B-DC88264B8245}" sibTransId="{B531E9E5-9A23-49B9-9B6C-CDBBB2A2FDC9}"/>
    <dgm:cxn modelId="{49A6894D-E8D0-4287-8A82-1D353EF92592}" type="presOf" srcId="{C9C3F78F-7B4A-465A-BBE9-0A7118907D91}" destId="{EF57B467-F336-41A0-B002-8FB2B43CA20F}" srcOrd="0" destOrd="0" presId="urn:microsoft.com/office/officeart/2005/8/layout/gear1"/>
    <dgm:cxn modelId="{648C6691-A79C-47EF-9ED4-27B881A0B008}" type="presOf" srcId="{FE80875B-19A9-4419-8E46-7E256CC02875}" destId="{498395CD-88FA-444F-8151-3394C978ED52}" srcOrd="1" destOrd="0" presId="urn:microsoft.com/office/officeart/2005/8/layout/gear1"/>
    <dgm:cxn modelId="{2BEFD37A-39AA-4202-A75B-F8835DBBCCD9}" type="presOf" srcId="{B531E9E5-9A23-49B9-9B6C-CDBBB2A2FDC9}" destId="{3DE2ACFD-D992-4782-A9F0-E1F40E877F17}" srcOrd="0" destOrd="0" presId="urn:microsoft.com/office/officeart/2005/8/layout/gear1"/>
    <dgm:cxn modelId="{EF0AEA51-497A-4CD0-B06C-61CD4910252C}" type="presOf" srcId="{FE80875B-19A9-4419-8E46-7E256CC02875}" destId="{7C983ABB-7BB2-4620-BC3C-184DD1F5977F}" srcOrd="0" destOrd="0" presId="urn:microsoft.com/office/officeart/2005/8/layout/gear1"/>
    <dgm:cxn modelId="{D60D2C41-72E1-413C-B867-459C712C3211}" type="presOf" srcId="{2AB41860-04C8-44F9-9D79-3EC2382585BD}" destId="{97F83099-640D-4ADC-8DE8-644F979FDB48}" srcOrd="0" destOrd="0" presId="urn:microsoft.com/office/officeart/2005/8/layout/gear1"/>
    <dgm:cxn modelId="{473A6342-C54E-489A-8F36-32CC9506D720}" srcId="{C9C3F78F-7B4A-465A-BBE9-0A7118907D91}" destId="{A80BB5B5-FEDE-4334-BA32-2DF26E79A671}" srcOrd="4" destOrd="0" parTransId="{103D6952-3CDA-478E-84CD-0E05C72838B7}" sibTransId="{D7E82CC1-E7A8-4D12-9167-EEA29A42A695}"/>
    <dgm:cxn modelId="{04552A34-AA9A-44E5-9A03-9CD217AA0FC2}" srcId="{C9C3F78F-7B4A-465A-BBE9-0A7118907D91}" destId="{2AB41860-04C8-44F9-9D79-3EC2382585BD}" srcOrd="0" destOrd="0" parTransId="{222462FC-9229-451C-A331-24BC426575F1}" sibTransId="{23D218A4-EF74-4B63-ACE6-14FC5ADF4840}"/>
    <dgm:cxn modelId="{57E111D1-4B50-4401-AC2C-6DD200B258DC}" type="presOf" srcId="{E704502C-526F-49A7-8AAA-7B6511C474E0}" destId="{0EB17D1A-00F2-4F90-B0AB-8F2574CE0B70}" srcOrd="1" destOrd="0" presId="urn:microsoft.com/office/officeart/2005/8/layout/gear1"/>
    <dgm:cxn modelId="{50E323AA-D982-4B7D-8775-DDAE4F90F2D9}" type="presOf" srcId="{FE80875B-19A9-4419-8E46-7E256CC02875}" destId="{192D23E2-D74D-4F18-B07F-CACF065482B1}" srcOrd="3" destOrd="0" presId="urn:microsoft.com/office/officeart/2005/8/layout/gear1"/>
    <dgm:cxn modelId="{736B9637-55E0-4B15-88CC-4634287BA0B2}" srcId="{C9C3F78F-7B4A-465A-BBE9-0A7118907D91}" destId="{FE80875B-19A9-4419-8E46-7E256CC02875}" srcOrd="2" destOrd="0" parTransId="{2A8FB900-A088-4537-AD76-79AAD1C36836}" sibTransId="{393CFDB2-65A9-4289-BC72-008A7AD447C6}"/>
    <dgm:cxn modelId="{EE5C1A4E-9060-4744-9E75-C2F120D2C71C}" type="presOf" srcId="{E704502C-526F-49A7-8AAA-7B6511C474E0}" destId="{AE403F61-1F11-4B5B-9840-C28511245282}" srcOrd="0" destOrd="0" presId="urn:microsoft.com/office/officeart/2005/8/layout/gear1"/>
    <dgm:cxn modelId="{24F633D2-8BB0-4F77-BCB0-BA533C7E1E23}" type="presParOf" srcId="{EF57B467-F336-41A0-B002-8FB2B43CA20F}" destId="{97F83099-640D-4ADC-8DE8-644F979FDB48}" srcOrd="0" destOrd="0" presId="urn:microsoft.com/office/officeart/2005/8/layout/gear1"/>
    <dgm:cxn modelId="{BBFB3CC4-FEFA-4CF0-8624-CF94F0887A87}" type="presParOf" srcId="{EF57B467-F336-41A0-B002-8FB2B43CA20F}" destId="{D7C999CF-327C-416C-B98C-0F4912DEB256}" srcOrd="1" destOrd="0" presId="urn:microsoft.com/office/officeart/2005/8/layout/gear1"/>
    <dgm:cxn modelId="{4A2C7ECF-F2C8-41B8-82BD-D855A651C14E}" type="presParOf" srcId="{EF57B467-F336-41A0-B002-8FB2B43CA20F}" destId="{6064FAF6-BE9F-4609-824B-8EB90782D076}" srcOrd="2" destOrd="0" presId="urn:microsoft.com/office/officeart/2005/8/layout/gear1"/>
    <dgm:cxn modelId="{00C3D1AD-91A5-41C5-A6D2-D9AED1B0D380}" type="presParOf" srcId="{EF57B467-F336-41A0-B002-8FB2B43CA20F}" destId="{AE403F61-1F11-4B5B-9840-C28511245282}" srcOrd="3" destOrd="0" presId="urn:microsoft.com/office/officeart/2005/8/layout/gear1"/>
    <dgm:cxn modelId="{3D96AC6D-CDE7-4945-85A6-35770123DF15}" type="presParOf" srcId="{EF57B467-F336-41A0-B002-8FB2B43CA20F}" destId="{0EB17D1A-00F2-4F90-B0AB-8F2574CE0B70}" srcOrd="4" destOrd="0" presId="urn:microsoft.com/office/officeart/2005/8/layout/gear1"/>
    <dgm:cxn modelId="{2ACEEA2D-DB7A-46F3-A9A8-5677FE3E3B5A}" type="presParOf" srcId="{EF57B467-F336-41A0-B002-8FB2B43CA20F}" destId="{D397C3AF-671A-4E12-BF67-C799ABA53765}" srcOrd="5" destOrd="0" presId="urn:microsoft.com/office/officeart/2005/8/layout/gear1"/>
    <dgm:cxn modelId="{F28E7757-88A6-467E-B711-CBA5D564F557}" type="presParOf" srcId="{EF57B467-F336-41A0-B002-8FB2B43CA20F}" destId="{7C983ABB-7BB2-4620-BC3C-184DD1F5977F}" srcOrd="6" destOrd="0" presId="urn:microsoft.com/office/officeart/2005/8/layout/gear1"/>
    <dgm:cxn modelId="{05207AF7-B166-420B-8104-41CEB67AEE7A}" type="presParOf" srcId="{EF57B467-F336-41A0-B002-8FB2B43CA20F}" destId="{498395CD-88FA-444F-8151-3394C978ED52}" srcOrd="7" destOrd="0" presId="urn:microsoft.com/office/officeart/2005/8/layout/gear1"/>
    <dgm:cxn modelId="{6FDCE29B-D7EB-4A5F-B390-672E6BAEA511}" type="presParOf" srcId="{EF57B467-F336-41A0-B002-8FB2B43CA20F}" destId="{CC3D342C-2FFA-4606-A0E2-60738B188F16}" srcOrd="8" destOrd="0" presId="urn:microsoft.com/office/officeart/2005/8/layout/gear1"/>
    <dgm:cxn modelId="{7110345A-3784-48DF-A8B8-E60DE108C790}" type="presParOf" srcId="{EF57B467-F336-41A0-B002-8FB2B43CA20F}" destId="{192D23E2-D74D-4F18-B07F-CACF065482B1}" srcOrd="9" destOrd="0" presId="urn:microsoft.com/office/officeart/2005/8/layout/gear1"/>
    <dgm:cxn modelId="{D4908609-9648-4A50-895D-73A50B26E41B}" type="presParOf" srcId="{EF57B467-F336-41A0-B002-8FB2B43CA20F}" destId="{9EF1F713-DDFD-4323-A3F7-E216515A80C1}" srcOrd="10" destOrd="0" presId="urn:microsoft.com/office/officeart/2005/8/layout/gear1"/>
    <dgm:cxn modelId="{A6B20057-CD1D-45C2-8E3E-18356A54B95A}" type="presParOf" srcId="{EF57B467-F336-41A0-B002-8FB2B43CA20F}" destId="{3DE2ACFD-D992-4782-A9F0-E1F40E877F17}" srcOrd="11" destOrd="0" presId="urn:microsoft.com/office/officeart/2005/8/layout/gear1"/>
    <dgm:cxn modelId="{EAED25EB-5C7F-4ECF-9E17-321D5566D422}" type="presParOf" srcId="{EF57B467-F336-41A0-B002-8FB2B43CA20F}" destId="{8F1F0F71-3487-4D26-942A-2E02D8DE872C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861308-76F3-4E9B-9831-812FB5632228}">
      <dsp:nvSpPr>
        <dsp:cNvPr id="0" name=""/>
        <dsp:cNvSpPr/>
      </dsp:nvSpPr>
      <dsp:spPr>
        <a:xfrm>
          <a:off x="3465356" y="2400300"/>
          <a:ext cx="2057400" cy="205740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 smtClean="0"/>
            <a:t>Направ</a:t>
          </a:r>
          <a:r>
            <a:rPr lang="ru-RU" sz="3600" kern="1200" dirty="0" smtClean="0"/>
            <a:t> -</a:t>
          </a:r>
          <a:r>
            <a:rPr lang="ru-RU" sz="3600" kern="1200" dirty="0" err="1" smtClean="0"/>
            <a:t>ление</a:t>
          </a:r>
          <a:r>
            <a:rPr lang="ru-RU" sz="3600" kern="1200" dirty="0" smtClean="0"/>
            <a:t> методов</a:t>
          </a:r>
          <a:endParaRPr lang="ru-RU" sz="3600" kern="1200" dirty="0"/>
        </a:p>
      </dsp:txBody>
      <dsp:txXfrm>
        <a:off x="3565790" y="2500734"/>
        <a:ext cx="1856532" cy="1856532"/>
      </dsp:txXfrm>
    </dsp:sp>
    <dsp:sp modelId="{DF7A4A6B-FB26-431E-B114-F85099B1C7D2}">
      <dsp:nvSpPr>
        <dsp:cNvPr id="0" name=""/>
        <dsp:cNvSpPr/>
      </dsp:nvSpPr>
      <dsp:spPr>
        <a:xfrm rot="16200000">
          <a:off x="3983429" y="1889673"/>
          <a:ext cx="102125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21252" y="0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DEE559-7BB5-4F6E-B940-C21B3601E095}">
      <dsp:nvSpPr>
        <dsp:cNvPr id="0" name=""/>
        <dsp:cNvSpPr/>
      </dsp:nvSpPr>
      <dsp:spPr>
        <a:xfrm>
          <a:off x="3635324" y="589"/>
          <a:ext cx="1717462" cy="1378458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1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Воспитательно-оздоровительное  </a:t>
          </a:r>
          <a:endParaRPr lang="ru-RU" sz="1400" kern="1200" dirty="0"/>
        </a:p>
      </dsp:txBody>
      <dsp:txXfrm>
        <a:off x="3702615" y="67880"/>
        <a:ext cx="1582880" cy="1243876"/>
      </dsp:txXfrm>
    </dsp:sp>
    <dsp:sp modelId="{7EF448EF-F04F-4D99-BDCE-34286E9EBD9B}">
      <dsp:nvSpPr>
        <dsp:cNvPr id="0" name=""/>
        <dsp:cNvSpPr/>
      </dsp:nvSpPr>
      <dsp:spPr>
        <a:xfrm>
          <a:off x="5522756" y="3429000"/>
          <a:ext cx="85463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54631" y="0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0E577F-C873-478A-81E7-5BFABC4AEBBE}">
      <dsp:nvSpPr>
        <dsp:cNvPr id="0" name=""/>
        <dsp:cNvSpPr/>
      </dsp:nvSpPr>
      <dsp:spPr>
        <a:xfrm>
          <a:off x="6377387" y="2739770"/>
          <a:ext cx="1711700" cy="1378458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Духовно-образовательное</a:t>
          </a:r>
          <a:endParaRPr lang="ru-RU" sz="1200" kern="1200" dirty="0"/>
        </a:p>
      </dsp:txBody>
      <dsp:txXfrm>
        <a:off x="6444678" y="2807061"/>
        <a:ext cx="1577118" cy="1243876"/>
      </dsp:txXfrm>
    </dsp:sp>
    <dsp:sp modelId="{0C9EA3E5-55D5-4026-B1AB-9950108118D1}">
      <dsp:nvSpPr>
        <dsp:cNvPr id="0" name=""/>
        <dsp:cNvSpPr/>
      </dsp:nvSpPr>
      <dsp:spPr>
        <a:xfrm rot="5400000">
          <a:off x="3983429" y="4968326"/>
          <a:ext cx="102125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21252" y="0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59796A-D9E7-4E82-811A-448BB719CF8A}">
      <dsp:nvSpPr>
        <dsp:cNvPr id="0" name=""/>
        <dsp:cNvSpPr/>
      </dsp:nvSpPr>
      <dsp:spPr>
        <a:xfrm>
          <a:off x="3552017" y="5478952"/>
          <a:ext cx="1884076" cy="1378458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3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Нравственно-трудовое</a:t>
          </a:r>
          <a:endParaRPr lang="ru-RU" sz="1600" kern="1200" dirty="0"/>
        </a:p>
      </dsp:txBody>
      <dsp:txXfrm>
        <a:off x="3619308" y="5546243"/>
        <a:ext cx="1749494" cy="1243876"/>
      </dsp:txXfrm>
    </dsp:sp>
    <dsp:sp modelId="{C3E8F14E-3BFA-4C5C-9747-0BDF01B17DCC}">
      <dsp:nvSpPr>
        <dsp:cNvPr id="0" name=""/>
        <dsp:cNvSpPr/>
      </dsp:nvSpPr>
      <dsp:spPr>
        <a:xfrm rot="10800000">
          <a:off x="2562340" y="3429000"/>
          <a:ext cx="90301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03015" y="0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591092-3149-41C6-B629-66B85E224BD3}">
      <dsp:nvSpPr>
        <dsp:cNvPr id="0" name=""/>
        <dsp:cNvSpPr/>
      </dsp:nvSpPr>
      <dsp:spPr>
        <a:xfrm>
          <a:off x="947408" y="2739771"/>
          <a:ext cx="1614932" cy="1378458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Культурно-познавательное</a:t>
          </a:r>
          <a:endParaRPr lang="ru-RU" sz="1400" kern="1200" dirty="0"/>
        </a:p>
      </dsp:txBody>
      <dsp:txXfrm>
        <a:off x="1014699" y="2807062"/>
        <a:ext cx="1480350" cy="12438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F83099-640D-4ADC-8DE8-644F979FDB48}">
      <dsp:nvSpPr>
        <dsp:cNvPr id="0" name=""/>
        <dsp:cNvSpPr/>
      </dsp:nvSpPr>
      <dsp:spPr>
        <a:xfrm>
          <a:off x="3326600" y="2353140"/>
          <a:ext cx="2876060" cy="2876060"/>
        </a:xfrm>
        <a:prstGeom prst="gear9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индивидуальная</a:t>
          </a:r>
          <a:endParaRPr lang="ru-RU" sz="1600" kern="1200" dirty="0"/>
        </a:p>
      </dsp:txBody>
      <dsp:txXfrm>
        <a:off x="3904816" y="3026843"/>
        <a:ext cx="1719628" cy="1478355"/>
      </dsp:txXfrm>
    </dsp:sp>
    <dsp:sp modelId="{AE403F61-1F11-4B5B-9840-C28511245282}">
      <dsp:nvSpPr>
        <dsp:cNvPr id="0" name=""/>
        <dsp:cNvSpPr/>
      </dsp:nvSpPr>
      <dsp:spPr>
        <a:xfrm>
          <a:off x="1487490" y="1621940"/>
          <a:ext cx="2423211" cy="2194486"/>
        </a:xfrm>
        <a:prstGeom prst="gear6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подгрупповая</a:t>
          </a:r>
          <a:endParaRPr lang="ru-RU" sz="1600" kern="1200" dirty="0"/>
        </a:p>
      </dsp:txBody>
      <dsp:txXfrm>
        <a:off x="2073206" y="2177748"/>
        <a:ext cx="1251779" cy="1082870"/>
      </dsp:txXfrm>
    </dsp:sp>
    <dsp:sp modelId="{7C983ABB-7BB2-4620-BC3C-184DD1F5977F}">
      <dsp:nvSpPr>
        <dsp:cNvPr id="0" name=""/>
        <dsp:cNvSpPr/>
      </dsp:nvSpPr>
      <dsp:spPr>
        <a:xfrm rot="20700000">
          <a:off x="2572849" y="297810"/>
          <a:ext cx="2553340" cy="1914394"/>
        </a:xfrm>
        <a:prstGeom prst="gear6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фронтальная</a:t>
          </a:r>
          <a:endParaRPr lang="ru-RU" sz="1600" kern="1200" dirty="0"/>
        </a:p>
      </dsp:txBody>
      <dsp:txXfrm rot="-20700000">
        <a:off x="3170769" y="679796"/>
        <a:ext cx="1357500" cy="1150424"/>
      </dsp:txXfrm>
    </dsp:sp>
    <dsp:sp modelId="{9EF1F713-DDFD-4323-A3F7-E216515A80C1}">
      <dsp:nvSpPr>
        <dsp:cNvPr id="0" name=""/>
        <dsp:cNvSpPr/>
      </dsp:nvSpPr>
      <dsp:spPr>
        <a:xfrm>
          <a:off x="3116978" y="1912560"/>
          <a:ext cx="3681356" cy="3681356"/>
        </a:xfrm>
        <a:prstGeom prst="circularArrow">
          <a:avLst>
            <a:gd name="adj1" fmla="val 4688"/>
            <a:gd name="adj2" fmla="val 299029"/>
            <a:gd name="adj3" fmla="val 2536359"/>
            <a:gd name="adj4" fmla="val 15818441"/>
            <a:gd name="adj5" fmla="val 5469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E2ACFD-D992-4782-A9F0-E1F40E877F17}">
      <dsp:nvSpPr>
        <dsp:cNvPr id="0" name=""/>
        <dsp:cNvSpPr/>
      </dsp:nvSpPr>
      <dsp:spPr>
        <a:xfrm>
          <a:off x="1282823" y="1206093"/>
          <a:ext cx="2674735" cy="267473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F1F0F71-3487-4D26-942A-2E02D8DE872C}">
      <dsp:nvSpPr>
        <dsp:cNvPr id="0" name=""/>
        <dsp:cNvSpPr/>
      </dsp:nvSpPr>
      <dsp:spPr>
        <a:xfrm>
          <a:off x="2350758" y="-223042"/>
          <a:ext cx="2883903" cy="2883903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FC0EF7-5CD7-424B-93D6-C75836F82BA4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91B7F6-B7FC-45D1-BD52-38956FFAE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713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50281" y="623731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Педагог: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Руднева Н.В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83568" y="93035"/>
            <a:ext cx="7888960" cy="9144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285728"/>
            <a:ext cx="80724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Муниципальное   бюджетное дошкольное образовательное учреждение детский сад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№52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Маячок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2891" y="1720211"/>
            <a:ext cx="5406780" cy="37847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/>
          <p:cNvSpPr/>
          <p:nvPr/>
        </p:nvSpPr>
        <p:spPr>
          <a:xfrm>
            <a:off x="683568" y="93035"/>
            <a:ext cx="7888960" cy="9144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928662" y="142852"/>
            <a:ext cx="7358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Актуальность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4368" y="3888995"/>
            <a:ext cx="7632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СЕГОДНЯ ДЕТИ – ЗАВТРА НАРОД</a:t>
            </a: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969" y="4488261"/>
            <a:ext cx="7019807" cy="19650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59978" y="4725144"/>
            <a:ext cx="68267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поэтому одной из задач нашей работы является воспитание гуманного эмоционально-положительного, бережного отношение к миру природы и окружающего мира в целом.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31640" y="1381919"/>
            <a:ext cx="6955136" cy="2369475"/>
          </a:xfrm>
          <a:prstGeom prst="rect">
            <a:avLst/>
          </a:prstGeom>
          <a:solidFill>
            <a:schemeClr val="accent6">
              <a:lumMod val="20000"/>
              <a:lumOff val="8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331640" y="1443070"/>
            <a:ext cx="68267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дошкольной педагогики на современном этапе развития нашего общества. Немаловажное место в нем занимает вопрос о формировании у детей представлений о нормах морали, регулирующих отношения человека к окружающим людям, природе и т. д. 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16632"/>
            <a:ext cx="7888908" cy="91447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108488" y="250705"/>
            <a:ext cx="10390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latin typeface="Monotype Corsiva" panose="03010101010201010101" pitchFamily="66" charset="0"/>
              </a:rPr>
              <a:t>Цель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2492896"/>
            <a:ext cx="7065876" cy="247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04632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16632"/>
            <a:ext cx="7888908" cy="91447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23342" y="250705"/>
            <a:ext cx="14093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Задачи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930" y="2243224"/>
            <a:ext cx="6956139" cy="385007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91680" y="2348880"/>
            <a:ext cx="624702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Знакомить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культурой и историей своего народа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Побуждать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к положительным поступкам и делам, учить детей избегать ссор, уступать и договариваться друг с другом.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повышению значения семейных ценностей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Развивать представления детей о понятиях «добро» и «зло», их важности в жизни людей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4765574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88640"/>
            <a:ext cx="8496944" cy="648072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39552" y="162849"/>
            <a:ext cx="7776864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Monotype Corsiva" panose="03010101010201010101" pitchFamily="66" charset="0"/>
              </a:rPr>
              <a:t>Этапы проекта</a:t>
            </a:r>
          </a:p>
          <a:p>
            <a:endParaRPr lang="ru-RU" sz="2000" dirty="0"/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1.Организационно – подготовительный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Определение основных направлений работы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Изучение мнения родителей по теме проекта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2.Основной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Создание условий и осуществления деятельности в рамках реализации проекта. Апробация и экспериментальная проверка основных идей проекта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Разработать методические рекомендации для родителей по духовно - нравственному воспитанию в семье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3.Заключительный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Подведение итогов работы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Заключительная диагностика с целью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вывления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уровня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детей старшего дошкольного возраста основ духовно – нравственного воспитания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Провести анализ результатов реализации проекта и соотнесение их с заявленными целями и задачами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1363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16632"/>
            <a:ext cx="7888908" cy="9144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930" y="2243225"/>
            <a:ext cx="6956139" cy="23715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441" y="116632"/>
            <a:ext cx="8023031" cy="121930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22529" y="2243225"/>
            <a:ext cx="69275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Целенаправленный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формирования у детей духовно-нравственных чувств и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поведения.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осеять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взрастить в душах наших  детей семена любви к родному дому, семье, городу, стране, природе, к истории, культуре и духовному богатству нашего народа. </a:t>
            </a:r>
          </a:p>
          <a:p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59781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501" y="1135748"/>
            <a:ext cx="7351939" cy="396044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75656" y="1223142"/>
            <a:ext cx="63904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Духовно-нравственное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формирует ядро личности, а потому благотворно влияет на все стороны и формы взаимоотношений человека с миром, на его этическое и эстетическое развитие, формирование мировоззрения, гражданской позиции, патриотическую и семейную ориентацию, интеллектуальный потенциал, эмоциональное состояние, общее физическое и психическое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7066" y="5373216"/>
            <a:ext cx="29113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atin typeface="Monotype Corsiva" panose="03010101010201010101" pitchFamily="66" charset="0"/>
              </a:rPr>
              <a:t>Т.Д. </a:t>
            </a:r>
            <a:r>
              <a:rPr lang="ru-RU" sz="2800" dirty="0" err="1">
                <a:latin typeface="Monotype Corsiva" panose="03010101010201010101" pitchFamily="66" charset="0"/>
              </a:rPr>
              <a:t>Джишкариан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997422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54926329"/>
              </p:ext>
            </p:extLst>
          </p:nvPr>
        </p:nvGraphicFramePr>
        <p:xfrm>
          <a:off x="0" y="0"/>
          <a:ext cx="903649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2361436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094" y="214291"/>
            <a:ext cx="7888908" cy="1295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0703" y="318714"/>
            <a:ext cx="8352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Нравственное воспитание является </a:t>
            </a:r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стороной</a:t>
            </a:r>
            <a:endParaRPr lang="ru-RU" sz="2400" i="1" dirty="0" smtClean="0">
              <a:solidFill>
                <a:schemeClr val="tx1">
                  <a:lumMod val="95000"/>
                  <a:lumOff val="5000"/>
                </a:schemeClr>
              </a:solidFill>
              <a:latin typeface="Monotype Corsiva" pitchFamily="66" charset="0"/>
            </a:endParaRPr>
          </a:p>
          <a:p>
            <a:pPr algn="ctr"/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формирования и развития личности ребёнка и предполагает </a:t>
            </a:r>
          </a:p>
          <a:p>
            <a:pPr algn="ctr"/>
            <a:r>
              <a:rPr lang="ru-RU" sz="2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становление его отношений</a:t>
            </a:r>
          </a:p>
          <a:p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rot="10800000" flipV="1">
            <a:off x="2857488" y="2367547"/>
            <a:ext cx="1571636" cy="214314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429124" y="2367547"/>
            <a:ext cx="1785950" cy="214314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4429124" y="2367547"/>
            <a:ext cx="2857520" cy="107157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10800000" flipV="1">
            <a:off x="2357422" y="2367547"/>
            <a:ext cx="2071702" cy="928694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429124" y="2367547"/>
            <a:ext cx="2000264" cy="178595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16200000" flipH="1">
            <a:off x="3393273" y="3403398"/>
            <a:ext cx="3000396" cy="928694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5400000">
            <a:off x="2714612" y="2510423"/>
            <a:ext cx="1857388" cy="1571636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5400000">
            <a:off x="2536017" y="3546274"/>
            <a:ext cx="3071834" cy="71438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Скругленный прямоугольник 31"/>
          <p:cNvSpPr/>
          <p:nvPr/>
        </p:nvSpPr>
        <p:spPr>
          <a:xfrm>
            <a:off x="642910" y="2438985"/>
            <a:ext cx="2071702" cy="428628"/>
          </a:xfrm>
          <a:prstGeom prst="round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642910" y="3510555"/>
            <a:ext cx="2071702" cy="428628"/>
          </a:xfrm>
          <a:prstGeom prst="round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071538" y="4582125"/>
            <a:ext cx="2071702" cy="428628"/>
          </a:xfrm>
          <a:prstGeom prst="round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2119532" y="5727158"/>
            <a:ext cx="2286016" cy="428628"/>
          </a:xfrm>
          <a:prstGeom prst="round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000472" y="5697510"/>
            <a:ext cx="2286016" cy="428628"/>
          </a:xfrm>
          <a:prstGeom prst="round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6000760" y="4510687"/>
            <a:ext cx="2000264" cy="428628"/>
          </a:xfrm>
          <a:prstGeom prst="round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929454" y="3581993"/>
            <a:ext cx="2000264" cy="428628"/>
          </a:xfrm>
          <a:prstGeom prst="round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6572264" y="2438985"/>
            <a:ext cx="2000264" cy="428628"/>
          </a:xfrm>
          <a:prstGeom prst="round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TextBox 76"/>
          <p:cNvSpPr txBox="1"/>
          <p:nvPr/>
        </p:nvSpPr>
        <p:spPr>
          <a:xfrm>
            <a:off x="714348" y="2438985"/>
            <a:ext cx="1857388" cy="369332"/>
          </a:xfrm>
          <a:prstGeom prst="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 родителям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785786" y="3510555"/>
            <a:ext cx="1785950" cy="369332"/>
          </a:xfrm>
          <a:prstGeom prst="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Коллективу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285852" y="4582125"/>
            <a:ext cx="1785950" cy="369332"/>
          </a:xfrm>
          <a:prstGeom prst="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Окружающим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715140" y="2438985"/>
            <a:ext cx="1714512" cy="369332"/>
          </a:xfrm>
          <a:prstGeom prst="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Родине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143768" y="3581993"/>
            <a:ext cx="1500198" cy="369332"/>
          </a:xfrm>
          <a:prstGeom prst="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Обществу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072198" y="4510687"/>
            <a:ext cx="1785950" cy="369332"/>
          </a:xfrm>
          <a:prstGeom prst="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Труду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441003" y="5756806"/>
            <a:ext cx="1643074" cy="369332"/>
          </a:xfrm>
          <a:prstGeom prst="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Самому себе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64909" y="5727158"/>
            <a:ext cx="2357454" cy="369332"/>
          </a:xfrm>
          <a:prstGeom prst="rect">
            <a:avLst/>
          </a:prstGeom>
          <a:gradFill>
            <a:gsLst>
              <a:gs pos="49000">
                <a:schemeClr val="accent6">
                  <a:lumMod val="20000"/>
                  <a:lumOff val="80000"/>
                </a:schemeClr>
              </a:gs>
              <a:gs pos="8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Своим обязанностям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21346"/>
            <a:ext cx="6984776" cy="136343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71600" y="121346"/>
            <a:ext cx="62646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модели организации образовательного процесса: совместная деятельность педагога и детей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предполагает: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746066493"/>
              </p:ext>
            </p:extLst>
          </p:nvPr>
        </p:nvGraphicFramePr>
        <p:xfrm>
          <a:off x="420216" y="1484784"/>
          <a:ext cx="7176120" cy="52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83644947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506" y="174991"/>
            <a:ext cx="7017104" cy="130979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5506" y="294516"/>
            <a:ext cx="735809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гры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являются неотъемлемой частью духовно- нравственного воспитания дошкольников. В них отражается образ жизни людей, их труд, быт, национальные устои, представления о чести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220" y="2080112"/>
            <a:ext cx="7057114" cy="437322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51550" y="2080112"/>
            <a:ext cx="705678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Сюжетно-ролевые игры: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«Дом», «Семья», «Детский сад», «Кто работает в детском саду?», «Профессия моих родителей», «День рождения», «Водители», «Спасатели». «В гости к бабушке», «Папин праздник», «День рождение мамы», «Дочки – матери», «Мама в парикмахерской».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«Что такое хорошо, что такое плохо?», «Мои хорошие поступки», «Как мы живем в детском саду», «Моя семья, моя родословная», «Дарю подарки», «Моё имя», «Моя комната», «Найди предметы», «Чьи детки?», «Кем быть», «Кому, что нужно для работы».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Строительные игры: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«Дом для кукол», «Мебель для кукол».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143" y="548680"/>
            <a:ext cx="7017104" cy="130979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952646" y="688194"/>
            <a:ext cx="73580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развитие -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знакомство ребенка с окружающей действительностью, эмоциональное освоение мира.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220" y="2564904"/>
            <a:ext cx="7057114" cy="388843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04233" y="2924944"/>
            <a:ext cx="705678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«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детскому саду: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«Что хорошо, что плохо?», «Мой город».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места работы родителей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 родителями) с целью знакомства с профессией.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сюжетных картин: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«Моя семья» «У мамы день рождения», «С папой в магазин», «Поездка на дачу».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занятия: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 кого я похож?», «Моя родословная», «Я и моё имя», «Я и моя семья», «Моя семья».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«Как росли родители, дедушка, бабушка», «Кто такие - родные, друзья, соседи».</a:t>
            </a:r>
          </a:p>
        </p:txBody>
      </p:sp>
    </p:spTree>
    <p:extLst>
      <p:ext uri="{BB962C8B-B14F-4D97-AF65-F5344CB8AC3E}">
        <p14:creationId xmlns:p14="http://schemas.microsoft.com/office/powerpoint/2010/main" val="592924817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143" y="329901"/>
            <a:ext cx="7017104" cy="187670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00728" y="452647"/>
            <a:ext cx="735809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Художественно-эстетическое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– это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 развития предпосылок ценностно-смыслового понимания и восприятия произведений искусства, формирование эстетического отношения к окружающему миру и элементарных представлений о видах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искусства.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220" y="2564904"/>
            <a:ext cx="7057114" cy="388843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23143" y="2682108"/>
            <a:ext cx="70567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на тему: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«Выходные в семье», «Семейные праздники», «С кем я живу», «Портреты членов семьи», «Как я с мамой или папой иду домой из детского сада», «Генеалогическое древо семьи», «Моя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семья»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«Украсим фартук для мамы», «Цветы в подарок», «Букет для бабушки», «Подарок папе».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Лепка: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«Испечём торт для мамы»,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Ваза для цветов».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выставок: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«Моя семья», «Мой детский сад».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праздничных открыток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сувениров в подарок родным, сотрудникам детского сада.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Совместное рисование детьми газет: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«Как мы отмечали праздники в детском саду», «Мы любим, трудиться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078840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62178"/>
            <a:ext cx="7630167" cy="218670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99653" y="214899"/>
            <a:ext cx="735809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  и родители едины в совместном стремлении помочь каждому ребёнку сотворить образ своего «Я», то есть приобрести за время пребывания в детском саду необходимые личностные качества, сформировать в основной деятельности ребёнка те психологические новообразования. И первой инстанцией на пути ребёнка в жизнь является СЕМЬЯ.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220" y="2564904"/>
            <a:ext cx="7057114" cy="388843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23143" y="2682108"/>
            <a:ext cx="705678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Создание </a:t>
            </a:r>
            <a:r>
              <a:rPr lang="ru-RU" sz="2000" dirty="0"/>
              <a:t>благоприятной среды, атмосферы дома на основе доброжелательности и взаимодействия.</a:t>
            </a:r>
          </a:p>
          <a:p>
            <a:r>
              <a:rPr lang="ru-RU" sz="2000" b="1" dirty="0"/>
              <a:t>Анкетирование</a:t>
            </a:r>
            <a:r>
              <a:rPr lang="ru-RU" sz="2000" dirty="0"/>
              <a:t>: «Знаете ли вы своего ребенка?»; «Семейные традиции».</a:t>
            </a:r>
          </a:p>
          <a:p>
            <a:r>
              <a:rPr lang="ru-RU" sz="2000" b="1" dirty="0"/>
              <a:t>Тест</a:t>
            </a:r>
            <a:r>
              <a:rPr lang="ru-RU" sz="2000" dirty="0"/>
              <a:t> «Какие вы родители».</a:t>
            </a:r>
          </a:p>
          <a:p>
            <a:r>
              <a:rPr lang="ru-RU" sz="2000" b="1" dirty="0"/>
              <a:t>Тематические консультации: </a:t>
            </a:r>
            <a:r>
              <a:rPr lang="ru-RU" sz="2000" dirty="0"/>
              <a:t>«Игры нашего детства», «Приобщение детей к народным традициям», «Крепкая семья – сильная Россия», «Знакомство ребенка с историей семьи», </a:t>
            </a:r>
            <a:r>
              <a:rPr lang="ru-RU" sz="2000" b="1" dirty="0" smtClean="0"/>
              <a:t>Памятки </a:t>
            </a:r>
            <a:r>
              <a:rPr lang="ru-RU" sz="2000" b="1" dirty="0"/>
              <a:t>и рекомендации для родителей: </a:t>
            </a:r>
            <a:r>
              <a:rPr lang="ru-RU" sz="2000" dirty="0"/>
              <a:t>«Законы семьи», «Пять путей к сердцу </a:t>
            </a:r>
            <a:r>
              <a:rPr lang="ru-RU" sz="2000" dirty="0" smtClean="0"/>
              <a:t>ребенка».</a:t>
            </a:r>
          </a:p>
          <a:p>
            <a:r>
              <a:rPr lang="ru-RU" sz="2000" b="1" dirty="0" smtClean="0"/>
              <a:t>Оформление </a:t>
            </a:r>
            <a:r>
              <a:rPr lang="ru-RU" sz="2000" b="1" dirty="0"/>
              <a:t>альбомов </a:t>
            </a:r>
            <a:r>
              <a:rPr lang="ru-RU" sz="2000" dirty="0"/>
              <a:t>«Я и моя </a:t>
            </a:r>
            <a:r>
              <a:rPr lang="ru-RU" sz="2000" dirty="0" smtClean="0"/>
              <a:t>семья».</a:t>
            </a:r>
          </a:p>
          <a:p>
            <a:r>
              <a:rPr lang="ru-RU" sz="2000" b="1" dirty="0" smtClean="0"/>
              <a:t>Оформление </a:t>
            </a:r>
            <a:r>
              <a:rPr lang="ru-RU" sz="2000" b="1" dirty="0"/>
              <a:t>стенда: </a:t>
            </a:r>
            <a:r>
              <a:rPr lang="ru-RU" sz="2000" dirty="0"/>
              <a:t>«Моя семья – моя радость».</a:t>
            </a:r>
          </a:p>
          <a:p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628355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16632"/>
            <a:ext cx="7888908" cy="9144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9951" y="1772816"/>
            <a:ext cx="6956139" cy="43204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45994" y="2060848"/>
            <a:ext cx="616405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Духовно-нравственное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дошкольников — это целостная система, способная сформировать человека, умеющего успешно жить в современной драматической и противоречивой социальной среде. Поэтому оно должно быть выстроено как система формирования человека в соответствии с добром, с ответственностью в сознании.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80365" y="22955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dirty="0" smtClean="0">
                <a:latin typeface="Monotype Corsiva" panose="03010101010201010101" pitchFamily="66" charset="0"/>
              </a:rPr>
              <a:t>Вывод</a:t>
            </a:r>
            <a:endParaRPr lang="ru-RU" dirty="0">
              <a:latin typeface="Monotype Corsiva" panose="03010101010201010101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0365" y="5092936"/>
            <a:ext cx="1152128" cy="872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358773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862</TotalTime>
  <Words>799</Words>
  <Application>Microsoft Office PowerPoint</Application>
  <PresentationFormat>Экран (4:3)</PresentationFormat>
  <Paragraphs>79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Руднева Оксана Андреевна</cp:lastModifiedBy>
  <cp:revision>114</cp:revision>
  <dcterms:created xsi:type="dcterms:W3CDTF">2019-05-17T15:33:56Z</dcterms:created>
  <dcterms:modified xsi:type="dcterms:W3CDTF">2022-09-29T11:56:30Z</dcterms:modified>
</cp:coreProperties>
</file>