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4" r:id="rId2"/>
    <p:sldId id="263" r:id="rId3"/>
    <p:sldId id="265" r:id="rId4"/>
    <p:sldId id="284" r:id="rId5"/>
    <p:sldId id="285" r:id="rId6"/>
    <p:sldId id="290" r:id="rId7"/>
    <p:sldId id="286" r:id="rId8"/>
    <p:sldId id="291" r:id="rId9"/>
    <p:sldId id="287" r:id="rId10"/>
    <p:sldId id="288" r:id="rId11"/>
    <p:sldId id="293" r:id="rId12"/>
    <p:sldId id="313" r:id="rId13"/>
    <p:sldId id="294" r:id="rId14"/>
    <p:sldId id="295" r:id="rId15"/>
    <p:sldId id="296" r:id="rId16"/>
    <p:sldId id="292" r:id="rId17"/>
    <p:sldId id="297" r:id="rId18"/>
    <p:sldId id="298" r:id="rId19"/>
    <p:sldId id="299" r:id="rId20"/>
    <p:sldId id="302" r:id="rId21"/>
    <p:sldId id="300" r:id="rId22"/>
    <p:sldId id="301" r:id="rId23"/>
    <p:sldId id="303" r:id="rId24"/>
    <p:sldId id="304" r:id="rId25"/>
    <p:sldId id="307" r:id="rId26"/>
    <p:sldId id="308" r:id="rId27"/>
    <p:sldId id="309" r:id="rId28"/>
    <p:sldId id="310" r:id="rId29"/>
    <p:sldId id="314" r:id="rId30"/>
    <p:sldId id="315" r:id="rId31"/>
    <p:sldId id="319"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763" autoAdjust="0"/>
  </p:normalViewPr>
  <p:slideViewPr>
    <p:cSldViewPr>
      <p:cViewPr>
        <p:scale>
          <a:sx n="50" d="100"/>
          <a:sy n="50" d="100"/>
        </p:scale>
        <p:origin x="-2100" y="-10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B2F770-4900-4D70-8426-96B7BB9FA1D2}" type="datetimeFigureOut">
              <a:rPr lang="ru-RU" smtClean="0"/>
              <a:pPr/>
              <a:t>08.11.2021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D4842C-16A0-438D-A567-4E2BD52157C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08.11.2021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24.gif"/><Relationship Id="rId4" Type="http://schemas.openxmlformats.org/officeDocument/2006/relationships/image" Target="../media/image23.gif"/></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7.pn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Безимени-2.jpg"/>
          <p:cNvPicPr>
            <a:picLocks noChangeAspect="1"/>
          </p:cNvPicPr>
          <p:nvPr/>
        </p:nvPicPr>
        <p:blipFill>
          <a:blip r:embed="rId2" cstate="screen"/>
          <a:srcRect/>
          <a:stretch>
            <a:fillRect/>
          </a:stretch>
        </p:blipFill>
        <p:spPr>
          <a:xfrm>
            <a:off x="0" y="0"/>
            <a:ext cx="9144000" cy="6858000"/>
          </a:xfrm>
          <a:prstGeom prst="rect">
            <a:avLst/>
          </a:prstGeom>
        </p:spPr>
      </p:pic>
      <p:sp>
        <p:nvSpPr>
          <p:cNvPr id="14" name="Прямоугольник 13"/>
          <p:cNvSpPr/>
          <p:nvPr/>
        </p:nvSpPr>
        <p:spPr>
          <a:xfrm>
            <a:off x="395536" y="0"/>
            <a:ext cx="5328592" cy="6858000"/>
          </a:xfrm>
          <a:prstGeom prst="rect">
            <a:avLst/>
          </a:prstGeom>
          <a:solidFill>
            <a:schemeClr val="lt1">
              <a:alpha val="73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5" name="Прямоугольник 4"/>
          <p:cNvSpPr/>
          <p:nvPr/>
        </p:nvSpPr>
        <p:spPr>
          <a:xfrm>
            <a:off x="395536" y="2204864"/>
            <a:ext cx="5328592" cy="400110"/>
          </a:xfrm>
          <a:prstGeom prst="rect">
            <a:avLst/>
          </a:prstGeom>
          <a:noFill/>
          <a:effectLst>
            <a:glow rad="228600">
              <a:schemeClr val="accent1">
                <a:satMod val="175000"/>
                <a:alpha val="40000"/>
              </a:schemeClr>
            </a:glow>
          </a:effectLst>
        </p:spPr>
        <p:txBody>
          <a:bodyPr wrap="square" lIns="91440" tIns="45720" rIns="91440" bIns="45720">
            <a:spAutoFit/>
          </a:bodyPr>
          <a:lstStyle/>
          <a:p>
            <a:pPr algn="ctr"/>
            <a:r>
              <a:rPr lang="ru-RU" sz="2000" b="1" dirty="0" smtClean="0"/>
              <a:t>РАЗРАБОТКА</a:t>
            </a:r>
            <a:endParaRPr lang="ru-RU" sz="2000" b="1" dirty="0" smtClean="0"/>
          </a:p>
        </p:txBody>
      </p:sp>
      <p:sp>
        <p:nvSpPr>
          <p:cNvPr id="9" name="Прямоугольник 8"/>
          <p:cNvSpPr/>
          <p:nvPr/>
        </p:nvSpPr>
        <p:spPr>
          <a:xfrm>
            <a:off x="395536" y="2708920"/>
            <a:ext cx="5328592" cy="892552"/>
          </a:xfrm>
          <a:prstGeom prst="rect">
            <a:avLst/>
          </a:prstGeom>
          <a:noFill/>
          <a:effectLst>
            <a:glow rad="228600">
              <a:schemeClr val="accent1">
                <a:satMod val="175000"/>
                <a:alpha val="40000"/>
              </a:schemeClr>
            </a:glow>
          </a:effectLst>
        </p:spPr>
        <p:txBody>
          <a:bodyPr wrap="square" lIns="91440" tIns="45720" rIns="91440" bIns="45720">
            <a:spAutoFit/>
          </a:bodyPr>
          <a:lstStyle/>
          <a:p>
            <a:pPr algn="ctr"/>
            <a:r>
              <a:rPr lang="ru-RU" sz="2600" dirty="0" smtClean="0">
                <a:ln w="18415" cmpd="sng">
                  <a:solidFill>
                    <a:srgbClr val="005811"/>
                  </a:solidFill>
                  <a:prstDash val="solid"/>
                </a:ln>
                <a:solidFill>
                  <a:schemeClr val="accent3">
                    <a:lumMod val="50000"/>
                  </a:schemeClr>
                </a:solidFill>
              </a:rPr>
              <a:t>ПОДГОТОВКА И ОФОРМЛЕНИЕ </a:t>
            </a:r>
            <a:r>
              <a:rPr lang="ru-RU" sz="2600" dirty="0" smtClean="0">
                <a:ln w="18415" cmpd="sng">
                  <a:solidFill>
                    <a:srgbClr val="005811"/>
                  </a:solidFill>
                  <a:prstDash val="solid"/>
                </a:ln>
                <a:solidFill>
                  <a:schemeClr val="accent3">
                    <a:lumMod val="50000"/>
                  </a:schemeClr>
                </a:solidFill>
              </a:rPr>
              <a:t>ПРЕЗЕНТАЦИИ </a:t>
            </a:r>
            <a:r>
              <a:rPr lang="ru-RU" sz="2600" dirty="0" smtClean="0">
                <a:ln w="18415" cmpd="sng">
                  <a:solidFill>
                    <a:srgbClr val="005811"/>
                  </a:solidFill>
                  <a:prstDash val="solid"/>
                </a:ln>
                <a:solidFill>
                  <a:schemeClr val="accent3">
                    <a:lumMod val="50000"/>
                  </a:schemeClr>
                </a:solidFill>
              </a:rPr>
              <a:t>К </a:t>
            </a:r>
            <a:r>
              <a:rPr lang="ru-RU" sz="2600" dirty="0" smtClean="0">
                <a:ln w="18415" cmpd="sng">
                  <a:solidFill>
                    <a:srgbClr val="005811"/>
                  </a:solidFill>
                  <a:prstDash val="solid"/>
                </a:ln>
                <a:solidFill>
                  <a:schemeClr val="accent3">
                    <a:lumMod val="50000"/>
                  </a:schemeClr>
                </a:solidFill>
              </a:rPr>
              <a:t>ПРОЕКТУ</a:t>
            </a:r>
            <a:endParaRPr lang="ru-RU" sz="2600" dirty="0" smtClean="0">
              <a:ln w="18415" cmpd="sng">
                <a:solidFill>
                  <a:srgbClr val="005811"/>
                </a:solidFill>
                <a:prstDash val="solid"/>
              </a:ln>
              <a:solidFill>
                <a:schemeClr val="accent3">
                  <a:lumMod val="50000"/>
                </a:schemeClr>
              </a:solidFill>
            </a:endParaRPr>
          </a:p>
        </p:txBody>
      </p:sp>
      <p:sp>
        <p:nvSpPr>
          <p:cNvPr id="12" name="TextBox 11"/>
          <p:cNvSpPr txBox="1"/>
          <p:nvPr/>
        </p:nvSpPr>
        <p:spPr>
          <a:xfrm>
            <a:off x="395536" y="6053226"/>
            <a:ext cx="5328592" cy="400110"/>
          </a:xfrm>
          <a:prstGeom prst="rect">
            <a:avLst/>
          </a:prstGeom>
          <a:noFill/>
        </p:spPr>
        <p:txBody>
          <a:bodyPr wrap="square" rtlCol="0">
            <a:spAutoFit/>
          </a:bodyPr>
          <a:lstStyle/>
          <a:p>
            <a:pPr algn="ctr"/>
            <a:r>
              <a:rPr lang="ru-RU" sz="2000" dirty="0" smtClean="0"/>
              <a:t>Норильск, 2021 г.</a:t>
            </a:r>
          </a:p>
        </p:txBody>
      </p:sp>
      <p:pic>
        <p:nvPicPr>
          <p:cNvPr id="1026" name="Picture 2" descr="\\SRV-1\files\БАРКОВА К.И\1 сент викторина копия.png"/>
          <p:cNvPicPr>
            <a:picLocks noChangeAspect="1" noChangeArrowheads="1"/>
          </p:cNvPicPr>
          <p:nvPr/>
        </p:nvPicPr>
        <p:blipFill>
          <a:blip r:embed="rId3" cstate="print"/>
          <a:srcRect/>
          <a:stretch>
            <a:fillRect/>
          </a:stretch>
        </p:blipFill>
        <p:spPr bwMode="auto">
          <a:xfrm>
            <a:off x="3491880" y="-331391"/>
            <a:ext cx="6418514" cy="7432799"/>
          </a:xfrm>
          <a:prstGeom prst="rect">
            <a:avLst/>
          </a:prstGeom>
          <a:noFill/>
        </p:spPr>
      </p:pic>
      <p:sp>
        <p:nvSpPr>
          <p:cNvPr id="11" name="Прямоугольник 10"/>
          <p:cNvSpPr/>
          <p:nvPr/>
        </p:nvSpPr>
        <p:spPr>
          <a:xfrm>
            <a:off x="323528" y="4725144"/>
            <a:ext cx="5328592" cy="400110"/>
          </a:xfrm>
          <a:prstGeom prst="rect">
            <a:avLst/>
          </a:prstGeom>
          <a:noFill/>
          <a:effectLst>
            <a:glow rad="228600">
              <a:schemeClr val="accent1">
                <a:satMod val="175000"/>
                <a:alpha val="40000"/>
              </a:schemeClr>
            </a:glow>
          </a:effectLst>
        </p:spPr>
        <p:txBody>
          <a:bodyPr wrap="square" lIns="91440" tIns="45720" rIns="91440" bIns="45720">
            <a:spAutoFit/>
          </a:bodyPr>
          <a:lstStyle/>
          <a:p>
            <a:pPr algn="r"/>
            <a:r>
              <a:rPr lang="ru-RU" sz="2000" b="1" dirty="0" err="1" smtClean="0"/>
              <a:t>Баркова</a:t>
            </a:r>
            <a:r>
              <a:rPr lang="ru-RU" sz="2000" b="1" dirty="0" smtClean="0"/>
              <a:t> К.И, методист</a:t>
            </a:r>
            <a:endParaRPr lang="ru-RU" sz="2000" b="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24" name="Прямоугольник с двумя скругленными противолежащими углами 23"/>
          <p:cNvSpPr/>
          <p:nvPr/>
        </p:nvSpPr>
        <p:spPr>
          <a:xfrm>
            <a:off x="-228600" y="457200"/>
            <a:ext cx="2928392" cy="609600"/>
          </a:xfrm>
          <a:prstGeom prst="round2Diag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ru-RU"/>
          </a:p>
        </p:txBody>
      </p:sp>
      <p:sp>
        <p:nvSpPr>
          <p:cNvPr id="28" name="Прямоугольник 27"/>
          <p:cNvSpPr/>
          <p:nvPr/>
        </p:nvSpPr>
        <p:spPr>
          <a:xfrm>
            <a:off x="198849" y="529516"/>
            <a:ext cx="2356927"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ПРЕЗЕНТАЦИЯ</a:t>
            </a:r>
          </a:p>
        </p:txBody>
      </p:sp>
      <p:sp>
        <p:nvSpPr>
          <p:cNvPr id="30" name="Прямоугольник 29"/>
          <p:cNvSpPr/>
          <p:nvPr/>
        </p:nvSpPr>
        <p:spPr>
          <a:xfrm>
            <a:off x="0" y="1196752"/>
            <a:ext cx="8915400" cy="5247590"/>
          </a:xfrm>
          <a:prstGeom prst="rect">
            <a:avLst/>
          </a:prstGeom>
        </p:spPr>
        <p:txBody>
          <a:bodyPr wrap="square">
            <a:spAutoFit/>
          </a:bodyPr>
          <a:lstStyle/>
          <a:p>
            <a:pPr marR="909319" algn="just">
              <a:spcAft>
                <a:spcPts val="600"/>
              </a:spcAft>
              <a:tabLst>
                <a:tab pos="1569720" algn="l"/>
              </a:tabLst>
            </a:pPr>
            <a:r>
              <a:rPr lang="ru-RU" sz="2000" b="1" spc="5" dirty="0" smtClean="0">
                <a:latin typeface="Arial" pitchFamily="34" charset="0"/>
                <a:cs typeface="Arial" pitchFamily="34" charset="0"/>
              </a:rPr>
              <a:t> </a:t>
            </a:r>
            <a:r>
              <a:rPr lang="ru-RU" sz="2000" spc="-10" dirty="0" smtClean="0">
                <a:latin typeface="Arial" pitchFamily="34" charset="0"/>
                <a:cs typeface="Arial" pitchFamily="34" charset="0"/>
              </a:rPr>
              <a:t>(от</a:t>
            </a:r>
            <a:r>
              <a:rPr lang="ru-RU" sz="2000" spc="-15" dirty="0" smtClean="0">
                <a:latin typeface="Arial" pitchFamily="34" charset="0"/>
                <a:cs typeface="Arial" pitchFamily="34" charset="0"/>
              </a:rPr>
              <a:t> </a:t>
            </a:r>
            <a:r>
              <a:rPr lang="ru-RU" sz="2000" spc="-25" dirty="0" smtClean="0">
                <a:latin typeface="Arial" pitchFamily="34" charset="0"/>
                <a:cs typeface="Arial" pitchFamily="34" charset="0"/>
              </a:rPr>
              <a:t>Лат.</a:t>
            </a:r>
            <a:r>
              <a:rPr lang="ru-RU" sz="2000" spc="-45" dirty="0" smtClean="0">
                <a:latin typeface="Arial" pitchFamily="34" charset="0"/>
                <a:cs typeface="Arial" pitchFamily="34" charset="0"/>
              </a:rPr>
              <a:t> </a:t>
            </a:r>
            <a:r>
              <a:rPr lang="ru-RU" sz="2000" i="1" spc="-10" dirty="0" err="1" smtClean="0">
                <a:latin typeface="Arial" pitchFamily="34" charset="0"/>
                <a:cs typeface="Arial" pitchFamily="34" charset="0"/>
              </a:rPr>
              <a:t>praesento</a:t>
            </a:r>
            <a:r>
              <a:rPr lang="ru-RU" sz="2000" i="1" spc="20" dirty="0" smtClean="0">
                <a:latin typeface="Arial" pitchFamily="34" charset="0"/>
                <a:cs typeface="Arial" pitchFamily="34" charset="0"/>
              </a:rPr>
              <a:t> </a:t>
            </a:r>
            <a:r>
              <a:rPr lang="ru-RU" sz="2000" dirty="0" smtClean="0">
                <a:latin typeface="Arial" pitchFamily="34" charset="0"/>
                <a:cs typeface="Arial" pitchFamily="34" charset="0"/>
              </a:rPr>
              <a:t>—</a:t>
            </a:r>
            <a:r>
              <a:rPr lang="ru-RU" sz="2000" spc="-10" dirty="0" smtClean="0">
                <a:latin typeface="Arial" pitchFamily="34" charset="0"/>
                <a:cs typeface="Arial" pitchFamily="34" charset="0"/>
              </a:rPr>
              <a:t> представление)</a:t>
            </a:r>
            <a:endParaRPr lang="ru-RU" sz="2000" dirty="0" smtClean="0">
              <a:latin typeface="Arial" pitchFamily="34" charset="0"/>
              <a:cs typeface="Arial" pitchFamily="34" charset="0"/>
            </a:endParaRPr>
          </a:p>
          <a:p>
            <a:pPr marL="260350" marR="953769" indent="365125" algn="just">
              <a:spcAft>
                <a:spcPts val="600"/>
              </a:spcAft>
              <a:buFont typeface="Arial" pitchFamily="34" charset="0"/>
              <a:buChar char="•"/>
              <a:tabLst>
                <a:tab pos="168275" algn="l"/>
              </a:tabLst>
            </a:pPr>
            <a:r>
              <a:rPr lang="ru-RU" sz="2000" spc="-15" dirty="0" smtClean="0">
                <a:latin typeface="Arial" pitchFamily="34" charset="0"/>
                <a:cs typeface="Arial" pitchFamily="34" charset="0"/>
              </a:rPr>
              <a:t>документ</a:t>
            </a:r>
            <a:r>
              <a:rPr lang="ru-RU" sz="2000" spc="40" dirty="0" smtClean="0">
                <a:latin typeface="Arial" pitchFamily="34" charset="0"/>
                <a:cs typeface="Arial" pitchFamily="34" charset="0"/>
              </a:rPr>
              <a:t> </a:t>
            </a:r>
            <a:r>
              <a:rPr lang="ru-RU" sz="2000" spc="-10" dirty="0" smtClean="0">
                <a:latin typeface="Arial" pitchFamily="34" charset="0"/>
                <a:cs typeface="Arial" pitchFamily="34" charset="0"/>
              </a:rPr>
              <a:t>или</a:t>
            </a:r>
            <a:r>
              <a:rPr lang="ru-RU" sz="2000" dirty="0" smtClean="0">
                <a:latin typeface="Arial" pitchFamily="34" charset="0"/>
                <a:cs typeface="Arial" pitchFamily="34" charset="0"/>
              </a:rPr>
              <a:t> </a:t>
            </a:r>
            <a:r>
              <a:rPr lang="ru-RU" sz="2000" spc="-10" dirty="0" smtClean="0">
                <a:latin typeface="Arial" pitchFamily="34" charset="0"/>
                <a:cs typeface="Arial" pitchFamily="34" charset="0"/>
              </a:rPr>
              <a:t>комплект</a:t>
            </a:r>
            <a:r>
              <a:rPr lang="ru-RU" sz="2000" spc="-5" dirty="0" smtClean="0">
                <a:latin typeface="Arial" pitchFamily="34" charset="0"/>
                <a:cs typeface="Arial" pitchFamily="34" charset="0"/>
              </a:rPr>
              <a:t> </a:t>
            </a:r>
            <a:r>
              <a:rPr lang="ru-RU" sz="2000" spc="-15" dirty="0" smtClean="0">
                <a:latin typeface="Arial" pitchFamily="34" charset="0"/>
                <a:cs typeface="Arial" pitchFamily="34" charset="0"/>
              </a:rPr>
              <a:t>документов,</a:t>
            </a:r>
            <a:r>
              <a:rPr lang="ru-RU" sz="2000" spc="30" dirty="0" smtClean="0">
                <a:latin typeface="Arial" pitchFamily="34" charset="0"/>
                <a:cs typeface="Arial" pitchFamily="34" charset="0"/>
              </a:rPr>
              <a:t> </a:t>
            </a:r>
            <a:r>
              <a:rPr lang="ru-RU" sz="2000" spc="-10" dirty="0" smtClean="0">
                <a:latin typeface="Arial" pitchFamily="34" charset="0"/>
                <a:cs typeface="Arial" pitchFamily="34" charset="0"/>
              </a:rPr>
              <a:t>предназначенный</a:t>
            </a:r>
            <a:r>
              <a:rPr lang="ru-RU" sz="2000" spc="95" dirty="0" smtClean="0">
                <a:latin typeface="Arial" pitchFamily="34" charset="0"/>
                <a:cs typeface="Arial" pitchFamily="34" charset="0"/>
              </a:rPr>
              <a:t> </a:t>
            </a:r>
            <a:r>
              <a:rPr lang="ru-RU" sz="2000" spc="-15" dirty="0" smtClean="0">
                <a:latin typeface="Arial" pitchFamily="34" charset="0"/>
                <a:cs typeface="Arial" pitchFamily="34" charset="0"/>
              </a:rPr>
              <a:t>для</a:t>
            </a:r>
            <a:r>
              <a:rPr lang="ru-RU" sz="2000" dirty="0" smtClean="0">
                <a:latin typeface="Arial" pitchFamily="34" charset="0"/>
                <a:cs typeface="Arial" pitchFamily="34" charset="0"/>
              </a:rPr>
              <a:t> </a:t>
            </a:r>
            <a:r>
              <a:rPr lang="ru-RU" sz="2000" spc="-15" dirty="0" smtClean="0">
                <a:latin typeface="Arial" pitchFamily="34" charset="0"/>
                <a:cs typeface="Arial" pitchFamily="34" charset="0"/>
              </a:rPr>
              <a:t>представления</a:t>
            </a:r>
            <a:r>
              <a:rPr lang="ru-RU" sz="2000" spc="114" dirty="0" smtClean="0">
                <a:latin typeface="Arial" pitchFamily="34" charset="0"/>
                <a:cs typeface="Arial" pitchFamily="34" charset="0"/>
              </a:rPr>
              <a:t> </a:t>
            </a:r>
            <a:r>
              <a:rPr lang="ru-RU" sz="2000" spc="-10" dirty="0" smtClean="0">
                <a:latin typeface="Arial" pitchFamily="34" charset="0"/>
                <a:cs typeface="Arial" pitchFamily="34" charset="0"/>
              </a:rPr>
              <a:t>чего-либо</a:t>
            </a:r>
            <a:r>
              <a:rPr lang="ru-RU" sz="2000" spc="25" dirty="0" smtClean="0">
                <a:latin typeface="Arial" pitchFamily="34" charset="0"/>
                <a:cs typeface="Arial" pitchFamily="34" charset="0"/>
              </a:rPr>
              <a:t> </a:t>
            </a:r>
            <a:r>
              <a:rPr lang="ru-RU" sz="2000" spc="-5" dirty="0" smtClean="0">
                <a:latin typeface="Arial" pitchFamily="34" charset="0"/>
                <a:cs typeface="Arial" pitchFamily="34" charset="0"/>
              </a:rPr>
              <a:t>(организации,</a:t>
            </a:r>
            <a:r>
              <a:rPr lang="ru-RU" sz="2000" dirty="0" smtClean="0">
                <a:latin typeface="Arial" pitchFamily="34" charset="0"/>
                <a:cs typeface="Arial" pitchFamily="34" charset="0"/>
              </a:rPr>
              <a:t> </a:t>
            </a:r>
            <a:r>
              <a:rPr lang="ru-RU" sz="2000" spc="-5" dirty="0" smtClean="0">
                <a:latin typeface="Arial" pitchFamily="34" charset="0"/>
                <a:cs typeface="Arial" pitchFamily="34" charset="0"/>
              </a:rPr>
              <a:t>проекта,</a:t>
            </a:r>
            <a:r>
              <a:rPr lang="ru-RU" sz="2000" spc="-15" dirty="0" smtClean="0">
                <a:latin typeface="Arial" pitchFamily="34" charset="0"/>
                <a:cs typeface="Arial" pitchFamily="34" charset="0"/>
              </a:rPr>
              <a:t> продукта</a:t>
            </a:r>
            <a:r>
              <a:rPr lang="ru-RU" sz="2000" dirty="0" smtClean="0">
                <a:latin typeface="Arial" pitchFamily="34" charset="0"/>
                <a:cs typeface="Arial" pitchFamily="34" charset="0"/>
              </a:rPr>
              <a:t> </a:t>
            </a:r>
            <a:r>
              <a:rPr lang="ru-RU" sz="2000" spc="-5" dirty="0" smtClean="0">
                <a:latin typeface="Arial" pitchFamily="34" charset="0"/>
                <a:cs typeface="Arial" pitchFamily="34" charset="0"/>
              </a:rPr>
              <a:t>и</a:t>
            </a:r>
            <a:r>
              <a:rPr lang="ru-RU" sz="2000" spc="20" dirty="0" smtClean="0">
                <a:latin typeface="Arial" pitchFamily="34" charset="0"/>
                <a:cs typeface="Arial" pitchFamily="34" charset="0"/>
              </a:rPr>
              <a:t> </a:t>
            </a:r>
            <a:r>
              <a:rPr lang="ru-RU" sz="2000" spc="-45" dirty="0" smtClean="0">
                <a:latin typeface="Arial" pitchFamily="34" charset="0"/>
                <a:cs typeface="Arial" pitchFamily="34" charset="0"/>
              </a:rPr>
              <a:t>т.</a:t>
            </a:r>
            <a:r>
              <a:rPr lang="ru-RU" sz="2000" spc="5" dirty="0" smtClean="0">
                <a:latin typeface="Arial" pitchFamily="34" charset="0"/>
                <a:cs typeface="Arial" pitchFamily="34" charset="0"/>
              </a:rPr>
              <a:t> </a:t>
            </a:r>
            <a:r>
              <a:rPr lang="ru-RU" sz="2000" spc="-10" dirty="0" smtClean="0">
                <a:latin typeface="Arial" pitchFamily="34" charset="0"/>
                <a:cs typeface="Arial" pitchFamily="34" charset="0"/>
              </a:rPr>
              <a:t>п.).</a:t>
            </a:r>
            <a:endParaRPr lang="ru-RU" sz="2000" dirty="0" smtClean="0">
              <a:latin typeface="Arial" pitchFamily="34" charset="0"/>
              <a:cs typeface="Arial" pitchFamily="34" charset="0"/>
            </a:endParaRPr>
          </a:p>
          <a:p>
            <a:pPr marL="260350" indent="365125" algn="just">
              <a:spcAft>
                <a:spcPts val="600"/>
              </a:spcAft>
              <a:buSzPct val="120000"/>
              <a:buFont typeface="Arial" pitchFamily="34" charset="0"/>
              <a:buChar char="•"/>
              <a:tabLst>
                <a:tab pos="168275" algn="l"/>
              </a:tabLst>
            </a:pPr>
            <a:r>
              <a:rPr lang="ru-RU" sz="2000" spc="-10" dirty="0" smtClean="0">
                <a:latin typeface="Arial" pitchFamily="34" charset="0"/>
                <a:cs typeface="Arial" pitchFamily="34" charset="0"/>
              </a:rPr>
              <a:t>информационный</a:t>
            </a:r>
            <a:r>
              <a:rPr lang="ru-RU" sz="2000" spc="80" dirty="0" smtClean="0">
                <a:latin typeface="Arial" pitchFamily="34" charset="0"/>
                <a:cs typeface="Arial" pitchFamily="34" charset="0"/>
              </a:rPr>
              <a:t> </a:t>
            </a:r>
            <a:r>
              <a:rPr lang="ru-RU" sz="2000" spc="-10" dirty="0" smtClean="0">
                <a:latin typeface="Arial" pitchFamily="34" charset="0"/>
                <a:cs typeface="Arial" pitchFamily="34" charset="0"/>
              </a:rPr>
              <a:t>или</a:t>
            </a:r>
            <a:r>
              <a:rPr lang="ru-RU" sz="2000" spc="5" dirty="0" smtClean="0">
                <a:latin typeface="Arial" pitchFamily="34" charset="0"/>
                <a:cs typeface="Arial" pitchFamily="34" charset="0"/>
              </a:rPr>
              <a:t> </a:t>
            </a:r>
            <a:r>
              <a:rPr lang="ru-RU" sz="2000" spc="-10" dirty="0" smtClean="0">
                <a:latin typeface="Arial" pitchFamily="34" charset="0"/>
                <a:cs typeface="Arial" pitchFamily="34" charset="0"/>
              </a:rPr>
              <a:t>рекламный</a:t>
            </a:r>
            <a:r>
              <a:rPr lang="ru-RU" sz="2000" spc="55" dirty="0" smtClean="0">
                <a:latin typeface="Arial" pitchFamily="34" charset="0"/>
                <a:cs typeface="Arial" pitchFamily="34" charset="0"/>
              </a:rPr>
              <a:t> </a:t>
            </a:r>
            <a:r>
              <a:rPr lang="ru-RU" sz="2000" spc="-20" dirty="0" smtClean="0">
                <a:latin typeface="Arial" pitchFamily="34" charset="0"/>
                <a:cs typeface="Arial" pitchFamily="34" charset="0"/>
              </a:rPr>
              <a:t>инструмент,</a:t>
            </a:r>
            <a:r>
              <a:rPr lang="ru-RU" sz="2000" spc="60" dirty="0" smtClean="0">
                <a:latin typeface="Arial" pitchFamily="34" charset="0"/>
                <a:cs typeface="Arial" pitchFamily="34" charset="0"/>
              </a:rPr>
              <a:t> </a:t>
            </a:r>
            <a:r>
              <a:rPr lang="ru-RU" sz="2000" spc="-15" dirty="0" smtClean="0">
                <a:latin typeface="Arial" pitchFamily="34" charset="0"/>
                <a:cs typeface="Arial" pitchFamily="34" charset="0"/>
              </a:rPr>
              <a:t>позволяющий</a:t>
            </a:r>
            <a:r>
              <a:rPr lang="ru-RU" sz="2000" dirty="0" smtClean="0">
                <a:latin typeface="Arial" pitchFamily="34" charset="0"/>
                <a:cs typeface="Arial" pitchFamily="34" charset="0"/>
              </a:rPr>
              <a:t> </a:t>
            </a:r>
            <a:r>
              <a:rPr lang="ru-RU" sz="2000" spc="-5" dirty="0" smtClean="0">
                <a:latin typeface="Arial" pitchFamily="34" charset="0"/>
                <a:cs typeface="Arial" pitchFamily="34" charset="0"/>
              </a:rPr>
              <a:t>сообщить</a:t>
            </a:r>
            <a:r>
              <a:rPr lang="ru-RU" sz="2000" spc="25" dirty="0" smtClean="0">
                <a:latin typeface="Arial" pitchFamily="34" charset="0"/>
                <a:cs typeface="Arial" pitchFamily="34" charset="0"/>
              </a:rPr>
              <a:t> </a:t>
            </a:r>
            <a:r>
              <a:rPr lang="ru-RU" sz="2000" spc="-10" dirty="0" smtClean="0">
                <a:latin typeface="Arial" pitchFamily="34" charset="0"/>
                <a:cs typeface="Arial" pitchFamily="34" charset="0"/>
              </a:rPr>
              <a:t>нужную</a:t>
            </a:r>
            <a:r>
              <a:rPr lang="ru-RU" sz="2000" spc="10" dirty="0" smtClean="0">
                <a:latin typeface="Arial" pitchFamily="34" charset="0"/>
                <a:cs typeface="Arial" pitchFamily="34" charset="0"/>
              </a:rPr>
              <a:t> </a:t>
            </a:r>
            <a:r>
              <a:rPr lang="ru-RU" sz="2000" spc="-10" dirty="0" smtClean="0">
                <a:latin typeface="Arial" pitchFamily="34" charset="0"/>
                <a:cs typeface="Arial" pitchFamily="34" charset="0"/>
              </a:rPr>
              <a:t>информацию</a:t>
            </a:r>
            <a:r>
              <a:rPr lang="ru-RU" sz="2000" dirty="0" smtClean="0">
                <a:latin typeface="Arial" pitchFamily="34" charset="0"/>
                <a:cs typeface="Arial" pitchFamily="34" charset="0"/>
              </a:rPr>
              <a:t> </a:t>
            </a:r>
            <a:r>
              <a:rPr lang="ru-RU" sz="2000" spc="-5" dirty="0" smtClean="0">
                <a:latin typeface="Arial" pitchFamily="34" charset="0"/>
                <a:cs typeface="Arial" pitchFamily="34" charset="0"/>
              </a:rPr>
              <a:t>об</a:t>
            </a:r>
            <a:r>
              <a:rPr lang="ru-RU" sz="2000" dirty="0" smtClean="0">
                <a:latin typeface="Arial" pitchFamily="34" charset="0"/>
                <a:cs typeface="Arial" pitchFamily="34" charset="0"/>
              </a:rPr>
              <a:t> </a:t>
            </a:r>
            <a:r>
              <a:rPr lang="ru-RU" sz="2000" spc="-10" dirty="0" smtClean="0">
                <a:latin typeface="Arial" pitchFamily="34" charset="0"/>
                <a:cs typeface="Arial" pitchFamily="34" charset="0"/>
              </a:rPr>
              <a:t>объекте</a:t>
            </a:r>
            <a:r>
              <a:rPr lang="ru-RU" sz="2000" spc="15" dirty="0" smtClean="0">
                <a:latin typeface="Arial" pitchFamily="34" charset="0"/>
                <a:cs typeface="Arial" pitchFamily="34" charset="0"/>
              </a:rPr>
              <a:t> </a:t>
            </a:r>
            <a:r>
              <a:rPr lang="ru-RU" sz="2000" spc="-10" dirty="0" smtClean="0">
                <a:latin typeface="Arial" pitchFamily="34" charset="0"/>
                <a:cs typeface="Arial" pitchFamily="34" charset="0"/>
              </a:rPr>
              <a:t>презентации</a:t>
            </a:r>
            <a:r>
              <a:rPr lang="ru-RU" sz="2000" spc="80" dirty="0" smtClean="0">
                <a:latin typeface="Arial" pitchFamily="34" charset="0"/>
                <a:cs typeface="Arial" pitchFamily="34" charset="0"/>
              </a:rPr>
              <a:t> </a:t>
            </a:r>
            <a:r>
              <a:rPr lang="ru-RU" sz="2000" spc="-5" dirty="0" smtClean="0">
                <a:latin typeface="Arial" pitchFamily="34" charset="0"/>
                <a:cs typeface="Arial" pitchFamily="34" charset="0"/>
              </a:rPr>
              <a:t>в</a:t>
            </a:r>
            <a:r>
              <a:rPr lang="ru-RU" sz="2000" spc="5" dirty="0" smtClean="0">
                <a:latin typeface="Arial" pitchFamily="34" charset="0"/>
                <a:cs typeface="Arial" pitchFamily="34" charset="0"/>
              </a:rPr>
              <a:t> </a:t>
            </a:r>
            <a:r>
              <a:rPr lang="ru-RU" sz="2000" spc="-25" dirty="0" smtClean="0">
                <a:latin typeface="Arial" pitchFamily="34" charset="0"/>
                <a:cs typeface="Arial" pitchFamily="34" charset="0"/>
              </a:rPr>
              <a:t>удобной </a:t>
            </a:r>
            <a:r>
              <a:rPr lang="ru-RU" sz="2000" spc="-434" dirty="0" smtClean="0">
                <a:latin typeface="Arial" pitchFamily="34" charset="0"/>
                <a:cs typeface="Arial" pitchFamily="34" charset="0"/>
              </a:rPr>
              <a:t> </a:t>
            </a:r>
            <a:r>
              <a:rPr lang="ru-RU" sz="2000" spc="-15" dirty="0" smtClean="0">
                <a:latin typeface="Arial" pitchFamily="34" charset="0"/>
                <a:cs typeface="Arial" pitchFamily="34" charset="0"/>
              </a:rPr>
              <a:t>для</a:t>
            </a:r>
            <a:r>
              <a:rPr lang="ru-RU" sz="2000" spc="10" dirty="0" smtClean="0">
                <a:latin typeface="Arial" pitchFamily="34" charset="0"/>
                <a:cs typeface="Arial" pitchFamily="34" charset="0"/>
              </a:rPr>
              <a:t> </a:t>
            </a:r>
            <a:r>
              <a:rPr lang="ru-RU" sz="2000" spc="-20" dirty="0" smtClean="0">
                <a:latin typeface="Arial" pitchFamily="34" charset="0"/>
                <a:cs typeface="Arial" pitchFamily="34" charset="0"/>
              </a:rPr>
              <a:t>получателя</a:t>
            </a:r>
            <a:r>
              <a:rPr lang="ru-RU" sz="2000" spc="65" dirty="0" smtClean="0">
                <a:latin typeface="Arial" pitchFamily="34" charset="0"/>
                <a:cs typeface="Arial" pitchFamily="34" charset="0"/>
              </a:rPr>
              <a:t> </a:t>
            </a:r>
            <a:r>
              <a:rPr lang="ru-RU" sz="2000" spc="-5" dirty="0" smtClean="0">
                <a:latin typeface="Arial" pitchFamily="34" charset="0"/>
                <a:cs typeface="Arial" pitchFamily="34" charset="0"/>
              </a:rPr>
              <a:t>форме;</a:t>
            </a:r>
            <a:endParaRPr lang="ru-RU" sz="2000" dirty="0" smtClean="0">
              <a:latin typeface="Arial" pitchFamily="34" charset="0"/>
              <a:cs typeface="Arial" pitchFamily="34" charset="0"/>
            </a:endParaRPr>
          </a:p>
          <a:p>
            <a:pPr marL="260350" indent="365125" algn="just">
              <a:spcAft>
                <a:spcPts val="600"/>
              </a:spcAft>
              <a:buFont typeface="Arial" pitchFamily="34" charset="0"/>
              <a:buChar char="•"/>
              <a:tabLst>
                <a:tab pos="168275" algn="l"/>
              </a:tabLst>
            </a:pPr>
            <a:r>
              <a:rPr lang="ru-RU" sz="2000" spc="-15" dirty="0" smtClean="0">
                <a:uFill>
                  <a:solidFill>
                    <a:srgbClr val="000000"/>
                  </a:solidFill>
                </a:uFill>
                <a:latin typeface="Arial" pitchFamily="34" charset="0"/>
                <a:cs typeface="Arial" pitchFamily="34" charset="0"/>
              </a:rPr>
              <a:t>набор</a:t>
            </a:r>
            <a:r>
              <a:rPr lang="ru-RU" sz="2000" spc="30"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цветных</a:t>
            </a:r>
            <a:r>
              <a:rPr lang="ru-RU" sz="2000" spc="50"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картинок</a:t>
            </a:r>
            <a:r>
              <a:rPr lang="ru-RU" sz="2000" spc="50" dirty="0" smtClean="0">
                <a:uFill>
                  <a:solidFill>
                    <a:srgbClr val="000000"/>
                  </a:solidFill>
                </a:uFill>
                <a:latin typeface="Arial" pitchFamily="34" charset="0"/>
                <a:cs typeface="Arial" pitchFamily="34" charset="0"/>
              </a:rPr>
              <a:t> </a:t>
            </a:r>
            <a:r>
              <a:rPr lang="ru-RU" sz="2000" spc="-5" dirty="0" smtClean="0">
                <a:uFill>
                  <a:solidFill>
                    <a:srgbClr val="000000"/>
                  </a:solidFill>
                </a:uFill>
                <a:latin typeface="Arial" pitchFamily="34" charset="0"/>
                <a:cs typeface="Arial" pitchFamily="34" charset="0"/>
              </a:rPr>
              <a:t>–</a:t>
            </a:r>
            <a:r>
              <a:rPr lang="ru-RU" sz="2000" spc="20"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слайдов</a:t>
            </a:r>
            <a:r>
              <a:rPr lang="ru-RU" sz="2000" spc="35"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на</a:t>
            </a:r>
            <a:r>
              <a:rPr lang="ru-RU" sz="2000" dirty="0" smtClean="0">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определенную</a:t>
            </a:r>
            <a:r>
              <a:rPr lang="ru-RU" sz="2000" spc="75" dirty="0" smtClean="0">
                <a:uFill>
                  <a:solidFill>
                    <a:srgbClr val="000000"/>
                  </a:solidFill>
                </a:uFill>
                <a:latin typeface="Arial" pitchFamily="34" charset="0"/>
                <a:cs typeface="Arial" pitchFamily="34" charset="0"/>
              </a:rPr>
              <a:t> </a:t>
            </a:r>
            <a:r>
              <a:rPr lang="ru-RU" sz="2000" spc="-40" dirty="0" smtClean="0">
                <a:uFill>
                  <a:solidFill>
                    <a:srgbClr val="000000"/>
                  </a:solidFill>
                </a:uFill>
                <a:latin typeface="Arial" pitchFamily="34" charset="0"/>
                <a:cs typeface="Arial" pitchFamily="34" charset="0"/>
              </a:rPr>
              <a:t>тему,</a:t>
            </a:r>
            <a:r>
              <a:rPr lang="ru-RU" sz="2000" spc="30" dirty="0" smtClean="0">
                <a:uFill>
                  <a:solidFill>
                    <a:srgbClr val="000000"/>
                  </a:solidFill>
                </a:uFill>
                <a:latin typeface="Arial" pitchFamily="34" charset="0"/>
                <a:cs typeface="Arial" pitchFamily="34" charset="0"/>
              </a:rPr>
              <a:t> </a:t>
            </a:r>
            <a:r>
              <a:rPr lang="ru-RU" sz="2000" spc="-20" dirty="0" smtClean="0">
                <a:uFill>
                  <a:solidFill>
                    <a:srgbClr val="000000"/>
                  </a:solidFill>
                </a:uFill>
                <a:latin typeface="Arial" pitchFamily="34" charset="0"/>
                <a:cs typeface="Arial" pitchFamily="34" charset="0"/>
              </a:rPr>
              <a:t>который</a:t>
            </a:r>
            <a:r>
              <a:rPr lang="ru-RU" sz="2000" spc="35"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хранится</a:t>
            </a:r>
            <a:r>
              <a:rPr lang="ru-RU" sz="2000" spc="20" dirty="0" smtClean="0">
                <a:uFill>
                  <a:solidFill>
                    <a:srgbClr val="000000"/>
                  </a:solidFill>
                </a:uFill>
                <a:latin typeface="Arial" pitchFamily="34" charset="0"/>
                <a:cs typeface="Arial" pitchFamily="34" charset="0"/>
              </a:rPr>
              <a:t> </a:t>
            </a:r>
            <a:r>
              <a:rPr lang="ru-RU" sz="2000" spc="-5" dirty="0" smtClean="0">
                <a:uFill>
                  <a:solidFill>
                    <a:srgbClr val="000000"/>
                  </a:solidFill>
                </a:uFill>
                <a:latin typeface="Arial" pitchFamily="34" charset="0"/>
                <a:cs typeface="Arial" pitchFamily="34" charset="0"/>
              </a:rPr>
              <a:t>в</a:t>
            </a:r>
            <a:r>
              <a:rPr lang="ru-RU" sz="2000" spc="15"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файле </a:t>
            </a:r>
            <a:r>
              <a:rPr lang="ru-RU" sz="2000" spc="-575" dirty="0" smtClean="0">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специального</a:t>
            </a:r>
            <a:r>
              <a:rPr lang="ru-RU" sz="2000" spc="75"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формата</a:t>
            </a:r>
            <a:r>
              <a:rPr lang="ru-RU" sz="2000" spc="20" dirty="0" smtClean="0">
                <a:uFill>
                  <a:solidFill>
                    <a:srgbClr val="000000"/>
                  </a:solidFill>
                </a:uFill>
                <a:latin typeface="Arial" pitchFamily="34" charset="0"/>
                <a:cs typeface="Arial" pitchFamily="34" charset="0"/>
              </a:rPr>
              <a:t> </a:t>
            </a:r>
            <a:r>
              <a:rPr lang="ru-RU" sz="2000" spc="-5" dirty="0" smtClean="0">
                <a:uFill>
                  <a:solidFill>
                    <a:srgbClr val="000000"/>
                  </a:solidFill>
                </a:uFill>
                <a:latin typeface="Arial" pitchFamily="34" charset="0"/>
                <a:cs typeface="Arial" pitchFamily="34" charset="0"/>
              </a:rPr>
              <a:t>с</a:t>
            </a:r>
            <a:r>
              <a:rPr lang="ru-RU" sz="2000"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расширение</a:t>
            </a:r>
            <a:r>
              <a:rPr lang="ru-RU" sz="2000" spc="125" dirty="0" smtClean="0">
                <a:uFill>
                  <a:solidFill>
                    <a:srgbClr val="000000"/>
                  </a:solidFill>
                </a:uFill>
                <a:latin typeface="Arial" pitchFamily="34" charset="0"/>
                <a:cs typeface="Arial" pitchFamily="34" charset="0"/>
              </a:rPr>
              <a:t> </a:t>
            </a:r>
            <a:r>
              <a:rPr lang="ru-RU" sz="2000" spc="-70" dirty="0" smtClean="0">
                <a:uFill>
                  <a:solidFill>
                    <a:srgbClr val="000000"/>
                  </a:solidFill>
                </a:uFill>
                <a:latin typeface="Arial" pitchFamily="34" charset="0"/>
                <a:cs typeface="Arial" pitchFamily="34" charset="0"/>
              </a:rPr>
              <a:t>PPT.</a:t>
            </a:r>
          </a:p>
          <a:p>
            <a:pPr marL="260350" indent="4763" algn="just">
              <a:spcAft>
                <a:spcPts val="600"/>
              </a:spcAft>
              <a:buFont typeface="Arial" pitchFamily="34" charset="0"/>
              <a:buChar char="•"/>
              <a:tabLst>
                <a:tab pos="168275" algn="l"/>
              </a:tabLst>
            </a:pPr>
            <a:endParaRPr lang="ru-RU" sz="2000" dirty="0" smtClean="0">
              <a:latin typeface="Arial" pitchFamily="34" charset="0"/>
              <a:cs typeface="Arial" pitchFamily="34" charset="0"/>
            </a:endParaRPr>
          </a:p>
          <a:p>
            <a:pPr marL="260350" marR="5080" indent="4763" algn="just">
              <a:spcAft>
                <a:spcPts val="600"/>
              </a:spcAft>
              <a:tabLst>
                <a:tab pos="168275" algn="l"/>
              </a:tabLst>
            </a:pPr>
            <a:r>
              <a:rPr lang="ru-RU" sz="2000" spc="-5" dirty="0" smtClean="0">
                <a:uFill>
                  <a:solidFill>
                    <a:srgbClr val="000000"/>
                  </a:solidFill>
                </a:uFill>
                <a:latin typeface="Arial" pitchFamily="34" charset="0"/>
                <a:cs typeface="Arial" pitchFamily="34" charset="0"/>
              </a:rPr>
              <a:t>На</a:t>
            </a:r>
            <a:r>
              <a:rPr lang="ru-RU" sz="2000" spc="10"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каждом</a:t>
            </a:r>
            <a:r>
              <a:rPr lang="ru-RU" sz="2000"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слайде</a:t>
            </a:r>
            <a:r>
              <a:rPr lang="ru-RU" sz="2000" spc="20"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можно</a:t>
            </a:r>
            <a:r>
              <a:rPr lang="ru-RU" sz="2000"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поместить</a:t>
            </a:r>
            <a:r>
              <a:rPr lang="ru-RU" sz="2000" spc="40"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произвольную </a:t>
            </a:r>
            <a:r>
              <a:rPr lang="ru-RU" sz="2000" spc="-570" dirty="0" smtClean="0">
                <a:latin typeface="Arial" pitchFamily="34" charset="0"/>
                <a:cs typeface="Arial" pitchFamily="34" charset="0"/>
              </a:rPr>
              <a:t> </a:t>
            </a:r>
            <a:r>
              <a:rPr lang="ru-RU" sz="2000" spc="-25" dirty="0" smtClean="0">
                <a:uFill>
                  <a:solidFill>
                    <a:srgbClr val="000000"/>
                  </a:solidFill>
                </a:uFill>
                <a:latin typeface="Arial" pitchFamily="34" charset="0"/>
                <a:cs typeface="Arial" pitchFamily="34" charset="0"/>
              </a:rPr>
              <a:t>текстовую</a:t>
            </a:r>
            <a:r>
              <a:rPr lang="ru-RU" sz="2000" spc="114" dirty="0" smtClean="0">
                <a:uFill>
                  <a:solidFill>
                    <a:srgbClr val="000000"/>
                  </a:solidFill>
                </a:uFill>
                <a:latin typeface="Arial" pitchFamily="34" charset="0"/>
                <a:cs typeface="Arial" pitchFamily="34" charset="0"/>
              </a:rPr>
              <a:t> </a:t>
            </a:r>
            <a:r>
              <a:rPr lang="ru-RU" sz="2000" spc="-5" dirty="0" smtClean="0">
                <a:uFill>
                  <a:solidFill>
                    <a:srgbClr val="000000"/>
                  </a:solidFill>
                </a:uFill>
                <a:latin typeface="Arial" pitchFamily="34" charset="0"/>
                <a:cs typeface="Arial" pitchFamily="34" charset="0"/>
              </a:rPr>
              <a:t>и</a:t>
            </a:r>
            <a:r>
              <a:rPr lang="ru-RU" sz="2000" spc="5" dirty="0" smtClean="0">
                <a:uFill>
                  <a:solidFill>
                    <a:srgbClr val="000000"/>
                  </a:solidFill>
                </a:uFill>
                <a:latin typeface="Arial" pitchFamily="34" charset="0"/>
                <a:cs typeface="Arial" pitchFamily="34" charset="0"/>
              </a:rPr>
              <a:t> </a:t>
            </a:r>
            <a:r>
              <a:rPr lang="ru-RU" sz="2000" spc="-15" dirty="0" smtClean="0">
                <a:uFill>
                  <a:solidFill>
                    <a:srgbClr val="000000"/>
                  </a:solidFill>
                </a:uFill>
                <a:latin typeface="Arial" pitchFamily="34" charset="0"/>
                <a:cs typeface="Arial" pitchFamily="34" charset="0"/>
              </a:rPr>
              <a:t>графическую</a:t>
            </a:r>
            <a:r>
              <a:rPr lang="ru-RU" sz="2000" spc="90" dirty="0" smtClean="0">
                <a:uFill>
                  <a:solidFill>
                    <a:srgbClr val="000000"/>
                  </a:solidFill>
                </a:uFill>
                <a:latin typeface="Arial" pitchFamily="34" charset="0"/>
                <a:cs typeface="Arial" pitchFamily="34" charset="0"/>
              </a:rPr>
              <a:t> </a:t>
            </a:r>
            <a:r>
              <a:rPr lang="ru-RU" sz="2000" spc="-10" dirty="0" smtClean="0">
                <a:uFill>
                  <a:solidFill>
                    <a:srgbClr val="000000"/>
                  </a:solidFill>
                </a:uFill>
                <a:latin typeface="Arial" pitchFamily="34" charset="0"/>
                <a:cs typeface="Arial" pitchFamily="34" charset="0"/>
              </a:rPr>
              <a:t>информацию.</a:t>
            </a:r>
          </a:p>
          <a:p>
            <a:pPr marL="260350" marR="5080" indent="4763" algn="just">
              <a:spcAft>
                <a:spcPts val="600"/>
              </a:spcAft>
              <a:tabLst>
                <a:tab pos="168275" algn="l"/>
              </a:tabLst>
            </a:pPr>
            <a:r>
              <a:rPr lang="ru-RU" sz="2000" b="1" spc="-25" dirty="0" smtClean="0">
                <a:latin typeface="Arial" pitchFamily="34" charset="0"/>
                <a:cs typeface="Arial" pitchFamily="34" charset="0"/>
              </a:rPr>
              <a:t>Цель</a:t>
            </a:r>
            <a:r>
              <a:rPr lang="ru-RU" sz="2000" b="1" spc="25" dirty="0" smtClean="0">
                <a:latin typeface="Arial" pitchFamily="34" charset="0"/>
                <a:cs typeface="Arial" pitchFamily="34" charset="0"/>
              </a:rPr>
              <a:t> </a:t>
            </a:r>
            <a:r>
              <a:rPr lang="ru-RU" sz="2000" b="1" spc="-10" dirty="0" smtClean="0">
                <a:latin typeface="Arial" pitchFamily="34" charset="0"/>
                <a:cs typeface="Arial" pitchFamily="34" charset="0"/>
              </a:rPr>
              <a:t>презентации</a:t>
            </a:r>
            <a:r>
              <a:rPr lang="ru-RU" sz="2000" b="1" spc="90" dirty="0" smtClean="0">
                <a:latin typeface="Arial" pitchFamily="34" charset="0"/>
                <a:cs typeface="Arial" pitchFamily="34" charset="0"/>
              </a:rPr>
              <a:t> </a:t>
            </a:r>
            <a:r>
              <a:rPr lang="ru-RU" sz="2000" spc="-10" dirty="0" smtClean="0">
                <a:latin typeface="Arial" pitchFamily="34" charset="0"/>
                <a:cs typeface="Arial" pitchFamily="34" charset="0"/>
              </a:rPr>
              <a:t>—</a:t>
            </a:r>
            <a:r>
              <a:rPr lang="ru-RU" sz="2000" dirty="0" smtClean="0">
                <a:latin typeface="Arial" pitchFamily="34" charset="0"/>
                <a:cs typeface="Arial" pitchFamily="34" charset="0"/>
              </a:rPr>
              <a:t> </a:t>
            </a:r>
            <a:r>
              <a:rPr lang="ru-RU" sz="2000" spc="-15" dirty="0" smtClean="0">
                <a:latin typeface="Arial" pitchFamily="34" charset="0"/>
                <a:cs typeface="Arial" pitchFamily="34" charset="0"/>
              </a:rPr>
              <a:t>донести</a:t>
            </a:r>
            <a:r>
              <a:rPr lang="ru-RU" sz="2000" spc="50" dirty="0" smtClean="0">
                <a:latin typeface="Arial" pitchFamily="34" charset="0"/>
                <a:cs typeface="Arial" pitchFamily="34" charset="0"/>
              </a:rPr>
              <a:t> </a:t>
            </a:r>
            <a:r>
              <a:rPr lang="ru-RU" sz="2000" spc="-25" dirty="0" smtClean="0">
                <a:latin typeface="Arial" pitchFamily="34" charset="0"/>
                <a:cs typeface="Arial" pitchFamily="34" charset="0"/>
              </a:rPr>
              <a:t>до</a:t>
            </a:r>
            <a:r>
              <a:rPr lang="ru-RU" sz="2000" spc="10" dirty="0" smtClean="0">
                <a:latin typeface="Arial" pitchFamily="34" charset="0"/>
                <a:cs typeface="Arial" pitchFamily="34" charset="0"/>
              </a:rPr>
              <a:t> </a:t>
            </a:r>
            <a:r>
              <a:rPr lang="ru-RU" sz="2000" spc="-15" dirty="0" smtClean="0">
                <a:latin typeface="Arial" pitchFamily="34" charset="0"/>
                <a:cs typeface="Arial" pitchFamily="34" charset="0"/>
              </a:rPr>
              <a:t>аудитории</a:t>
            </a:r>
            <a:r>
              <a:rPr lang="ru-RU" sz="2000" spc="-40" dirty="0" smtClean="0">
                <a:latin typeface="Arial" pitchFamily="34" charset="0"/>
                <a:cs typeface="Arial" pitchFamily="34" charset="0"/>
              </a:rPr>
              <a:t> </a:t>
            </a:r>
            <a:r>
              <a:rPr lang="ru-RU" sz="2000" spc="-20" dirty="0" smtClean="0">
                <a:latin typeface="Arial" pitchFamily="34" charset="0"/>
                <a:cs typeface="Arial" pitchFamily="34" charset="0"/>
              </a:rPr>
              <a:t>полноценную</a:t>
            </a:r>
            <a:r>
              <a:rPr lang="ru-RU" sz="2000" dirty="0" smtClean="0">
                <a:latin typeface="Arial" pitchFamily="34" charset="0"/>
                <a:cs typeface="Arial" pitchFamily="34" charset="0"/>
              </a:rPr>
              <a:t> </a:t>
            </a:r>
            <a:r>
              <a:rPr lang="ru-RU" sz="2000" spc="-10" dirty="0" smtClean="0">
                <a:latin typeface="Arial" pitchFamily="34" charset="0"/>
                <a:cs typeface="Arial" pitchFamily="34" charset="0"/>
              </a:rPr>
              <a:t>информацию</a:t>
            </a:r>
            <a:r>
              <a:rPr lang="ru-RU" sz="2000" dirty="0" smtClean="0">
                <a:latin typeface="Arial" pitchFamily="34" charset="0"/>
                <a:cs typeface="Arial" pitchFamily="34" charset="0"/>
              </a:rPr>
              <a:t> </a:t>
            </a:r>
            <a:r>
              <a:rPr lang="ru-RU" sz="2000" spc="-5" dirty="0" smtClean="0">
                <a:latin typeface="Arial" pitchFamily="34" charset="0"/>
                <a:cs typeface="Arial" pitchFamily="34" charset="0"/>
              </a:rPr>
              <a:t>об</a:t>
            </a:r>
            <a:r>
              <a:rPr lang="ru-RU" sz="2000" dirty="0" smtClean="0">
                <a:latin typeface="Arial" pitchFamily="34" charset="0"/>
                <a:cs typeface="Arial" pitchFamily="34" charset="0"/>
              </a:rPr>
              <a:t> </a:t>
            </a:r>
            <a:r>
              <a:rPr lang="ru-RU" sz="2000" spc="-10" dirty="0" smtClean="0">
                <a:latin typeface="Arial" pitchFamily="34" charset="0"/>
                <a:cs typeface="Arial" pitchFamily="34" charset="0"/>
              </a:rPr>
              <a:t>объекте</a:t>
            </a:r>
            <a:r>
              <a:rPr lang="ru-RU" sz="2000" spc="20" dirty="0" smtClean="0">
                <a:latin typeface="Arial" pitchFamily="34" charset="0"/>
                <a:cs typeface="Arial" pitchFamily="34" charset="0"/>
              </a:rPr>
              <a:t> </a:t>
            </a:r>
            <a:r>
              <a:rPr lang="ru-RU" sz="2000" spc="-10" dirty="0" smtClean="0">
                <a:latin typeface="Arial" pitchFamily="34" charset="0"/>
                <a:cs typeface="Arial" pitchFamily="34" charset="0"/>
              </a:rPr>
              <a:t>презентации</a:t>
            </a:r>
            <a:r>
              <a:rPr lang="ru-RU" sz="2000" spc="75" dirty="0" smtClean="0">
                <a:latin typeface="Arial" pitchFamily="34" charset="0"/>
                <a:cs typeface="Arial" pitchFamily="34" charset="0"/>
              </a:rPr>
              <a:t> </a:t>
            </a:r>
            <a:r>
              <a:rPr lang="ru-RU" sz="2000" spc="-5" dirty="0" smtClean="0">
                <a:latin typeface="Arial" pitchFamily="34" charset="0"/>
                <a:cs typeface="Arial" pitchFamily="34" charset="0"/>
              </a:rPr>
              <a:t>в</a:t>
            </a:r>
            <a:r>
              <a:rPr lang="ru-RU" sz="2000" spc="-10" dirty="0" smtClean="0">
                <a:latin typeface="Arial" pitchFamily="34" charset="0"/>
                <a:cs typeface="Arial" pitchFamily="34" charset="0"/>
              </a:rPr>
              <a:t> </a:t>
            </a:r>
            <a:r>
              <a:rPr lang="ru-RU" sz="2000" spc="-25" dirty="0" smtClean="0">
                <a:latin typeface="Arial" pitchFamily="34" charset="0"/>
                <a:cs typeface="Arial" pitchFamily="34" charset="0"/>
              </a:rPr>
              <a:t>удобной</a:t>
            </a:r>
            <a:r>
              <a:rPr lang="ru-RU" sz="2000" spc="10" dirty="0" smtClean="0">
                <a:latin typeface="Arial" pitchFamily="34" charset="0"/>
                <a:cs typeface="Arial" pitchFamily="34" charset="0"/>
              </a:rPr>
              <a:t> </a:t>
            </a:r>
            <a:r>
              <a:rPr lang="ru-RU" sz="2000" spc="-10" dirty="0" smtClean="0">
                <a:latin typeface="Arial" pitchFamily="34" charset="0"/>
                <a:cs typeface="Arial" pitchFamily="34" charset="0"/>
              </a:rPr>
              <a:t>форме.</a:t>
            </a:r>
            <a:endParaRPr lang="ru-RU" sz="2000" dirty="0" smtClean="0">
              <a:latin typeface="Arial" pitchFamily="34" charset="0"/>
              <a:cs typeface="Arial" pitchFamily="34" charset="0"/>
            </a:endParaRPr>
          </a:p>
          <a:p>
            <a:pPr marL="356870" marR="5080" indent="-344805" algn="just">
              <a:spcAft>
                <a:spcPts val="600"/>
              </a:spcAft>
              <a:tabLst>
                <a:tab pos="234950" algn="l"/>
              </a:tabLst>
            </a:pPr>
            <a:endParaRPr lang="ru-RU" sz="2000" dirty="0">
              <a:latin typeface="Arial" pitchFamily="34" charset="0"/>
              <a:cs typeface="Arial" pitchFamily="34" charset="0"/>
            </a:endParaRPr>
          </a:p>
        </p:txBody>
      </p:sp>
      <p:sp>
        <p:nvSpPr>
          <p:cNvPr id="10" name="Прямоугольник с двумя скругленными противолежащими углами 9"/>
          <p:cNvSpPr/>
          <p:nvPr/>
        </p:nvSpPr>
        <p:spPr>
          <a:xfrm flipH="1">
            <a:off x="8153400" y="836712"/>
            <a:ext cx="1981200" cy="393576"/>
          </a:xfrm>
          <a:prstGeom prst="round2Diag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ru-RU"/>
          </a:p>
        </p:txBody>
      </p:sp>
      <p:pic>
        <p:nvPicPr>
          <p:cNvPr id="9" name="Picture 2" descr="\\SRV-1\files\БАРКОВА К.И\1 сент викторина копия.png"/>
          <p:cNvPicPr>
            <a:picLocks noChangeAspect="1" noChangeArrowheads="1"/>
          </p:cNvPicPr>
          <p:nvPr/>
        </p:nvPicPr>
        <p:blipFill>
          <a:blip r:embed="rId3" cstate="print"/>
          <a:srcRect/>
          <a:stretch>
            <a:fillRect/>
          </a:stretch>
        </p:blipFill>
        <p:spPr bwMode="auto">
          <a:xfrm>
            <a:off x="7991872" y="-171400"/>
            <a:ext cx="1188640" cy="137647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4324261"/>
          </a:xfrm>
          <a:prstGeom prst="rect">
            <a:avLst/>
          </a:prstGeom>
        </p:spPr>
        <p:txBody>
          <a:bodyPr wrap="square">
            <a:spAutoFit/>
          </a:bodyPr>
          <a:lstStyle/>
          <a:p>
            <a:pPr marL="457200" indent="-457200">
              <a:spcAft>
                <a:spcPts val="600"/>
              </a:spcAft>
              <a:buFont typeface="+mj-lt"/>
              <a:buAutoNum type="arabicPeriod"/>
            </a:pPr>
            <a:r>
              <a:rPr lang="ru-RU" sz="2400" dirty="0" smtClean="0">
                <a:latin typeface="Arial" pitchFamily="34" charset="0"/>
                <a:cs typeface="Arial" pitchFamily="34" charset="0"/>
              </a:rPr>
              <a:t>Продумать и создать план презентации  чтобы презентация произвела хорошее</a:t>
            </a:r>
          </a:p>
          <a:p>
            <a:pPr marL="457200" indent="-457200">
              <a:spcAft>
                <a:spcPts val="600"/>
              </a:spcAft>
              <a:buFont typeface="+mj-lt"/>
              <a:buAutoNum type="arabicPeriod"/>
            </a:pPr>
            <a:r>
              <a:rPr lang="ru-RU" sz="2400" dirty="0" smtClean="0">
                <a:latin typeface="Arial" pitchFamily="34" charset="0"/>
                <a:cs typeface="Arial" pitchFamily="34" charset="0"/>
              </a:rPr>
              <a:t>впечатление, и ваш ответ оказался полным и  ясным</a:t>
            </a:r>
          </a:p>
          <a:p>
            <a:pPr marL="457200" indent="-457200">
              <a:spcAft>
                <a:spcPts val="600"/>
              </a:spcAft>
              <a:buFont typeface="+mj-lt"/>
              <a:buAutoNum type="arabicPeriod"/>
            </a:pPr>
            <a:r>
              <a:rPr lang="ru-RU" sz="2400" dirty="0" smtClean="0">
                <a:latin typeface="Arial" pitchFamily="34" charset="0"/>
                <a:cs typeface="Arial" pitchFamily="34" charset="0"/>
              </a:rPr>
              <a:t>Выбрать стиль оформления слайдов</a:t>
            </a:r>
          </a:p>
          <a:p>
            <a:pPr marL="457200" indent="-457200">
              <a:spcAft>
                <a:spcPts val="600"/>
              </a:spcAft>
              <a:buFont typeface="+mj-lt"/>
              <a:buAutoNum type="arabicPeriod"/>
            </a:pPr>
            <a:r>
              <a:rPr lang="ru-RU" sz="2400" dirty="0" smtClean="0">
                <a:latin typeface="Arial" pitchFamily="34" charset="0"/>
                <a:cs typeface="Arial" pitchFamily="34" charset="0"/>
              </a:rPr>
              <a:t>Определить цветовое решение слайдов</a:t>
            </a:r>
          </a:p>
          <a:p>
            <a:pPr marL="457200" indent="-457200">
              <a:spcAft>
                <a:spcPts val="600"/>
              </a:spcAft>
              <a:buFont typeface="+mj-lt"/>
              <a:buAutoNum type="arabicPeriod"/>
            </a:pPr>
            <a:r>
              <a:rPr lang="ru-RU" sz="2400" dirty="0" smtClean="0">
                <a:latin typeface="Arial" pitchFamily="34" charset="0"/>
                <a:cs typeface="Arial" pitchFamily="34" charset="0"/>
              </a:rPr>
              <a:t>Выбрать шрифты</a:t>
            </a:r>
          </a:p>
          <a:p>
            <a:pPr marL="457200" indent="-457200">
              <a:spcAft>
                <a:spcPts val="600"/>
              </a:spcAft>
              <a:buFont typeface="+mj-lt"/>
              <a:buAutoNum type="arabicPeriod"/>
            </a:pPr>
            <a:r>
              <a:rPr lang="ru-RU" sz="2400" dirty="0" smtClean="0">
                <a:latin typeface="Arial" pitchFamily="34" charset="0"/>
                <a:cs typeface="Arial" pitchFamily="34" charset="0"/>
              </a:rPr>
              <a:t>Отобрать и подготовить текстовые материалы</a:t>
            </a:r>
          </a:p>
          <a:p>
            <a:pPr marL="457200" indent="-457200">
              <a:spcAft>
                <a:spcPts val="600"/>
              </a:spcAft>
              <a:buFont typeface="+mj-lt"/>
              <a:buAutoNum type="arabicPeriod"/>
            </a:pPr>
            <a:r>
              <a:rPr lang="ru-RU" sz="2400" dirty="0" smtClean="0">
                <a:latin typeface="Arial" pitchFamily="34" charset="0"/>
                <a:cs typeface="Arial" pitchFamily="34" charset="0"/>
              </a:rPr>
              <a:t>Подготовить графические материалы (фотографии,  схемы, графики, таблицы и т.д.)</a:t>
            </a:r>
          </a:p>
          <a:p>
            <a:pPr marL="457200" indent="-457200">
              <a:spcAft>
                <a:spcPts val="600"/>
              </a:spcAft>
              <a:buFont typeface="+mj-lt"/>
              <a:buAutoNum type="arabicPeriod"/>
            </a:pPr>
            <a:r>
              <a:rPr lang="ru-RU" sz="2400" dirty="0" smtClean="0">
                <a:latin typeface="Arial" pitchFamily="34" charset="0"/>
                <a:cs typeface="Arial" pitchFamily="34" charset="0"/>
              </a:rPr>
              <a:t>Оформить презентацию</a:t>
            </a:r>
          </a:p>
        </p:txBody>
      </p:sp>
      <p:sp>
        <p:nvSpPr>
          <p:cNvPr id="6" name="Прямоугольник с двумя скругленными противолежащими углами 5"/>
          <p:cNvSpPr/>
          <p:nvPr/>
        </p:nvSpPr>
        <p:spPr>
          <a:xfrm>
            <a:off x="-304800" y="548680"/>
            <a:ext cx="3364632"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2618602"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 ЧЕГО НАЧАТЬ?</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4247317"/>
          </a:xfrm>
          <a:prstGeom prst="rect">
            <a:avLst/>
          </a:prstGeom>
        </p:spPr>
        <p:txBody>
          <a:bodyPr wrap="square">
            <a:spAutoFit/>
          </a:bodyPr>
          <a:lstStyle/>
          <a:p>
            <a:pPr marL="457200" indent="-457200">
              <a:spcAft>
                <a:spcPts val="600"/>
              </a:spcAft>
              <a:buFont typeface="+mj-lt"/>
              <a:buAutoNum type="arabicPeriod"/>
            </a:pPr>
            <a:r>
              <a:rPr lang="ru-RU" sz="2400" b="1" dirty="0" smtClean="0">
                <a:latin typeface="Arial" pitchFamily="34" charset="0"/>
                <a:cs typeface="Arial" pitchFamily="34" charset="0"/>
              </a:rPr>
              <a:t>Титульный лист </a:t>
            </a:r>
            <a:r>
              <a:rPr lang="ru-RU" sz="2400" dirty="0" smtClean="0">
                <a:latin typeface="Arial" pitchFamily="34" charset="0"/>
                <a:cs typeface="Arial" pitchFamily="34" charset="0"/>
              </a:rPr>
              <a:t>– первый лист</a:t>
            </a:r>
          </a:p>
          <a:p>
            <a:pPr marL="457200" indent="-457200">
              <a:spcAft>
                <a:spcPts val="600"/>
              </a:spcAft>
              <a:buFont typeface="+mj-lt"/>
              <a:buAutoNum type="arabicPeriod"/>
            </a:pPr>
            <a:r>
              <a:rPr lang="ru-RU" sz="2400" b="1" dirty="0" smtClean="0">
                <a:latin typeface="Arial" pitchFamily="34" charset="0"/>
                <a:cs typeface="Arial" pitchFamily="34" charset="0"/>
              </a:rPr>
              <a:t>Введение</a:t>
            </a:r>
            <a:r>
              <a:rPr lang="ru-RU" sz="2400" dirty="0" smtClean="0">
                <a:latin typeface="Arial" pitchFamily="34" charset="0"/>
                <a:cs typeface="Arial" pitchFamily="34" charset="0"/>
              </a:rPr>
              <a:t> (постановка проблемы, актуальность и новизна и пр.)</a:t>
            </a:r>
          </a:p>
          <a:p>
            <a:pPr marL="457200" indent="-457200">
              <a:spcAft>
                <a:spcPts val="600"/>
              </a:spcAft>
              <a:buFont typeface="+mj-lt"/>
              <a:buAutoNum type="arabicPeriod"/>
            </a:pPr>
            <a:r>
              <a:rPr lang="ru-RU" sz="2400" b="1" dirty="0" smtClean="0">
                <a:latin typeface="Arial" pitchFamily="34" charset="0"/>
                <a:cs typeface="Arial" pitchFamily="34" charset="0"/>
              </a:rPr>
              <a:t>Цели и задачи работы</a:t>
            </a:r>
          </a:p>
          <a:p>
            <a:pPr marL="457200" indent="-457200">
              <a:spcAft>
                <a:spcPts val="600"/>
              </a:spcAft>
              <a:buFont typeface="+mj-lt"/>
              <a:buAutoNum type="arabicPeriod"/>
            </a:pPr>
            <a:r>
              <a:rPr lang="ru-RU" sz="2400" b="1" dirty="0" smtClean="0">
                <a:latin typeface="Arial" pitchFamily="34" charset="0"/>
                <a:cs typeface="Arial" pitchFamily="34" charset="0"/>
              </a:rPr>
              <a:t>Методы, применяемые в работе</a:t>
            </a:r>
          </a:p>
          <a:p>
            <a:pPr marL="457200" indent="-457200">
              <a:spcAft>
                <a:spcPts val="600"/>
              </a:spcAft>
              <a:buFont typeface="+mj-lt"/>
              <a:buAutoNum type="arabicPeriod"/>
            </a:pPr>
            <a:r>
              <a:rPr lang="ru-RU" sz="2400" b="1" dirty="0" smtClean="0">
                <a:latin typeface="Arial" pitchFamily="34" charset="0"/>
                <a:cs typeface="Arial" pitchFamily="34" charset="0"/>
              </a:rPr>
              <a:t>Основная часть </a:t>
            </a:r>
            <a:r>
              <a:rPr lang="ru-RU" sz="2400" dirty="0" smtClean="0">
                <a:latin typeface="Arial" pitchFamily="34" charset="0"/>
                <a:cs typeface="Arial" pitchFamily="34" charset="0"/>
              </a:rPr>
              <a:t>(обычно содержит  несколько подразделов)</a:t>
            </a:r>
          </a:p>
          <a:p>
            <a:pPr marL="457200" indent="-457200">
              <a:spcAft>
                <a:spcPts val="600"/>
              </a:spcAft>
              <a:buFont typeface="+mj-lt"/>
              <a:buAutoNum type="arabicPeriod"/>
            </a:pPr>
            <a:r>
              <a:rPr lang="ru-RU" sz="2400" b="1" dirty="0" smtClean="0">
                <a:latin typeface="Arial" pitchFamily="34" charset="0"/>
                <a:cs typeface="Arial" pitchFamily="34" charset="0"/>
              </a:rPr>
              <a:t>Заключение </a:t>
            </a:r>
            <a:r>
              <a:rPr lang="ru-RU" sz="2400" dirty="0" smtClean="0">
                <a:latin typeface="Arial" pitchFamily="34" charset="0"/>
                <a:cs typeface="Arial" pitchFamily="34" charset="0"/>
              </a:rPr>
              <a:t>(выводы)</a:t>
            </a:r>
          </a:p>
          <a:p>
            <a:pPr marL="457200" indent="-457200">
              <a:spcAft>
                <a:spcPts val="600"/>
              </a:spcAft>
              <a:buFont typeface="+mj-lt"/>
              <a:buAutoNum type="arabicPeriod"/>
            </a:pPr>
            <a:r>
              <a:rPr lang="ru-RU" sz="2400" b="1" dirty="0" smtClean="0">
                <a:latin typeface="Arial" pitchFamily="34" charset="0"/>
                <a:cs typeface="Arial" pitchFamily="34" charset="0"/>
              </a:rPr>
              <a:t>Итоговый слайд </a:t>
            </a:r>
            <a:r>
              <a:rPr lang="ru-RU" sz="2400" dirty="0" smtClean="0">
                <a:latin typeface="Arial" pitchFamily="34" charset="0"/>
                <a:cs typeface="Arial" pitchFamily="34" charset="0"/>
              </a:rPr>
              <a:t>(«Спасибо за внимание!», дубль титульного листа или цитата. </a:t>
            </a: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4143570"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СТРУКТУРА ПРЕЗЕНТАЦИИ</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5586145"/>
          </a:xfrm>
          <a:prstGeom prst="rect">
            <a:avLst/>
          </a:prstGeom>
        </p:spPr>
        <p:txBody>
          <a:bodyPr wrap="square">
            <a:spAutoFit/>
          </a:bodyPr>
          <a:lstStyle/>
          <a:p>
            <a:pPr marL="457200" indent="-457200">
              <a:spcAft>
                <a:spcPts val="600"/>
              </a:spcAft>
              <a:buFont typeface="+mj-lt"/>
              <a:buAutoNum type="arabicPeriod"/>
            </a:pPr>
            <a:r>
              <a:rPr lang="ru-RU" sz="2400" dirty="0" smtClean="0">
                <a:latin typeface="Arial" pitchFamily="34" charset="0"/>
                <a:cs typeface="Arial" pitchFamily="34" charset="0"/>
              </a:rPr>
              <a:t>Наименование образовательного учреждения</a:t>
            </a:r>
          </a:p>
          <a:p>
            <a:pPr marL="457200" indent="-457200">
              <a:spcAft>
                <a:spcPts val="600"/>
              </a:spcAft>
              <a:buFont typeface="+mj-lt"/>
              <a:buAutoNum type="arabicPeriod"/>
            </a:pPr>
            <a:r>
              <a:rPr lang="ru-RU" sz="2400" dirty="0" smtClean="0">
                <a:latin typeface="Arial" pitchFamily="34" charset="0"/>
                <a:cs typeface="Arial" pitchFamily="34" charset="0"/>
              </a:rPr>
              <a:t>Официальные данные о конкурсе на который  представлена данная работа, в верхней части слайда</a:t>
            </a:r>
          </a:p>
          <a:p>
            <a:pPr marL="457200" indent="-457200">
              <a:spcAft>
                <a:spcPts val="600"/>
              </a:spcAft>
              <a:buFont typeface="+mj-lt"/>
              <a:buAutoNum type="arabicPeriod"/>
            </a:pPr>
            <a:r>
              <a:rPr lang="ru-RU" sz="2400" dirty="0" smtClean="0">
                <a:latin typeface="Arial" pitchFamily="34" charset="0"/>
                <a:cs typeface="Arial" pitchFamily="34" charset="0"/>
              </a:rPr>
              <a:t>Название работы</a:t>
            </a:r>
          </a:p>
          <a:p>
            <a:pPr marL="457200" indent="-457200">
              <a:spcAft>
                <a:spcPts val="600"/>
              </a:spcAft>
              <a:buFont typeface="+mj-lt"/>
              <a:buAutoNum type="arabicPeriod"/>
            </a:pPr>
            <a:r>
              <a:rPr lang="ru-RU" sz="2400" dirty="0" smtClean="0">
                <a:latin typeface="Arial" pitchFamily="34" charset="0"/>
                <a:cs typeface="Arial" pitchFamily="34" charset="0"/>
              </a:rPr>
              <a:t>Ф.И.О. участников и руководителя проектно-исследовательской работы</a:t>
            </a:r>
          </a:p>
          <a:p>
            <a:pPr marL="457200" indent="-457200">
              <a:spcAft>
                <a:spcPts val="600"/>
              </a:spcAft>
              <a:buFont typeface="+mj-lt"/>
              <a:buAutoNum type="arabicPeriod"/>
            </a:pPr>
            <a:r>
              <a:rPr lang="ru-RU" sz="2400" dirty="0" smtClean="0">
                <a:latin typeface="Arial" pitchFamily="34" charset="0"/>
                <a:cs typeface="Arial" pitchFamily="34" charset="0"/>
              </a:rPr>
              <a:t>Город и дата</a:t>
            </a:r>
          </a:p>
          <a:p>
            <a:pPr marL="457200" indent="-457200">
              <a:spcAft>
                <a:spcPts val="600"/>
              </a:spcAft>
              <a:buFont typeface="+mj-lt"/>
              <a:buAutoNum type="arabicPeriod"/>
            </a:pPr>
            <a:r>
              <a:rPr lang="ru-RU" sz="2400" dirty="0" smtClean="0">
                <a:latin typeface="Arial" pitchFamily="34" charset="0"/>
                <a:cs typeface="Arial" pitchFamily="34" charset="0"/>
              </a:rPr>
              <a:t>По желанию можно расположить логотип, эмблему вашего коллектива, рисунок, отражающий тему проекта</a:t>
            </a:r>
          </a:p>
          <a:p>
            <a:pPr marL="457200" indent="-457200">
              <a:spcAft>
                <a:spcPts val="600"/>
              </a:spcAft>
              <a:buFont typeface="+mj-lt"/>
              <a:buAutoNum type="arabicPeriod"/>
            </a:pPr>
            <a:endParaRPr lang="ru-RU" sz="2400" dirty="0" smtClean="0">
              <a:latin typeface="Arial" pitchFamily="34" charset="0"/>
              <a:cs typeface="Arial" pitchFamily="34" charset="0"/>
            </a:endParaRPr>
          </a:p>
          <a:p>
            <a:pPr algn="ctr">
              <a:spcAft>
                <a:spcPts val="600"/>
              </a:spcAft>
            </a:pPr>
            <a:r>
              <a:rPr lang="ru-RU" sz="2400" b="1" dirty="0" smtClean="0">
                <a:latin typeface="Arial" pitchFamily="34" charset="0"/>
                <a:cs typeface="Arial" pitchFamily="34" charset="0"/>
              </a:rPr>
              <a:t>Дизайн первого слайда обычно отличается от последующих (общий стиль соблюдается)</a:t>
            </a:r>
          </a:p>
          <a:p>
            <a:pPr marL="457200" indent="-457200">
              <a:spcAft>
                <a:spcPts val="600"/>
              </a:spcAft>
              <a:buFont typeface="+mj-lt"/>
              <a:buAutoNum type="arabicPeriod"/>
            </a:pPr>
            <a:endParaRPr lang="ru-RU" sz="2400" dirty="0" smtClean="0">
              <a:latin typeface="Arial" pitchFamily="34" charset="0"/>
              <a:cs typeface="Arial" pitchFamily="34" charset="0"/>
            </a:endParaRP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3235116"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ТИТУЛЬНЫЙ СЛАЙД</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Кристина\Desktop\тит1.jpg"/>
          <p:cNvPicPr>
            <a:picLocks noChangeAspect="1" noChangeArrowheads="1"/>
          </p:cNvPicPr>
          <p:nvPr/>
        </p:nvPicPr>
        <p:blipFill>
          <a:blip r:embed="rId2" cstate="print"/>
          <a:srcRect/>
          <a:stretch>
            <a:fillRect/>
          </a:stretch>
        </p:blipFill>
        <p:spPr bwMode="auto">
          <a:xfrm>
            <a:off x="0" y="0"/>
            <a:ext cx="9163050" cy="6877050"/>
          </a:xfrm>
          <a:prstGeom prst="rect">
            <a:avLst/>
          </a:prstGeom>
          <a:noFill/>
          <a:ln w="9525">
            <a:noFill/>
            <a:miter lim="800000"/>
            <a:headEnd/>
            <a:tailEnd/>
          </a:ln>
        </p:spPr>
      </p:pic>
      <p:sp>
        <p:nvSpPr>
          <p:cNvPr id="2051" name="Прямоугольник 2"/>
          <p:cNvSpPr>
            <a:spLocks noChangeArrowheads="1"/>
          </p:cNvSpPr>
          <p:nvPr/>
        </p:nvSpPr>
        <p:spPr bwMode="auto">
          <a:xfrm>
            <a:off x="1384696" y="478413"/>
            <a:ext cx="6643688" cy="646331"/>
          </a:xfrm>
          <a:prstGeom prst="rect">
            <a:avLst/>
          </a:prstGeom>
          <a:noFill/>
          <a:ln w="9525">
            <a:noFill/>
            <a:miter lim="800000"/>
            <a:headEnd/>
            <a:tailEnd/>
          </a:ln>
        </p:spPr>
        <p:txBody>
          <a:bodyPr>
            <a:spAutoFit/>
          </a:bodyPr>
          <a:lstStyle/>
          <a:p>
            <a:pPr algn="ctr"/>
            <a:r>
              <a:rPr lang="ru-RU" b="1" dirty="0" smtClean="0"/>
              <a:t>НАЗВАНИЕ УЧРЕЖДЕНИЯ </a:t>
            </a:r>
          </a:p>
          <a:p>
            <a:pPr algn="ctr"/>
            <a:r>
              <a:rPr lang="ru-RU" dirty="0" smtClean="0"/>
              <a:t>(где обучается участник)</a:t>
            </a:r>
          </a:p>
        </p:txBody>
      </p:sp>
      <p:sp>
        <p:nvSpPr>
          <p:cNvPr id="2052" name="Прямоугольник 3"/>
          <p:cNvSpPr>
            <a:spLocks noChangeArrowheads="1"/>
          </p:cNvSpPr>
          <p:nvPr/>
        </p:nvSpPr>
        <p:spPr bwMode="auto">
          <a:xfrm>
            <a:off x="900113" y="1500188"/>
            <a:ext cx="7632700" cy="738664"/>
          </a:xfrm>
          <a:prstGeom prst="rect">
            <a:avLst/>
          </a:prstGeom>
          <a:noFill/>
          <a:ln w="9525">
            <a:noFill/>
            <a:miter lim="800000"/>
            <a:headEnd/>
            <a:tailEnd/>
          </a:ln>
        </p:spPr>
        <p:txBody>
          <a:bodyPr>
            <a:spAutoFit/>
          </a:bodyPr>
          <a:lstStyle/>
          <a:p>
            <a:pPr algn="ctr"/>
            <a:r>
              <a:rPr lang="ru-RU" sz="2400" b="1" dirty="0" smtClean="0"/>
              <a:t>Название конкурса</a:t>
            </a:r>
          </a:p>
          <a:p>
            <a:pPr algn="ctr"/>
            <a:r>
              <a:rPr lang="ru-RU" b="1" dirty="0"/>
              <a:t> </a:t>
            </a:r>
          </a:p>
        </p:txBody>
      </p:sp>
      <p:sp>
        <p:nvSpPr>
          <p:cNvPr id="2053" name="Прямоугольник 4"/>
          <p:cNvSpPr>
            <a:spLocks noChangeArrowheads="1"/>
          </p:cNvSpPr>
          <p:nvPr/>
        </p:nvSpPr>
        <p:spPr bwMode="auto">
          <a:xfrm>
            <a:off x="4286250" y="4929188"/>
            <a:ext cx="4572000" cy="1015663"/>
          </a:xfrm>
          <a:prstGeom prst="rect">
            <a:avLst/>
          </a:prstGeom>
          <a:noFill/>
          <a:ln w="9525">
            <a:noFill/>
            <a:miter lim="800000"/>
            <a:headEnd/>
            <a:tailEnd/>
          </a:ln>
        </p:spPr>
        <p:txBody>
          <a:bodyPr>
            <a:spAutoFit/>
          </a:bodyPr>
          <a:lstStyle/>
          <a:p>
            <a:pPr algn="r"/>
            <a:r>
              <a:rPr lang="ru-RU" sz="2000" b="1" dirty="0"/>
              <a:t>Руководитель:</a:t>
            </a:r>
          </a:p>
          <a:p>
            <a:pPr algn="r"/>
            <a:r>
              <a:rPr lang="ru-RU" sz="2000" dirty="0" smtClean="0"/>
              <a:t>Иванов Иван Иванович,</a:t>
            </a:r>
            <a:endParaRPr lang="ru-RU" sz="2000" dirty="0"/>
          </a:p>
          <a:p>
            <a:pPr algn="r"/>
            <a:r>
              <a:rPr lang="ru-RU" sz="2000" dirty="0"/>
              <a:t>педагог дополнительного образования</a:t>
            </a:r>
          </a:p>
        </p:txBody>
      </p:sp>
      <p:sp>
        <p:nvSpPr>
          <p:cNvPr id="2054" name="Прямоугольник 5"/>
          <p:cNvSpPr>
            <a:spLocks noChangeArrowheads="1"/>
          </p:cNvSpPr>
          <p:nvPr/>
        </p:nvSpPr>
        <p:spPr bwMode="auto">
          <a:xfrm>
            <a:off x="4143375" y="3929063"/>
            <a:ext cx="4572000" cy="1015663"/>
          </a:xfrm>
          <a:prstGeom prst="rect">
            <a:avLst/>
          </a:prstGeom>
          <a:noFill/>
          <a:ln w="9525">
            <a:noFill/>
            <a:miter lim="800000"/>
            <a:headEnd/>
            <a:tailEnd/>
          </a:ln>
        </p:spPr>
        <p:txBody>
          <a:bodyPr>
            <a:spAutoFit/>
          </a:bodyPr>
          <a:lstStyle/>
          <a:p>
            <a:pPr algn="r"/>
            <a:r>
              <a:rPr lang="ru-RU" sz="2000" b="1" dirty="0"/>
              <a:t>Автор:</a:t>
            </a:r>
          </a:p>
          <a:p>
            <a:pPr algn="r"/>
            <a:r>
              <a:rPr lang="ru-RU" sz="2000" dirty="0" smtClean="0"/>
              <a:t>Иванов Иван, </a:t>
            </a:r>
            <a:r>
              <a:rPr lang="ru-RU" sz="2000" dirty="0"/>
              <a:t>13 лет</a:t>
            </a:r>
          </a:p>
          <a:p>
            <a:pPr algn="r"/>
            <a:r>
              <a:rPr lang="ru-RU" sz="2000" dirty="0"/>
              <a:t>т/о </a:t>
            </a:r>
            <a:r>
              <a:rPr lang="ru-RU" sz="2000" dirty="0" smtClean="0"/>
              <a:t>«Исследователи»</a:t>
            </a:r>
            <a:endParaRPr lang="ru-RU" sz="2000" dirty="0"/>
          </a:p>
        </p:txBody>
      </p:sp>
      <p:sp>
        <p:nvSpPr>
          <p:cNvPr id="2055" name="Прямоугольник 6"/>
          <p:cNvSpPr>
            <a:spLocks noChangeArrowheads="1"/>
          </p:cNvSpPr>
          <p:nvPr/>
        </p:nvSpPr>
        <p:spPr bwMode="auto">
          <a:xfrm>
            <a:off x="714375" y="2297113"/>
            <a:ext cx="7858125" cy="1569660"/>
          </a:xfrm>
          <a:prstGeom prst="rect">
            <a:avLst/>
          </a:prstGeom>
          <a:noFill/>
          <a:ln w="9525">
            <a:noFill/>
            <a:miter lim="800000"/>
            <a:headEnd/>
            <a:tailEnd/>
          </a:ln>
        </p:spPr>
        <p:txBody>
          <a:bodyPr>
            <a:spAutoFit/>
          </a:bodyPr>
          <a:lstStyle/>
          <a:p>
            <a:pPr algn="ctr"/>
            <a:r>
              <a:rPr lang="ru-RU" sz="2400" b="1" dirty="0"/>
              <a:t>Тема проекта: </a:t>
            </a:r>
          </a:p>
          <a:p>
            <a:pPr algn="ctr"/>
            <a:r>
              <a:rPr lang="ru-RU" sz="3600" b="1" dirty="0" smtClean="0"/>
              <a:t>«Название темы»</a:t>
            </a:r>
            <a:endParaRPr lang="ru-RU" sz="3600" b="1" dirty="0"/>
          </a:p>
          <a:p>
            <a:pPr algn="ctr"/>
            <a:endParaRPr lang="ru-RU" b="1" dirty="0"/>
          </a:p>
          <a:p>
            <a:pPr algn="ctr"/>
            <a:endParaRPr lang="ru-RU" dirty="0"/>
          </a:p>
        </p:txBody>
      </p:sp>
      <p:sp>
        <p:nvSpPr>
          <p:cNvPr id="2056" name="Прямоугольник 7"/>
          <p:cNvSpPr>
            <a:spLocks noChangeArrowheads="1"/>
          </p:cNvSpPr>
          <p:nvPr/>
        </p:nvSpPr>
        <p:spPr bwMode="auto">
          <a:xfrm>
            <a:off x="1808757" y="6059488"/>
            <a:ext cx="5643563" cy="400110"/>
          </a:xfrm>
          <a:prstGeom prst="rect">
            <a:avLst/>
          </a:prstGeom>
          <a:noFill/>
          <a:ln w="9525">
            <a:noFill/>
            <a:miter lim="800000"/>
            <a:headEnd/>
            <a:tailEnd/>
          </a:ln>
        </p:spPr>
        <p:txBody>
          <a:bodyPr>
            <a:spAutoFit/>
          </a:bodyPr>
          <a:lstStyle/>
          <a:p>
            <a:pPr algn="ctr"/>
            <a:r>
              <a:rPr lang="ru-RU" sz="2000" b="1" dirty="0" smtClean="0"/>
              <a:t>Населенный пункт, год</a:t>
            </a:r>
            <a:endParaRPr lang="ru-RU" sz="2000" dirty="0"/>
          </a:p>
        </p:txBody>
      </p:sp>
      <p:sp>
        <p:nvSpPr>
          <p:cNvPr id="10" name="Прямоугольник 9"/>
          <p:cNvSpPr/>
          <p:nvPr/>
        </p:nvSpPr>
        <p:spPr>
          <a:xfrm rot="20643714">
            <a:off x="81433" y="722821"/>
            <a:ext cx="2448272" cy="935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4400" b="1" dirty="0" smtClean="0"/>
              <a:t>ПРИМЕР</a:t>
            </a:r>
          </a:p>
          <a:p>
            <a:pPr algn="ctr">
              <a:lnSpc>
                <a:spcPct val="70000"/>
              </a:lnSpc>
            </a:pPr>
            <a:r>
              <a:rPr lang="ru-RU" b="1" dirty="0" smtClean="0"/>
              <a:t>титульного слайда</a:t>
            </a:r>
            <a:endParaRPr lang="ru-RU" b="1"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3970318"/>
          </a:xfrm>
          <a:prstGeom prst="rect">
            <a:avLst/>
          </a:prstGeom>
        </p:spPr>
        <p:txBody>
          <a:bodyPr wrap="square">
            <a:spAutoFit/>
          </a:bodyPr>
          <a:lstStyle/>
          <a:p>
            <a:pPr marL="96838" algn="ctr">
              <a:spcAft>
                <a:spcPts val="1200"/>
              </a:spcAft>
            </a:pPr>
            <a:r>
              <a:rPr lang="ru-RU" sz="2400" b="1" dirty="0" smtClean="0">
                <a:latin typeface="Arial" pitchFamily="34" charset="0"/>
                <a:cs typeface="Arial" pitchFamily="34" charset="0"/>
              </a:rPr>
              <a:t>должно содержать краткую информацию о работе</a:t>
            </a:r>
          </a:p>
          <a:p>
            <a:pPr marL="96838" algn="ctr">
              <a:spcAft>
                <a:spcPts val="1200"/>
              </a:spcAft>
            </a:pPr>
            <a:endParaRPr lang="ru-RU" sz="2400" b="1" dirty="0" smtClean="0">
              <a:latin typeface="Arial" pitchFamily="34" charset="0"/>
              <a:cs typeface="Arial" pitchFamily="34" charset="0"/>
            </a:endParaRPr>
          </a:p>
          <a:p>
            <a:pPr marL="96838" algn="just">
              <a:spcAft>
                <a:spcPts val="1200"/>
              </a:spcAft>
            </a:pPr>
            <a:r>
              <a:rPr lang="ru-RU" sz="2400" dirty="0" smtClean="0">
                <a:latin typeface="Arial" pitchFamily="34" charset="0"/>
                <a:cs typeface="Arial" pitchFamily="34" charset="0"/>
              </a:rPr>
              <a:t>Очерчивает круг вопросов, о которых  пойдет речь в презентации.</a:t>
            </a:r>
          </a:p>
          <a:p>
            <a:pPr marL="96838" algn="just">
              <a:spcAft>
                <a:spcPts val="1200"/>
              </a:spcAft>
            </a:pPr>
            <a:r>
              <a:rPr lang="ru-RU" sz="2400" dirty="0" smtClean="0">
                <a:latin typeface="Arial" pitchFamily="34" charset="0"/>
                <a:cs typeface="Arial" pitchFamily="34" charset="0"/>
              </a:rPr>
              <a:t>Во введении определяется актуальность  темы.</a:t>
            </a:r>
          </a:p>
          <a:p>
            <a:pPr marL="96838" algn="just">
              <a:spcAft>
                <a:spcPts val="1200"/>
              </a:spcAft>
            </a:pPr>
            <a:r>
              <a:rPr lang="ru-RU" sz="2400" dirty="0" smtClean="0">
                <a:latin typeface="Arial" pitchFamily="34" charset="0"/>
                <a:cs typeface="Arial" pitchFamily="34" charset="0"/>
              </a:rPr>
              <a:t>Дается характеристика направления  исследования.</a:t>
            </a:r>
          </a:p>
          <a:p>
            <a:pPr marL="457200" indent="-457200" algn="ctr">
              <a:spcAft>
                <a:spcPts val="1200"/>
              </a:spcAft>
            </a:pPr>
            <a:endParaRPr lang="ru-RU" sz="2400" dirty="0" smtClean="0">
              <a:latin typeface="Arial" pitchFamily="34" charset="0"/>
              <a:cs typeface="Arial" pitchFamily="34" charset="0"/>
            </a:endParaRPr>
          </a:p>
          <a:p>
            <a:pPr marL="457200" indent="-457200" algn="ctr">
              <a:spcAft>
                <a:spcPts val="1200"/>
              </a:spcAft>
            </a:pPr>
            <a:endParaRPr lang="ru-RU" sz="2400" dirty="0" smtClean="0">
              <a:latin typeface="Arial" pitchFamily="34" charset="0"/>
              <a:cs typeface="Arial" pitchFamily="34" charset="0"/>
            </a:endParaRP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1784335"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ВВЕДЕНИЕ</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Кристина\Desktop\слайд1.jpg"/>
          <p:cNvPicPr>
            <a:picLocks noChangeAspect="1" noChangeArrowheads="1"/>
          </p:cNvPicPr>
          <p:nvPr/>
        </p:nvPicPr>
        <p:blipFill>
          <a:blip r:embed="rId2" cstate="print"/>
          <a:srcRect/>
          <a:stretch>
            <a:fillRect/>
          </a:stretch>
        </p:blipFill>
        <p:spPr bwMode="auto">
          <a:xfrm>
            <a:off x="-19050" y="0"/>
            <a:ext cx="9163050" cy="6877050"/>
          </a:xfrm>
          <a:prstGeom prst="rect">
            <a:avLst/>
          </a:prstGeom>
          <a:noFill/>
          <a:ln w="9525">
            <a:noFill/>
            <a:miter lim="800000"/>
            <a:headEnd/>
            <a:tailEnd/>
          </a:ln>
        </p:spPr>
      </p:pic>
      <p:sp>
        <p:nvSpPr>
          <p:cNvPr id="3075" name="Прямоугольник 2"/>
          <p:cNvSpPr>
            <a:spLocks noChangeArrowheads="1"/>
          </p:cNvSpPr>
          <p:nvPr/>
        </p:nvSpPr>
        <p:spPr bwMode="auto">
          <a:xfrm>
            <a:off x="1285875" y="428625"/>
            <a:ext cx="6643688" cy="523220"/>
          </a:xfrm>
          <a:prstGeom prst="rect">
            <a:avLst/>
          </a:prstGeom>
          <a:noFill/>
          <a:ln w="9525">
            <a:noFill/>
            <a:miter lim="800000"/>
            <a:headEnd/>
            <a:tailEnd/>
          </a:ln>
        </p:spPr>
        <p:txBody>
          <a:bodyPr>
            <a:spAutoFit/>
          </a:bodyPr>
          <a:lstStyle/>
          <a:p>
            <a:pPr algn="ctr"/>
            <a:r>
              <a:rPr lang="ru-RU" sz="2800" b="1" dirty="0"/>
              <a:t>ЦЕЛИ И ЗАДАЧИ </a:t>
            </a:r>
          </a:p>
        </p:txBody>
      </p:sp>
      <p:sp>
        <p:nvSpPr>
          <p:cNvPr id="3076" name="Прямоугольник 3"/>
          <p:cNvSpPr>
            <a:spLocks noChangeArrowheads="1"/>
          </p:cNvSpPr>
          <p:nvPr/>
        </p:nvSpPr>
        <p:spPr bwMode="auto">
          <a:xfrm>
            <a:off x="755576" y="981075"/>
            <a:ext cx="7848674" cy="1200329"/>
          </a:xfrm>
          <a:prstGeom prst="rect">
            <a:avLst/>
          </a:prstGeom>
          <a:noFill/>
          <a:ln w="9525">
            <a:noFill/>
            <a:miter lim="800000"/>
            <a:headEnd/>
            <a:tailEnd/>
          </a:ln>
        </p:spPr>
        <p:txBody>
          <a:bodyPr wrap="square">
            <a:spAutoFit/>
          </a:bodyPr>
          <a:lstStyle/>
          <a:p>
            <a:r>
              <a:rPr lang="ru-RU" sz="2400" b="1" dirty="0"/>
              <a:t>Цель проекта: </a:t>
            </a:r>
            <a:r>
              <a:rPr lang="ru-RU" sz="2400" dirty="0"/>
              <a:t>Исследование возможностей компактного </a:t>
            </a:r>
            <a:r>
              <a:rPr lang="ru-RU" sz="2400" dirty="0" err="1"/>
              <a:t>беззеркального</a:t>
            </a:r>
            <a:r>
              <a:rPr lang="ru-RU" sz="2400" dirty="0"/>
              <a:t> фотоаппарата для изучения основ фотографии и создания качественных фотоснимков.</a:t>
            </a:r>
          </a:p>
        </p:txBody>
      </p:sp>
      <p:sp>
        <p:nvSpPr>
          <p:cNvPr id="1025" name="Rectangle 1"/>
          <p:cNvSpPr>
            <a:spLocks noChangeArrowheads="1"/>
          </p:cNvSpPr>
          <p:nvPr/>
        </p:nvSpPr>
        <p:spPr bwMode="auto">
          <a:xfrm>
            <a:off x="323528" y="2098298"/>
            <a:ext cx="8281168" cy="4355038"/>
          </a:xfrm>
          <a:prstGeom prst="rect">
            <a:avLst/>
          </a:prstGeom>
          <a:noFill/>
          <a:ln w="9525">
            <a:noFill/>
            <a:miter lim="800000"/>
            <a:headEnd/>
            <a:tailEnd/>
          </a:ln>
        </p:spPr>
        <p:txBody>
          <a:bodyPr wrap="square" anchor="ctr">
            <a:spAutoFit/>
          </a:bodyPr>
          <a:lstStyle/>
          <a:p>
            <a:pPr indent="450850" algn="just">
              <a:spcAft>
                <a:spcPts val="600"/>
              </a:spcAft>
            </a:pPr>
            <a:r>
              <a:rPr lang="ru-RU" sz="2200" b="1" dirty="0">
                <a:solidFill>
                  <a:srgbClr val="000000"/>
                </a:solidFill>
                <a:cs typeface="Times New Roman" pitchFamily="18" charset="0"/>
              </a:rPr>
              <a:t>Задачи проекта:</a:t>
            </a:r>
            <a:endParaRPr lang="ru-RU" sz="2200" b="1"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Выяснить, какие фотоаппараты называют «мыльницами»;</a:t>
            </a:r>
            <a:endParaRPr lang="ru-RU" sz="2200"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Выяснить, какие типы «мыльниц» бывают;</a:t>
            </a:r>
            <a:endParaRPr lang="ru-RU" sz="2200"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Сравнить характеристики «мыльниц» и зеркальных фотоаппаратов;</a:t>
            </a:r>
            <a:endParaRPr lang="ru-RU" sz="2200"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Провести серию сравнительных фотоснимков на разные типы фотоаппаратов;</a:t>
            </a:r>
            <a:endParaRPr lang="ru-RU" sz="2200"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Проанализировать результат;</a:t>
            </a:r>
            <a:endParaRPr lang="ru-RU" sz="2200"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Составить рекомендации по выбору фотоаппарата для начинающего фотографа;</a:t>
            </a:r>
            <a:endParaRPr lang="ru-RU" sz="2200" dirty="0">
              <a:cs typeface="Times New Roman" pitchFamily="18" charset="0"/>
            </a:endParaRPr>
          </a:p>
          <a:p>
            <a:pPr indent="450850" algn="just" eaLnBrk="0" hangingPunct="0">
              <a:spcAft>
                <a:spcPts val="600"/>
              </a:spcAft>
              <a:buFontTx/>
              <a:buChar char="•"/>
            </a:pPr>
            <a:r>
              <a:rPr lang="ru-RU" sz="2200" dirty="0">
                <a:solidFill>
                  <a:srgbClr val="000000"/>
                </a:solidFill>
                <a:cs typeface="Times New Roman" pitchFamily="18" charset="0"/>
              </a:rPr>
              <a:t>Определить перспективу развития проекта.</a:t>
            </a:r>
            <a:endParaRPr lang="ru-RU" sz="2200" dirty="0">
              <a:cs typeface="Times New Roman" pitchFamily="18" charset="0"/>
            </a:endParaRPr>
          </a:p>
        </p:txBody>
      </p:sp>
      <p:sp>
        <p:nvSpPr>
          <p:cNvPr id="7" name="Прямоугольник 6"/>
          <p:cNvSpPr/>
          <p:nvPr/>
        </p:nvSpPr>
        <p:spPr>
          <a:xfrm rot="20643714">
            <a:off x="79842" y="306798"/>
            <a:ext cx="2531020" cy="935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4400" b="1" dirty="0" smtClean="0"/>
              <a:t>ПРИМЕР</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5632311"/>
          </a:xfrm>
          <a:prstGeom prst="rect">
            <a:avLst/>
          </a:prstGeom>
        </p:spPr>
        <p:txBody>
          <a:bodyPr wrap="square">
            <a:spAutoFit/>
          </a:bodyPr>
          <a:lstStyle/>
          <a:p>
            <a:pPr marL="96838" algn="ctr">
              <a:spcAft>
                <a:spcPts val="1200"/>
              </a:spcAft>
            </a:pPr>
            <a:r>
              <a:rPr lang="ru-RU" sz="2400" dirty="0" smtClean="0">
                <a:latin typeface="Arial" pitchFamily="34" charset="0"/>
                <a:cs typeface="Arial" pitchFamily="34" charset="0"/>
              </a:rPr>
              <a:t>Основные слайды с графиками, текстом, правилами – всё, ради чего вообще создавалась презентация</a:t>
            </a:r>
          </a:p>
          <a:p>
            <a:pPr marL="96838" algn="ctr">
              <a:spcAft>
                <a:spcPts val="1200"/>
              </a:spcAft>
            </a:pPr>
            <a:r>
              <a:rPr lang="ru-RU" sz="2000" b="1" dirty="0" smtClean="0">
                <a:latin typeface="Arial" pitchFamily="34" charset="0"/>
                <a:cs typeface="Arial" pitchFamily="34" charset="0"/>
              </a:rPr>
              <a:t>НЕ СТОИТ РАСПОЛАГАТЬ НА СЛАЙДАХ ВЕСЬ ТЕКСТ РАБОТЫ!</a:t>
            </a:r>
          </a:p>
          <a:p>
            <a:pPr marL="96838" algn="ctr">
              <a:spcAft>
                <a:spcPts val="1200"/>
              </a:spcAft>
            </a:pPr>
            <a:endParaRPr lang="ru-RU" sz="2000" b="1" dirty="0" smtClean="0">
              <a:latin typeface="Arial" pitchFamily="34" charset="0"/>
              <a:cs typeface="Arial" pitchFamily="34" charset="0"/>
            </a:endParaRPr>
          </a:p>
          <a:p>
            <a:pPr marL="96838" algn="just">
              <a:spcAft>
                <a:spcPts val="1200"/>
              </a:spcAft>
            </a:pPr>
            <a:r>
              <a:rPr lang="ru-RU" sz="2400" i="1" dirty="0" smtClean="0">
                <a:latin typeface="Arial" pitchFamily="34" charset="0"/>
                <a:cs typeface="Arial" pitchFamily="34" charset="0"/>
              </a:rPr>
              <a:t>Представьте, что Вы рассказываете	о своей  работе человеку, который ни разу не видел Вашей  работы. Вам надо за короткий промежуток  времени (5-10 минут) рассказать над чем и почему  работали, что и  как делали, что получили в результате, к каким  выводам пришли. </a:t>
            </a:r>
          </a:p>
          <a:p>
            <a:pPr marL="96838" algn="ctr">
              <a:spcAft>
                <a:spcPts val="1200"/>
              </a:spcAft>
            </a:pPr>
            <a:endParaRPr lang="ru-RU" sz="2000" b="1" dirty="0" smtClean="0">
              <a:latin typeface="Arial" pitchFamily="34" charset="0"/>
              <a:cs typeface="Arial" pitchFamily="34" charset="0"/>
            </a:endParaRPr>
          </a:p>
          <a:p>
            <a:pPr marL="457200" indent="-457200" algn="ctr">
              <a:spcAft>
                <a:spcPts val="1200"/>
              </a:spcAft>
            </a:pPr>
            <a:endParaRPr lang="ru-RU" sz="2400" dirty="0" smtClean="0">
              <a:latin typeface="Arial" pitchFamily="34" charset="0"/>
              <a:cs typeface="Arial" pitchFamily="34" charset="0"/>
            </a:endParaRPr>
          </a:p>
          <a:p>
            <a:pPr marL="457200" indent="-457200" algn="ctr">
              <a:spcAft>
                <a:spcPts val="1200"/>
              </a:spcAft>
            </a:pPr>
            <a:endParaRPr lang="ru-RU" sz="2400" dirty="0" smtClean="0">
              <a:latin typeface="Arial" pitchFamily="34" charset="0"/>
              <a:cs typeface="Arial" pitchFamily="34" charset="0"/>
            </a:endParaRP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2936830"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ОСНОВНАЯ ЧАСТЬ</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6093976"/>
          </a:xfrm>
          <a:prstGeom prst="rect">
            <a:avLst/>
          </a:prstGeom>
        </p:spPr>
        <p:txBody>
          <a:bodyPr wrap="square">
            <a:spAutoFit/>
          </a:bodyPr>
          <a:lstStyle/>
          <a:p>
            <a:pPr marL="96838" algn="just">
              <a:spcAft>
                <a:spcPts val="1200"/>
              </a:spcAft>
            </a:pPr>
            <a:r>
              <a:rPr lang="ru-RU" sz="2000" b="1" dirty="0" smtClean="0">
                <a:latin typeface="Arial" pitchFamily="34" charset="0"/>
                <a:cs typeface="Arial" pitchFamily="34" charset="0"/>
              </a:rPr>
              <a:t>В презентации должно быть главное из текста  исследования:</a:t>
            </a:r>
          </a:p>
          <a:p>
            <a:pPr marL="96838" indent="431800" algn="just">
              <a:spcAft>
                <a:spcPts val="1200"/>
              </a:spcAft>
              <a:buFont typeface="+mj-lt"/>
              <a:buAutoNum type="arabicPeriod"/>
            </a:pPr>
            <a:r>
              <a:rPr lang="ru-RU" sz="2000" dirty="0" smtClean="0">
                <a:latin typeface="Arial" pitchFamily="34" charset="0"/>
                <a:cs typeface="Arial" pitchFamily="34" charset="0"/>
              </a:rPr>
              <a:t>Кратко теоретические положения по теме  исследования, определения</a:t>
            </a:r>
          </a:p>
          <a:p>
            <a:pPr marL="96838" indent="431800" algn="just">
              <a:spcAft>
                <a:spcPts val="1200"/>
              </a:spcAft>
              <a:buFont typeface="+mj-lt"/>
              <a:buAutoNum type="arabicPeriod"/>
            </a:pPr>
            <a:r>
              <a:rPr lang="ru-RU" sz="2000" dirty="0" smtClean="0">
                <a:latin typeface="Arial" pitchFamily="34" charset="0"/>
                <a:cs typeface="Arial" pitchFamily="34" charset="0"/>
              </a:rPr>
              <a:t>Основные положения работы</a:t>
            </a:r>
          </a:p>
          <a:p>
            <a:pPr marL="96838" indent="431800" algn="just">
              <a:spcAft>
                <a:spcPts val="1200"/>
              </a:spcAft>
              <a:buFont typeface="+mj-lt"/>
              <a:buAutoNum type="arabicPeriod"/>
            </a:pPr>
            <a:r>
              <a:rPr lang="ru-RU" sz="2000" dirty="0" smtClean="0">
                <a:latin typeface="Arial" pitchFamily="34" charset="0"/>
                <a:cs typeface="Arial" pitchFamily="34" charset="0"/>
              </a:rPr>
              <a:t>Методики исследования</a:t>
            </a:r>
          </a:p>
          <a:p>
            <a:pPr marL="96838" indent="431800" algn="just">
              <a:spcAft>
                <a:spcPts val="1200"/>
              </a:spcAft>
              <a:buFont typeface="+mj-lt"/>
              <a:buAutoNum type="arabicPeriod"/>
            </a:pPr>
            <a:r>
              <a:rPr lang="ru-RU" sz="2000" dirty="0" smtClean="0">
                <a:latin typeface="Arial" pitchFamily="34" charset="0"/>
                <a:cs typeface="Arial" pitchFamily="34" charset="0"/>
              </a:rPr>
              <a:t>Графики, диаграммы, таблицы, схемы, рисунки</a:t>
            </a:r>
          </a:p>
          <a:p>
            <a:pPr marL="96838" indent="431800" algn="just">
              <a:spcAft>
                <a:spcPts val="1200"/>
              </a:spcAft>
              <a:buFont typeface="+mj-lt"/>
              <a:buAutoNum type="arabicPeriod"/>
            </a:pPr>
            <a:r>
              <a:rPr lang="ru-RU" sz="2000" dirty="0" smtClean="0">
                <a:latin typeface="Arial" pitchFamily="34" charset="0"/>
                <a:cs typeface="Arial" pitchFamily="34" charset="0"/>
              </a:rPr>
              <a:t>Ключевые фотографии</a:t>
            </a:r>
          </a:p>
          <a:p>
            <a:pPr marL="96838" indent="431800" algn="just">
              <a:spcAft>
                <a:spcPts val="1200"/>
              </a:spcAft>
              <a:buFont typeface="+mj-lt"/>
              <a:buAutoNum type="arabicPeriod"/>
            </a:pPr>
            <a:r>
              <a:rPr lang="ru-RU" sz="2000" dirty="0" smtClean="0">
                <a:latin typeface="Arial" pitchFamily="34" charset="0"/>
                <a:cs typeface="Arial" pitchFamily="34" charset="0"/>
              </a:rPr>
              <a:t>Результаты исследования</a:t>
            </a:r>
          </a:p>
          <a:p>
            <a:pPr marL="96838" indent="431800" algn="just">
              <a:spcAft>
                <a:spcPts val="1200"/>
              </a:spcAft>
              <a:buFont typeface="+mj-lt"/>
              <a:buAutoNum type="arabicPeriod"/>
            </a:pPr>
            <a:endParaRPr lang="ru-RU" sz="2000" dirty="0" smtClean="0">
              <a:latin typeface="Arial" pitchFamily="34" charset="0"/>
              <a:cs typeface="Arial" pitchFamily="34" charset="0"/>
            </a:endParaRPr>
          </a:p>
          <a:p>
            <a:pPr marL="96838" algn="just">
              <a:spcAft>
                <a:spcPts val="1200"/>
              </a:spcAft>
            </a:pPr>
            <a:r>
              <a:rPr lang="ru-RU" sz="2000" i="1" dirty="0" smtClean="0">
                <a:latin typeface="Arial" pitchFamily="34" charset="0"/>
                <a:cs typeface="Arial" pitchFamily="34" charset="0"/>
              </a:rPr>
              <a:t>Все то, что поможет Вам рассказать и показать  Вашу работу четко, ярко, зрительно доступно.</a:t>
            </a:r>
          </a:p>
          <a:p>
            <a:pPr marL="96838" algn="just">
              <a:spcAft>
                <a:spcPts val="1200"/>
              </a:spcAft>
            </a:pPr>
            <a:endParaRPr lang="ru-RU" sz="2000" b="1" dirty="0" smtClean="0">
              <a:latin typeface="Arial" pitchFamily="34" charset="0"/>
              <a:cs typeface="Arial" pitchFamily="34" charset="0"/>
            </a:endParaRPr>
          </a:p>
          <a:p>
            <a:pPr marL="457200" indent="-457200" algn="just">
              <a:spcAft>
                <a:spcPts val="1200"/>
              </a:spcAft>
            </a:pPr>
            <a:endParaRPr lang="ru-RU" sz="2000" dirty="0" smtClean="0">
              <a:latin typeface="Arial" pitchFamily="34" charset="0"/>
              <a:cs typeface="Arial" pitchFamily="34" charset="0"/>
            </a:endParaRPr>
          </a:p>
          <a:p>
            <a:pPr marL="457200" indent="-457200" algn="just">
              <a:spcAft>
                <a:spcPts val="1200"/>
              </a:spcAft>
            </a:pPr>
            <a:endParaRPr lang="ru-RU" sz="2000" dirty="0" smtClean="0">
              <a:latin typeface="Arial" pitchFamily="34" charset="0"/>
              <a:cs typeface="Arial" pitchFamily="34" charset="0"/>
            </a:endParaRP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2936830"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ОСНОВНАЯ ЧАСТЬ</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451679"/>
            <a:ext cx="8610600" cy="3816429"/>
          </a:xfrm>
          <a:prstGeom prst="rect">
            <a:avLst/>
          </a:prstGeom>
        </p:spPr>
        <p:txBody>
          <a:bodyPr wrap="square">
            <a:spAutoFit/>
          </a:bodyPr>
          <a:lstStyle/>
          <a:p>
            <a:pPr marL="96838" algn="just">
              <a:spcAft>
                <a:spcPts val="1200"/>
              </a:spcAft>
            </a:pPr>
            <a:r>
              <a:rPr lang="ru-RU" sz="2400" b="1" dirty="0" smtClean="0">
                <a:latin typeface="Arial" pitchFamily="34" charset="0"/>
                <a:cs typeface="Arial" pitchFamily="34" charset="0"/>
              </a:rPr>
              <a:t>должно содержать факты из вашей работы,  все выводы, которые вы сделали, изучив проблему.</a:t>
            </a:r>
          </a:p>
          <a:p>
            <a:pPr marL="96838" algn="just">
              <a:spcAft>
                <a:spcPts val="1200"/>
              </a:spcAft>
            </a:pPr>
            <a:endParaRPr lang="ru-RU" sz="2400" b="1" dirty="0" smtClean="0">
              <a:latin typeface="Arial" pitchFamily="34" charset="0"/>
              <a:cs typeface="Arial" pitchFamily="34" charset="0"/>
            </a:endParaRPr>
          </a:p>
          <a:p>
            <a:pPr marL="96838" algn="just">
              <a:spcAft>
                <a:spcPts val="1200"/>
              </a:spcAft>
            </a:pPr>
            <a:r>
              <a:rPr lang="ru-RU" sz="2400" i="1" dirty="0" smtClean="0">
                <a:latin typeface="Arial" pitchFamily="34" charset="0"/>
                <a:cs typeface="Arial" pitchFamily="34" charset="0"/>
              </a:rPr>
              <a:t>Оформить это необходимо так, чтобы итоги вашей работы были понятны и  могли восприниматься на слух</a:t>
            </a:r>
          </a:p>
          <a:p>
            <a:pPr marL="96838" algn="just">
              <a:spcAft>
                <a:spcPts val="1200"/>
              </a:spcAft>
            </a:pPr>
            <a:endParaRPr lang="ru-RU" sz="2400" b="1" dirty="0" smtClean="0">
              <a:latin typeface="Arial" pitchFamily="34" charset="0"/>
              <a:cs typeface="Arial" pitchFamily="34" charset="0"/>
            </a:endParaRPr>
          </a:p>
          <a:p>
            <a:pPr marL="457200" indent="-457200" algn="just">
              <a:spcAft>
                <a:spcPts val="1200"/>
              </a:spcAft>
            </a:pPr>
            <a:endParaRPr lang="ru-RU" sz="2400" dirty="0" smtClean="0">
              <a:latin typeface="Arial" pitchFamily="34" charset="0"/>
              <a:cs typeface="Arial" pitchFamily="34" charset="0"/>
            </a:endParaRPr>
          </a:p>
          <a:p>
            <a:pPr marL="457200" indent="-457200" algn="just">
              <a:spcAft>
                <a:spcPts val="1200"/>
              </a:spcAft>
            </a:pPr>
            <a:endParaRPr lang="ru-RU" sz="2400" dirty="0" smtClean="0">
              <a:latin typeface="Arial" pitchFamily="34" charset="0"/>
              <a:cs typeface="Arial" pitchFamily="34" charset="0"/>
            </a:endParaRP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2292294"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ЗАКЛЮЧЕНИЕ</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2516698"/>
            <a:ext cx="8610600" cy="5016758"/>
          </a:xfrm>
          <a:prstGeom prst="rect">
            <a:avLst/>
          </a:prstGeom>
        </p:spPr>
        <p:txBody>
          <a:bodyPr wrap="square">
            <a:spAutoFit/>
          </a:bodyPr>
          <a:lstStyle/>
          <a:p>
            <a:pPr marL="96838" algn="just">
              <a:spcAft>
                <a:spcPts val="1200"/>
              </a:spcAft>
            </a:pPr>
            <a:r>
              <a:rPr lang="ru-RU" sz="2000" dirty="0" smtClean="0">
                <a:latin typeface="Arial" pitchFamily="34" charset="0"/>
                <a:cs typeface="Arial" pitchFamily="34" charset="0"/>
              </a:rPr>
              <a:t>Возможно использование одного из 3 вариантов:</a:t>
            </a:r>
          </a:p>
          <a:p>
            <a:pPr marL="554038" indent="-457200" algn="just">
              <a:spcAft>
                <a:spcPts val="1200"/>
              </a:spcAft>
              <a:buFont typeface="+mj-lt"/>
              <a:buAutoNum type="arabicPeriod"/>
            </a:pPr>
            <a:r>
              <a:rPr lang="ru-RU" sz="2000" b="1" dirty="0" smtClean="0">
                <a:latin typeface="Arial" pitchFamily="34" charset="0"/>
                <a:cs typeface="Arial" pitchFamily="34" charset="0"/>
              </a:rPr>
              <a:t>Благодарность</a:t>
            </a:r>
            <a:r>
              <a:rPr lang="ru-RU" sz="2000" dirty="0" smtClean="0">
                <a:latin typeface="Arial" pitchFamily="34" charset="0"/>
                <a:cs typeface="Arial" pitchFamily="34" charset="0"/>
              </a:rPr>
              <a:t> за помощь в работе, благодарность  за внимание. (Но лучше эти слова, как и всё сказанное ранее, стоит произнести, глядя в глаза слушателям. Тогда они будут звучать искренне.)</a:t>
            </a:r>
          </a:p>
          <a:p>
            <a:pPr marL="554038" indent="-457200" algn="just">
              <a:spcAft>
                <a:spcPts val="1200"/>
              </a:spcAft>
              <a:buFont typeface="+mj-lt"/>
              <a:buAutoNum type="arabicPeriod"/>
            </a:pPr>
            <a:r>
              <a:rPr lang="ru-RU" sz="2000" b="1" dirty="0" smtClean="0">
                <a:latin typeface="Arial" pitchFamily="34" charset="0"/>
                <a:cs typeface="Arial" pitchFamily="34" charset="0"/>
              </a:rPr>
              <a:t>Цитата или крылатое выражение</a:t>
            </a:r>
            <a:r>
              <a:rPr lang="ru-RU" sz="2000" dirty="0" smtClean="0">
                <a:latin typeface="Arial" pitchFamily="34" charset="0"/>
                <a:cs typeface="Arial" pitchFamily="34" charset="0"/>
              </a:rPr>
              <a:t>, которым завершается речь.</a:t>
            </a:r>
          </a:p>
          <a:p>
            <a:pPr marL="554038" indent="-457200" algn="just">
              <a:spcAft>
                <a:spcPts val="1200"/>
              </a:spcAft>
              <a:buFont typeface="+mj-lt"/>
              <a:buAutoNum type="arabicPeriod"/>
            </a:pPr>
            <a:r>
              <a:rPr lang="ru-RU" sz="2000" b="1" dirty="0" smtClean="0">
                <a:latin typeface="Arial" pitchFamily="34" charset="0"/>
                <a:cs typeface="Arial" pitchFamily="34" charset="0"/>
              </a:rPr>
              <a:t>Титульный слайд презентации. </a:t>
            </a:r>
            <a:endParaRPr lang="ru-RU" sz="2000" dirty="0" smtClean="0">
              <a:latin typeface="Arial" pitchFamily="34" charset="0"/>
              <a:cs typeface="Arial" pitchFamily="34" charset="0"/>
            </a:endParaRPr>
          </a:p>
          <a:p>
            <a:pPr marL="95250" indent="1588" algn="ctr"/>
            <a:r>
              <a:rPr lang="ru-RU" sz="2000" b="1" dirty="0" smtClean="0">
                <a:latin typeface="Arial" pitchFamily="34" charset="0"/>
                <a:cs typeface="Arial" pitchFamily="34" charset="0"/>
              </a:rPr>
              <a:t>Для удобства обращения к автору и акценте на теме выступления рекомендуется использование </a:t>
            </a:r>
          </a:p>
          <a:p>
            <a:pPr marL="95250" indent="1588" algn="ctr"/>
            <a:r>
              <a:rPr lang="ru-RU" sz="2000" b="1" dirty="0" smtClean="0">
                <a:latin typeface="Arial" pitchFamily="34" charset="0"/>
                <a:cs typeface="Arial" pitchFamily="34" charset="0"/>
              </a:rPr>
              <a:t>третьего варианта!</a:t>
            </a:r>
          </a:p>
          <a:p>
            <a:pPr marL="96838" algn="just">
              <a:spcAft>
                <a:spcPts val="1200"/>
              </a:spcAft>
            </a:pPr>
            <a:endParaRPr lang="ru-RU" sz="2000" b="1" dirty="0" smtClean="0">
              <a:latin typeface="Arial" pitchFamily="34" charset="0"/>
              <a:cs typeface="Arial" pitchFamily="34" charset="0"/>
            </a:endParaRPr>
          </a:p>
          <a:p>
            <a:pPr marL="457200" indent="-457200" algn="just">
              <a:spcAft>
                <a:spcPts val="1200"/>
              </a:spcAft>
            </a:pPr>
            <a:endParaRPr lang="ru-RU" sz="2000" dirty="0" smtClean="0">
              <a:latin typeface="Arial" pitchFamily="34" charset="0"/>
              <a:cs typeface="Arial" pitchFamily="34" charset="0"/>
            </a:endParaRPr>
          </a:p>
          <a:p>
            <a:pPr marL="457200" indent="-457200" algn="just">
              <a:spcAft>
                <a:spcPts val="1200"/>
              </a:spcAft>
            </a:pPr>
            <a:endParaRPr lang="ru-RU" sz="2000" dirty="0" smtClean="0">
              <a:latin typeface="Arial" pitchFamily="34" charset="0"/>
              <a:cs typeface="Arial" pitchFamily="34" charset="0"/>
            </a:endParaRPr>
          </a:p>
        </p:txBody>
      </p:sp>
      <p:sp>
        <p:nvSpPr>
          <p:cNvPr id="6" name="Прямоугольник с двумя скругленными противолежащими углами 5"/>
          <p:cNvSpPr/>
          <p:nvPr/>
        </p:nvSpPr>
        <p:spPr>
          <a:xfrm>
            <a:off x="-304800" y="548680"/>
            <a:ext cx="4732784" cy="648072"/>
          </a:xfrm>
          <a:prstGeom prst="round2Diag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98849" y="601524"/>
            <a:ext cx="3400290" cy="523220"/>
          </a:xfrm>
          <a:prstGeom prst="rect">
            <a:avLst/>
          </a:prstGeom>
        </p:spPr>
        <p:txBody>
          <a:bodyPr wrap="none">
            <a:spAutoFit/>
          </a:bodyPr>
          <a:lstStyle/>
          <a:p>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ФИНАЛЬНЫЙ СЛАЙД</a:t>
            </a:r>
          </a:p>
        </p:txBody>
      </p:sp>
      <p:sp>
        <p:nvSpPr>
          <p:cNvPr id="8" name="Прямоугольник 7"/>
          <p:cNvSpPr/>
          <p:nvPr/>
        </p:nvSpPr>
        <p:spPr>
          <a:xfrm>
            <a:off x="0" y="1372706"/>
            <a:ext cx="9144000" cy="1015663"/>
          </a:xfrm>
          <a:prstGeom prst="rect">
            <a:avLst/>
          </a:prstGeom>
        </p:spPr>
        <p:txBody>
          <a:bodyPr wrap="square">
            <a:spAutoFit/>
          </a:bodyPr>
          <a:lstStyle/>
          <a:p>
            <a:pPr marL="96838" indent="-1588" algn="ctr">
              <a:spcAft>
                <a:spcPts val="600"/>
              </a:spcAft>
              <a:tabLst>
                <a:tab pos="0" algn="l"/>
              </a:tabLst>
            </a:pPr>
            <a:r>
              <a:rPr lang="ru-RU" sz="2000" b="1" dirty="0" smtClean="0">
                <a:latin typeface="Arial" pitchFamily="34" charset="0"/>
                <a:cs typeface="Arial" pitchFamily="34" charset="0"/>
              </a:rPr>
              <a:t>Необходим для предотвращения неожиданного окончания вашей презентации и сохранения тематического сопровождения при ответе на вопросы жюри или аудитории.</a:t>
            </a:r>
            <a:endParaRPr lang="ru-RU" sz="2200" b="1"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51520" y="1340768"/>
            <a:ext cx="8610600" cy="6278642"/>
          </a:xfrm>
          <a:prstGeom prst="rect">
            <a:avLst/>
          </a:prstGeom>
        </p:spPr>
        <p:txBody>
          <a:bodyPr wrap="square">
            <a:spAutoFit/>
          </a:bodyPr>
          <a:lstStyle/>
          <a:p>
            <a:pPr marL="96838" indent="360363" algn="just">
              <a:spcAft>
                <a:spcPts val="1200"/>
              </a:spcAft>
              <a:buFont typeface="+mj-lt"/>
              <a:buAutoNum type="arabicPeriod"/>
            </a:pPr>
            <a:r>
              <a:rPr lang="ru-RU" sz="2400" dirty="0" smtClean="0">
                <a:latin typeface="Arial" pitchFamily="34" charset="0"/>
                <a:cs typeface="Arial" pitchFamily="34" charset="0"/>
              </a:rPr>
              <a:t>Стиль</a:t>
            </a:r>
          </a:p>
          <a:p>
            <a:pPr marL="96838" indent="360363" algn="just">
              <a:spcAft>
                <a:spcPts val="1200"/>
              </a:spcAft>
              <a:buFont typeface="+mj-lt"/>
              <a:buAutoNum type="arabicPeriod"/>
            </a:pPr>
            <a:r>
              <a:rPr lang="ru-RU" sz="2400" dirty="0" smtClean="0">
                <a:latin typeface="Arial" pitchFamily="34" charset="0"/>
                <a:cs typeface="Arial" pitchFamily="34" charset="0"/>
              </a:rPr>
              <a:t>Текст и шрифт</a:t>
            </a:r>
          </a:p>
          <a:p>
            <a:pPr marL="96838" indent="360363" algn="just">
              <a:spcAft>
                <a:spcPts val="1200"/>
              </a:spcAft>
              <a:buFont typeface="+mj-lt"/>
              <a:buAutoNum type="arabicPeriod"/>
            </a:pPr>
            <a:r>
              <a:rPr lang="ru-RU" sz="2400" dirty="0" smtClean="0">
                <a:latin typeface="Arial" pitchFamily="34" charset="0"/>
                <a:cs typeface="Arial" pitchFamily="34" charset="0"/>
              </a:rPr>
              <a:t>Фон и цвет</a:t>
            </a:r>
          </a:p>
          <a:p>
            <a:pPr marL="96838" indent="360363" algn="just">
              <a:spcAft>
                <a:spcPts val="1200"/>
              </a:spcAft>
              <a:buFont typeface="+mj-lt"/>
              <a:buAutoNum type="arabicPeriod"/>
            </a:pPr>
            <a:r>
              <a:rPr lang="ru-RU" sz="2400" dirty="0" smtClean="0">
                <a:latin typeface="Arial" pitchFamily="34" charset="0"/>
                <a:cs typeface="Arial" pitchFamily="34" charset="0"/>
              </a:rPr>
              <a:t>Звук и видео</a:t>
            </a:r>
          </a:p>
          <a:p>
            <a:pPr marL="96838" indent="360363" algn="just">
              <a:spcAft>
                <a:spcPts val="1200"/>
              </a:spcAft>
              <a:buFont typeface="+mj-lt"/>
              <a:buAutoNum type="arabicPeriod"/>
            </a:pPr>
            <a:r>
              <a:rPr lang="ru-RU" sz="2400" dirty="0" smtClean="0">
                <a:latin typeface="Arial" pitchFamily="34" charset="0"/>
                <a:cs typeface="Arial" pitchFamily="34" charset="0"/>
              </a:rPr>
              <a:t>Размещение схем, таблиц, графиков</a:t>
            </a:r>
          </a:p>
          <a:p>
            <a:pPr marL="96838" indent="360363" algn="just">
              <a:spcAft>
                <a:spcPts val="1200"/>
              </a:spcAft>
              <a:buFont typeface="+mj-lt"/>
              <a:buAutoNum type="arabicPeriod"/>
            </a:pPr>
            <a:r>
              <a:rPr lang="ru-RU" sz="2400" dirty="0" smtClean="0">
                <a:latin typeface="Arial" pitchFamily="34" charset="0"/>
                <a:cs typeface="Arial" pitchFamily="34" charset="0"/>
              </a:rPr>
              <a:t>Анимация</a:t>
            </a:r>
          </a:p>
          <a:p>
            <a:pPr marL="96838" algn="just">
              <a:spcAft>
                <a:spcPts val="1200"/>
              </a:spcAft>
            </a:pPr>
            <a:r>
              <a:rPr lang="ru-RU" sz="2400" i="1" dirty="0" smtClean="0">
                <a:latin typeface="Arial" pitchFamily="34" charset="0"/>
                <a:cs typeface="Arial" pitchFamily="34" charset="0"/>
              </a:rPr>
              <a:t>Оформление презентации должно быть  целесообразным, соответствовать теме и  одновременно приковывать к себе взгляд, четким,  хорошо структурированным и не скучным, содержание кратким и ёмким</a:t>
            </a:r>
          </a:p>
          <a:p>
            <a:pPr marL="457200" indent="-457200" algn="just">
              <a:spcAft>
                <a:spcPts val="1200"/>
              </a:spcAft>
            </a:pPr>
            <a:endParaRPr lang="ru-RU" sz="2400" dirty="0" smtClean="0">
              <a:latin typeface="Arial" pitchFamily="34" charset="0"/>
              <a:cs typeface="Arial" pitchFamily="34" charset="0"/>
            </a:endParaRPr>
          </a:p>
          <a:p>
            <a:pPr marL="457200" indent="-457200" algn="just">
              <a:spcAft>
                <a:spcPts val="1200"/>
              </a:spcAft>
            </a:pPr>
            <a:endParaRPr lang="ru-RU" sz="2400"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5529064"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4699248"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ОФОРМЛЕНИЕ ПРЕЗЕНТАЦИИ</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0" y="1124744"/>
            <a:ext cx="9144000" cy="6017032"/>
          </a:xfrm>
          <a:prstGeom prst="rect">
            <a:avLst/>
          </a:prstGeom>
        </p:spPr>
        <p:txBody>
          <a:bodyPr wrap="square">
            <a:spAutoFit/>
          </a:bodyPr>
          <a:lstStyle/>
          <a:p>
            <a:pPr marL="96838" indent="-1588" algn="ctr">
              <a:spcAft>
                <a:spcPts val="600"/>
              </a:spcAft>
              <a:tabLst>
                <a:tab pos="0" algn="l"/>
              </a:tabLst>
            </a:pPr>
            <a:r>
              <a:rPr lang="ru-RU" sz="2000" b="1" dirty="0" smtClean="0">
                <a:latin typeface="Arial" pitchFamily="34" charset="0"/>
                <a:cs typeface="Arial" pitchFamily="34" charset="0"/>
              </a:rPr>
              <a:t>Оформляйте текст и заголовки разных слайдов	в одном стиле: </a:t>
            </a:r>
          </a:p>
          <a:p>
            <a:pPr marL="96838" indent="360363" algn="just">
              <a:spcAft>
                <a:spcPts val="600"/>
              </a:spcAft>
              <a:buFont typeface="+mj-lt"/>
              <a:buAutoNum type="arabicPeriod"/>
              <a:tabLst>
                <a:tab pos="357505" algn="l"/>
              </a:tabLst>
            </a:pPr>
            <a:r>
              <a:rPr lang="ru-RU" sz="2200" spc="-10" dirty="0" smtClean="0">
                <a:latin typeface="Arial" pitchFamily="34" charset="0"/>
                <a:cs typeface="Arial" pitchFamily="34" charset="0"/>
              </a:rPr>
              <a:t>Определенный</a:t>
            </a:r>
            <a:r>
              <a:rPr lang="ru-RU" sz="2200" spc="-5" dirty="0" smtClean="0">
                <a:latin typeface="Arial" pitchFamily="34" charset="0"/>
                <a:cs typeface="Arial" pitchFamily="34" charset="0"/>
              </a:rPr>
              <a:t> шрифт</a:t>
            </a:r>
            <a:r>
              <a:rPr lang="ru-RU" sz="2200" spc="-35" dirty="0" smtClean="0">
                <a:latin typeface="Arial" pitchFamily="34" charset="0"/>
                <a:cs typeface="Arial" pitchFamily="34" charset="0"/>
              </a:rPr>
              <a:t> </a:t>
            </a:r>
            <a:r>
              <a:rPr lang="ru-RU" sz="2200" spc="-5" dirty="0" smtClean="0">
                <a:latin typeface="Arial" pitchFamily="34" charset="0"/>
                <a:cs typeface="Arial" pitchFamily="34" charset="0"/>
              </a:rPr>
              <a:t>(гарнитура</a:t>
            </a:r>
            <a:r>
              <a:rPr lang="ru-RU" sz="2200" spc="-15" dirty="0" smtClean="0">
                <a:latin typeface="Arial" pitchFamily="34" charset="0"/>
                <a:cs typeface="Arial" pitchFamily="34" charset="0"/>
              </a:rPr>
              <a:t> </a:t>
            </a:r>
            <a:r>
              <a:rPr lang="ru-RU" sz="2200" dirty="0" smtClean="0">
                <a:latin typeface="Arial" pitchFamily="34" charset="0"/>
                <a:cs typeface="Arial" pitchFamily="34" charset="0"/>
              </a:rPr>
              <a:t>и</a:t>
            </a:r>
            <a:r>
              <a:rPr lang="ru-RU" sz="2200" spc="-20" dirty="0" smtClean="0">
                <a:latin typeface="Arial" pitchFamily="34" charset="0"/>
                <a:cs typeface="Arial" pitchFamily="34" charset="0"/>
              </a:rPr>
              <a:t> </a:t>
            </a:r>
            <a:r>
              <a:rPr lang="ru-RU" sz="2200" dirty="0" smtClean="0">
                <a:latin typeface="Arial" pitchFamily="34" charset="0"/>
                <a:cs typeface="Arial" pitchFamily="34" charset="0"/>
              </a:rPr>
              <a:t>цвет),</a:t>
            </a:r>
            <a:r>
              <a:rPr lang="ru-RU" sz="2200" spc="-25" dirty="0" smtClean="0">
                <a:latin typeface="Arial" pitchFamily="34" charset="0"/>
                <a:cs typeface="Arial" pitchFamily="34" charset="0"/>
              </a:rPr>
              <a:t> </a:t>
            </a:r>
            <a:r>
              <a:rPr lang="ru-RU" sz="2200" spc="-5" dirty="0" smtClean="0">
                <a:latin typeface="Arial" pitchFamily="34" charset="0"/>
                <a:cs typeface="Arial" pitchFamily="34" charset="0"/>
              </a:rPr>
              <a:t>цветовое</a:t>
            </a:r>
            <a:r>
              <a:rPr lang="ru-RU" sz="2200" dirty="0" smtClean="0">
                <a:latin typeface="Arial" pitchFamily="34" charset="0"/>
                <a:cs typeface="Arial" pitchFamily="34" charset="0"/>
              </a:rPr>
              <a:t> решение </a:t>
            </a:r>
            <a:r>
              <a:rPr lang="ru-RU" sz="2200" spc="-5" dirty="0" smtClean="0">
                <a:latin typeface="Arial" pitchFamily="34" charset="0"/>
                <a:cs typeface="Arial" pitchFamily="34" charset="0"/>
              </a:rPr>
              <a:t>фона</a:t>
            </a:r>
            <a:r>
              <a:rPr lang="ru-RU" sz="2200" dirty="0" smtClean="0">
                <a:latin typeface="Arial" pitchFamily="34" charset="0"/>
                <a:cs typeface="Arial" pitchFamily="34" charset="0"/>
              </a:rPr>
              <a:t>,</a:t>
            </a:r>
            <a:r>
              <a:rPr lang="ru-RU" sz="2200" spc="5" dirty="0" smtClean="0">
                <a:latin typeface="Arial" pitchFamily="34" charset="0"/>
                <a:cs typeface="Arial" pitchFamily="34" charset="0"/>
              </a:rPr>
              <a:t> </a:t>
            </a:r>
            <a:r>
              <a:rPr lang="ru-RU" sz="2200" spc="-10" dirty="0" smtClean="0">
                <a:latin typeface="Arial" pitchFamily="34" charset="0"/>
                <a:cs typeface="Arial" pitchFamily="34" charset="0"/>
              </a:rPr>
              <a:t>единый </a:t>
            </a:r>
            <a:r>
              <a:rPr lang="ru-RU" sz="2200" spc="-5" dirty="0" smtClean="0">
                <a:latin typeface="Arial" pitchFamily="34" charset="0"/>
                <a:cs typeface="Arial" pitchFamily="34" charset="0"/>
              </a:rPr>
              <a:t>для всех </a:t>
            </a:r>
            <a:r>
              <a:rPr lang="ru-RU" sz="2200" spc="-10" dirty="0" smtClean="0">
                <a:latin typeface="Arial" pitchFamily="34" charset="0"/>
                <a:cs typeface="Arial" pitchFamily="34" charset="0"/>
              </a:rPr>
              <a:t>слайдов </a:t>
            </a:r>
            <a:r>
              <a:rPr lang="ru-RU" sz="2200" spc="-5" dirty="0" smtClean="0">
                <a:latin typeface="Arial" pitchFamily="34" charset="0"/>
                <a:cs typeface="Arial" pitchFamily="34" charset="0"/>
              </a:rPr>
              <a:t>декоративный </a:t>
            </a:r>
            <a:r>
              <a:rPr lang="ru-RU" sz="2200" spc="-530" dirty="0" smtClean="0">
                <a:latin typeface="Arial" pitchFamily="34" charset="0"/>
                <a:cs typeface="Arial" pitchFamily="34" charset="0"/>
              </a:rPr>
              <a:t> </a:t>
            </a:r>
            <a:r>
              <a:rPr lang="ru-RU" sz="2200" spc="-15" dirty="0" smtClean="0">
                <a:latin typeface="Arial" pitchFamily="34" charset="0"/>
                <a:cs typeface="Arial" pitchFamily="34" charset="0"/>
              </a:rPr>
              <a:t>элемент</a:t>
            </a:r>
            <a:r>
              <a:rPr lang="ru-RU" sz="2200" spc="5" dirty="0" smtClean="0">
                <a:latin typeface="Arial" pitchFamily="34" charset="0"/>
                <a:cs typeface="Arial" pitchFamily="34" charset="0"/>
              </a:rPr>
              <a:t> </a:t>
            </a:r>
            <a:r>
              <a:rPr lang="ru-RU" sz="2200" spc="-10" dirty="0" smtClean="0">
                <a:latin typeface="Arial" pitchFamily="34" charset="0"/>
                <a:cs typeface="Arial" pitchFamily="34" charset="0"/>
              </a:rPr>
              <a:t>небольшого</a:t>
            </a:r>
            <a:r>
              <a:rPr lang="ru-RU" sz="2200" spc="-35" dirty="0" smtClean="0">
                <a:latin typeface="Arial" pitchFamily="34" charset="0"/>
                <a:cs typeface="Arial" pitchFamily="34" charset="0"/>
              </a:rPr>
              <a:t> </a:t>
            </a:r>
            <a:r>
              <a:rPr lang="ru-RU" sz="2200" dirty="0" smtClean="0">
                <a:latin typeface="Arial" pitchFamily="34" charset="0"/>
                <a:cs typeface="Arial" pitchFamily="34" charset="0"/>
              </a:rPr>
              <a:t>размера.</a:t>
            </a:r>
          </a:p>
          <a:p>
            <a:pPr marL="96838" marR="123825" indent="360363" algn="just">
              <a:spcAft>
                <a:spcPts val="600"/>
              </a:spcAft>
              <a:buFont typeface="+mj-lt"/>
              <a:buAutoNum type="arabicPeriod"/>
            </a:pPr>
            <a:r>
              <a:rPr lang="ru-RU" sz="2200" spc="-5" dirty="0" smtClean="0">
                <a:latin typeface="Arial" pitchFamily="34" charset="0"/>
                <a:cs typeface="Arial" pitchFamily="34" charset="0"/>
              </a:rPr>
              <a:t>Оформление слайда</a:t>
            </a:r>
            <a:r>
              <a:rPr lang="ru-RU" sz="2200" dirty="0" smtClean="0">
                <a:latin typeface="Arial" pitchFamily="34" charset="0"/>
                <a:cs typeface="Arial" pitchFamily="34" charset="0"/>
              </a:rPr>
              <a:t> </a:t>
            </a:r>
            <a:r>
              <a:rPr lang="ru-RU" sz="2200" spc="-15" dirty="0" smtClean="0">
                <a:latin typeface="Arial" pitchFamily="34" charset="0"/>
                <a:cs typeface="Arial" pitchFamily="34" charset="0"/>
              </a:rPr>
              <a:t>должно </a:t>
            </a:r>
            <a:r>
              <a:rPr lang="ru-RU" sz="2200" spc="-5" dirty="0" smtClean="0">
                <a:latin typeface="Arial" pitchFamily="34" charset="0"/>
                <a:cs typeface="Arial" pitchFamily="34" charset="0"/>
              </a:rPr>
              <a:t>соответствовать </a:t>
            </a:r>
            <a:r>
              <a:rPr lang="ru-RU" sz="2200" spc="-10" dirty="0" smtClean="0">
                <a:latin typeface="Arial" pitchFamily="34" charset="0"/>
                <a:cs typeface="Arial" pitchFamily="34" charset="0"/>
              </a:rPr>
              <a:t>теме </a:t>
            </a:r>
            <a:r>
              <a:rPr lang="ru-RU" sz="2200" spc="-530" dirty="0" smtClean="0">
                <a:latin typeface="Arial" pitchFamily="34" charset="0"/>
                <a:cs typeface="Arial" pitchFamily="34" charset="0"/>
              </a:rPr>
              <a:t> </a:t>
            </a:r>
            <a:r>
              <a:rPr lang="ru-RU" sz="2200" spc="-10" dirty="0" smtClean="0">
                <a:latin typeface="Arial" pitchFamily="34" charset="0"/>
                <a:cs typeface="Arial" pitchFamily="34" charset="0"/>
              </a:rPr>
              <a:t>исследования </a:t>
            </a:r>
            <a:r>
              <a:rPr lang="ru-RU" sz="2200" dirty="0" smtClean="0">
                <a:latin typeface="Arial" pitchFamily="34" charset="0"/>
                <a:cs typeface="Arial" pitchFamily="34" charset="0"/>
              </a:rPr>
              <a:t>и </a:t>
            </a:r>
            <a:r>
              <a:rPr lang="ru-RU" sz="2200" spc="-5" dirty="0" smtClean="0">
                <a:latin typeface="Arial" pitchFamily="34" charset="0"/>
                <a:cs typeface="Arial" pitchFamily="34" charset="0"/>
              </a:rPr>
              <a:t>не </a:t>
            </a:r>
            <a:r>
              <a:rPr lang="ru-RU" sz="2200" spc="-15" dirty="0" smtClean="0">
                <a:latin typeface="Arial" pitchFamily="34" charset="0"/>
                <a:cs typeface="Arial" pitchFamily="34" charset="0"/>
              </a:rPr>
              <a:t>должно </a:t>
            </a:r>
            <a:r>
              <a:rPr lang="ru-RU" sz="2200" spc="-10" dirty="0" smtClean="0">
                <a:latin typeface="Arial" pitchFamily="34" charset="0"/>
                <a:cs typeface="Arial" pitchFamily="34" charset="0"/>
              </a:rPr>
              <a:t>отвлекать </a:t>
            </a:r>
            <a:r>
              <a:rPr lang="ru-RU" sz="2200" spc="-5" dirty="0" smtClean="0">
                <a:latin typeface="Arial" pitchFamily="34" charset="0"/>
                <a:cs typeface="Arial" pitchFamily="34" charset="0"/>
              </a:rPr>
              <a:t>внимание </a:t>
            </a:r>
            <a:r>
              <a:rPr lang="ru-RU" sz="2200" spc="-10" dirty="0" smtClean="0">
                <a:latin typeface="Arial" pitchFamily="34" charset="0"/>
                <a:cs typeface="Arial" pitchFamily="34" charset="0"/>
              </a:rPr>
              <a:t>от </a:t>
            </a:r>
            <a:r>
              <a:rPr lang="ru-RU" sz="2200" spc="-5" dirty="0" smtClean="0">
                <a:latin typeface="Arial" pitchFamily="34" charset="0"/>
                <a:cs typeface="Arial" pitchFamily="34" charset="0"/>
              </a:rPr>
              <a:t> </a:t>
            </a:r>
            <a:r>
              <a:rPr lang="ru-RU" sz="2200" spc="-15" dirty="0" smtClean="0">
                <a:latin typeface="Arial" pitchFamily="34" charset="0"/>
                <a:cs typeface="Arial" pitchFamily="34" charset="0"/>
              </a:rPr>
              <a:t>содержания.</a:t>
            </a:r>
            <a:endParaRPr lang="ru-RU" sz="2200" b="1" spc="-5" dirty="0" smtClean="0">
              <a:latin typeface="Arial" pitchFamily="34" charset="0"/>
              <a:cs typeface="Arial" pitchFamily="34" charset="0"/>
            </a:endParaRPr>
          </a:p>
          <a:p>
            <a:pPr marL="96838" marR="37465" indent="360363">
              <a:spcAft>
                <a:spcPts val="600"/>
              </a:spcAft>
              <a:buFont typeface="+mj-lt"/>
              <a:buAutoNum type="arabicPeriod"/>
              <a:tabLst>
                <a:tab pos="356870" algn="l"/>
                <a:tab pos="357505" algn="l"/>
                <a:tab pos="1372235" algn="l"/>
                <a:tab pos="3555365" algn="l"/>
                <a:tab pos="6786880" algn="l"/>
              </a:tabLst>
            </a:pPr>
            <a:r>
              <a:rPr lang="ru-RU" sz="2200" spc="-5" dirty="0" smtClean="0">
                <a:latin typeface="Arial" pitchFamily="34" charset="0"/>
                <a:cs typeface="Arial" pitchFamily="34" charset="0"/>
              </a:rPr>
              <a:t>Для</a:t>
            </a:r>
            <a:r>
              <a:rPr lang="ru-RU" sz="2200" spc="25" dirty="0" smtClean="0">
                <a:latin typeface="Arial" pitchFamily="34" charset="0"/>
                <a:cs typeface="Arial" pitchFamily="34" charset="0"/>
              </a:rPr>
              <a:t> </a:t>
            </a:r>
            <a:r>
              <a:rPr lang="ru-RU" sz="2200" spc="-15" dirty="0" smtClean="0">
                <a:latin typeface="Arial" pitchFamily="34" charset="0"/>
                <a:cs typeface="Arial" pitchFamily="34" charset="0"/>
              </a:rPr>
              <a:t>заголовков	</a:t>
            </a:r>
            <a:r>
              <a:rPr lang="ru-RU" sz="2200" spc="-10" dirty="0" smtClean="0">
                <a:latin typeface="Arial" pitchFamily="34" charset="0"/>
                <a:cs typeface="Arial" pitchFamily="34" charset="0"/>
              </a:rPr>
              <a:t>на </a:t>
            </a:r>
            <a:r>
              <a:rPr lang="ru-RU" sz="2200" dirty="0" smtClean="0">
                <a:latin typeface="Arial" pitchFamily="34" charset="0"/>
                <a:cs typeface="Arial" pitchFamily="34" charset="0"/>
              </a:rPr>
              <a:t>всех </a:t>
            </a:r>
            <a:r>
              <a:rPr lang="ru-RU" sz="2200" spc="-5" dirty="0" smtClean="0">
                <a:latin typeface="Arial" pitchFamily="34" charset="0"/>
                <a:cs typeface="Arial" pitchFamily="34" charset="0"/>
              </a:rPr>
              <a:t>слайдах </a:t>
            </a:r>
            <a:r>
              <a:rPr lang="ru-RU" sz="2200" spc="-20" dirty="0" smtClean="0">
                <a:latin typeface="Arial" pitchFamily="34" charset="0"/>
                <a:cs typeface="Arial" pitchFamily="34" charset="0"/>
              </a:rPr>
              <a:t>должен </a:t>
            </a:r>
            <a:r>
              <a:rPr lang="ru-RU" sz="2200" spc="-5" dirty="0" smtClean="0">
                <a:latin typeface="Arial" pitchFamily="34" charset="0"/>
                <a:cs typeface="Arial" pitchFamily="34" charset="0"/>
              </a:rPr>
              <a:t>быть </a:t>
            </a:r>
            <a:r>
              <a:rPr lang="ru-RU" sz="2200" dirty="0" smtClean="0">
                <a:latin typeface="Arial" pitchFamily="34" charset="0"/>
                <a:cs typeface="Arial" pitchFamily="34" charset="0"/>
              </a:rPr>
              <a:t> выбран</a:t>
            </a:r>
            <a:r>
              <a:rPr lang="ru-RU" sz="2200" spc="-35" dirty="0" smtClean="0">
                <a:latin typeface="Arial" pitchFamily="34" charset="0"/>
                <a:cs typeface="Arial" pitchFamily="34" charset="0"/>
              </a:rPr>
              <a:t> </a:t>
            </a:r>
            <a:r>
              <a:rPr lang="ru-RU" sz="2200" spc="-20" dirty="0" smtClean="0">
                <a:latin typeface="Arial" pitchFamily="34" charset="0"/>
                <a:cs typeface="Arial" pitchFamily="34" charset="0"/>
              </a:rPr>
              <a:t>один</a:t>
            </a:r>
            <a:r>
              <a:rPr lang="ru-RU" sz="2200" spc="-10" dirty="0" smtClean="0">
                <a:latin typeface="Arial" pitchFamily="34" charset="0"/>
                <a:cs typeface="Arial" pitchFamily="34" charset="0"/>
              </a:rPr>
              <a:t> </a:t>
            </a:r>
            <a:r>
              <a:rPr lang="ru-RU" sz="2200" spc="-20" dirty="0" smtClean="0">
                <a:latin typeface="Arial" pitchFamily="34" charset="0"/>
                <a:cs typeface="Arial" pitchFamily="34" charset="0"/>
              </a:rPr>
              <a:t>шрифт,</a:t>
            </a:r>
            <a:r>
              <a:rPr lang="ru-RU" sz="2200" spc="-15" dirty="0" smtClean="0">
                <a:latin typeface="Arial" pitchFamily="34" charset="0"/>
                <a:cs typeface="Arial" pitchFamily="34" charset="0"/>
              </a:rPr>
              <a:t> </a:t>
            </a:r>
            <a:r>
              <a:rPr lang="ru-RU" sz="2200" spc="-20" dirty="0" smtClean="0">
                <a:latin typeface="Arial" pitchFamily="34" charset="0"/>
                <a:cs typeface="Arial" pitchFamily="34" charset="0"/>
              </a:rPr>
              <a:t>одного</a:t>
            </a:r>
            <a:r>
              <a:rPr lang="ru-RU" sz="2200" spc="-35" dirty="0" smtClean="0">
                <a:latin typeface="Arial" pitchFamily="34" charset="0"/>
                <a:cs typeface="Arial" pitchFamily="34" charset="0"/>
              </a:rPr>
              <a:t> </a:t>
            </a:r>
            <a:r>
              <a:rPr lang="ru-RU" sz="2200" dirty="0" smtClean="0">
                <a:latin typeface="Arial" pitchFamily="34" charset="0"/>
                <a:cs typeface="Arial" pitchFamily="34" charset="0"/>
              </a:rPr>
              <a:t>цвета.</a:t>
            </a:r>
            <a:r>
              <a:rPr lang="ru-RU" sz="2200" spc="-45" dirty="0" smtClean="0">
                <a:latin typeface="Arial" pitchFamily="34" charset="0"/>
                <a:cs typeface="Arial" pitchFamily="34" charset="0"/>
              </a:rPr>
              <a:t> </a:t>
            </a:r>
            <a:r>
              <a:rPr lang="ru-RU" sz="2200" spc="-55" dirty="0" smtClean="0">
                <a:latin typeface="Arial" pitchFamily="34" charset="0"/>
                <a:cs typeface="Arial" pitchFamily="34" charset="0"/>
              </a:rPr>
              <a:t>Так</a:t>
            </a:r>
            <a:r>
              <a:rPr lang="ru-RU" sz="2200" spc="-5" dirty="0" smtClean="0">
                <a:latin typeface="Arial" pitchFamily="34" charset="0"/>
                <a:cs typeface="Arial" pitchFamily="34" charset="0"/>
              </a:rPr>
              <a:t> </a:t>
            </a:r>
            <a:r>
              <a:rPr lang="ru-RU" sz="2200" spc="-15" dirty="0" smtClean="0">
                <a:latin typeface="Arial" pitchFamily="34" charset="0"/>
                <a:cs typeface="Arial" pitchFamily="34" charset="0"/>
              </a:rPr>
              <a:t>же </a:t>
            </a:r>
            <a:r>
              <a:rPr lang="ru-RU" sz="2200" spc="-5" dirty="0" smtClean="0">
                <a:latin typeface="Arial" pitchFamily="34" charset="0"/>
                <a:cs typeface="Arial" pitchFamily="34" charset="0"/>
              </a:rPr>
              <a:t>выбирается	шрифт</a:t>
            </a:r>
            <a:r>
              <a:rPr lang="ru-RU" sz="2200" spc="-35" dirty="0" smtClean="0">
                <a:latin typeface="Arial" pitchFamily="34" charset="0"/>
                <a:cs typeface="Arial" pitchFamily="34" charset="0"/>
              </a:rPr>
              <a:t> </a:t>
            </a:r>
            <a:r>
              <a:rPr lang="ru-RU" sz="2200" spc="-5" dirty="0" smtClean="0">
                <a:latin typeface="Arial" pitchFamily="34" charset="0"/>
                <a:cs typeface="Arial" pitchFamily="34" charset="0"/>
              </a:rPr>
              <a:t>для</a:t>
            </a:r>
            <a:r>
              <a:rPr lang="ru-RU" sz="2200" spc="-10" dirty="0" smtClean="0">
                <a:latin typeface="Arial" pitchFamily="34" charset="0"/>
                <a:cs typeface="Arial" pitchFamily="34" charset="0"/>
              </a:rPr>
              <a:t> основного</a:t>
            </a:r>
            <a:r>
              <a:rPr lang="ru-RU" sz="2200" spc="-40" dirty="0" smtClean="0">
                <a:latin typeface="Arial" pitchFamily="34" charset="0"/>
                <a:cs typeface="Arial" pitchFamily="34" charset="0"/>
              </a:rPr>
              <a:t> </a:t>
            </a:r>
            <a:r>
              <a:rPr lang="ru-RU" sz="2200" spc="-15" dirty="0" smtClean="0">
                <a:latin typeface="Arial" pitchFamily="34" charset="0"/>
                <a:cs typeface="Arial" pitchFamily="34" charset="0"/>
              </a:rPr>
              <a:t>текста</a:t>
            </a:r>
            <a:r>
              <a:rPr lang="ru-RU" sz="2200" dirty="0" smtClean="0">
                <a:latin typeface="Arial" pitchFamily="34" charset="0"/>
                <a:cs typeface="Arial" pitchFamily="34" charset="0"/>
              </a:rPr>
              <a:t>.</a:t>
            </a:r>
          </a:p>
          <a:p>
            <a:pPr marL="96838" marR="5080" indent="360363">
              <a:spcAft>
                <a:spcPts val="600"/>
              </a:spcAft>
              <a:buFont typeface="+mj-lt"/>
              <a:buAutoNum type="arabicPeriod"/>
              <a:tabLst>
                <a:tab pos="356870" algn="l"/>
                <a:tab pos="357505" algn="l"/>
                <a:tab pos="2118360" algn="l"/>
              </a:tabLst>
            </a:pPr>
            <a:r>
              <a:rPr lang="ru-RU" sz="2200" spc="-15" dirty="0" smtClean="0">
                <a:latin typeface="Arial" pitchFamily="34" charset="0"/>
                <a:cs typeface="Arial" pitchFamily="34" charset="0"/>
              </a:rPr>
              <a:t>Содержание	</a:t>
            </a:r>
            <a:r>
              <a:rPr lang="ru-RU" sz="2200" dirty="0" smtClean="0">
                <a:latin typeface="Arial" pitchFamily="34" charset="0"/>
                <a:cs typeface="Arial" pitchFamily="34" charset="0"/>
              </a:rPr>
              <a:t>и </a:t>
            </a:r>
            <a:r>
              <a:rPr lang="ru-RU" sz="2200" spc="-5" dirty="0" smtClean="0">
                <a:latin typeface="Arial" pitchFamily="34" charset="0"/>
                <a:cs typeface="Arial" pitchFamily="34" charset="0"/>
              </a:rPr>
              <a:t>его </a:t>
            </a:r>
            <a:r>
              <a:rPr lang="ru-RU" sz="2200" spc="-10" dirty="0" smtClean="0">
                <a:latin typeface="Arial" pitchFamily="34" charset="0"/>
                <a:cs typeface="Arial" pitchFamily="34" charset="0"/>
              </a:rPr>
              <a:t>расположение </a:t>
            </a:r>
            <a:r>
              <a:rPr lang="ru-RU" sz="2200" dirty="0" smtClean="0">
                <a:latin typeface="Arial" pitchFamily="34" charset="0"/>
                <a:cs typeface="Arial" pitchFamily="34" charset="0"/>
              </a:rPr>
              <a:t>в </a:t>
            </a:r>
            <a:r>
              <a:rPr lang="ru-RU" sz="2200" spc="-5" dirty="0" smtClean="0">
                <a:latin typeface="Arial" pitchFamily="34" charset="0"/>
                <a:cs typeface="Arial" pitchFamily="34" charset="0"/>
              </a:rPr>
              <a:t>презентации </a:t>
            </a:r>
            <a:r>
              <a:rPr lang="ru-RU" sz="2200" spc="-15" dirty="0" smtClean="0">
                <a:latin typeface="Arial" pitchFamily="34" charset="0"/>
                <a:cs typeface="Arial" pitchFamily="34" charset="0"/>
              </a:rPr>
              <a:t>должно </a:t>
            </a:r>
            <a:r>
              <a:rPr lang="ru-RU" sz="2200" spc="-10" dirty="0" smtClean="0">
                <a:latin typeface="Arial" pitchFamily="34" charset="0"/>
                <a:cs typeface="Arial" pitchFamily="34" charset="0"/>
              </a:rPr>
              <a:t> </a:t>
            </a:r>
            <a:r>
              <a:rPr lang="ru-RU" sz="2200" spc="-5" dirty="0" smtClean="0">
                <a:latin typeface="Arial" pitchFamily="34" charset="0"/>
                <a:cs typeface="Arial" pitchFamily="34" charset="0"/>
              </a:rPr>
              <a:t>быть структурировано </a:t>
            </a:r>
            <a:r>
              <a:rPr lang="ru-RU" sz="2200" dirty="0" smtClean="0">
                <a:latin typeface="Arial" pitchFamily="34" charset="0"/>
                <a:cs typeface="Arial" pitchFamily="34" charset="0"/>
              </a:rPr>
              <a:t>и </a:t>
            </a:r>
            <a:r>
              <a:rPr lang="ru-RU" sz="2200" spc="-10" dirty="0" smtClean="0">
                <a:latin typeface="Arial" pitchFamily="34" charset="0"/>
                <a:cs typeface="Arial" pitchFamily="34" charset="0"/>
              </a:rPr>
              <a:t>распределено </a:t>
            </a:r>
            <a:r>
              <a:rPr lang="ru-RU" sz="2200" dirty="0" smtClean="0">
                <a:latin typeface="Arial" pitchFamily="34" charset="0"/>
                <a:cs typeface="Arial" pitchFamily="34" charset="0"/>
              </a:rPr>
              <a:t>в </a:t>
            </a:r>
            <a:r>
              <a:rPr lang="ru-RU" sz="2200" spc="-5" dirty="0" smtClean="0">
                <a:latin typeface="Arial" pitchFamily="34" charset="0"/>
                <a:cs typeface="Arial" pitchFamily="34" charset="0"/>
              </a:rPr>
              <a:t>виде </a:t>
            </a:r>
            <a:r>
              <a:rPr lang="ru-RU" sz="2200" spc="-20" dirty="0" smtClean="0">
                <a:latin typeface="Arial" pitchFamily="34" charset="0"/>
                <a:cs typeface="Arial" pitchFamily="34" charset="0"/>
              </a:rPr>
              <a:t>блоков </a:t>
            </a:r>
            <a:r>
              <a:rPr lang="ru-RU" sz="2200" dirty="0" smtClean="0">
                <a:latin typeface="Arial" pitchFamily="34" charset="0"/>
                <a:cs typeface="Arial" pitchFamily="34" charset="0"/>
              </a:rPr>
              <a:t>по </a:t>
            </a:r>
            <a:r>
              <a:rPr lang="ru-RU" sz="2200" spc="5" dirty="0" smtClean="0">
                <a:latin typeface="Arial" pitchFamily="34" charset="0"/>
                <a:cs typeface="Arial" pitchFamily="34" charset="0"/>
              </a:rPr>
              <a:t> </a:t>
            </a:r>
            <a:r>
              <a:rPr lang="ru-RU" sz="2200" spc="-5" dirty="0" smtClean="0">
                <a:latin typeface="Arial" pitchFamily="34" charset="0"/>
                <a:cs typeface="Arial" pitchFamily="34" charset="0"/>
              </a:rPr>
              <a:t>слайдам. </a:t>
            </a:r>
            <a:r>
              <a:rPr lang="ru-RU" sz="2200" dirty="0" smtClean="0">
                <a:latin typeface="Arial" pitchFamily="34" charset="0"/>
                <a:cs typeface="Arial" pitchFamily="34" charset="0"/>
              </a:rPr>
              <a:t>Блоки могут </a:t>
            </a:r>
            <a:r>
              <a:rPr lang="ru-RU" sz="2200" spc="-5" dirty="0" smtClean="0">
                <a:latin typeface="Arial" pitchFamily="34" charset="0"/>
                <a:cs typeface="Arial" pitchFamily="34" charset="0"/>
              </a:rPr>
              <a:t>быть </a:t>
            </a:r>
            <a:r>
              <a:rPr lang="ru-RU" sz="2200" spc="-10" dirty="0" smtClean="0">
                <a:latin typeface="Arial" pitchFamily="34" charset="0"/>
                <a:cs typeface="Arial" pitchFamily="34" charset="0"/>
              </a:rPr>
              <a:t>выделены элементами </a:t>
            </a:r>
            <a:r>
              <a:rPr lang="ru-RU" sz="2200" spc="-5" dirty="0" smtClean="0">
                <a:latin typeface="Arial" pitchFamily="34" charset="0"/>
                <a:cs typeface="Arial" pitchFamily="34" charset="0"/>
              </a:rPr>
              <a:t> оформления:</a:t>
            </a:r>
            <a:r>
              <a:rPr lang="ru-RU" sz="2200" spc="-20" dirty="0" smtClean="0">
                <a:latin typeface="Arial" pitchFamily="34" charset="0"/>
                <a:cs typeface="Arial" pitchFamily="34" charset="0"/>
              </a:rPr>
              <a:t> </a:t>
            </a:r>
            <a:r>
              <a:rPr lang="ru-RU" sz="2200" spc="-5" dirty="0" smtClean="0">
                <a:latin typeface="Arial" pitchFamily="34" charset="0"/>
                <a:cs typeface="Arial" pitchFamily="34" charset="0"/>
              </a:rPr>
              <a:t>цветом</a:t>
            </a:r>
            <a:r>
              <a:rPr lang="ru-RU" sz="2200" spc="-35" dirty="0" smtClean="0">
                <a:latin typeface="Arial" pitchFamily="34" charset="0"/>
                <a:cs typeface="Arial" pitchFamily="34" charset="0"/>
              </a:rPr>
              <a:t> </a:t>
            </a:r>
            <a:r>
              <a:rPr lang="ru-RU" sz="2200" spc="-5" dirty="0" smtClean="0">
                <a:latin typeface="Arial" pitchFamily="34" charset="0"/>
                <a:cs typeface="Arial" pitchFamily="34" charset="0"/>
              </a:rPr>
              <a:t>фона, декоративной</a:t>
            </a:r>
            <a:r>
              <a:rPr lang="ru-RU" sz="2200" spc="-50" dirty="0" smtClean="0">
                <a:latin typeface="Arial" pitchFamily="34" charset="0"/>
                <a:cs typeface="Arial" pitchFamily="34" charset="0"/>
              </a:rPr>
              <a:t> </a:t>
            </a:r>
            <a:r>
              <a:rPr lang="ru-RU" sz="2200" spc="-5" dirty="0" smtClean="0">
                <a:latin typeface="Arial" pitchFamily="34" charset="0"/>
                <a:cs typeface="Arial" pitchFamily="34" charset="0"/>
              </a:rPr>
              <a:t>графикой</a:t>
            </a:r>
            <a:r>
              <a:rPr lang="ru-RU" sz="2200" spc="-20" dirty="0" smtClean="0">
                <a:latin typeface="Arial" pitchFamily="34" charset="0"/>
                <a:cs typeface="Arial" pitchFamily="34" charset="0"/>
              </a:rPr>
              <a:t> </a:t>
            </a:r>
            <a:r>
              <a:rPr lang="ru-RU" sz="2200" dirty="0" smtClean="0">
                <a:latin typeface="Arial" pitchFamily="34" charset="0"/>
                <a:cs typeface="Arial" pitchFamily="34" charset="0"/>
              </a:rPr>
              <a:t>в</a:t>
            </a:r>
            <a:r>
              <a:rPr lang="ru-RU" sz="2200" spc="-25" dirty="0" smtClean="0">
                <a:latin typeface="Arial" pitchFamily="34" charset="0"/>
                <a:cs typeface="Arial" pitchFamily="34" charset="0"/>
              </a:rPr>
              <a:t> </a:t>
            </a:r>
            <a:r>
              <a:rPr lang="ru-RU" sz="2200" spc="-30" dirty="0" smtClean="0">
                <a:latin typeface="Arial" pitchFamily="34" charset="0"/>
                <a:cs typeface="Arial" pitchFamily="34" charset="0"/>
              </a:rPr>
              <a:t>углу </a:t>
            </a:r>
            <a:r>
              <a:rPr lang="ru-RU" sz="2200" spc="-530" dirty="0" smtClean="0">
                <a:latin typeface="Arial" pitchFamily="34" charset="0"/>
                <a:cs typeface="Arial" pitchFamily="34" charset="0"/>
              </a:rPr>
              <a:t> </a:t>
            </a:r>
            <a:r>
              <a:rPr lang="ru-RU" sz="2200" spc="-5" dirty="0" smtClean="0">
                <a:latin typeface="Arial" pitchFamily="34" charset="0"/>
                <a:cs typeface="Arial" pitchFamily="34" charset="0"/>
              </a:rPr>
              <a:t>слайда</a:t>
            </a:r>
            <a:r>
              <a:rPr lang="ru-RU" sz="2200" spc="-15" dirty="0" smtClean="0">
                <a:latin typeface="Arial" pitchFamily="34" charset="0"/>
                <a:cs typeface="Arial" pitchFamily="34" charset="0"/>
              </a:rPr>
              <a:t> </a:t>
            </a:r>
            <a:r>
              <a:rPr lang="ru-RU" sz="2200" dirty="0" smtClean="0">
                <a:latin typeface="Arial" pitchFamily="34" charset="0"/>
                <a:cs typeface="Arial" pitchFamily="34" charset="0"/>
              </a:rPr>
              <a:t>и</a:t>
            </a:r>
            <a:r>
              <a:rPr lang="ru-RU" sz="2200" spc="5" dirty="0" smtClean="0">
                <a:latin typeface="Arial" pitchFamily="34" charset="0"/>
                <a:cs typeface="Arial" pitchFamily="34" charset="0"/>
              </a:rPr>
              <a:t> </a:t>
            </a:r>
            <a:r>
              <a:rPr lang="ru-RU" sz="2200" dirty="0" smtClean="0">
                <a:latin typeface="Arial" pitchFamily="34" charset="0"/>
                <a:cs typeface="Arial" pitchFamily="34" charset="0"/>
              </a:rPr>
              <a:t>т</a:t>
            </a:r>
            <a:r>
              <a:rPr lang="ru-RU" sz="2200" spc="-10" dirty="0" smtClean="0">
                <a:latin typeface="Arial" pitchFamily="34" charset="0"/>
                <a:cs typeface="Arial" pitchFamily="34" charset="0"/>
              </a:rPr>
              <a:t> </a:t>
            </a:r>
            <a:r>
              <a:rPr lang="ru-RU" sz="2200" spc="-5" dirty="0" smtClean="0">
                <a:latin typeface="Arial" pitchFamily="34" charset="0"/>
                <a:cs typeface="Arial" pitchFamily="34" charset="0"/>
              </a:rPr>
              <a:t>д.</a:t>
            </a:r>
          </a:p>
          <a:p>
            <a:pPr marL="96838" indent="360363" algn="just">
              <a:spcAft>
                <a:spcPts val="600"/>
              </a:spcAft>
            </a:pPr>
            <a:endParaRPr lang="ru-RU" sz="2200" b="1" dirty="0" smtClean="0">
              <a:latin typeface="Arial" pitchFamily="34" charset="0"/>
              <a:cs typeface="Arial" pitchFamily="34" charset="0"/>
            </a:endParaRPr>
          </a:p>
          <a:p>
            <a:pPr marL="457200" indent="-457200" algn="just">
              <a:spcAft>
                <a:spcPts val="600"/>
              </a:spcAft>
            </a:pPr>
            <a:endParaRPr lang="ru-RU" sz="2200" b="1" dirty="0" smtClean="0">
              <a:latin typeface="Arial" pitchFamily="34" charset="0"/>
              <a:cs typeface="Arial" pitchFamily="34" charset="0"/>
            </a:endParaRPr>
          </a:p>
          <a:p>
            <a:pPr marL="457200" indent="-457200" algn="just">
              <a:spcAft>
                <a:spcPts val="600"/>
              </a:spcAft>
            </a:pPr>
            <a:endParaRPr lang="ru-RU" sz="2200" b="1"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6465168"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СТИЛЬ – ПРИНЦИПЫ ОФОРМЛЕНИЯ</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144016" y="1124744"/>
            <a:ext cx="8820472" cy="6924973"/>
          </a:xfrm>
          <a:prstGeom prst="rect">
            <a:avLst/>
          </a:prstGeom>
        </p:spPr>
        <p:txBody>
          <a:bodyPr wrap="square">
            <a:spAutoFit/>
          </a:bodyPr>
          <a:lstStyle/>
          <a:p>
            <a:pPr marL="96838" indent="-1588" algn="ctr">
              <a:spcAft>
                <a:spcPts val="600"/>
              </a:spcAft>
              <a:tabLst>
                <a:tab pos="0" algn="l"/>
              </a:tabLst>
            </a:pPr>
            <a:r>
              <a:rPr lang="ru-RU" sz="2000" b="1" dirty="0" smtClean="0">
                <a:latin typeface="Arial" pitchFamily="34" charset="0"/>
                <a:cs typeface="Arial" pitchFamily="34" charset="0"/>
              </a:rPr>
              <a:t>Оформляйте текст и заголовки разных слайдов	в одном стиле: </a:t>
            </a:r>
          </a:p>
          <a:p>
            <a:pPr marL="96838" indent="360363" algn="just">
              <a:spcAft>
                <a:spcPts val="600"/>
              </a:spcAft>
              <a:buFont typeface="+mj-lt"/>
              <a:buAutoNum type="arabicPeriod" startAt="5"/>
              <a:tabLst>
                <a:tab pos="357505" algn="l"/>
              </a:tabLst>
            </a:pPr>
            <a:r>
              <a:rPr lang="ru-RU" sz="2200" spc="-10" dirty="0" smtClean="0">
                <a:latin typeface="Arial" pitchFamily="34" charset="0"/>
                <a:cs typeface="Arial" pitchFamily="34" charset="0"/>
              </a:rPr>
              <a:t>Логика информации на слайдах презентации должна соответствовать логике изложения результатов работы.</a:t>
            </a:r>
          </a:p>
          <a:p>
            <a:pPr marL="96838" indent="360363" algn="just">
              <a:spcAft>
                <a:spcPts val="600"/>
              </a:spcAft>
              <a:buFont typeface="+mj-lt"/>
              <a:buAutoNum type="arabicPeriod" startAt="5"/>
              <a:tabLst>
                <a:tab pos="357505" algn="l"/>
              </a:tabLst>
            </a:pPr>
            <a:r>
              <a:rPr lang="ru-RU" sz="2200" spc="-10" dirty="0" smtClean="0">
                <a:latin typeface="Arial" pitchFamily="34" charset="0"/>
                <a:cs typeface="Arial" pitchFamily="34" charset="0"/>
              </a:rPr>
              <a:t>Необходимо выделять ключевые слова	и,	на всех  слайдах это надо делать одинаково.</a:t>
            </a:r>
          </a:p>
          <a:p>
            <a:pPr marL="96838" indent="360363" algn="just">
              <a:spcAft>
                <a:spcPts val="600"/>
              </a:spcAft>
              <a:buFont typeface="+mj-lt"/>
              <a:buAutoNum type="arabicPeriod" startAt="5"/>
              <a:tabLst>
                <a:tab pos="357505" algn="l"/>
              </a:tabLst>
            </a:pPr>
            <a:r>
              <a:rPr lang="ru-RU" sz="2200" spc="-10" dirty="0" smtClean="0">
                <a:latin typeface="Arial" pitchFamily="34" charset="0"/>
                <a:cs typeface="Arial" pitchFamily="34" charset="0"/>
              </a:rPr>
              <a:t>Главная информация на всех слайдах помещается	в  центр слайда. </a:t>
            </a:r>
          </a:p>
          <a:p>
            <a:pPr marL="96838" indent="360363" algn="just">
              <a:spcAft>
                <a:spcPts val="600"/>
              </a:spcAft>
              <a:buFont typeface="+mj-lt"/>
              <a:buAutoNum type="arabicPeriod" startAt="5"/>
              <a:tabLst>
                <a:tab pos="357505" algn="l"/>
              </a:tabLst>
            </a:pPr>
            <a:r>
              <a:rPr lang="ru-RU" sz="2200" spc="-10" dirty="0" smtClean="0">
                <a:latin typeface="Arial" pitchFamily="34" charset="0"/>
                <a:cs typeface="Arial" pitchFamily="34" charset="0"/>
              </a:rPr>
              <a:t>Количество	информационных блоков	ограничено (2-6).</a:t>
            </a:r>
          </a:p>
          <a:p>
            <a:pPr marL="96838" indent="360363" algn="just">
              <a:spcAft>
                <a:spcPts val="600"/>
              </a:spcAft>
              <a:buFont typeface="+mj-lt"/>
              <a:buAutoNum type="arabicPeriod" startAt="5"/>
              <a:tabLst>
                <a:tab pos="357505" algn="l"/>
              </a:tabLst>
            </a:pPr>
            <a:r>
              <a:rPr lang="ru-RU" sz="2200" spc="-10" dirty="0" smtClean="0">
                <a:latin typeface="Arial" pitchFamily="34" charset="0"/>
                <a:cs typeface="Arial" pitchFamily="34" charset="0"/>
              </a:rPr>
              <a:t>Внутри блока	желательно соблюдать общую структуру и присутствие разнотипной информацией (текст,  таблицы, графики, диаграммы, рисунки, фото).</a:t>
            </a:r>
          </a:p>
          <a:p>
            <a:pPr marL="96838" indent="360363" algn="just">
              <a:spcAft>
                <a:spcPts val="600"/>
              </a:spcAft>
              <a:buFont typeface="+mj-lt"/>
              <a:buAutoNum type="arabicPeriod" startAt="5"/>
              <a:tabLst>
                <a:tab pos="357505" algn="l"/>
              </a:tabLst>
            </a:pPr>
            <a:r>
              <a:rPr lang="ru-RU" sz="2200" spc="-10" dirty="0" smtClean="0">
                <a:latin typeface="Arial" pitchFamily="34" charset="0"/>
                <a:cs typeface="Arial" pitchFamily="34" charset="0"/>
              </a:rPr>
              <a:t>Информационные (текстовые) блоки лучше располагать горизонтально, как на этом слайде, а разнотипные блоки – слева направо, как на следующем</a:t>
            </a:r>
          </a:p>
          <a:p>
            <a:pPr marL="96838" indent="360363" algn="just">
              <a:spcAft>
                <a:spcPts val="600"/>
              </a:spcAft>
              <a:buFont typeface="+mj-lt"/>
              <a:buAutoNum type="arabicPeriod" startAt="5"/>
              <a:tabLst>
                <a:tab pos="357505" algn="l"/>
              </a:tabLst>
            </a:pPr>
            <a:endParaRPr lang="ru-RU" sz="2200" spc="-10" dirty="0" smtClean="0">
              <a:latin typeface="Arial" pitchFamily="34" charset="0"/>
              <a:cs typeface="Arial" pitchFamily="34" charset="0"/>
            </a:endParaRPr>
          </a:p>
          <a:p>
            <a:pPr marL="96838" indent="360363" algn="just">
              <a:spcAft>
                <a:spcPts val="600"/>
              </a:spcAft>
              <a:buFont typeface="+mj-lt"/>
              <a:buAutoNum type="arabicPeriod" startAt="5"/>
              <a:tabLst>
                <a:tab pos="357505" algn="l"/>
              </a:tabLst>
            </a:pPr>
            <a:endParaRPr lang="ru-RU" sz="2200" spc="-10" dirty="0" smtClean="0">
              <a:latin typeface="Arial" pitchFamily="34" charset="0"/>
              <a:cs typeface="Arial" pitchFamily="34" charset="0"/>
            </a:endParaRPr>
          </a:p>
          <a:p>
            <a:pPr marL="457200" indent="-457200" algn="just">
              <a:spcAft>
                <a:spcPts val="600"/>
              </a:spcAft>
            </a:pPr>
            <a:endParaRPr lang="ru-RU" sz="2200" b="1" dirty="0" smtClean="0">
              <a:latin typeface="Arial" pitchFamily="34" charset="0"/>
              <a:cs typeface="Arial" pitchFamily="34" charset="0"/>
            </a:endParaRPr>
          </a:p>
          <a:p>
            <a:pPr marL="457200" indent="-457200" algn="just">
              <a:spcAft>
                <a:spcPts val="600"/>
              </a:spcAft>
            </a:pPr>
            <a:endParaRPr lang="ru-RU" sz="2200" b="1"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6465168"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СТИЛЬ – ПРИНЦИПЫ ОФОРМЛЕНИЯ</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Кристина\Desktop\слайд1.jpg"/>
          <p:cNvPicPr>
            <a:picLocks noChangeAspect="1" noChangeArrowheads="1"/>
          </p:cNvPicPr>
          <p:nvPr/>
        </p:nvPicPr>
        <p:blipFill>
          <a:blip r:embed="rId2" cstate="print"/>
          <a:srcRect/>
          <a:stretch>
            <a:fillRect/>
          </a:stretch>
        </p:blipFill>
        <p:spPr bwMode="auto">
          <a:xfrm>
            <a:off x="-19050" y="0"/>
            <a:ext cx="9163050" cy="6877050"/>
          </a:xfrm>
          <a:prstGeom prst="rect">
            <a:avLst/>
          </a:prstGeom>
          <a:noFill/>
          <a:ln w="9525">
            <a:noFill/>
            <a:miter lim="800000"/>
            <a:headEnd/>
            <a:tailEnd/>
          </a:ln>
        </p:spPr>
      </p:pic>
      <p:sp>
        <p:nvSpPr>
          <p:cNvPr id="7171" name="Прямоугольник 2"/>
          <p:cNvSpPr>
            <a:spLocks noChangeArrowheads="1"/>
          </p:cNvSpPr>
          <p:nvPr/>
        </p:nvSpPr>
        <p:spPr bwMode="auto">
          <a:xfrm>
            <a:off x="1285875" y="428625"/>
            <a:ext cx="6643688" cy="523220"/>
          </a:xfrm>
          <a:prstGeom prst="rect">
            <a:avLst/>
          </a:prstGeom>
          <a:noFill/>
          <a:ln w="9525">
            <a:noFill/>
            <a:miter lim="800000"/>
            <a:headEnd/>
            <a:tailEnd/>
          </a:ln>
        </p:spPr>
        <p:txBody>
          <a:bodyPr>
            <a:spAutoFit/>
          </a:bodyPr>
          <a:lstStyle/>
          <a:p>
            <a:pPr algn="ctr"/>
            <a:r>
              <a:rPr lang="ru-RU" sz="2800" b="1" dirty="0"/>
              <a:t>ГИБРИДНЫЕ КАМЕРЫ</a:t>
            </a:r>
          </a:p>
        </p:txBody>
      </p:sp>
      <p:pic>
        <p:nvPicPr>
          <p:cNvPr id="7172" name="Picture 3" descr="зеркального фотоаппарата"/>
          <p:cNvPicPr>
            <a:picLocks noChangeAspect="1" noChangeArrowheads="1"/>
          </p:cNvPicPr>
          <p:nvPr/>
        </p:nvPicPr>
        <p:blipFill>
          <a:blip r:embed="rId3" cstate="print"/>
          <a:srcRect/>
          <a:stretch>
            <a:fillRect/>
          </a:stretch>
        </p:blipFill>
        <p:spPr bwMode="auto">
          <a:xfrm>
            <a:off x="971550" y="1196975"/>
            <a:ext cx="3455988" cy="2144713"/>
          </a:xfrm>
          <a:prstGeom prst="rect">
            <a:avLst/>
          </a:prstGeom>
          <a:noFill/>
          <a:ln w="9525">
            <a:noFill/>
            <a:miter lim="800000"/>
            <a:headEnd/>
            <a:tailEnd/>
          </a:ln>
        </p:spPr>
      </p:pic>
      <p:pic>
        <p:nvPicPr>
          <p:cNvPr id="7173" name="Picture 4" descr="гибридного"/>
          <p:cNvPicPr>
            <a:picLocks noChangeAspect="1" noChangeArrowheads="1"/>
          </p:cNvPicPr>
          <p:nvPr/>
        </p:nvPicPr>
        <p:blipFill>
          <a:blip r:embed="rId4" cstate="print"/>
          <a:srcRect/>
          <a:stretch>
            <a:fillRect/>
          </a:stretch>
        </p:blipFill>
        <p:spPr bwMode="auto">
          <a:xfrm>
            <a:off x="4716463" y="1268413"/>
            <a:ext cx="3576637" cy="1811337"/>
          </a:xfrm>
          <a:prstGeom prst="rect">
            <a:avLst/>
          </a:prstGeom>
          <a:noFill/>
          <a:ln w="9525">
            <a:noFill/>
            <a:miter lim="800000"/>
            <a:headEnd/>
            <a:tailEnd/>
          </a:ln>
        </p:spPr>
      </p:pic>
      <p:sp>
        <p:nvSpPr>
          <p:cNvPr id="7174" name="Прямоугольник 9"/>
          <p:cNvSpPr>
            <a:spLocks noChangeArrowheads="1"/>
          </p:cNvSpPr>
          <p:nvPr/>
        </p:nvSpPr>
        <p:spPr bwMode="auto">
          <a:xfrm>
            <a:off x="1186433" y="3429000"/>
            <a:ext cx="3457575" cy="646113"/>
          </a:xfrm>
          <a:prstGeom prst="rect">
            <a:avLst/>
          </a:prstGeom>
          <a:noFill/>
          <a:ln w="9525">
            <a:noFill/>
            <a:miter lim="800000"/>
            <a:headEnd/>
            <a:tailEnd/>
          </a:ln>
        </p:spPr>
        <p:txBody>
          <a:bodyPr>
            <a:spAutoFit/>
          </a:bodyPr>
          <a:lstStyle/>
          <a:p>
            <a:r>
              <a:rPr lang="ru-RU" dirty="0"/>
              <a:t>Схема устройства зеркального фотоаппарата</a:t>
            </a:r>
          </a:p>
        </p:txBody>
      </p:sp>
      <p:sp>
        <p:nvSpPr>
          <p:cNvPr id="7175" name="Прямоугольник 10"/>
          <p:cNvSpPr>
            <a:spLocks noChangeArrowheads="1"/>
          </p:cNvSpPr>
          <p:nvPr/>
        </p:nvSpPr>
        <p:spPr bwMode="auto">
          <a:xfrm>
            <a:off x="5112568" y="3500438"/>
            <a:ext cx="4572000" cy="646112"/>
          </a:xfrm>
          <a:prstGeom prst="rect">
            <a:avLst/>
          </a:prstGeom>
          <a:noFill/>
          <a:ln w="9525">
            <a:noFill/>
            <a:miter lim="800000"/>
            <a:headEnd/>
            <a:tailEnd/>
          </a:ln>
        </p:spPr>
        <p:txBody>
          <a:bodyPr>
            <a:spAutoFit/>
          </a:bodyPr>
          <a:lstStyle/>
          <a:p>
            <a:r>
              <a:rPr lang="ru-RU" dirty="0"/>
              <a:t>Схема устройства гибридного </a:t>
            </a:r>
            <a:r>
              <a:rPr lang="ru-RU" dirty="0" err="1"/>
              <a:t>беззеркального</a:t>
            </a:r>
            <a:r>
              <a:rPr lang="ru-RU" dirty="0"/>
              <a:t> фотоаппарата</a:t>
            </a:r>
          </a:p>
        </p:txBody>
      </p:sp>
      <p:pic>
        <p:nvPicPr>
          <p:cNvPr id="7176" name="Picture 5" descr="gibrid-1"/>
          <p:cNvPicPr>
            <a:picLocks noChangeAspect="1" noChangeArrowheads="1"/>
          </p:cNvPicPr>
          <p:nvPr/>
        </p:nvPicPr>
        <p:blipFill>
          <a:blip r:embed="rId5" cstate="print"/>
          <a:srcRect/>
          <a:stretch>
            <a:fillRect/>
          </a:stretch>
        </p:blipFill>
        <p:spPr bwMode="auto">
          <a:xfrm>
            <a:off x="899592" y="4437112"/>
            <a:ext cx="2303462" cy="1847850"/>
          </a:xfrm>
          <a:prstGeom prst="rect">
            <a:avLst/>
          </a:prstGeom>
          <a:noFill/>
          <a:ln w="9525">
            <a:noFill/>
            <a:miter lim="800000"/>
            <a:headEnd/>
            <a:tailEnd/>
          </a:ln>
        </p:spPr>
      </p:pic>
      <p:pic>
        <p:nvPicPr>
          <p:cNvPr id="7177" name="Picture 6" descr="Без названия (2)"/>
          <p:cNvPicPr>
            <a:picLocks noChangeAspect="1" noChangeArrowheads="1"/>
          </p:cNvPicPr>
          <p:nvPr/>
        </p:nvPicPr>
        <p:blipFill>
          <a:blip r:embed="rId6" cstate="print"/>
          <a:srcRect/>
          <a:stretch>
            <a:fillRect/>
          </a:stretch>
        </p:blipFill>
        <p:spPr bwMode="auto">
          <a:xfrm>
            <a:off x="3492500" y="4652963"/>
            <a:ext cx="2087563" cy="1492250"/>
          </a:xfrm>
          <a:prstGeom prst="rect">
            <a:avLst/>
          </a:prstGeom>
          <a:noFill/>
          <a:ln w="9525">
            <a:noFill/>
            <a:miter lim="800000"/>
            <a:headEnd/>
            <a:tailEnd/>
          </a:ln>
        </p:spPr>
      </p:pic>
      <p:pic>
        <p:nvPicPr>
          <p:cNvPr id="7178" name="Picture 7" descr="Без названия (3)"/>
          <p:cNvPicPr>
            <a:picLocks noChangeAspect="1" noChangeArrowheads="1"/>
          </p:cNvPicPr>
          <p:nvPr/>
        </p:nvPicPr>
        <p:blipFill>
          <a:blip r:embed="rId7" cstate="print"/>
          <a:srcRect/>
          <a:stretch>
            <a:fillRect/>
          </a:stretch>
        </p:blipFill>
        <p:spPr bwMode="auto">
          <a:xfrm>
            <a:off x="6156325" y="4437063"/>
            <a:ext cx="1957388" cy="1741487"/>
          </a:xfrm>
          <a:prstGeom prst="rect">
            <a:avLst/>
          </a:prstGeom>
          <a:noFill/>
          <a:ln w="9525">
            <a:noFill/>
            <a:miter lim="800000"/>
            <a:headEnd/>
            <a:tailEnd/>
          </a:ln>
        </p:spPr>
      </p:pic>
      <p:sp>
        <p:nvSpPr>
          <p:cNvPr id="11" name="Прямоугольник 10"/>
          <p:cNvSpPr/>
          <p:nvPr/>
        </p:nvSpPr>
        <p:spPr>
          <a:xfrm rot="20643714">
            <a:off x="79842" y="329519"/>
            <a:ext cx="2531020" cy="935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4400" b="1" dirty="0" smtClean="0"/>
              <a:t>ПРИМЕР</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0" y="1124744"/>
            <a:ext cx="8964488" cy="6555641"/>
          </a:xfrm>
          <a:prstGeom prst="rect">
            <a:avLst/>
          </a:prstGeom>
        </p:spPr>
        <p:txBody>
          <a:bodyPr wrap="square">
            <a:spAutoFit/>
          </a:bodyPr>
          <a:lstStyle/>
          <a:p>
            <a:pPr marL="356870" indent="-344805">
              <a:spcAft>
                <a:spcPts val="600"/>
              </a:spcAft>
              <a:buFont typeface="Arial MT"/>
              <a:buChar char="•"/>
              <a:tabLst>
                <a:tab pos="356870" algn="l"/>
                <a:tab pos="357505" algn="l"/>
              </a:tabLst>
            </a:pPr>
            <a:r>
              <a:rPr lang="ru-RU" sz="2000" b="1" spc="-5" dirty="0" smtClean="0">
                <a:latin typeface="Arial" pitchFamily="34" charset="0"/>
                <a:cs typeface="Arial" pitchFamily="34" charset="0"/>
              </a:rPr>
              <a:t>Размер</a:t>
            </a:r>
            <a:r>
              <a:rPr lang="ru-RU" sz="2000" b="1" spc="-15" dirty="0" smtClean="0">
                <a:latin typeface="Arial" pitchFamily="34" charset="0"/>
                <a:cs typeface="Arial" pitchFamily="34" charset="0"/>
              </a:rPr>
              <a:t> шрифта</a:t>
            </a:r>
            <a:r>
              <a:rPr lang="ru-RU" sz="2000" b="1" spc="-10" dirty="0" smtClean="0">
                <a:latin typeface="Arial" pitchFamily="34" charset="0"/>
                <a:cs typeface="Arial" pitchFamily="34" charset="0"/>
              </a:rPr>
              <a:t> для</a:t>
            </a:r>
            <a:r>
              <a:rPr lang="ru-RU" sz="2000" b="1" spc="15" dirty="0" smtClean="0">
                <a:latin typeface="Arial" pitchFamily="34" charset="0"/>
                <a:cs typeface="Arial" pitchFamily="34" charset="0"/>
              </a:rPr>
              <a:t> </a:t>
            </a:r>
            <a:r>
              <a:rPr lang="ru-RU" sz="2000" b="1" spc="-15" dirty="0" smtClean="0">
                <a:latin typeface="Arial" pitchFamily="34" charset="0"/>
                <a:cs typeface="Arial" pitchFamily="34" charset="0"/>
              </a:rPr>
              <a:t>заголовка</a:t>
            </a:r>
            <a:r>
              <a:rPr lang="ru-RU" sz="2000" dirty="0" smtClean="0">
                <a:latin typeface="Arial" pitchFamily="34" charset="0"/>
                <a:cs typeface="Arial" pitchFamily="34" charset="0"/>
              </a:rPr>
              <a:t> </a:t>
            </a:r>
            <a:r>
              <a:rPr lang="ru-RU" sz="2000" b="1" spc="-5" dirty="0" smtClean="0">
                <a:latin typeface="Arial" pitchFamily="34" charset="0"/>
                <a:cs typeface="Arial" pitchFamily="34" charset="0"/>
              </a:rPr>
              <a:t>слайда</a:t>
            </a:r>
            <a:r>
              <a:rPr lang="ru-RU" sz="2000" b="1" spc="35" dirty="0" smtClean="0">
                <a:latin typeface="Arial" pitchFamily="34" charset="0"/>
                <a:cs typeface="Arial" pitchFamily="34" charset="0"/>
              </a:rPr>
              <a:t> </a:t>
            </a:r>
            <a:r>
              <a:rPr lang="ru-RU" sz="2000" spc="-30" dirty="0" smtClean="0">
                <a:latin typeface="Arial" pitchFamily="34" charset="0"/>
                <a:cs typeface="Arial" pitchFamily="34" charset="0"/>
              </a:rPr>
              <a:t>может </a:t>
            </a:r>
            <a:r>
              <a:rPr lang="ru-RU" sz="2000" spc="-5" dirty="0" smtClean="0">
                <a:latin typeface="Arial" pitchFamily="34" charset="0"/>
                <a:cs typeface="Arial" pitchFamily="34" charset="0"/>
              </a:rPr>
              <a:t>быть не</a:t>
            </a:r>
            <a:r>
              <a:rPr lang="ru-RU" sz="2000" spc="-20" dirty="0" smtClean="0">
                <a:latin typeface="Arial" pitchFamily="34" charset="0"/>
                <a:cs typeface="Arial" pitchFamily="34" charset="0"/>
              </a:rPr>
              <a:t> </a:t>
            </a:r>
            <a:r>
              <a:rPr lang="ru-RU" sz="2000" spc="-15" dirty="0" smtClean="0">
                <a:latin typeface="Arial" pitchFamily="34" charset="0"/>
                <a:cs typeface="Arial" pitchFamily="34" charset="0"/>
              </a:rPr>
              <a:t>менее</a:t>
            </a:r>
            <a:r>
              <a:rPr lang="ru-RU" sz="2000" spc="30" dirty="0" smtClean="0">
                <a:latin typeface="Arial" pitchFamily="34" charset="0"/>
                <a:cs typeface="Arial" pitchFamily="34" charset="0"/>
              </a:rPr>
              <a:t> </a:t>
            </a:r>
            <a:r>
              <a:rPr lang="ru-RU" sz="2000" spc="-10" dirty="0" smtClean="0">
                <a:latin typeface="Arial" pitchFamily="34" charset="0"/>
                <a:cs typeface="Arial" pitchFamily="34" charset="0"/>
              </a:rPr>
              <a:t>28,</a:t>
            </a:r>
            <a:r>
              <a:rPr lang="ru-RU" sz="2000" spc="30" dirty="0" smtClean="0">
                <a:latin typeface="Arial" pitchFamily="34" charset="0"/>
                <a:cs typeface="Arial" pitchFamily="34" charset="0"/>
              </a:rPr>
              <a:t> </a:t>
            </a:r>
            <a:r>
              <a:rPr lang="ru-RU" sz="2000" spc="-5" dirty="0" smtClean="0">
                <a:latin typeface="Arial" pitchFamily="34" charset="0"/>
                <a:cs typeface="Arial" pitchFamily="34" charset="0"/>
              </a:rPr>
              <a:t>а</a:t>
            </a:r>
            <a:r>
              <a:rPr lang="ru-RU" sz="2000" spc="10" dirty="0" smtClean="0">
                <a:latin typeface="Arial" pitchFamily="34" charset="0"/>
                <a:cs typeface="Arial" pitchFamily="34" charset="0"/>
              </a:rPr>
              <a:t> </a:t>
            </a:r>
            <a:r>
              <a:rPr lang="ru-RU" sz="2000" spc="-10" dirty="0" smtClean="0">
                <a:latin typeface="Arial" pitchFamily="34" charset="0"/>
                <a:cs typeface="Arial" pitchFamily="34" charset="0"/>
              </a:rPr>
              <a:t>лучше </a:t>
            </a:r>
            <a:r>
              <a:rPr lang="ru-RU" sz="2000" spc="-705" dirty="0" smtClean="0">
                <a:latin typeface="Arial" pitchFamily="34" charset="0"/>
                <a:cs typeface="Arial" pitchFamily="34" charset="0"/>
              </a:rPr>
              <a:t> </a:t>
            </a:r>
            <a:r>
              <a:rPr lang="ru-RU" sz="2000" spc="-20" dirty="0" smtClean="0">
                <a:latin typeface="Arial" pitchFamily="34" charset="0"/>
                <a:cs typeface="Arial" pitchFamily="34" charset="0"/>
              </a:rPr>
              <a:t>от</a:t>
            </a:r>
            <a:r>
              <a:rPr lang="ru-RU" sz="2000" spc="5" dirty="0" smtClean="0">
                <a:latin typeface="Arial" pitchFamily="34" charset="0"/>
                <a:cs typeface="Arial" pitchFamily="34" charset="0"/>
              </a:rPr>
              <a:t> </a:t>
            </a:r>
            <a:r>
              <a:rPr lang="ru-RU" sz="2000" spc="-15" dirty="0" smtClean="0">
                <a:latin typeface="Arial" pitchFamily="34" charset="0"/>
                <a:cs typeface="Arial" pitchFamily="34" charset="0"/>
              </a:rPr>
              <a:t>32</a:t>
            </a:r>
            <a:r>
              <a:rPr lang="ru-RU" sz="2000" spc="30" dirty="0" smtClean="0">
                <a:latin typeface="Arial" pitchFamily="34" charset="0"/>
                <a:cs typeface="Arial" pitchFamily="34" charset="0"/>
              </a:rPr>
              <a:t> </a:t>
            </a:r>
            <a:r>
              <a:rPr lang="ru-RU" sz="2000" spc="-5" dirty="0" smtClean="0">
                <a:latin typeface="Arial" pitchFamily="34" charset="0"/>
                <a:cs typeface="Arial" pitchFamily="34" charset="0"/>
              </a:rPr>
              <a:t>и</a:t>
            </a:r>
            <a:r>
              <a:rPr lang="ru-RU" sz="2000" dirty="0" smtClean="0">
                <a:latin typeface="Arial" pitchFamily="34" charset="0"/>
                <a:cs typeface="Arial" pitchFamily="34" charset="0"/>
              </a:rPr>
              <a:t> </a:t>
            </a:r>
            <a:r>
              <a:rPr lang="ru-RU" sz="2000" spc="-5" dirty="0" smtClean="0">
                <a:latin typeface="Arial" pitchFamily="34" charset="0"/>
                <a:cs typeface="Arial" pitchFamily="34" charset="0"/>
              </a:rPr>
              <a:t>выше.</a:t>
            </a:r>
            <a:endParaRPr lang="ru-RU" sz="2000" dirty="0" smtClean="0">
              <a:latin typeface="Arial" pitchFamily="34" charset="0"/>
              <a:cs typeface="Arial" pitchFamily="34" charset="0"/>
            </a:endParaRPr>
          </a:p>
          <a:p>
            <a:pPr marL="356870" marR="494030" indent="-344805">
              <a:spcAft>
                <a:spcPts val="600"/>
              </a:spcAft>
              <a:buFont typeface="Arial MT"/>
              <a:buChar char="•"/>
              <a:tabLst>
                <a:tab pos="356870" algn="l"/>
                <a:tab pos="357505" algn="l"/>
              </a:tabLst>
            </a:pPr>
            <a:r>
              <a:rPr lang="ru-RU" sz="2000" b="1" spc="-10" dirty="0" smtClean="0">
                <a:latin typeface="Arial" pitchFamily="34" charset="0"/>
                <a:cs typeface="Arial" pitchFamily="34" charset="0"/>
              </a:rPr>
              <a:t>Размер</a:t>
            </a:r>
            <a:r>
              <a:rPr lang="ru-RU" sz="2000" b="1" spc="55" dirty="0" smtClean="0">
                <a:latin typeface="Arial" pitchFamily="34" charset="0"/>
                <a:cs typeface="Arial" pitchFamily="34" charset="0"/>
              </a:rPr>
              <a:t> </a:t>
            </a:r>
            <a:r>
              <a:rPr lang="ru-RU" sz="2000" b="1" spc="-15" dirty="0" smtClean="0">
                <a:latin typeface="Arial" pitchFamily="34" charset="0"/>
                <a:cs typeface="Arial" pitchFamily="34" charset="0"/>
              </a:rPr>
              <a:t>шрифта</a:t>
            </a:r>
            <a:r>
              <a:rPr lang="ru-RU" sz="2000" b="1" spc="50" dirty="0" smtClean="0">
                <a:latin typeface="Arial" pitchFamily="34" charset="0"/>
                <a:cs typeface="Arial" pitchFamily="34" charset="0"/>
              </a:rPr>
              <a:t> </a:t>
            </a:r>
            <a:r>
              <a:rPr lang="ru-RU" sz="2000" b="1" spc="-10" dirty="0" smtClean="0">
                <a:latin typeface="Arial" pitchFamily="34" charset="0"/>
                <a:cs typeface="Arial" pitchFamily="34" charset="0"/>
              </a:rPr>
              <a:t>для</a:t>
            </a:r>
            <a:r>
              <a:rPr lang="ru-RU" sz="2000" b="1" spc="-5" dirty="0" smtClean="0">
                <a:latin typeface="Arial" pitchFamily="34" charset="0"/>
                <a:cs typeface="Arial" pitchFamily="34" charset="0"/>
              </a:rPr>
              <a:t> </a:t>
            </a:r>
            <a:r>
              <a:rPr lang="ru-RU" sz="2000" b="1" spc="-15" dirty="0" smtClean="0">
                <a:latin typeface="Arial" pitchFamily="34" charset="0"/>
                <a:cs typeface="Arial" pitchFamily="34" charset="0"/>
              </a:rPr>
              <a:t>основного</a:t>
            </a:r>
            <a:r>
              <a:rPr lang="ru-RU" sz="2000" b="1" spc="85" dirty="0" smtClean="0">
                <a:latin typeface="Arial" pitchFamily="34" charset="0"/>
                <a:cs typeface="Arial" pitchFamily="34" charset="0"/>
              </a:rPr>
              <a:t> </a:t>
            </a:r>
            <a:r>
              <a:rPr lang="ru-RU" sz="2000" b="1" spc="-25" dirty="0" smtClean="0">
                <a:latin typeface="Arial" pitchFamily="34" charset="0"/>
                <a:cs typeface="Arial" pitchFamily="34" charset="0"/>
              </a:rPr>
              <a:t>текста</a:t>
            </a:r>
            <a:r>
              <a:rPr lang="ru-RU" sz="2000" b="1" spc="70" dirty="0" smtClean="0">
                <a:latin typeface="Arial" pitchFamily="34" charset="0"/>
                <a:cs typeface="Arial" pitchFamily="34" charset="0"/>
              </a:rPr>
              <a:t> </a:t>
            </a:r>
            <a:r>
              <a:rPr lang="ru-RU" sz="2000" spc="-5" dirty="0" smtClean="0">
                <a:latin typeface="Arial" pitchFamily="34" charset="0"/>
                <a:cs typeface="Arial" pitchFamily="34" charset="0"/>
              </a:rPr>
              <a:t>-</a:t>
            </a:r>
            <a:r>
              <a:rPr lang="ru-RU" sz="2000" spc="10" dirty="0" smtClean="0">
                <a:latin typeface="Arial" pitchFamily="34" charset="0"/>
                <a:cs typeface="Arial" pitchFamily="34" charset="0"/>
              </a:rPr>
              <a:t> </a:t>
            </a:r>
            <a:r>
              <a:rPr lang="ru-RU" sz="2000" spc="-20" dirty="0" smtClean="0">
                <a:latin typeface="Arial" pitchFamily="34" charset="0"/>
                <a:cs typeface="Arial" pitchFamily="34" charset="0"/>
              </a:rPr>
              <a:t>от</a:t>
            </a:r>
            <a:r>
              <a:rPr lang="ru-RU" sz="2000" spc="15" dirty="0" smtClean="0">
                <a:latin typeface="Arial" pitchFamily="34" charset="0"/>
                <a:cs typeface="Arial" pitchFamily="34" charset="0"/>
              </a:rPr>
              <a:t> </a:t>
            </a:r>
            <a:r>
              <a:rPr lang="ru-RU" sz="2000" spc="-5" dirty="0" smtClean="0">
                <a:latin typeface="Arial" pitchFamily="34" charset="0"/>
                <a:cs typeface="Arial" pitchFamily="34" charset="0"/>
              </a:rPr>
              <a:t>24 </a:t>
            </a:r>
            <a:r>
              <a:rPr lang="ru-RU" sz="2000" spc="-25" dirty="0" smtClean="0">
                <a:latin typeface="Arial" pitchFamily="34" charset="0"/>
                <a:cs typeface="Arial" pitchFamily="34" charset="0"/>
              </a:rPr>
              <a:t>до</a:t>
            </a:r>
            <a:r>
              <a:rPr lang="ru-RU" sz="2000" spc="10" dirty="0" smtClean="0">
                <a:latin typeface="Arial" pitchFamily="34" charset="0"/>
                <a:cs typeface="Arial" pitchFamily="34" charset="0"/>
              </a:rPr>
              <a:t> </a:t>
            </a:r>
            <a:r>
              <a:rPr lang="ru-RU" sz="2000" dirty="0" smtClean="0">
                <a:latin typeface="Arial" pitchFamily="34" charset="0"/>
                <a:cs typeface="Arial" pitchFamily="34" charset="0"/>
              </a:rPr>
              <a:t>28 </a:t>
            </a:r>
            <a:r>
              <a:rPr lang="ru-RU" sz="2000" spc="-570" dirty="0" smtClean="0">
                <a:latin typeface="Arial" pitchFamily="34" charset="0"/>
                <a:cs typeface="Arial" pitchFamily="34" charset="0"/>
              </a:rPr>
              <a:t> </a:t>
            </a:r>
            <a:r>
              <a:rPr lang="ru-RU" sz="2000" spc="-5" dirty="0" smtClean="0">
                <a:latin typeface="Arial" pitchFamily="34" charset="0"/>
                <a:cs typeface="Arial" pitchFamily="34" charset="0"/>
              </a:rPr>
              <a:t>(зависит</a:t>
            </a:r>
            <a:r>
              <a:rPr lang="ru-RU" sz="2000" spc="5" dirty="0" smtClean="0">
                <a:latin typeface="Arial" pitchFamily="34" charset="0"/>
                <a:cs typeface="Arial" pitchFamily="34" charset="0"/>
              </a:rPr>
              <a:t> </a:t>
            </a:r>
            <a:r>
              <a:rPr lang="ru-RU" sz="2000" spc="-20" dirty="0" smtClean="0">
                <a:latin typeface="Arial" pitchFamily="34" charset="0"/>
                <a:cs typeface="Arial" pitchFamily="34" charset="0"/>
              </a:rPr>
              <a:t>от</a:t>
            </a:r>
            <a:r>
              <a:rPr lang="ru-RU" sz="2000" spc="10" dirty="0" smtClean="0">
                <a:latin typeface="Arial" pitchFamily="34" charset="0"/>
                <a:cs typeface="Arial" pitchFamily="34" charset="0"/>
              </a:rPr>
              <a:t> </a:t>
            </a:r>
            <a:r>
              <a:rPr lang="ru-RU" sz="2000" spc="-10" dirty="0" smtClean="0">
                <a:latin typeface="Arial" pitchFamily="34" charset="0"/>
                <a:cs typeface="Arial" pitchFamily="34" charset="0"/>
              </a:rPr>
              <a:t>выбранного</a:t>
            </a:r>
            <a:r>
              <a:rPr lang="ru-RU" sz="2000" spc="5" dirty="0" smtClean="0">
                <a:latin typeface="Arial" pitchFamily="34" charset="0"/>
                <a:cs typeface="Arial" pitchFamily="34" charset="0"/>
              </a:rPr>
              <a:t> </a:t>
            </a:r>
            <a:r>
              <a:rPr lang="ru-RU" sz="2000" spc="-15" dirty="0" smtClean="0">
                <a:latin typeface="Arial" pitchFamily="34" charset="0"/>
                <a:cs typeface="Arial" pitchFamily="34" charset="0"/>
              </a:rPr>
              <a:t>типа</a:t>
            </a:r>
            <a:r>
              <a:rPr lang="ru-RU" sz="2000" spc="35" dirty="0" smtClean="0">
                <a:latin typeface="Arial" pitchFamily="34" charset="0"/>
                <a:cs typeface="Arial" pitchFamily="34" charset="0"/>
              </a:rPr>
              <a:t> </a:t>
            </a:r>
            <a:r>
              <a:rPr lang="ru-RU" sz="2000" spc="-15" dirty="0" smtClean="0">
                <a:latin typeface="Arial" pitchFamily="34" charset="0"/>
                <a:cs typeface="Arial" pitchFamily="34" charset="0"/>
              </a:rPr>
              <a:t>шрифта).</a:t>
            </a:r>
          </a:p>
          <a:p>
            <a:pPr marL="356870" indent="-344805" algn="just">
              <a:spcAft>
                <a:spcPts val="600"/>
              </a:spcAft>
              <a:buFont typeface="Arial MT"/>
              <a:buChar char="•"/>
              <a:tabLst>
                <a:tab pos="356870" algn="l"/>
                <a:tab pos="357505" algn="l"/>
              </a:tabLst>
            </a:pPr>
            <a:r>
              <a:rPr lang="ru-RU" sz="2000" b="1" spc="-5" dirty="0" smtClean="0">
                <a:latin typeface="Arial" pitchFamily="34" charset="0"/>
                <a:cs typeface="Arial" pitchFamily="34" charset="0"/>
              </a:rPr>
              <a:t>Менее</a:t>
            </a:r>
            <a:r>
              <a:rPr lang="ru-RU" sz="2000" b="1" spc="15" dirty="0" smtClean="0">
                <a:latin typeface="Arial" pitchFamily="34" charset="0"/>
                <a:cs typeface="Arial" pitchFamily="34" charset="0"/>
              </a:rPr>
              <a:t> </a:t>
            </a:r>
            <a:r>
              <a:rPr lang="ru-RU" sz="2000" b="1" spc="5" dirty="0" smtClean="0">
                <a:latin typeface="Arial" pitchFamily="34" charset="0"/>
                <a:cs typeface="Arial" pitchFamily="34" charset="0"/>
              </a:rPr>
              <a:t>важный</a:t>
            </a:r>
            <a:r>
              <a:rPr lang="ru-RU" sz="2000" b="1" spc="-50" dirty="0" smtClean="0">
                <a:latin typeface="Arial" pitchFamily="34" charset="0"/>
                <a:cs typeface="Arial" pitchFamily="34" charset="0"/>
              </a:rPr>
              <a:t> </a:t>
            </a:r>
            <a:r>
              <a:rPr lang="ru-RU" sz="2000" b="1" spc="-10" dirty="0" smtClean="0">
                <a:latin typeface="Arial" pitchFamily="34" charset="0"/>
                <a:cs typeface="Arial" pitchFamily="34" charset="0"/>
              </a:rPr>
              <a:t>материал</a:t>
            </a:r>
            <a:r>
              <a:rPr lang="ru-RU" sz="2000" b="1" spc="15" dirty="0" smtClean="0">
                <a:latin typeface="Arial" pitchFamily="34" charset="0"/>
                <a:cs typeface="Arial" pitchFamily="34" charset="0"/>
              </a:rPr>
              <a:t> </a:t>
            </a:r>
            <a:r>
              <a:rPr lang="ru-RU" sz="2000" b="1" spc="-10" dirty="0" smtClean="0">
                <a:latin typeface="Arial" pitchFamily="34" charset="0"/>
                <a:cs typeface="Arial" pitchFamily="34" charset="0"/>
              </a:rPr>
              <a:t>(дополнения</a:t>
            </a:r>
            <a:r>
              <a:rPr lang="ru-RU" sz="2000" b="1" spc="35" dirty="0" smtClean="0">
                <a:latin typeface="Arial" pitchFamily="34" charset="0"/>
                <a:cs typeface="Arial" pitchFamily="34" charset="0"/>
              </a:rPr>
              <a:t> </a:t>
            </a:r>
            <a:r>
              <a:rPr lang="ru-RU" sz="2000" b="1" spc="5" dirty="0" smtClean="0">
                <a:latin typeface="Arial" pitchFamily="34" charset="0"/>
                <a:cs typeface="Arial" pitchFamily="34" charset="0"/>
              </a:rPr>
              <a:t>и</a:t>
            </a:r>
            <a:r>
              <a:rPr lang="ru-RU" sz="2000" b="1" spc="-5" dirty="0" smtClean="0">
                <a:latin typeface="Arial" pitchFamily="34" charset="0"/>
                <a:cs typeface="Arial" pitchFamily="34" charset="0"/>
              </a:rPr>
              <a:t> примечания)</a:t>
            </a:r>
            <a:r>
              <a:rPr lang="ru-RU" sz="2000" b="1" spc="30" dirty="0" smtClean="0">
                <a:latin typeface="Arial" pitchFamily="34" charset="0"/>
                <a:cs typeface="Arial" pitchFamily="34" charset="0"/>
              </a:rPr>
              <a:t> </a:t>
            </a:r>
            <a:r>
              <a:rPr lang="ru-RU" sz="2000" spc="-5" dirty="0" smtClean="0">
                <a:latin typeface="Arial" pitchFamily="34" charset="0"/>
                <a:cs typeface="Arial" pitchFamily="34" charset="0"/>
              </a:rPr>
              <a:t>можно</a:t>
            </a:r>
            <a:r>
              <a:rPr lang="ru-RU" sz="2000" dirty="0" smtClean="0">
                <a:latin typeface="Arial" pitchFamily="34" charset="0"/>
                <a:cs typeface="Arial" pitchFamily="34" charset="0"/>
              </a:rPr>
              <a:t> оформить</a:t>
            </a:r>
            <a:r>
              <a:rPr lang="ru-RU" sz="2000" spc="-50" dirty="0" smtClean="0">
                <a:latin typeface="Arial" pitchFamily="34" charset="0"/>
                <a:cs typeface="Arial" pitchFamily="34" charset="0"/>
              </a:rPr>
              <a:t> </a:t>
            </a:r>
            <a:r>
              <a:rPr lang="ru-RU" sz="2000" spc="-5" dirty="0" smtClean="0">
                <a:latin typeface="Arial" pitchFamily="34" charset="0"/>
                <a:cs typeface="Arial" pitchFamily="34" charset="0"/>
              </a:rPr>
              <a:t>шрифтом</a:t>
            </a:r>
            <a:r>
              <a:rPr lang="ru-RU" sz="2000" spc="-45" dirty="0" smtClean="0">
                <a:latin typeface="Arial" pitchFamily="34" charset="0"/>
                <a:cs typeface="Arial" pitchFamily="34" charset="0"/>
              </a:rPr>
              <a:t> </a:t>
            </a:r>
            <a:r>
              <a:rPr lang="ru-RU" sz="2000" spc="-5" dirty="0" smtClean="0">
                <a:latin typeface="Arial" pitchFamily="34" charset="0"/>
                <a:cs typeface="Arial" pitchFamily="34" charset="0"/>
              </a:rPr>
              <a:t>от</a:t>
            </a:r>
            <a:r>
              <a:rPr lang="ru-RU" sz="2000" spc="5" dirty="0" smtClean="0">
                <a:latin typeface="Arial" pitchFamily="34" charset="0"/>
                <a:cs typeface="Arial" pitchFamily="34" charset="0"/>
              </a:rPr>
              <a:t> 20</a:t>
            </a:r>
            <a:r>
              <a:rPr lang="ru-RU" sz="2000" spc="-30" dirty="0" smtClean="0">
                <a:latin typeface="Arial" pitchFamily="34" charset="0"/>
                <a:cs typeface="Arial" pitchFamily="34" charset="0"/>
              </a:rPr>
              <a:t> </a:t>
            </a:r>
            <a:r>
              <a:rPr lang="ru-RU" sz="2000" spc="-15" dirty="0" smtClean="0">
                <a:latin typeface="Arial" pitchFamily="34" charset="0"/>
                <a:cs typeface="Arial" pitchFamily="34" charset="0"/>
              </a:rPr>
              <a:t>до</a:t>
            </a:r>
            <a:r>
              <a:rPr lang="ru-RU" sz="2000" spc="20" dirty="0" smtClean="0">
                <a:latin typeface="Arial" pitchFamily="34" charset="0"/>
                <a:cs typeface="Arial" pitchFamily="34" charset="0"/>
              </a:rPr>
              <a:t> </a:t>
            </a:r>
            <a:r>
              <a:rPr lang="ru-RU" sz="2000" spc="5" dirty="0" smtClean="0">
                <a:latin typeface="Arial" pitchFamily="34" charset="0"/>
                <a:cs typeface="Arial" pitchFamily="34" charset="0"/>
              </a:rPr>
              <a:t>24.</a:t>
            </a:r>
            <a:r>
              <a:rPr lang="ru-RU" sz="2000" spc="-45" dirty="0" smtClean="0">
                <a:latin typeface="Arial" pitchFamily="34" charset="0"/>
                <a:cs typeface="Arial" pitchFamily="34" charset="0"/>
              </a:rPr>
              <a:t> </a:t>
            </a:r>
            <a:r>
              <a:rPr lang="ru-RU" sz="2000" i="1" dirty="0" smtClean="0">
                <a:latin typeface="Arial" pitchFamily="34" charset="0"/>
                <a:cs typeface="Arial" pitchFamily="34" charset="0"/>
              </a:rPr>
              <a:t>В</a:t>
            </a:r>
            <a:r>
              <a:rPr lang="ru-RU" sz="2000" i="1" spc="5" dirty="0" smtClean="0">
                <a:latin typeface="Arial" pitchFamily="34" charset="0"/>
                <a:cs typeface="Arial" pitchFamily="34" charset="0"/>
              </a:rPr>
              <a:t> </a:t>
            </a:r>
            <a:r>
              <a:rPr lang="ru-RU" sz="2000" i="1" spc="-5" dirty="0" smtClean="0">
                <a:latin typeface="Arial" pitchFamily="34" charset="0"/>
                <a:cs typeface="Arial" pitchFamily="34" charset="0"/>
              </a:rPr>
              <a:t>некоторых</a:t>
            </a:r>
            <a:r>
              <a:rPr lang="ru-RU" sz="2000" i="1" spc="-40" dirty="0" smtClean="0">
                <a:latin typeface="Arial" pitchFamily="34" charset="0"/>
                <a:cs typeface="Arial" pitchFamily="34" charset="0"/>
              </a:rPr>
              <a:t> </a:t>
            </a:r>
            <a:r>
              <a:rPr lang="ru-RU" sz="2000" i="1" dirty="0" smtClean="0">
                <a:latin typeface="Arial" pitchFamily="34" charset="0"/>
                <a:cs typeface="Arial" pitchFamily="34" charset="0"/>
              </a:rPr>
              <a:t>случаях,</a:t>
            </a:r>
            <a:r>
              <a:rPr lang="ru-RU" sz="2000" dirty="0" smtClean="0">
                <a:latin typeface="Arial" pitchFamily="34" charset="0"/>
                <a:cs typeface="Arial" pitchFamily="34" charset="0"/>
              </a:rPr>
              <a:t> </a:t>
            </a:r>
            <a:r>
              <a:rPr lang="ru-RU" sz="2000" i="1" spc="-5" dirty="0" smtClean="0">
                <a:latin typeface="Arial" pitchFamily="34" charset="0"/>
                <a:cs typeface="Arial" pitchFamily="34" charset="0"/>
              </a:rPr>
              <a:t>например</a:t>
            </a:r>
            <a:r>
              <a:rPr lang="ru-RU" sz="2000" i="1" spc="-30" dirty="0" smtClean="0">
                <a:latin typeface="Arial" pitchFamily="34" charset="0"/>
                <a:cs typeface="Arial" pitchFamily="34" charset="0"/>
              </a:rPr>
              <a:t> </a:t>
            </a:r>
            <a:r>
              <a:rPr lang="ru-RU" sz="2000" i="1" dirty="0" smtClean="0">
                <a:latin typeface="Arial" pitchFamily="34" charset="0"/>
                <a:cs typeface="Arial" pitchFamily="34" charset="0"/>
              </a:rPr>
              <a:t>цитаты,</a:t>
            </a:r>
            <a:r>
              <a:rPr lang="ru-RU" sz="2000" i="1" spc="484" dirty="0" smtClean="0">
                <a:latin typeface="Arial" pitchFamily="34" charset="0"/>
                <a:cs typeface="Arial" pitchFamily="34" charset="0"/>
              </a:rPr>
              <a:t> </a:t>
            </a:r>
            <a:r>
              <a:rPr lang="ru-RU" sz="2000" i="1" spc="-10" dirty="0" smtClean="0">
                <a:latin typeface="Arial" pitchFamily="34" charset="0"/>
                <a:cs typeface="Arial" pitchFamily="34" charset="0"/>
              </a:rPr>
              <a:t>можно</a:t>
            </a:r>
            <a:r>
              <a:rPr lang="ru-RU" sz="2000" i="1" dirty="0" smtClean="0">
                <a:latin typeface="Arial" pitchFamily="34" charset="0"/>
                <a:cs typeface="Arial" pitchFamily="34" charset="0"/>
              </a:rPr>
              <a:t> </a:t>
            </a:r>
            <a:r>
              <a:rPr lang="ru-RU" sz="2000" i="1" spc="-5" dirty="0" smtClean="0">
                <a:latin typeface="Arial" pitchFamily="34" charset="0"/>
                <a:cs typeface="Arial" pitchFamily="34" charset="0"/>
              </a:rPr>
              <a:t>выделить</a:t>
            </a:r>
            <a:r>
              <a:rPr lang="ru-RU" sz="2000" i="1" spc="-35" dirty="0" smtClean="0">
                <a:latin typeface="Arial" pitchFamily="34" charset="0"/>
                <a:cs typeface="Arial" pitchFamily="34" charset="0"/>
              </a:rPr>
              <a:t> </a:t>
            </a:r>
            <a:r>
              <a:rPr lang="ru-RU" sz="2000" i="1" spc="-5" dirty="0" smtClean="0">
                <a:latin typeface="Arial" pitchFamily="34" charset="0"/>
                <a:cs typeface="Arial" pitchFamily="34" charset="0"/>
              </a:rPr>
              <a:t>прописным</a:t>
            </a:r>
            <a:r>
              <a:rPr lang="ru-RU" sz="2000" i="1" spc="-30" dirty="0" smtClean="0">
                <a:latin typeface="Arial" pitchFamily="34" charset="0"/>
                <a:cs typeface="Arial" pitchFamily="34" charset="0"/>
              </a:rPr>
              <a:t> </a:t>
            </a:r>
            <a:r>
              <a:rPr lang="ru-RU" sz="2000" i="1" dirty="0" smtClean="0">
                <a:latin typeface="Arial" pitchFamily="34" charset="0"/>
                <a:cs typeface="Arial" pitchFamily="34" charset="0"/>
              </a:rPr>
              <a:t>или</a:t>
            </a:r>
            <a:r>
              <a:rPr lang="ru-RU" sz="2000" i="1" spc="-5" dirty="0" smtClean="0">
                <a:latin typeface="Arial" pitchFamily="34" charset="0"/>
                <a:cs typeface="Arial" pitchFamily="34" charset="0"/>
              </a:rPr>
              <a:t> </a:t>
            </a:r>
            <a:r>
              <a:rPr lang="ru-RU" sz="2000" i="1" dirty="0" smtClean="0">
                <a:latin typeface="Arial" pitchFamily="34" charset="0"/>
                <a:cs typeface="Arial" pitchFamily="34" charset="0"/>
              </a:rPr>
              <a:t>каким–</a:t>
            </a:r>
            <a:r>
              <a:rPr lang="ru-RU" sz="2000" i="1" spc="-15" dirty="0" err="1" smtClean="0">
                <a:latin typeface="Arial" pitchFamily="34" charset="0"/>
                <a:cs typeface="Arial" pitchFamily="34" charset="0"/>
              </a:rPr>
              <a:t>н</a:t>
            </a:r>
            <a:r>
              <a:rPr lang="ru-RU" sz="2000" i="1" spc="-10" dirty="0" err="1" smtClean="0">
                <a:latin typeface="Arial" pitchFamily="34" charset="0"/>
                <a:cs typeface="Arial" pitchFamily="34" charset="0"/>
              </a:rPr>
              <a:t>и</a:t>
            </a:r>
            <a:r>
              <a:rPr lang="ru-RU" sz="2000" i="1" dirty="0" err="1" smtClean="0">
                <a:latin typeface="Arial" pitchFamily="34" charset="0"/>
                <a:cs typeface="Arial" pitchFamily="34" charset="0"/>
              </a:rPr>
              <a:t>бу</a:t>
            </a:r>
            <a:r>
              <a:rPr lang="ru-RU" sz="2000" i="1" spc="-15" dirty="0" err="1" smtClean="0">
                <a:latin typeface="Arial" pitchFamily="34" charset="0"/>
                <a:cs typeface="Arial" pitchFamily="34" charset="0"/>
              </a:rPr>
              <a:t>д</a:t>
            </a:r>
            <a:r>
              <a:rPr lang="ru-RU" sz="2000" i="1" dirty="0" err="1" smtClean="0">
                <a:latin typeface="Arial" pitchFamily="34" charset="0"/>
                <a:cs typeface="Arial" pitchFamily="34" charset="0"/>
              </a:rPr>
              <a:t>ь</a:t>
            </a:r>
            <a:r>
              <a:rPr lang="ru-RU" sz="2000" i="1" spc="5" dirty="0" smtClean="0">
                <a:latin typeface="Arial" pitchFamily="34" charset="0"/>
                <a:cs typeface="Arial" pitchFamily="34" charset="0"/>
              </a:rPr>
              <a:t> </a:t>
            </a:r>
            <a:r>
              <a:rPr lang="ru-RU" sz="2000" i="1" spc="-10" dirty="0" smtClean="0">
                <a:latin typeface="Arial" pitchFamily="34" charset="0"/>
                <a:cs typeface="Arial" pitchFamily="34" charset="0"/>
              </a:rPr>
              <a:t>д</a:t>
            </a:r>
            <a:r>
              <a:rPr lang="ru-RU" sz="2000" i="1" spc="-35" dirty="0" smtClean="0">
                <a:latin typeface="Arial" pitchFamily="34" charset="0"/>
                <a:cs typeface="Arial" pitchFamily="34" charset="0"/>
              </a:rPr>
              <a:t>р</a:t>
            </a:r>
            <a:r>
              <a:rPr lang="ru-RU" sz="2000" i="1" spc="-5" dirty="0" smtClean="0">
                <a:latin typeface="Arial" pitchFamily="34" charset="0"/>
                <a:cs typeface="Arial" pitchFamily="34" charset="0"/>
              </a:rPr>
              <a:t>уги</a:t>
            </a:r>
            <a:r>
              <a:rPr lang="ru-RU" sz="2000" i="1" spc="-10" dirty="0" smtClean="0">
                <a:latin typeface="Arial" pitchFamily="34" charset="0"/>
                <a:cs typeface="Arial" pitchFamily="34" charset="0"/>
              </a:rPr>
              <a:t>м</a:t>
            </a:r>
            <a:r>
              <a:rPr lang="ru-RU" sz="2000" i="1" dirty="0" smtClean="0">
                <a:latin typeface="Arial" pitchFamily="34" charset="0"/>
                <a:cs typeface="Arial" pitchFamily="34" charset="0"/>
              </a:rPr>
              <a:t>,	</a:t>
            </a:r>
            <a:r>
              <a:rPr lang="ru-RU" sz="2000" i="1" spc="-90" dirty="0" smtClean="0">
                <a:latin typeface="Arial" pitchFamily="34" charset="0"/>
                <a:cs typeface="Arial" pitchFamily="34" charset="0"/>
              </a:rPr>
              <a:t>н</a:t>
            </a:r>
            <a:r>
              <a:rPr lang="ru-RU" sz="2000" i="1" spc="-220" dirty="0" smtClean="0">
                <a:latin typeface="Arial" pitchFamily="34" charset="0"/>
                <a:cs typeface="Arial" pitchFamily="34" charset="0"/>
              </a:rPr>
              <a:t>о</a:t>
            </a:r>
            <a:r>
              <a:rPr lang="ru-RU" sz="2000" i="1" spc="-65" dirty="0" smtClean="0">
                <a:latin typeface="Arial" pitchFamily="34" charset="0"/>
                <a:cs typeface="Arial" pitchFamily="34" charset="0"/>
              </a:rPr>
              <a:t> </a:t>
            </a:r>
            <a:r>
              <a:rPr lang="ru-RU" sz="2000" i="1" spc="-150" dirty="0" smtClean="0">
                <a:latin typeface="Arial" pitchFamily="34" charset="0"/>
                <a:cs typeface="Arial" pitchFamily="34" charset="0"/>
              </a:rPr>
              <a:t>в</a:t>
            </a:r>
            <a:r>
              <a:rPr lang="ru-RU" sz="2000" i="1" spc="-240" dirty="0" smtClean="0">
                <a:latin typeface="Arial" pitchFamily="34" charset="0"/>
                <a:cs typeface="Arial" pitchFamily="34" charset="0"/>
              </a:rPr>
              <a:t>с</a:t>
            </a:r>
            <a:r>
              <a:rPr lang="ru-RU" sz="2000" i="1" spc="-229" dirty="0" smtClean="0">
                <a:latin typeface="Arial" pitchFamily="34" charset="0"/>
                <a:cs typeface="Arial" pitchFamily="34" charset="0"/>
              </a:rPr>
              <a:t>е</a:t>
            </a:r>
            <a:r>
              <a:rPr lang="ru-RU" sz="2000" i="1" spc="-75" dirty="0" smtClean="0">
                <a:latin typeface="Arial" pitchFamily="34" charset="0"/>
                <a:cs typeface="Arial" pitchFamily="34" charset="0"/>
              </a:rPr>
              <a:t> </a:t>
            </a:r>
            <a:r>
              <a:rPr lang="ru-RU" sz="2000" i="1" spc="-229" dirty="0" smtClean="0">
                <a:latin typeface="Arial" pitchFamily="34" charset="0"/>
                <a:cs typeface="Arial" pitchFamily="34" charset="0"/>
              </a:rPr>
              <a:t>т</a:t>
            </a:r>
            <a:r>
              <a:rPr lang="ru-RU" sz="2000" i="1" spc="-170" dirty="0" smtClean="0">
                <a:latin typeface="Arial" pitchFamily="34" charset="0"/>
                <a:cs typeface="Arial" pitchFamily="34" charset="0"/>
              </a:rPr>
              <a:t>а</a:t>
            </a:r>
            <a:r>
              <a:rPr lang="ru-RU" sz="2000" i="1" spc="-75" dirty="0" smtClean="0">
                <a:latin typeface="Arial" pitchFamily="34" charset="0"/>
                <a:cs typeface="Arial" pitchFamily="34" charset="0"/>
              </a:rPr>
              <a:t>к</a:t>
            </a:r>
            <a:r>
              <a:rPr lang="ru-RU" sz="2000" i="1" spc="-95" dirty="0" smtClean="0">
                <a:latin typeface="Arial" pitchFamily="34" charset="0"/>
                <a:cs typeface="Arial" pitchFamily="34" charset="0"/>
              </a:rPr>
              <a:t>и</a:t>
            </a:r>
            <a:r>
              <a:rPr lang="ru-RU" sz="2000" i="1" spc="-229" dirty="0" smtClean="0">
                <a:latin typeface="Arial" pitchFamily="34" charset="0"/>
                <a:cs typeface="Arial" pitchFamily="34" charset="0"/>
              </a:rPr>
              <a:t>е</a:t>
            </a:r>
            <a:r>
              <a:rPr lang="ru-RU" sz="2000" i="1" spc="-75" dirty="0" smtClean="0">
                <a:latin typeface="Arial" pitchFamily="34" charset="0"/>
                <a:cs typeface="Arial" pitchFamily="34" charset="0"/>
              </a:rPr>
              <a:t> </a:t>
            </a:r>
            <a:r>
              <a:rPr lang="ru-RU" sz="2000" i="1" spc="-204" dirty="0" smtClean="0">
                <a:latin typeface="Arial" pitchFamily="34" charset="0"/>
                <a:cs typeface="Arial" pitchFamily="34" charset="0"/>
              </a:rPr>
              <a:t>доба</a:t>
            </a:r>
            <a:r>
              <a:rPr lang="ru-RU" sz="2000" i="1" spc="-165" dirty="0" smtClean="0">
                <a:latin typeface="Arial" pitchFamily="34" charset="0"/>
                <a:cs typeface="Arial" pitchFamily="34" charset="0"/>
              </a:rPr>
              <a:t>в</a:t>
            </a:r>
            <a:r>
              <a:rPr lang="ru-RU" sz="2000" i="1" spc="-125" dirty="0" smtClean="0">
                <a:latin typeface="Arial" pitchFamily="34" charset="0"/>
                <a:cs typeface="Arial" pitchFamily="34" charset="0"/>
              </a:rPr>
              <a:t>л</a:t>
            </a:r>
            <a:r>
              <a:rPr lang="ru-RU" sz="2000" i="1" spc="-135" dirty="0" smtClean="0">
                <a:latin typeface="Arial" pitchFamily="34" charset="0"/>
                <a:cs typeface="Arial" pitchFamily="34" charset="0"/>
              </a:rPr>
              <a:t>е</a:t>
            </a:r>
            <a:r>
              <a:rPr lang="ru-RU" sz="2000" i="1" spc="-90" dirty="0" smtClean="0">
                <a:latin typeface="Arial" pitchFamily="34" charset="0"/>
                <a:cs typeface="Arial" pitchFamily="34" charset="0"/>
              </a:rPr>
              <a:t>н</a:t>
            </a:r>
            <a:r>
              <a:rPr lang="ru-RU" sz="2000" i="1" spc="-95" dirty="0" smtClean="0">
                <a:latin typeface="Arial" pitchFamily="34" charset="0"/>
                <a:cs typeface="Arial" pitchFamily="34" charset="0"/>
              </a:rPr>
              <a:t>и</a:t>
            </a:r>
            <a:r>
              <a:rPr lang="ru-RU" sz="2000" i="1" spc="10" dirty="0" smtClean="0">
                <a:latin typeface="Arial" pitchFamily="34" charset="0"/>
                <a:cs typeface="Arial" pitchFamily="34" charset="0"/>
              </a:rPr>
              <a:t>я</a:t>
            </a:r>
            <a:r>
              <a:rPr lang="ru-RU" sz="2000" i="1" spc="-95" dirty="0" smtClean="0">
                <a:latin typeface="Arial" pitchFamily="34" charset="0"/>
                <a:cs typeface="Arial" pitchFamily="34" charset="0"/>
              </a:rPr>
              <a:t> </a:t>
            </a:r>
            <a:r>
              <a:rPr lang="ru-RU" sz="2000" i="1" spc="-145" dirty="0" smtClean="0">
                <a:latin typeface="Arial" pitchFamily="34" charset="0"/>
                <a:cs typeface="Arial" pitchFamily="34" charset="0"/>
              </a:rPr>
              <a:t>в</a:t>
            </a:r>
            <a:r>
              <a:rPr lang="ru-RU" sz="2000" i="1" spc="-220" dirty="0" smtClean="0">
                <a:latin typeface="Arial" pitchFamily="34" charset="0"/>
                <a:cs typeface="Arial" pitchFamily="34" charset="0"/>
              </a:rPr>
              <a:t>о</a:t>
            </a:r>
            <a:r>
              <a:rPr lang="ru-RU" sz="2000" i="1" spc="-90" dirty="0" smtClean="0">
                <a:latin typeface="Arial" pitchFamily="34" charset="0"/>
                <a:cs typeface="Arial" pitchFamily="34" charset="0"/>
              </a:rPr>
              <a:t> </a:t>
            </a:r>
            <a:r>
              <a:rPr lang="ru-RU" sz="2000" i="1" spc="-145" dirty="0" smtClean="0">
                <a:latin typeface="Arial" pitchFamily="34" charset="0"/>
                <a:cs typeface="Arial" pitchFamily="34" charset="0"/>
              </a:rPr>
              <a:t>в</a:t>
            </a:r>
            <a:r>
              <a:rPr lang="ru-RU" sz="2000" i="1" spc="-240" dirty="0" smtClean="0">
                <a:latin typeface="Arial" pitchFamily="34" charset="0"/>
                <a:cs typeface="Arial" pitchFamily="34" charset="0"/>
              </a:rPr>
              <a:t>се</a:t>
            </a:r>
            <a:r>
              <a:rPr lang="ru-RU" sz="2000" i="1" spc="-85" dirty="0" smtClean="0">
                <a:latin typeface="Arial" pitchFamily="34" charset="0"/>
                <a:cs typeface="Arial" pitchFamily="34" charset="0"/>
              </a:rPr>
              <a:t>й</a:t>
            </a:r>
            <a:r>
              <a:rPr lang="ru-RU" sz="2000" i="1" spc="-75" dirty="0" smtClean="0">
                <a:latin typeface="Arial" pitchFamily="34" charset="0"/>
                <a:cs typeface="Arial" pitchFamily="34" charset="0"/>
              </a:rPr>
              <a:t> </a:t>
            </a:r>
            <a:r>
              <a:rPr lang="ru-RU" sz="2000" i="1" spc="-100" dirty="0" smtClean="0">
                <a:latin typeface="Arial" pitchFamily="34" charset="0"/>
                <a:cs typeface="Arial" pitchFamily="34" charset="0"/>
              </a:rPr>
              <a:t>п</a:t>
            </a:r>
            <a:r>
              <a:rPr lang="ru-RU" sz="2000" i="1" spc="-145" dirty="0" smtClean="0">
                <a:latin typeface="Arial" pitchFamily="34" charset="0"/>
                <a:cs typeface="Arial" pitchFamily="34" charset="0"/>
              </a:rPr>
              <a:t>р</a:t>
            </a:r>
            <a:r>
              <a:rPr lang="ru-RU" sz="2000" i="1" spc="-240" dirty="0" smtClean="0">
                <a:latin typeface="Arial" pitchFamily="34" charset="0"/>
                <a:cs typeface="Arial" pitchFamily="34" charset="0"/>
              </a:rPr>
              <a:t>е</a:t>
            </a:r>
            <a:r>
              <a:rPr lang="ru-RU" sz="2000" i="1" spc="-45" dirty="0" smtClean="0">
                <a:latin typeface="Arial" pitchFamily="34" charset="0"/>
                <a:cs typeface="Arial" pitchFamily="34" charset="0"/>
              </a:rPr>
              <a:t>з</a:t>
            </a:r>
            <a:r>
              <a:rPr lang="ru-RU" sz="2000" i="1" spc="-240" dirty="0" smtClean="0">
                <a:latin typeface="Arial" pitchFamily="34" charset="0"/>
                <a:cs typeface="Arial" pitchFamily="34" charset="0"/>
              </a:rPr>
              <a:t>е</a:t>
            </a:r>
            <a:r>
              <a:rPr lang="ru-RU" sz="2000" i="1" spc="-90" dirty="0" smtClean="0">
                <a:latin typeface="Arial" pitchFamily="34" charset="0"/>
                <a:cs typeface="Arial" pitchFamily="34" charset="0"/>
              </a:rPr>
              <a:t>н</a:t>
            </a:r>
            <a:r>
              <a:rPr lang="ru-RU" sz="2000" i="1" spc="-240" dirty="0" smtClean="0">
                <a:latin typeface="Arial" pitchFamily="34" charset="0"/>
                <a:cs typeface="Arial" pitchFamily="34" charset="0"/>
              </a:rPr>
              <a:t>т</a:t>
            </a:r>
            <a:r>
              <a:rPr lang="ru-RU" sz="2000" i="1" spc="-165" dirty="0" smtClean="0">
                <a:latin typeface="Arial" pitchFamily="34" charset="0"/>
                <a:cs typeface="Arial" pitchFamily="34" charset="0"/>
              </a:rPr>
              <a:t>а</a:t>
            </a:r>
            <a:r>
              <a:rPr lang="ru-RU" sz="2000" i="1" spc="-95" dirty="0" smtClean="0">
                <a:latin typeface="Arial" pitchFamily="34" charset="0"/>
                <a:cs typeface="Arial" pitchFamily="34" charset="0"/>
              </a:rPr>
              <a:t>ци</a:t>
            </a:r>
            <a:r>
              <a:rPr lang="ru-RU" sz="2000" i="1" spc="-60" dirty="0" smtClean="0">
                <a:latin typeface="Arial" pitchFamily="34" charset="0"/>
                <a:cs typeface="Arial" pitchFamily="34" charset="0"/>
              </a:rPr>
              <a:t>и </a:t>
            </a:r>
            <a:r>
              <a:rPr lang="ru-RU" sz="2000" i="1" spc="-145" dirty="0" smtClean="0">
                <a:latin typeface="Arial" pitchFamily="34" charset="0"/>
                <a:cs typeface="Arial" pitchFamily="34" charset="0"/>
              </a:rPr>
              <a:t>в</a:t>
            </a:r>
            <a:r>
              <a:rPr lang="ru-RU" sz="2000" i="1" spc="-220" dirty="0" smtClean="0">
                <a:latin typeface="Arial" pitchFamily="34" charset="0"/>
                <a:cs typeface="Arial" pitchFamily="34" charset="0"/>
              </a:rPr>
              <a:t>ыд</a:t>
            </a:r>
            <a:r>
              <a:rPr lang="ru-RU" sz="2000" i="1" spc="-175" dirty="0" smtClean="0">
                <a:latin typeface="Arial" pitchFamily="34" charset="0"/>
                <a:cs typeface="Arial" pitchFamily="34" charset="0"/>
              </a:rPr>
              <a:t>е</a:t>
            </a:r>
            <a:r>
              <a:rPr lang="ru-RU" sz="2000" i="1" spc="-85" dirty="0" smtClean="0">
                <a:latin typeface="Arial" pitchFamily="34" charset="0"/>
                <a:cs typeface="Arial" pitchFamily="34" charset="0"/>
              </a:rPr>
              <a:t>лять</a:t>
            </a:r>
            <a:r>
              <a:rPr lang="ru-RU" sz="2000" i="1" spc="-105" dirty="0" smtClean="0">
                <a:latin typeface="Arial" pitchFamily="34" charset="0"/>
                <a:cs typeface="Arial" pitchFamily="34" charset="0"/>
              </a:rPr>
              <a:t> </a:t>
            </a:r>
            <a:r>
              <a:rPr lang="ru-RU" sz="2000" i="1" spc="-110" dirty="0" smtClean="0">
                <a:latin typeface="Arial" pitchFamily="34" charset="0"/>
                <a:cs typeface="Arial" pitchFamily="34" charset="0"/>
              </a:rPr>
              <a:t>этим</a:t>
            </a:r>
            <a:r>
              <a:rPr lang="ru-RU" sz="2000" i="1" spc="-75" dirty="0" smtClean="0">
                <a:latin typeface="Arial" pitchFamily="34" charset="0"/>
                <a:cs typeface="Arial" pitchFamily="34" charset="0"/>
              </a:rPr>
              <a:t> </a:t>
            </a:r>
            <a:r>
              <a:rPr lang="ru-RU" sz="2000" i="1" spc="-420" dirty="0" smtClean="0">
                <a:latin typeface="Arial" pitchFamily="34" charset="0"/>
                <a:cs typeface="Arial" pitchFamily="34" charset="0"/>
              </a:rPr>
              <a:t>же</a:t>
            </a:r>
            <a:r>
              <a:rPr lang="ru-RU" sz="2000" i="1" spc="-75" dirty="0" smtClean="0">
                <a:latin typeface="Arial" pitchFamily="34" charset="0"/>
                <a:cs typeface="Arial" pitchFamily="34" charset="0"/>
              </a:rPr>
              <a:t> </a:t>
            </a:r>
            <a:r>
              <a:rPr lang="ru-RU" sz="2000" i="1" spc="-240" dirty="0" smtClean="0">
                <a:latin typeface="Arial" pitchFamily="34" charset="0"/>
                <a:cs typeface="Arial" pitchFamily="34" charset="0"/>
              </a:rPr>
              <a:t>ш</a:t>
            </a:r>
            <a:r>
              <a:rPr lang="ru-RU" sz="2000" i="1" spc="-180" dirty="0" smtClean="0">
                <a:latin typeface="Arial" pitchFamily="34" charset="0"/>
                <a:cs typeface="Arial" pitchFamily="34" charset="0"/>
              </a:rPr>
              <a:t>р</a:t>
            </a:r>
            <a:r>
              <a:rPr lang="ru-RU" sz="2000" i="1" spc="-95" dirty="0" smtClean="0">
                <a:latin typeface="Arial" pitchFamily="34" charset="0"/>
                <a:cs typeface="Arial" pitchFamily="34" charset="0"/>
              </a:rPr>
              <a:t>и</a:t>
            </a:r>
            <a:r>
              <a:rPr lang="ru-RU" sz="2000" i="1" spc="-185" dirty="0" smtClean="0">
                <a:latin typeface="Arial" pitchFamily="34" charset="0"/>
                <a:cs typeface="Arial" pitchFamily="34" charset="0"/>
              </a:rPr>
              <a:t>фтом.</a:t>
            </a:r>
          </a:p>
          <a:p>
            <a:pPr marL="356870" indent="-344805" algn="just">
              <a:spcAft>
                <a:spcPts val="600"/>
              </a:spcAft>
              <a:buFont typeface="Arial MT"/>
              <a:buChar char="•"/>
              <a:tabLst>
                <a:tab pos="356870" algn="l"/>
                <a:tab pos="357505" algn="l"/>
              </a:tabLst>
            </a:pPr>
            <a:r>
              <a:rPr lang="ru-RU" sz="2000" dirty="0" smtClean="0">
                <a:latin typeface="Arial" pitchFamily="34" charset="0"/>
                <a:cs typeface="Arial" pitchFamily="34" charset="0"/>
              </a:rPr>
              <a:t>Используйте наиболее простые и наиболее распространённые шрифты. Для текста, проецируемого на экран, выбирайте шрифты без засечек, их легче читать, они не затрудняют восприятие информации, в отличие от шрифтов с засечками (</a:t>
            </a:r>
            <a:r>
              <a:rPr lang="en-US" sz="2000" dirty="0" smtClean="0">
                <a:latin typeface="Arial" pitchFamily="34" charset="0"/>
                <a:cs typeface="Arial" pitchFamily="34" charset="0"/>
              </a:rPr>
              <a:t>Arial</a:t>
            </a:r>
            <a:r>
              <a:rPr lang="ru-RU" sz="2000" dirty="0" smtClean="0">
                <a:latin typeface="Arial" pitchFamily="34" charset="0"/>
                <a:cs typeface="Arial" pitchFamily="34" charset="0"/>
              </a:rPr>
              <a:t>, </a:t>
            </a:r>
            <a:r>
              <a:rPr lang="en-US" sz="2000" dirty="0" smtClean="0">
                <a:latin typeface="Arial" pitchFamily="34" charset="0"/>
                <a:cs typeface="Arial" pitchFamily="34" charset="0"/>
              </a:rPr>
              <a:t>Calibri</a:t>
            </a:r>
            <a:r>
              <a:rPr lang="ru-RU" sz="2000" dirty="0" smtClean="0">
                <a:latin typeface="Arial" pitchFamily="34" charset="0"/>
                <a:cs typeface="Arial" pitchFamily="34" charset="0"/>
              </a:rPr>
              <a:t>, </a:t>
            </a:r>
            <a:r>
              <a:rPr lang="en-US" sz="2000" dirty="0" smtClean="0">
                <a:latin typeface="Arial" pitchFamily="34" charset="0"/>
                <a:cs typeface="Arial" pitchFamily="34" charset="0"/>
              </a:rPr>
              <a:t>Verdana</a:t>
            </a:r>
            <a:r>
              <a:rPr lang="ru-RU" sz="2000" dirty="0" smtClean="0">
                <a:latin typeface="Arial" pitchFamily="34" charset="0"/>
                <a:cs typeface="Arial" pitchFamily="34" charset="0"/>
              </a:rPr>
              <a:t>).</a:t>
            </a:r>
          </a:p>
          <a:p>
            <a:pPr marL="356870" indent="-344805" algn="just">
              <a:spcAft>
                <a:spcPts val="600"/>
              </a:spcAft>
              <a:buFont typeface="Arial MT"/>
              <a:buChar char="•"/>
              <a:tabLst>
                <a:tab pos="356870" algn="l"/>
                <a:tab pos="357505" algn="l"/>
              </a:tabLst>
            </a:pPr>
            <a:endParaRPr lang="ru-RU" sz="2000" dirty="0" smtClean="0">
              <a:latin typeface="Arial" pitchFamily="34" charset="0"/>
              <a:cs typeface="Arial" pitchFamily="34" charset="0"/>
            </a:endParaRPr>
          </a:p>
          <a:p>
            <a:pPr indent="6350" algn="ctr">
              <a:spcAft>
                <a:spcPts val="600"/>
              </a:spcAft>
              <a:tabLst>
                <a:tab pos="0" algn="l"/>
                <a:tab pos="95250" algn="l"/>
              </a:tabLst>
            </a:pPr>
            <a:r>
              <a:rPr lang="ru-RU" sz="2000" b="1" dirty="0" smtClean="0">
                <a:latin typeface="Arial" pitchFamily="34" charset="0"/>
                <a:cs typeface="Arial" pitchFamily="34" charset="0"/>
              </a:rPr>
              <a:t>Выбранные вами декоративные шрифты</a:t>
            </a:r>
            <a:r>
              <a:rPr lang="en-US" sz="2000" b="1" dirty="0" smtClean="0">
                <a:latin typeface="Arial" pitchFamily="34" charset="0"/>
                <a:cs typeface="Arial" pitchFamily="34" charset="0"/>
              </a:rPr>
              <a:t> </a:t>
            </a:r>
            <a:r>
              <a:rPr lang="ru-RU" sz="2000" b="1" dirty="0" smtClean="0">
                <a:latin typeface="Arial" pitchFamily="34" charset="0"/>
                <a:cs typeface="Arial" pitchFamily="34" charset="0"/>
              </a:rPr>
              <a:t>не отобразятся на компьютере организаторов мероприятия и содержание слайда может исказиться!</a:t>
            </a:r>
          </a:p>
          <a:p>
            <a:pPr marL="96838" indent="360363" algn="just">
              <a:spcAft>
                <a:spcPts val="600"/>
              </a:spcAft>
              <a:buFont typeface="+mj-lt"/>
              <a:buAutoNum type="arabicPeriod" startAt="5"/>
              <a:tabLst>
                <a:tab pos="357505" algn="l"/>
              </a:tabLst>
            </a:pPr>
            <a:endParaRPr lang="ru-RU" sz="2000" spc="-10" dirty="0" smtClean="0">
              <a:latin typeface="Arial" pitchFamily="34" charset="0"/>
              <a:cs typeface="Arial" pitchFamily="34" charset="0"/>
            </a:endParaRPr>
          </a:p>
          <a:p>
            <a:pPr marL="457200" indent="-457200" algn="just">
              <a:spcAft>
                <a:spcPts val="600"/>
              </a:spcAft>
            </a:pPr>
            <a:endParaRPr lang="ru-RU" sz="2000" b="1" dirty="0" smtClean="0">
              <a:latin typeface="Arial" pitchFamily="34" charset="0"/>
              <a:cs typeface="Arial" pitchFamily="34" charset="0"/>
            </a:endParaRPr>
          </a:p>
          <a:p>
            <a:pPr marL="457200" indent="-457200" algn="just">
              <a:spcAft>
                <a:spcPts val="600"/>
              </a:spcAft>
            </a:pPr>
            <a:endParaRPr lang="ru-RU" sz="2000" b="1"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3368824"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ТЕКСТ И ШРИФТ</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144016" y="1124744"/>
            <a:ext cx="8604448" cy="4939814"/>
          </a:xfrm>
          <a:prstGeom prst="rect">
            <a:avLst/>
          </a:prstGeom>
        </p:spPr>
        <p:txBody>
          <a:bodyPr wrap="square">
            <a:spAutoFit/>
          </a:bodyPr>
          <a:lstStyle/>
          <a:p>
            <a:pPr marL="356870" marR="5080" indent="-344805" algn="just">
              <a:spcAft>
                <a:spcPts val="600"/>
              </a:spcAft>
              <a:buFont typeface="Arial MT"/>
              <a:buChar char="•"/>
              <a:tabLst>
                <a:tab pos="356870" algn="l"/>
                <a:tab pos="357505" algn="l"/>
                <a:tab pos="2798445" algn="l"/>
              </a:tabLst>
            </a:pPr>
            <a:r>
              <a:rPr lang="ru-RU" sz="2000" spc="-10" dirty="0" smtClean="0">
                <a:latin typeface="Arial" pitchFamily="34" charset="0"/>
                <a:cs typeface="Arial" pitchFamily="34" charset="0"/>
              </a:rPr>
              <a:t>Не</a:t>
            </a:r>
            <a:r>
              <a:rPr lang="ru-RU" sz="2000" dirty="0" smtClean="0">
                <a:latin typeface="Arial" pitchFamily="34" charset="0"/>
                <a:cs typeface="Arial" pitchFamily="34" charset="0"/>
              </a:rPr>
              <a:t> </a:t>
            </a:r>
            <a:r>
              <a:rPr lang="ru-RU" sz="2000" spc="-15" dirty="0" smtClean="0">
                <a:latin typeface="Arial" pitchFamily="34" charset="0"/>
                <a:cs typeface="Arial" pitchFamily="34" charset="0"/>
              </a:rPr>
              <a:t>используйте</a:t>
            </a:r>
            <a:r>
              <a:rPr lang="ru-RU" sz="2000" spc="35" dirty="0" smtClean="0">
                <a:latin typeface="Arial" pitchFamily="34" charset="0"/>
                <a:cs typeface="Arial" pitchFamily="34" charset="0"/>
              </a:rPr>
              <a:t> </a:t>
            </a:r>
            <a:r>
              <a:rPr lang="ru-RU" sz="2000" spc="-15" dirty="0" smtClean="0">
                <a:latin typeface="Arial" pitchFamily="34" charset="0"/>
                <a:cs typeface="Arial" pitchFamily="34" charset="0"/>
              </a:rPr>
              <a:t>большие</a:t>
            </a:r>
            <a:r>
              <a:rPr lang="ru-RU" sz="2000" spc="10" dirty="0" smtClean="0">
                <a:latin typeface="Arial" pitchFamily="34" charset="0"/>
                <a:cs typeface="Arial" pitchFamily="34" charset="0"/>
              </a:rPr>
              <a:t> </a:t>
            </a:r>
            <a:r>
              <a:rPr lang="ru-RU" sz="2000" spc="-10" dirty="0" smtClean="0">
                <a:latin typeface="Arial" pitchFamily="34" charset="0"/>
                <a:cs typeface="Arial" pitchFamily="34" charset="0"/>
              </a:rPr>
              <a:t>объемы</a:t>
            </a:r>
            <a:r>
              <a:rPr lang="ru-RU" sz="2000" spc="30" dirty="0" smtClean="0">
                <a:latin typeface="Arial" pitchFamily="34" charset="0"/>
                <a:cs typeface="Arial" pitchFamily="34" charset="0"/>
              </a:rPr>
              <a:t> </a:t>
            </a:r>
            <a:r>
              <a:rPr lang="ru-RU" sz="2000" spc="-10" dirty="0" smtClean="0">
                <a:latin typeface="Arial" pitchFamily="34" charset="0"/>
                <a:cs typeface="Arial" pitchFamily="34" charset="0"/>
              </a:rPr>
              <a:t>текста.</a:t>
            </a:r>
            <a:r>
              <a:rPr lang="ru-RU" sz="2000" spc="-15" dirty="0" smtClean="0">
                <a:latin typeface="Arial" pitchFamily="34" charset="0"/>
                <a:cs typeface="Arial" pitchFamily="34" charset="0"/>
              </a:rPr>
              <a:t> </a:t>
            </a:r>
            <a:r>
              <a:rPr lang="ru-RU" sz="2000" spc="-55" dirty="0" smtClean="0">
                <a:latin typeface="Arial" pitchFamily="34" charset="0"/>
                <a:cs typeface="Arial" pitchFamily="34" charset="0"/>
              </a:rPr>
              <a:t>Текст</a:t>
            </a:r>
            <a:r>
              <a:rPr lang="ru-RU" sz="2000" spc="-10" dirty="0" smtClean="0">
                <a:latin typeface="Arial" pitchFamily="34" charset="0"/>
                <a:cs typeface="Arial" pitchFamily="34" charset="0"/>
              </a:rPr>
              <a:t> </a:t>
            </a:r>
            <a:r>
              <a:rPr lang="ru-RU" sz="2000" spc="-30" dirty="0" smtClean="0">
                <a:latin typeface="Arial" pitchFamily="34" charset="0"/>
                <a:cs typeface="Arial" pitchFamily="34" charset="0"/>
              </a:rPr>
              <a:t>должен </a:t>
            </a:r>
            <a:r>
              <a:rPr lang="ru-RU" sz="2000" spc="-570" dirty="0" smtClean="0">
                <a:latin typeface="Arial" pitchFamily="34" charset="0"/>
                <a:cs typeface="Arial" pitchFamily="34" charset="0"/>
              </a:rPr>
              <a:t> </a:t>
            </a:r>
            <a:r>
              <a:rPr lang="ru-RU" sz="2000" spc="-5" dirty="0" smtClean="0">
                <a:latin typeface="Arial" pitchFamily="34" charset="0"/>
                <a:cs typeface="Arial" pitchFamily="34" charset="0"/>
              </a:rPr>
              <a:t>быть</a:t>
            </a:r>
            <a:r>
              <a:rPr lang="ru-RU" sz="2000" spc="10" dirty="0" smtClean="0">
                <a:latin typeface="Arial" pitchFamily="34" charset="0"/>
                <a:cs typeface="Arial" pitchFamily="34" charset="0"/>
              </a:rPr>
              <a:t> </a:t>
            </a:r>
            <a:r>
              <a:rPr lang="ru-RU" sz="2000" spc="-25" dirty="0" smtClean="0">
                <a:latin typeface="Arial" pitchFamily="34" charset="0"/>
                <a:cs typeface="Arial" pitchFamily="34" charset="0"/>
              </a:rPr>
              <a:t>удобным</a:t>
            </a:r>
            <a:r>
              <a:rPr lang="ru-RU" sz="2000" spc="10" dirty="0" smtClean="0">
                <a:latin typeface="Arial" pitchFamily="34" charset="0"/>
                <a:cs typeface="Arial" pitchFamily="34" charset="0"/>
              </a:rPr>
              <a:t> </a:t>
            </a:r>
            <a:r>
              <a:rPr lang="ru-RU" sz="2000" spc="-10" dirty="0" smtClean="0">
                <a:latin typeface="Arial" pitchFamily="34" charset="0"/>
                <a:cs typeface="Arial" pitchFamily="34" charset="0"/>
              </a:rPr>
              <a:t>для</a:t>
            </a:r>
            <a:r>
              <a:rPr lang="ru-RU" sz="2000" spc="25" dirty="0" smtClean="0">
                <a:latin typeface="Arial" pitchFamily="34" charset="0"/>
                <a:cs typeface="Arial" pitchFamily="34" charset="0"/>
              </a:rPr>
              <a:t> </a:t>
            </a:r>
            <a:r>
              <a:rPr lang="ru-RU" sz="2000" spc="-10" dirty="0" smtClean="0">
                <a:latin typeface="Arial" pitchFamily="34" charset="0"/>
                <a:cs typeface="Arial" pitchFamily="34" charset="0"/>
              </a:rPr>
              <a:t>прочтения.</a:t>
            </a:r>
            <a:r>
              <a:rPr lang="ru-RU" sz="2000" spc="20" dirty="0" smtClean="0">
                <a:latin typeface="Arial" pitchFamily="34" charset="0"/>
                <a:cs typeface="Arial" pitchFamily="34" charset="0"/>
              </a:rPr>
              <a:t> </a:t>
            </a:r>
            <a:r>
              <a:rPr lang="ru-RU" sz="2000" spc="-55" dirty="0" smtClean="0">
                <a:latin typeface="Arial" pitchFamily="34" charset="0"/>
                <a:cs typeface="Arial" pitchFamily="34" charset="0"/>
              </a:rPr>
              <a:t>Текст</a:t>
            </a:r>
            <a:r>
              <a:rPr lang="ru-RU" sz="2000" spc="15" dirty="0" smtClean="0">
                <a:latin typeface="Arial" pitchFamily="34" charset="0"/>
                <a:cs typeface="Arial" pitchFamily="34" charset="0"/>
              </a:rPr>
              <a:t> </a:t>
            </a:r>
            <a:r>
              <a:rPr lang="ru-RU" sz="2000" spc="-10" dirty="0" smtClean="0">
                <a:latin typeface="Arial" pitchFamily="34" charset="0"/>
                <a:cs typeface="Arial" pitchFamily="34" charset="0"/>
              </a:rPr>
              <a:t>— </a:t>
            </a:r>
            <a:r>
              <a:rPr lang="ru-RU" sz="2000" spc="-20" dirty="0" smtClean="0">
                <a:latin typeface="Arial" pitchFamily="34" charset="0"/>
                <a:cs typeface="Arial" pitchFamily="34" charset="0"/>
              </a:rPr>
              <a:t>это</a:t>
            </a:r>
            <a:r>
              <a:rPr lang="ru-RU" sz="2000" spc="5" dirty="0" smtClean="0">
                <a:latin typeface="Arial" pitchFamily="34" charset="0"/>
                <a:cs typeface="Arial" pitchFamily="34" charset="0"/>
              </a:rPr>
              <a:t> </a:t>
            </a:r>
            <a:r>
              <a:rPr lang="ru-RU" sz="2000" spc="-15" dirty="0" smtClean="0">
                <a:latin typeface="Arial" pitchFamily="34" charset="0"/>
                <a:cs typeface="Arial" pitchFamily="34" charset="0"/>
              </a:rPr>
              <a:t>то,</a:t>
            </a:r>
            <a:r>
              <a:rPr lang="ru-RU" sz="2000" spc="5" dirty="0" smtClean="0">
                <a:latin typeface="Arial" pitchFamily="34" charset="0"/>
                <a:cs typeface="Arial" pitchFamily="34" charset="0"/>
              </a:rPr>
              <a:t> </a:t>
            </a:r>
            <a:r>
              <a:rPr lang="ru-RU" sz="2000" spc="-10" dirty="0" smtClean="0">
                <a:latin typeface="Arial" pitchFamily="34" charset="0"/>
                <a:cs typeface="Arial" pitchFamily="34" charset="0"/>
              </a:rPr>
              <a:t>что </a:t>
            </a:r>
            <a:r>
              <a:rPr lang="ru-RU" sz="2000" spc="-5" dirty="0" smtClean="0">
                <a:latin typeface="Arial" pitchFamily="34" charset="0"/>
                <a:cs typeface="Arial" pitchFamily="34" charset="0"/>
              </a:rPr>
              <a:t> </a:t>
            </a:r>
            <a:r>
              <a:rPr lang="ru-RU" sz="2000" spc="-30" dirty="0" smtClean="0">
                <a:latin typeface="Arial" pitchFamily="34" charset="0"/>
                <a:cs typeface="Arial" pitchFamily="34" charset="0"/>
              </a:rPr>
              <a:t>должен</a:t>
            </a:r>
            <a:r>
              <a:rPr lang="ru-RU" sz="2000" spc="30" dirty="0" smtClean="0">
                <a:latin typeface="Arial" pitchFamily="34" charset="0"/>
                <a:cs typeface="Arial" pitchFamily="34" charset="0"/>
              </a:rPr>
              <a:t> </a:t>
            </a:r>
            <a:r>
              <a:rPr lang="ru-RU" sz="2000" spc="-10" dirty="0" smtClean="0">
                <a:latin typeface="Arial" pitchFamily="34" charset="0"/>
                <a:cs typeface="Arial" pitchFamily="34" charset="0"/>
              </a:rPr>
              <a:t>донести	</a:t>
            </a:r>
            <a:r>
              <a:rPr lang="ru-RU" sz="2000" spc="-5" dirty="0" smtClean="0">
                <a:latin typeface="Arial" pitchFamily="34" charset="0"/>
                <a:cs typeface="Arial" pitchFamily="34" charset="0"/>
              </a:rPr>
              <a:t>выступающий</a:t>
            </a:r>
            <a:r>
              <a:rPr lang="ru-RU" sz="2000" spc="40" dirty="0" smtClean="0">
                <a:latin typeface="Arial" pitchFamily="34" charset="0"/>
                <a:cs typeface="Arial" pitchFamily="34" charset="0"/>
              </a:rPr>
              <a:t> </a:t>
            </a:r>
            <a:r>
              <a:rPr lang="ru-RU" sz="2000" spc="-25" dirty="0" smtClean="0">
                <a:latin typeface="Arial" pitchFamily="34" charset="0"/>
                <a:cs typeface="Arial" pitchFamily="34" charset="0"/>
              </a:rPr>
              <a:t>до</a:t>
            </a:r>
            <a:r>
              <a:rPr lang="ru-RU" sz="2000" spc="5" dirty="0" smtClean="0">
                <a:latin typeface="Arial" pitchFamily="34" charset="0"/>
                <a:cs typeface="Arial" pitchFamily="34" charset="0"/>
              </a:rPr>
              <a:t> </a:t>
            </a:r>
            <a:r>
              <a:rPr lang="ru-RU" sz="2000" spc="-15" dirty="0" smtClean="0">
                <a:latin typeface="Arial" pitchFamily="34" charset="0"/>
                <a:cs typeface="Arial" pitchFamily="34" charset="0"/>
              </a:rPr>
              <a:t>слушателя.</a:t>
            </a:r>
            <a:endParaRPr lang="ru-RU" sz="2000" dirty="0" smtClean="0">
              <a:latin typeface="Arial" pitchFamily="34" charset="0"/>
              <a:cs typeface="Arial" pitchFamily="34" charset="0"/>
            </a:endParaRPr>
          </a:p>
          <a:p>
            <a:pPr marL="356870" indent="-344805" algn="just">
              <a:spcAft>
                <a:spcPts val="600"/>
              </a:spcAft>
              <a:buFont typeface="Arial MT"/>
              <a:buChar char="•"/>
              <a:tabLst>
                <a:tab pos="356870" algn="l"/>
                <a:tab pos="357505" algn="l"/>
              </a:tabLst>
            </a:pPr>
            <a:r>
              <a:rPr lang="ru-RU" sz="2000" spc="-5" dirty="0" smtClean="0">
                <a:latin typeface="Arial" pitchFamily="34" charset="0"/>
                <a:cs typeface="Arial" pitchFamily="34" charset="0"/>
              </a:rPr>
              <a:t>Наличие большого блока текста возможно в  презентациях в общем доступе, </a:t>
            </a:r>
            <a:r>
              <a:rPr lang="ru-RU" sz="2000" b="1" spc="-5" dirty="0" smtClean="0">
                <a:latin typeface="Arial" pitchFamily="34" charset="0"/>
                <a:cs typeface="Arial" pitchFamily="34" charset="0"/>
              </a:rPr>
              <a:t>как в этой,  </a:t>
            </a:r>
            <a:r>
              <a:rPr lang="ru-RU" sz="2000" spc="-5" dirty="0" smtClean="0">
                <a:latin typeface="Arial" pitchFamily="34" charset="0"/>
                <a:cs typeface="Arial" pitchFamily="34" charset="0"/>
              </a:rPr>
              <a:t>здесь докладчик </a:t>
            </a:r>
            <a:r>
              <a:rPr lang="ru-RU" sz="2000" b="1" spc="-5" dirty="0" smtClean="0">
                <a:latin typeface="Arial" pitchFamily="34" charset="0"/>
                <a:cs typeface="Arial" pitchFamily="34" charset="0"/>
              </a:rPr>
              <a:t>не присутствует. </a:t>
            </a:r>
            <a:r>
              <a:rPr lang="ru-RU" sz="2000" spc="-5" dirty="0" smtClean="0">
                <a:latin typeface="Arial" pitchFamily="34" charset="0"/>
                <a:cs typeface="Arial" pitchFamily="34" charset="0"/>
              </a:rPr>
              <a:t>То есть, формируйте презентацию, в соответствии с её  предназначением.</a:t>
            </a:r>
          </a:p>
          <a:p>
            <a:pPr marL="356870" indent="-344805" algn="just">
              <a:spcAft>
                <a:spcPts val="600"/>
              </a:spcAft>
              <a:buFont typeface="Arial MT"/>
              <a:buChar char="•"/>
              <a:tabLst>
                <a:tab pos="356870" algn="l"/>
                <a:tab pos="357505" algn="l"/>
              </a:tabLst>
            </a:pPr>
            <a:r>
              <a:rPr lang="ru-RU" sz="2000" spc="-5" dirty="0" smtClean="0">
                <a:latin typeface="Arial" pitchFamily="34" charset="0"/>
                <a:cs typeface="Arial" pitchFamily="34" charset="0"/>
              </a:rPr>
              <a:t>Выберите только три основных цвета шрифта:  для заголовка, основного текста и отдельных  врезок или цитат.</a:t>
            </a:r>
          </a:p>
          <a:p>
            <a:pPr marL="356870" indent="-344805" algn="just">
              <a:spcAft>
                <a:spcPts val="600"/>
              </a:spcAft>
              <a:buFont typeface="Arial MT"/>
              <a:buChar char="•"/>
              <a:tabLst>
                <a:tab pos="356870" algn="l"/>
                <a:tab pos="357505" algn="l"/>
              </a:tabLst>
            </a:pPr>
            <a:r>
              <a:rPr lang="ru-RU" sz="2000" spc="-5" dirty="0" smtClean="0">
                <a:latin typeface="Arial" pitchFamily="34" charset="0"/>
                <a:cs typeface="Arial" pitchFamily="34" charset="0"/>
              </a:rPr>
              <a:t>Желательно форматировать текст по ширине, не допускать «рваных» краёв текста.</a:t>
            </a:r>
          </a:p>
          <a:p>
            <a:pPr marL="356870" indent="-344805" algn="just">
              <a:spcAft>
                <a:spcPts val="600"/>
              </a:spcAft>
              <a:buFont typeface="Arial MT"/>
              <a:buChar char="•"/>
              <a:tabLst>
                <a:tab pos="356870" algn="l"/>
                <a:tab pos="357505" algn="l"/>
              </a:tabLst>
            </a:pPr>
            <a:endParaRPr lang="ru-RU" sz="2000" spc="-5" dirty="0" smtClean="0">
              <a:latin typeface="Arial" pitchFamily="34" charset="0"/>
              <a:cs typeface="Arial" pitchFamily="34" charset="0"/>
            </a:endParaRPr>
          </a:p>
          <a:p>
            <a:pPr marL="96838" indent="360363" algn="just">
              <a:spcAft>
                <a:spcPts val="600"/>
              </a:spcAft>
              <a:buFont typeface="+mj-lt"/>
              <a:buAutoNum type="arabicPeriod" startAt="5"/>
              <a:tabLst>
                <a:tab pos="357505" algn="l"/>
              </a:tabLst>
            </a:pPr>
            <a:endParaRPr lang="ru-RU" sz="2000" spc="-10" dirty="0" smtClean="0">
              <a:latin typeface="Arial" pitchFamily="34" charset="0"/>
              <a:cs typeface="Arial" pitchFamily="34" charset="0"/>
            </a:endParaRPr>
          </a:p>
          <a:p>
            <a:pPr marL="457200" indent="-457200" algn="just">
              <a:spcAft>
                <a:spcPts val="600"/>
              </a:spcAft>
            </a:pPr>
            <a:endParaRPr lang="ru-RU" sz="2000" dirty="0" smtClean="0">
              <a:latin typeface="Arial" pitchFamily="34" charset="0"/>
              <a:cs typeface="Arial" pitchFamily="34" charset="0"/>
            </a:endParaRPr>
          </a:p>
          <a:p>
            <a:pPr marL="457200" indent="-457200" algn="just">
              <a:spcAft>
                <a:spcPts val="600"/>
              </a:spcAft>
            </a:pPr>
            <a:endParaRPr lang="ru-RU" sz="2000"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3368824"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ТЕКСТ И ШРИФТ</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88032" y="1124744"/>
            <a:ext cx="8604448" cy="4093428"/>
          </a:xfrm>
          <a:prstGeom prst="rect">
            <a:avLst/>
          </a:prstGeom>
        </p:spPr>
        <p:txBody>
          <a:bodyPr wrap="square">
            <a:spAutoFit/>
          </a:bodyPr>
          <a:lstStyle/>
          <a:p>
            <a:pPr marR="5080" indent="533400" algn="just">
              <a:spcAft>
                <a:spcPts val="1200"/>
              </a:spcAft>
              <a:tabLst>
                <a:tab pos="356870" algn="l"/>
                <a:tab pos="357505" algn="l"/>
                <a:tab pos="2798445" algn="l"/>
              </a:tabLst>
            </a:pPr>
            <a:r>
              <a:rPr lang="ru-RU" sz="2000" spc="-10" dirty="0" smtClean="0">
                <a:latin typeface="Arial" pitchFamily="34" charset="0"/>
                <a:cs typeface="Arial" pitchFamily="34" charset="0"/>
              </a:rPr>
              <a:t>Фон слайдов лучше всего выбирать один и тот же на  протяжении всей презентации. Не стоит менять стиль на каждом новом слайде: его цвет и оформление, он не должен раздражать и первым бросаться в глаза. Главное в презентации – информация.</a:t>
            </a:r>
          </a:p>
          <a:p>
            <a:pPr marR="5080" indent="533400" algn="just">
              <a:spcAft>
                <a:spcPts val="1200"/>
              </a:spcAft>
              <a:tabLst>
                <a:tab pos="356870" algn="l"/>
                <a:tab pos="357505" algn="l"/>
                <a:tab pos="2798445" algn="l"/>
              </a:tabLst>
            </a:pPr>
            <a:r>
              <a:rPr lang="ru-RU" sz="2000" spc="-10" dirty="0" smtClean="0">
                <a:latin typeface="Arial" pitchFamily="34" charset="0"/>
                <a:cs typeface="Arial" pitchFamily="34" charset="0"/>
              </a:rPr>
              <a:t>Фоном может служить и фото, и рисунок, но он  должен соответствовать смыслу текста на слайде и  быть не ярче текстовой информации. Не мешать  восприятию информации.</a:t>
            </a:r>
          </a:p>
          <a:p>
            <a:pPr marR="5080" indent="533400" algn="just">
              <a:spcAft>
                <a:spcPts val="1200"/>
              </a:spcAft>
              <a:tabLst>
                <a:tab pos="356870" algn="l"/>
                <a:tab pos="357505" algn="l"/>
                <a:tab pos="2798445" algn="l"/>
              </a:tabLst>
            </a:pPr>
            <a:r>
              <a:rPr lang="ru-RU" sz="2000" spc="-10" dirty="0" smtClean="0">
                <a:latin typeface="Arial" pitchFamily="34" charset="0"/>
                <a:cs typeface="Arial" pitchFamily="34" charset="0"/>
              </a:rPr>
              <a:t>Цвет слайда и цвет шрифта не должны сливаться.</a:t>
            </a:r>
          </a:p>
          <a:p>
            <a:pPr marL="96838" indent="360363" algn="just">
              <a:spcAft>
                <a:spcPts val="600"/>
              </a:spcAft>
              <a:buFont typeface="+mj-lt"/>
              <a:buAutoNum type="arabicPeriod" startAt="5"/>
              <a:tabLst>
                <a:tab pos="357505" algn="l"/>
              </a:tabLst>
            </a:pPr>
            <a:endParaRPr lang="ru-RU" sz="2000" spc="-10" dirty="0" smtClean="0">
              <a:latin typeface="Arial" pitchFamily="34" charset="0"/>
              <a:cs typeface="Arial" pitchFamily="34" charset="0"/>
            </a:endParaRPr>
          </a:p>
          <a:p>
            <a:pPr marL="457200" indent="-457200" algn="just">
              <a:spcAft>
                <a:spcPts val="600"/>
              </a:spcAft>
            </a:pPr>
            <a:endParaRPr lang="ru-RU" sz="2000" dirty="0" smtClean="0">
              <a:latin typeface="Arial" pitchFamily="34" charset="0"/>
              <a:cs typeface="Arial" pitchFamily="34" charset="0"/>
            </a:endParaRPr>
          </a:p>
          <a:p>
            <a:pPr marL="457200" indent="-457200" algn="just">
              <a:spcAft>
                <a:spcPts val="600"/>
              </a:spcAft>
            </a:pPr>
            <a:endParaRPr lang="ru-RU" sz="2000"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5097016"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ФОН И ЦВЕТ ПРЕЗЕНТАЦИИ</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88032" y="1124744"/>
            <a:ext cx="7812360" cy="5416868"/>
          </a:xfrm>
          <a:prstGeom prst="rect">
            <a:avLst/>
          </a:prstGeom>
        </p:spPr>
        <p:txBody>
          <a:bodyPr wrap="square">
            <a:spAutoFit/>
          </a:bodyPr>
          <a:lstStyle/>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Рекомендуется использовать не более 3 цветов из  общей палитры, а также делать его одинаковым на  всех слайдах.</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Лучший цвет белый. Пестрота на слайде не способствует хорошему восприятию информации.</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Сочетание цвета шрифта и фона не должно  раздражать глаза, если используется светлый шрифт,  то лучше остановить выбор на темном фоне. Или  наоборот: если тёмный текст, то светлый фон, иначе  буквы будет плохо видно.</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Текст должен быть четким и хорошо различимым</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Уделите внимание сочетанию цветов, используемых  на слайде.</a:t>
            </a:r>
          </a:p>
          <a:p>
            <a:pPr marL="96838" indent="360363" algn="just">
              <a:spcAft>
                <a:spcPts val="600"/>
              </a:spcAft>
              <a:buFont typeface="Arial" pitchFamily="34" charset="0"/>
              <a:buChar char="•"/>
              <a:tabLst>
                <a:tab pos="357505" algn="l"/>
              </a:tabLst>
            </a:pPr>
            <a:endParaRPr lang="ru-RU" sz="2200" spc="-10" dirty="0" smtClean="0">
              <a:latin typeface="Arial" pitchFamily="34" charset="0"/>
              <a:cs typeface="Arial" pitchFamily="34" charset="0"/>
            </a:endParaRPr>
          </a:p>
          <a:p>
            <a:pPr marL="457200" indent="-457200" algn="just">
              <a:spcAft>
                <a:spcPts val="600"/>
              </a:spcAft>
              <a:buFont typeface="Arial" pitchFamily="34" charset="0"/>
              <a:buChar char="•"/>
            </a:pPr>
            <a:endParaRPr lang="ru-RU" sz="2200" dirty="0" smtClean="0">
              <a:latin typeface="Arial" pitchFamily="34" charset="0"/>
              <a:cs typeface="Arial" pitchFamily="34" charset="0"/>
            </a:endParaRPr>
          </a:p>
          <a:p>
            <a:pPr marL="457200" indent="-457200" algn="just">
              <a:spcAft>
                <a:spcPts val="600"/>
              </a:spcAft>
              <a:buFont typeface="Arial" pitchFamily="34" charset="0"/>
              <a:buChar char="•"/>
            </a:pPr>
            <a:endParaRPr lang="ru-RU" sz="2200"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3008784"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ЦВЕТ СЛАЙДА</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7" name="object 4"/>
          <p:cNvPicPr/>
          <p:nvPr/>
        </p:nvPicPr>
        <p:blipFill>
          <a:blip r:embed="rId3" cstate="print"/>
          <a:stretch>
            <a:fillRect/>
          </a:stretch>
        </p:blipFill>
        <p:spPr>
          <a:xfrm>
            <a:off x="8247888" y="836712"/>
            <a:ext cx="896111" cy="5506175"/>
          </a:xfrm>
          <a:prstGeom prst="rect">
            <a:avLst/>
          </a:prstGeom>
        </p:spPr>
      </p:pic>
      <p:pic>
        <p:nvPicPr>
          <p:cNvPr id="10" name="object 5"/>
          <p:cNvPicPr/>
          <p:nvPr/>
        </p:nvPicPr>
        <p:blipFill>
          <a:blip r:embed="rId4" cstate="print">
            <a:clrChange>
              <a:clrFrom>
                <a:srgbClr val="F5FFFF"/>
              </a:clrFrom>
              <a:clrTo>
                <a:srgbClr val="F5FFFF">
                  <a:alpha val="0"/>
                </a:srgbClr>
              </a:clrTo>
            </a:clrChange>
          </a:blip>
          <a:stretch>
            <a:fillRect/>
          </a:stretch>
        </p:blipFill>
        <p:spPr>
          <a:xfrm>
            <a:off x="2123728" y="5157192"/>
            <a:ext cx="1440160" cy="1224136"/>
          </a:xfrm>
          <a:prstGeom prst="rect">
            <a:avLst/>
          </a:prstGeom>
        </p:spPr>
      </p:pic>
      <p:pic>
        <p:nvPicPr>
          <p:cNvPr id="11" name="object 6"/>
          <p:cNvPicPr/>
          <p:nvPr/>
        </p:nvPicPr>
        <p:blipFill>
          <a:blip r:embed="rId5" cstate="print">
            <a:clrChange>
              <a:clrFrom>
                <a:srgbClr val="FBF3F0"/>
              </a:clrFrom>
              <a:clrTo>
                <a:srgbClr val="FBF3F0">
                  <a:alpha val="0"/>
                </a:srgbClr>
              </a:clrTo>
            </a:clrChange>
          </a:blip>
          <a:stretch>
            <a:fillRect/>
          </a:stretch>
        </p:blipFill>
        <p:spPr>
          <a:xfrm>
            <a:off x="611560" y="5157192"/>
            <a:ext cx="1296144" cy="1224136"/>
          </a:xfrm>
          <a:prstGeom prst="rect">
            <a:avLst/>
          </a:prstGeom>
        </p:spPr>
      </p:pic>
      <p:pic>
        <p:nvPicPr>
          <p:cNvPr id="12" name="object 7"/>
          <p:cNvPicPr/>
          <p:nvPr/>
        </p:nvPicPr>
        <p:blipFill>
          <a:blip r:embed="rId6" cstate="print"/>
          <a:stretch>
            <a:fillRect/>
          </a:stretch>
        </p:blipFill>
        <p:spPr>
          <a:xfrm>
            <a:off x="3995936" y="5183877"/>
            <a:ext cx="1871472" cy="1197863"/>
          </a:xfrm>
          <a:prstGeom prst="rect">
            <a:avLst/>
          </a:prstGeom>
        </p:spPr>
      </p:pic>
      <p:pic>
        <p:nvPicPr>
          <p:cNvPr id="13" name="object 8"/>
          <p:cNvPicPr/>
          <p:nvPr/>
        </p:nvPicPr>
        <p:blipFill>
          <a:blip r:embed="rId7" cstate="print"/>
          <a:stretch>
            <a:fillRect/>
          </a:stretch>
        </p:blipFill>
        <p:spPr>
          <a:xfrm>
            <a:off x="6156176" y="5157192"/>
            <a:ext cx="1581912" cy="1197863"/>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_HD_обои\00002_alfacs.jpeg"/>
          <p:cNvPicPr>
            <a:picLocks noChangeAspect="1" noChangeArrowheads="1"/>
          </p:cNvPicPr>
          <p:nvPr/>
        </p:nvPicPr>
        <p:blipFill>
          <a:blip r:embed="rId2" cstate="print"/>
          <a:srcRect l="11086"/>
          <a:stretch>
            <a:fillRect/>
          </a:stretch>
        </p:blipFill>
        <p:spPr bwMode="auto">
          <a:xfrm>
            <a:off x="0" y="-5417"/>
            <a:ext cx="9144000" cy="6863417"/>
          </a:xfrm>
          <a:prstGeom prst="rect">
            <a:avLst/>
          </a:prstGeom>
          <a:noFill/>
        </p:spPr>
      </p:pic>
      <p:sp>
        <p:nvSpPr>
          <p:cNvPr id="3" name="object 3"/>
          <p:cNvSpPr txBox="1">
            <a:spLocks noGrp="1"/>
          </p:cNvSpPr>
          <p:nvPr>
            <p:ph type="title"/>
          </p:nvPr>
        </p:nvSpPr>
        <p:spPr>
          <a:xfrm>
            <a:off x="467545" y="844672"/>
            <a:ext cx="8136904" cy="568104"/>
          </a:xfrm>
          <a:prstGeom prst="rect">
            <a:avLst/>
          </a:prstGeom>
        </p:spPr>
        <p:txBody>
          <a:bodyPr vert="horz" wrap="square" lIns="0" tIns="13970" rIns="0" bIns="0" rtlCol="0">
            <a:spAutoFit/>
          </a:bodyPr>
          <a:lstStyle/>
          <a:p>
            <a:pPr marL="12700">
              <a:lnSpc>
                <a:spcPct val="100000"/>
              </a:lnSpc>
              <a:spcBef>
                <a:spcPts val="110"/>
              </a:spcBef>
            </a:pPr>
            <a:r>
              <a:rPr lang="ru-RU" sz="3600" spc="5" dirty="0" smtClean="0">
                <a:solidFill>
                  <a:schemeClr val="tx1">
                    <a:lumMod val="95000"/>
                    <a:lumOff val="5000"/>
                  </a:schemeClr>
                </a:solidFill>
              </a:rPr>
              <a:t>Использование фонового изображения</a:t>
            </a:r>
            <a:endParaRPr sz="3600" dirty="0">
              <a:solidFill>
                <a:schemeClr val="tx1">
                  <a:lumMod val="95000"/>
                  <a:lumOff val="5000"/>
                </a:schemeClr>
              </a:solidFill>
            </a:endParaRPr>
          </a:p>
        </p:txBody>
      </p:sp>
      <p:sp>
        <p:nvSpPr>
          <p:cNvPr id="4" name="object 4"/>
          <p:cNvSpPr txBox="1"/>
          <p:nvPr/>
        </p:nvSpPr>
        <p:spPr>
          <a:xfrm>
            <a:off x="546608" y="1586071"/>
            <a:ext cx="8032115" cy="4147185"/>
          </a:xfrm>
          <a:prstGeom prst="rect">
            <a:avLst/>
          </a:prstGeom>
        </p:spPr>
        <p:txBody>
          <a:bodyPr vert="horz" wrap="square" lIns="0" tIns="11430" rIns="0" bIns="0" rtlCol="0">
            <a:spAutoFit/>
          </a:bodyPr>
          <a:lstStyle/>
          <a:p>
            <a:pPr marL="356870" marR="80645" indent="-344805" algn="just">
              <a:lnSpc>
                <a:spcPct val="100000"/>
              </a:lnSpc>
              <a:spcBef>
                <a:spcPts val="90"/>
              </a:spcBef>
              <a:buFont typeface="Arial MT"/>
              <a:buChar char="•"/>
              <a:tabLst>
                <a:tab pos="356870" algn="l"/>
                <a:tab pos="357505" algn="l"/>
              </a:tabLst>
            </a:pPr>
            <a:r>
              <a:rPr sz="2600" spc="-10" dirty="0">
                <a:solidFill>
                  <a:srgbClr val="FF0000"/>
                </a:solidFill>
                <a:latin typeface="Calibri"/>
                <a:cs typeface="Calibri"/>
              </a:rPr>
              <a:t>Фон</a:t>
            </a:r>
            <a:r>
              <a:rPr sz="2600" dirty="0">
                <a:solidFill>
                  <a:srgbClr val="FF0000"/>
                </a:solidFill>
                <a:latin typeface="Calibri"/>
                <a:cs typeface="Calibri"/>
              </a:rPr>
              <a:t> </a:t>
            </a:r>
            <a:r>
              <a:rPr sz="2600" spc="-10" dirty="0">
                <a:solidFill>
                  <a:srgbClr val="FF0000"/>
                </a:solidFill>
                <a:latin typeface="Calibri"/>
                <a:cs typeface="Calibri"/>
              </a:rPr>
              <a:t>слайдов</a:t>
            </a:r>
            <a:r>
              <a:rPr sz="2600" spc="30" dirty="0">
                <a:solidFill>
                  <a:srgbClr val="FF0000"/>
                </a:solidFill>
                <a:latin typeface="Calibri"/>
                <a:cs typeface="Calibri"/>
              </a:rPr>
              <a:t> </a:t>
            </a:r>
            <a:r>
              <a:rPr sz="2600" spc="-10" dirty="0">
                <a:solidFill>
                  <a:srgbClr val="FF0000"/>
                </a:solidFill>
                <a:latin typeface="Calibri"/>
                <a:cs typeface="Calibri"/>
              </a:rPr>
              <a:t>лучше всего</a:t>
            </a:r>
            <a:r>
              <a:rPr sz="2600" dirty="0">
                <a:solidFill>
                  <a:srgbClr val="FF0000"/>
                </a:solidFill>
                <a:latin typeface="Calibri"/>
                <a:cs typeface="Calibri"/>
              </a:rPr>
              <a:t> </a:t>
            </a:r>
            <a:r>
              <a:rPr sz="2600" spc="-5" dirty="0">
                <a:solidFill>
                  <a:srgbClr val="FF0000"/>
                </a:solidFill>
                <a:latin typeface="Calibri"/>
                <a:cs typeface="Calibri"/>
              </a:rPr>
              <a:t>выбирать</a:t>
            </a:r>
            <a:r>
              <a:rPr sz="2600" spc="15" dirty="0">
                <a:solidFill>
                  <a:srgbClr val="FF0000"/>
                </a:solidFill>
                <a:latin typeface="Calibri"/>
                <a:cs typeface="Calibri"/>
              </a:rPr>
              <a:t> </a:t>
            </a:r>
            <a:r>
              <a:rPr sz="2600" spc="-30" dirty="0">
                <a:solidFill>
                  <a:srgbClr val="FF0000"/>
                </a:solidFill>
                <a:latin typeface="Calibri"/>
                <a:cs typeface="Calibri"/>
              </a:rPr>
              <a:t>один</a:t>
            </a:r>
            <a:r>
              <a:rPr sz="2600" spc="10" dirty="0">
                <a:solidFill>
                  <a:srgbClr val="FF0000"/>
                </a:solidFill>
                <a:latin typeface="Calibri"/>
                <a:cs typeface="Calibri"/>
              </a:rPr>
              <a:t> </a:t>
            </a:r>
            <a:r>
              <a:rPr sz="2600" spc="-5" dirty="0">
                <a:solidFill>
                  <a:srgbClr val="FF0000"/>
                </a:solidFill>
                <a:latin typeface="Calibri"/>
                <a:cs typeface="Calibri"/>
              </a:rPr>
              <a:t>и</a:t>
            </a:r>
            <a:r>
              <a:rPr sz="2600" spc="-10" dirty="0">
                <a:solidFill>
                  <a:srgbClr val="FF0000"/>
                </a:solidFill>
                <a:latin typeface="Calibri"/>
                <a:cs typeface="Calibri"/>
              </a:rPr>
              <a:t> </a:t>
            </a:r>
            <a:r>
              <a:rPr sz="2600" spc="-20" dirty="0">
                <a:solidFill>
                  <a:srgbClr val="FF0000"/>
                </a:solidFill>
                <a:latin typeface="Calibri"/>
                <a:cs typeface="Calibri"/>
              </a:rPr>
              <a:t>тот</a:t>
            </a:r>
            <a:r>
              <a:rPr sz="2600" spc="5" dirty="0">
                <a:solidFill>
                  <a:srgbClr val="FF0000"/>
                </a:solidFill>
                <a:latin typeface="Calibri"/>
                <a:cs typeface="Calibri"/>
              </a:rPr>
              <a:t> </a:t>
            </a:r>
            <a:r>
              <a:rPr sz="2600" spc="-25" dirty="0">
                <a:solidFill>
                  <a:srgbClr val="FF0000"/>
                </a:solidFill>
                <a:latin typeface="Calibri"/>
                <a:cs typeface="Calibri"/>
              </a:rPr>
              <a:t>же</a:t>
            </a:r>
            <a:r>
              <a:rPr sz="2600" dirty="0">
                <a:solidFill>
                  <a:srgbClr val="FF0000"/>
                </a:solidFill>
                <a:latin typeface="Calibri"/>
                <a:cs typeface="Calibri"/>
              </a:rPr>
              <a:t> </a:t>
            </a:r>
            <a:r>
              <a:rPr sz="2600" spc="-5" dirty="0">
                <a:solidFill>
                  <a:srgbClr val="FF0000"/>
                </a:solidFill>
                <a:latin typeface="Calibri"/>
                <a:cs typeface="Calibri"/>
              </a:rPr>
              <a:t>на </a:t>
            </a:r>
            <a:r>
              <a:rPr sz="2600" dirty="0">
                <a:solidFill>
                  <a:srgbClr val="FF0000"/>
                </a:solidFill>
                <a:latin typeface="Calibri"/>
                <a:cs typeface="Calibri"/>
              </a:rPr>
              <a:t> </a:t>
            </a:r>
            <a:r>
              <a:rPr sz="2600" spc="-15" dirty="0">
                <a:solidFill>
                  <a:srgbClr val="FF0000"/>
                </a:solidFill>
                <a:latin typeface="Calibri"/>
                <a:cs typeface="Calibri"/>
              </a:rPr>
              <a:t>протяжении</a:t>
            </a:r>
            <a:r>
              <a:rPr sz="2600" spc="25" dirty="0">
                <a:solidFill>
                  <a:srgbClr val="FF0000"/>
                </a:solidFill>
                <a:latin typeface="Calibri"/>
                <a:cs typeface="Calibri"/>
              </a:rPr>
              <a:t> </a:t>
            </a:r>
            <a:r>
              <a:rPr sz="2600" spc="-5" dirty="0">
                <a:solidFill>
                  <a:srgbClr val="FF0000"/>
                </a:solidFill>
                <a:latin typeface="Calibri"/>
                <a:cs typeface="Calibri"/>
              </a:rPr>
              <a:t>всей</a:t>
            </a:r>
            <a:r>
              <a:rPr sz="2600" spc="-20" dirty="0">
                <a:solidFill>
                  <a:srgbClr val="FF0000"/>
                </a:solidFill>
                <a:latin typeface="Calibri"/>
                <a:cs typeface="Calibri"/>
              </a:rPr>
              <a:t> </a:t>
            </a:r>
            <a:r>
              <a:rPr sz="2600" spc="-5" dirty="0">
                <a:solidFill>
                  <a:srgbClr val="FF0000"/>
                </a:solidFill>
                <a:latin typeface="Calibri"/>
                <a:cs typeface="Calibri"/>
              </a:rPr>
              <a:t>презентации.</a:t>
            </a:r>
            <a:r>
              <a:rPr sz="2600" spc="20" dirty="0">
                <a:solidFill>
                  <a:srgbClr val="FF0000"/>
                </a:solidFill>
                <a:latin typeface="Calibri"/>
                <a:cs typeface="Calibri"/>
              </a:rPr>
              <a:t> </a:t>
            </a:r>
            <a:r>
              <a:rPr sz="2600" spc="-10" dirty="0">
                <a:solidFill>
                  <a:srgbClr val="FF0000"/>
                </a:solidFill>
                <a:latin typeface="Calibri"/>
                <a:cs typeface="Calibri"/>
              </a:rPr>
              <a:t>Не</a:t>
            </a:r>
            <a:r>
              <a:rPr sz="2600" spc="20" dirty="0">
                <a:solidFill>
                  <a:srgbClr val="FF0000"/>
                </a:solidFill>
                <a:latin typeface="Calibri"/>
                <a:cs typeface="Calibri"/>
              </a:rPr>
              <a:t> </a:t>
            </a:r>
            <a:r>
              <a:rPr sz="2600" spc="-10" dirty="0">
                <a:solidFill>
                  <a:srgbClr val="FF0000"/>
                </a:solidFill>
                <a:latin typeface="Calibri"/>
                <a:cs typeface="Calibri"/>
              </a:rPr>
              <a:t>стоит</a:t>
            </a:r>
            <a:r>
              <a:rPr sz="2600" spc="10" dirty="0">
                <a:solidFill>
                  <a:srgbClr val="FF0000"/>
                </a:solidFill>
                <a:latin typeface="Calibri"/>
                <a:cs typeface="Calibri"/>
              </a:rPr>
              <a:t> </a:t>
            </a:r>
            <a:r>
              <a:rPr sz="2600" spc="-10" dirty="0">
                <a:solidFill>
                  <a:srgbClr val="FF0000"/>
                </a:solidFill>
                <a:latin typeface="Calibri"/>
                <a:cs typeface="Calibri"/>
              </a:rPr>
              <a:t>менять</a:t>
            </a:r>
            <a:r>
              <a:rPr sz="2600" spc="10" dirty="0">
                <a:solidFill>
                  <a:srgbClr val="FF0000"/>
                </a:solidFill>
                <a:latin typeface="Calibri"/>
                <a:cs typeface="Calibri"/>
              </a:rPr>
              <a:t> </a:t>
            </a:r>
            <a:r>
              <a:rPr sz="2600" spc="-10" dirty="0">
                <a:solidFill>
                  <a:srgbClr val="FF0000"/>
                </a:solidFill>
                <a:latin typeface="Calibri"/>
                <a:cs typeface="Calibri"/>
              </a:rPr>
              <a:t>стиль</a:t>
            </a:r>
            <a:endParaRPr sz="2600" dirty="0">
              <a:solidFill>
                <a:srgbClr val="FF0000"/>
              </a:solidFill>
              <a:latin typeface="Calibri"/>
              <a:cs typeface="Calibri"/>
            </a:endParaRPr>
          </a:p>
          <a:p>
            <a:pPr marL="356870" marR="5080" algn="just">
              <a:lnSpc>
                <a:spcPct val="100000"/>
              </a:lnSpc>
              <a:spcBef>
                <a:spcPts val="5"/>
              </a:spcBef>
              <a:tabLst>
                <a:tab pos="840740" algn="l"/>
                <a:tab pos="4234180" algn="l"/>
              </a:tabLst>
            </a:pPr>
            <a:r>
              <a:rPr sz="2600" spc="-5" dirty="0">
                <a:solidFill>
                  <a:srgbClr val="FF0000"/>
                </a:solidFill>
                <a:latin typeface="Calibri"/>
                <a:cs typeface="Calibri"/>
              </a:rPr>
              <a:t>на	</a:t>
            </a:r>
            <a:r>
              <a:rPr sz="2600" spc="-25" dirty="0">
                <a:solidFill>
                  <a:srgbClr val="FF0000"/>
                </a:solidFill>
                <a:latin typeface="Calibri"/>
                <a:cs typeface="Calibri"/>
              </a:rPr>
              <a:t>каждом</a:t>
            </a:r>
            <a:r>
              <a:rPr sz="2600" spc="40" dirty="0">
                <a:solidFill>
                  <a:srgbClr val="FF0000"/>
                </a:solidFill>
                <a:latin typeface="Calibri"/>
                <a:cs typeface="Calibri"/>
              </a:rPr>
              <a:t> </a:t>
            </a:r>
            <a:r>
              <a:rPr sz="2600" spc="-5" dirty="0">
                <a:solidFill>
                  <a:srgbClr val="FF0000"/>
                </a:solidFill>
                <a:latin typeface="Calibri"/>
                <a:cs typeface="Calibri"/>
              </a:rPr>
              <a:t>новом</a:t>
            </a:r>
            <a:r>
              <a:rPr sz="2600" spc="15" dirty="0">
                <a:solidFill>
                  <a:srgbClr val="FF0000"/>
                </a:solidFill>
                <a:latin typeface="Calibri"/>
                <a:cs typeface="Calibri"/>
              </a:rPr>
              <a:t> </a:t>
            </a:r>
            <a:r>
              <a:rPr sz="2600" spc="-10" dirty="0">
                <a:solidFill>
                  <a:srgbClr val="FF0000"/>
                </a:solidFill>
                <a:latin typeface="Calibri"/>
                <a:cs typeface="Calibri"/>
              </a:rPr>
              <a:t>слайде:	</a:t>
            </a:r>
            <a:r>
              <a:rPr sz="2600" spc="-15" dirty="0">
                <a:solidFill>
                  <a:srgbClr val="FF0000"/>
                </a:solidFill>
                <a:latin typeface="Calibri"/>
                <a:cs typeface="Calibri"/>
              </a:rPr>
              <a:t>его</a:t>
            </a:r>
            <a:r>
              <a:rPr sz="2600" spc="-10" dirty="0">
                <a:solidFill>
                  <a:srgbClr val="FF0000"/>
                </a:solidFill>
                <a:latin typeface="Calibri"/>
                <a:cs typeface="Calibri"/>
              </a:rPr>
              <a:t> цвет</a:t>
            </a:r>
            <a:r>
              <a:rPr sz="2600" dirty="0">
                <a:solidFill>
                  <a:srgbClr val="FF0000"/>
                </a:solidFill>
                <a:latin typeface="Calibri"/>
                <a:cs typeface="Calibri"/>
              </a:rPr>
              <a:t> </a:t>
            </a:r>
            <a:r>
              <a:rPr sz="2600" spc="-5" dirty="0">
                <a:solidFill>
                  <a:srgbClr val="FF0000"/>
                </a:solidFill>
                <a:latin typeface="Calibri"/>
                <a:cs typeface="Calibri"/>
              </a:rPr>
              <a:t>и</a:t>
            </a:r>
            <a:r>
              <a:rPr sz="2600" spc="-40" dirty="0">
                <a:solidFill>
                  <a:srgbClr val="FF0000"/>
                </a:solidFill>
                <a:latin typeface="Calibri"/>
                <a:cs typeface="Calibri"/>
              </a:rPr>
              <a:t> </a:t>
            </a:r>
            <a:r>
              <a:rPr sz="2600" spc="-10" dirty="0">
                <a:solidFill>
                  <a:srgbClr val="FF0000"/>
                </a:solidFill>
                <a:latin typeface="Calibri"/>
                <a:cs typeface="Calibri"/>
              </a:rPr>
              <a:t>оформление,</a:t>
            </a:r>
            <a:r>
              <a:rPr sz="2600" spc="25" dirty="0">
                <a:solidFill>
                  <a:srgbClr val="FF0000"/>
                </a:solidFill>
                <a:latin typeface="Calibri"/>
                <a:cs typeface="Calibri"/>
              </a:rPr>
              <a:t> </a:t>
            </a:r>
            <a:r>
              <a:rPr sz="2600" spc="-10" dirty="0">
                <a:solidFill>
                  <a:srgbClr val="FF0000"/>
                </a:solidFill>
                <a:latin typeface="Calibri"/>
                <a:cs typeface="Calibri"/>
              </a:rPr>
              <a:t>он </a:t>
            </a:r>
            <a:r>
              <a:rPr sz="2600" spc="-570" dirty="0">
                <a:solidFill>
                  <a:srgbClr val="FF0000"/>
                </a:solidFill>
                <a:latin typeface="Calibri"/>
                <a:cs typeface="Calibri"/>
              </a:rPr>
              <a:t> </a:t>
            </a:r>
            <a:r>
              <a:rPr sz="2600" spc="-5" dirty="0">
                <a:solidFill>
                  <a:srgbClr val="FF0000"/>
                </a:solidFill>
                <a:latin typeface="Calibri"/>
                <a:cs typeface="Calibri"/>
              </a:rPr>
              <a:t>не</a:t>
            </a:r>
            <a:r>
              <a:rPr sz="2600" spc="-15" dirty="0">
                <a:solidFill>
                  <a:srgbClr val="FF0000"/>
                </a:solidFill>
                <a:latin typeface="Calibri"/>
                <a:cs typeface="Calibri"/>
              </a:rPr>
              <a:t> </a:t>
            </a:r>
            <a:r>
              <a:rPr sz="2600" spc="-25" dirty="0">
                <a:solidFill>
                  <a:srgbClr val="FF0000"/>
                </a:solidFill>
                <a:latin typeface="Calibri"/>
                <a:cs typeface="Calibri"/>
              </a:rPr>
              <a:t>должен</a:t>
            </a:r>
            <a:r>
              <a:rPr sz="2600" spc="15" dirty="0">
                <a:solidFill>
                  <a:srgbClr val="FF0000"/>
                </a:solidFill>
                <a:latin typeface="Calibri"/>
                <a:cs typeface="Calibri"/>
              </a:rPr>
              <a:t> </a:t>
            </a:r>
            <a:r>
              <a:rPr sz="2600" spc="-15" dirty="0">
                <a:solidFill>
                  <a:srgbClr val="FF0000"/>
                </a:solidFill>
                <a:latin typeface="Calibri"/>
                <a:cs typeface="Calibri"/>
              </a:rPr>
              <a:t>раздражать</a:t>
            </a:r>
            <a:r>
              <a:rPr sz="2600" spc="15" dirty="0">
                <a:solidFill>
                  <a:srgbClr val="FF0000"/>
                </a:solidFill>
                <a:latin typeface="Calibri"/>
                <a:cs typeface="Calibri"/>
              </a:rPr>
              <a:t> </a:t>
            </a:r>
            <a:r>
              <a:rPr sz="2600" spc="-5" dirty="0">
                <a:solidFill>
                  <a:srgbClr val="FF0000"/>
                </a:solidFill>
                <a:latin typeface="Calibri"/>
                <a:cs typeface="Calibri"/>
              </a:rPr>
              <a:t>и первым</a:t>
            </a:r>
            <a:r>
              <a:rPr sz="2600" spc="15" dirty="0">
                <a:solidFill>
                  <a:srgbClr val="FF0000"/>
                </a:solidFill>
                <a:latin typeface="Calibri"/>
                <a:cs typeface="Calibri"/>
              </a:rPr>
              <a:t> </a:t>
            </a:r>
            <a:r>
              <a:rPr sz="2600" spc="-5" dirty="0">
                <a:solidFill>
                  <a:srgbClr val="FF0000"/>
                </a:solidFill>
                <a:latin typeface="Calibri"/>
                <a:cs typeface="Calibri"/>
              </a:rPr>
              <a:t>бросаться</a:t>
            </a:r>
            <a:r>
              <a:rPr sz="2600" dirty="0">
                <a:solidFill>
                  <a:srgbClr val="FF0000"/>
                </a:solidFill>
                <a:latin typeface="Calibri"/>
                <a:cs typeface="Calibri"/>
              </a:rPr>
              <a:t> </a:t>
            </a:r>
            <a:r>
              <a:rPr sz="2600" spc="-5" dirty="0">
                <a:solidFill>
                  <a:srgbClr val="FF0000"/>
                </a:solidFill>
                <a:latin typeface="Calibri"/>
                <a:cs typeface="Calibri"/>
              </a:rPr>
              <a:t>в </a:t>
            </a:r>
            <a:r>
              <a:rPr sz="2600" spc="-25" dirty="0">
                <a:solidFill>
                  <a:srgbClr val="FF0000"/>
                </a:solidFill>
                <a:latin typeface="Calibri"/>
                <a:cs typeface="Calibri"/>
              </a:rPr>
              <a:t>глаза.</a:t>
            </a:r>
            <a:endParaRPr sz="2600" dirty="0">
              <a:solidFill>
                <a:srgbClr val="FF0000"/>
              </a:solidFill>
              <a:latin typeface="Calibri"/>
              <a:cs typeface="Calibri"/>
            </a:endParaRPr>
          </a:p>
          <a:p>
            <a:pPr marL="356870" algn="just">
              <a:lnSpc>
                <a:spcPct val="100000"/>
              </a:lnSpc>
            </a:pPr>
            <a:r>
              <a:rPr sz="2600" spc="-45" dirty="0">
                <a:solidFill>
                  <a:srgbClr val="FF0000"/>
                </a:solidFill>
                <a:latin typeface="Calibri"/>
                <a:cs typeface="Calibri"/>
              </a:rPr>
              <a:t>Главное</a:t>
            </a:r>
            <a:r>
              <a:rPr sz="2600" dirty="0">
                <a:solidFill>
                  <a:srgbClr val="FF0000"/>
                </a:solidFill>
                <a:latin typeface="Calibri"/>
                <a:cs typeface="Calibri"/>
              </a:rPr>
              <a:t> </a:t>
            </a:r>
            <a:r>
              <a:rPr sz="2600" spc="-5" dirty="0">
                <a:solidFill>
                  <a:srgbClr val="FF0000"/>
                </a:solidFill>
                <a:latin typeface="Calibri"/>
                <a:cs typeface="Calibri"/>
              </a:rPr>
              <a:t>в</a:t>
            </a:r>
            <a:r>
              <a:rPr sz="2600" dirty="0">
                <a:solidFill>
                  <a:srgbClr val="FF0000"/>
                </a:solidFill>
                <a:latin typeface="Calibri"/>
                <a:cs typeface="Calibri"/>
              </a:rPr>
              <a:t> </a:t>
            </a:r>
            <a:r>
              <a:rPr sz="2600" spc="-5" dirty="0">
                <a:solidFill>
                  <a:srgbClr val="FF0000"/>
                </a:solidFill>
                <a:latin typeface="Calibri"/>
                <a:cs typeface="Calibri"/>
              </a:rPr>
              <a:t>презентации</a:t>
            </a:r>
            <a:r>
              <a:rPr sz="2600" spc="25" dirty="0">
                <a:solidFill>
                  <a:srgbClr val="FF0000"/>
                </a:solidFill>
                <a:latin typeface="Calibri"/>
                <a:cs typeface="Calibri"/>
              </a:rPr>
              <a:t> </a:t>
            </a:r>
            <a:r>
              <a:rPr sz="2600" spc="-5" dirty="0">
                <a:solidFill>
                  <a:srgbClr val="FF0000"/>
                </a:solidFill>
                <a:latin typeface="Calibri"/>
                <a:cs typeface="Calibri"/>
              </a:rPr>
              <a:t>–</a:t>
            </a:r>
            <a:r>
              <a:rPr sz="2600" spc="5" dirty="0">
                <a:solidFill>
                  <a:srgbClr val="FF0000"/>
                </a:solidFill>
                <a:latin typeface="Calibri"/>
                <a:cs typeface="Calibri"/>
              </a:rPr>
              <a:t> </a:t>
            </a:r>
            <a:r>
              <a:rPr sz="2600" spc="-10" dirty="0">
                <a:solidFill>
                  <a:srgbClr val="FF0000"/>
                </a:solidFill>
                <a:latin typeface="Calibri"/>
                <a:cs typeface="Calibri"/>
              </a:rPr>
              <a:t>информация.</a:t>
            </a:r>
            <a:endParaRPr sz="2600" dirty="0">
              <a:solidFill>
                <a:srgbClr val="FF0000"/>
              </a:solidFill>
              <a:latin typeface="Calibri"/>
              <a:cs typeface="Calibri"/>
            </a:endParaRPr>
          </a:p>
          <a:p>
            <a:pPr marL="356870" marR="469265" indent="-344805" algn="just">
              <a:lnSpc>
                <a:spcPct val="100000"/>
              </a:lnSpc>
              <a:spcBef>
                <a:spcPts val="625"/>
              </a:spcBef>
              <a:buFont typeface="Arial MT"/>
              <a:buChar char="•"/>
              <a:tabLst>
                <a:tab pos="429895" algn="l"/>
                <a:tab pos="430530" algn="l"/>
              </a:tabLst>
            </a:pPr>
            <a:r>
              <a:rPr dirty="0">
                <a:solidFill>
                  <a:srgbClr val="FF0000"/>
                </a:solidFill>
              </a:rPr>
              <a:t>	</a:t>
            </a:r>
            <a:r>
              <a:rPr sz="2600" spc="-10" dirty="0">
                <a:solidFill>
                  <a:srgbClr val="FF0000"/>
                </a:solidFill>
                <a:latin typeface="Calibri"/>
                <a:cs typeface="Calibri"/>
              </a:rPr>
              <a:t>Фоном</a:t>
            </a:r>
            <a:r>
              <a:rPr sz="2600" spc="30" dirty="0">
                <a:solidFill>
                  <a:srgbClr val="FF0000"/>
                </a:solidFill>
                <a:latin typeface="Calibri"/>
                <a:cs typeface="Calibri"/>
              </a:rPr>
              <a:t> </a:t>
            </a:r>
            <a:r>
              <a:rPr sz="2600" spc="-20" dirty="0">
                <a:solidFill>
                  <a:srgbClr val="FF0000"/>
                </a:solidFill>
                <a:latin typeface="Calibri"/>
                <a:cs typeface="Calibri"/>
              </a:rPr>
              <a:t>может</a:t>
            </a:r>
            <a:r>
              <a:rPr sz="2600" spc="15" dirty="0">
                <a:solidFill>
                  <a:srgbClr val="FF0000"/>
                </a:solidFill>
                <a:latin typeface="Calibri"/>
                <a:cs typeface="Calibri"/>
              </a:rPr>
              <a:t> </a:t>
            </a:r>
            <a:r>
              <a:rPr sz="2600" spc="-10" dirty="0">
                <a:solidFill>
                  <a:srgbClr val="FF0000"/>
                </a:solidFill>
                <a:latin typeface="Calibri"/>
                <a:cs typeface="Calibri"/>
              </a:rPr>
              <a:t>служить</a:t>
            </a:r>
            <a:r>
              <a:rPr sz="2600" spc="40" dirty="0">
                <a:solidFill>
                  <a:srgbClr val="FF0000"/>
                </a:solidFill>
                <a:latin typeface="Calibri"/>
                <a:cs typeface="Calibri"/>
              </a:rPr>
              <a:t> </a:t>
            </a:r>
            <a:r>
              <a:rPr sz="2600" spc="-5" dirty="0">
                <a:solidFill>
                  <a:srgbClr val="FF0000"/>
                </a:solidFill>
                <a:latin typeface="Calibri"/>
                <a:cs typeface="Calibri"/>
              </a:rPr>
              <a:t>и</a:t>
            </a:r>
            <a:r>
              <a:rPr sz="2600" spc="-25" dirty="0">
                <a:solidFill>
                  <a:srgbClr val="FF0000"/>
                </a:solidFill>
                <a:latin typeface="Calibri"/>
                <a:cs typeface="Calibri"/>
              </a:rPr>
              <a:t> </a:t>
            </a:r>
            <a:r>
              <a:rPr sz="2600" spc="-20" dirty="0">
                <a:solidFill>
                  <a:srgbClr val="FF0000"/>
                </a:solidFill>
                <a:latin typeface="Calibri"/>
                <a:cs typeface="Calibri"/>
              </a:rPr>
              <a:t>фото,</a:t>
            </a:r>
            <a:r>
              <a:rPr sz="2600" spc="55" dirty="0">
                <a:solidFill>
                  <a:srgbClr val="FF0000"/>
                </a:solidFill>
                <a:latin typeface="Calibri"/>
                <a:cs typeface="Calibri"/>
              </a:rPr>
              <a:t> </a:t>
            </a:r>
            <a:r>
              <a:rPr sz="2600" spc="-5" dirty="0">
                <a:solidFill>
                  <a:srgbClr val="FF0000"/>
                </a:solidFill>
                <a:latin typeface="Calibri"/>
                <a:cs typeface="Calibri"/>
              </a:rPr>
              <a:t>и</a:t>
            </a:r>
            <a:r>
              <a:rPr sz="2600" spc="-30" dirty="0">
                <a:solidFill>
                  <a:srgbClr val="FF0000"/>
                </a:solidFill>
                <a:latin typeface="Calibri"/>
                <a:cs typeface="Calibri"/>
              </a:rPr>
              <a:t> </a:t>
            </a:r>
            <a:r>
              <a:rPr sz="2600" spc="-10" dirty="0">
                <a:solidFill>
                  <a:srgbClr val="FF0000"/>
                </a:solidFill>
                <a:latin typeface="Calibri"/>
                <a:cs typeface="Calibri"/>
              </a:rPr>
              <a:t>рисунок,</a:t>
            </a:r>
            <a:r>
              <a:rPr sz="2600" spc="5" dirty="0">
                <a:solidFill>
                  <a:srgbClr val="FF0000"/>
                </a:solidFill>
                <a:latin typeface="Calibri"/>
                <a:cs typeface="Calibri"/>
              </a:rPr>
              <a:t> </a:t>
            </a:r>
            <a:r>
              <a:rPr sz="2600" spc="-5" dirty="0">
                <a:solidFill>
                  <a:srgbClr val="FF0000"/>
                </a:solidFill>
                <a:latin typeface="Calibri"/>
                <a:cs typeface="Calibri"/>
              </a:rPr>
              <a:t>но </a:t>
            </a:r>
            <a:r>
              <a:rPr sz="2600" spc="-10" dirty="0">
                <a:solidFill>
                  <a:srgbClr val="FF0000"/>
                </a:solidFill>
                <a:latin typeface="Calibri"/>
                <a:cs typeface="Calibri"/>
              </a:rPr>
              <a:t>он </a:t>
            </a:r>
            <a:r>
              <a:rPr sz="2600" spc="-5" dirty="0">
                <a:solidFill>
                  <a:srgbClr val="FF0000"/>
                </a:solidFill>
                <a:latin typeface="Calibri"/>
                <a:cs typeface="Calibri"/>
              </a:rPr>
              <a:t> </a:t>
            </a:r>
            <a:r>
              <a:rPr sz="2600" spc="-25" dirty="0">
                <a:solidFill>
                  <a:srgbClr val="FF0000"/>
                </a:solidFill>
                <a:latin typeface="Calibri"/>
                <a:cs typeface="Calibri"/>
              </a:rPr>
              <a:t>должен</a:t>
            </a:r>
            <a:r>
              <a:rPr sz="2600" spc="5" dirty="0">
                <a:solidFill>
                  <a:srgbClr val="FF0000"/>
                </a:solidFill>
                <a:latin typeface="Calibri"/>
                <a:cs typeface="Calibri"/>
              </a:rPr>
              <a:t> </a:t>
            </a:r>
            <a:r>
              <a:rPr sz="2600" spc="-5" dirty="0">
                <a:solidFill>
                  <a:srgbClr val="FF0000"/>
                </a:solidFill>
                <a:latin typeface="Calibri"/>
                <a:cs typeface="Calibri"/>
              </a:rPr>
              <a:t>соответствовать</a:t>
            </a:r>
            <a:r>
              <a:rPr sz="2600" spc="5" dirty="0">
                <a:solidFill>
                  <a:srgbClr val="FF0000"/>
                </a:solidFill>
                <a:latin typeface="Calibri"/>
                <a:cs typeface="Calibri"/>
              </a:rPr>
              <a:t> </a:t>
            </a:r>
            <a:r>
              <a:rPr sz="2600" spc="-5" dirty="0">
                <a:solidFill>
                  <a:srgbClr val="FF0000"/>
                </a:solidFill>
                <a:latin typeface="Calibri"/>
                <a:cs typeface="Calibri"/>
              </a:rPr>
              <a:t>смыслу </a:t>
            </a:r>
            <a:r>
              <a:rPr sz="2600" spc="-10" dirty="0">
                <a:solidFill>
                  <a:srgbClr val="FF0000"/>
                </a:solidFill>
                <a:latin typeface="Calibri"/>
                <a:cs typeface="Calibri"/>
              </a:rPr>
              <a:t>текста</a:t>
            </a:r>
            <a:r>
              <a:rPr sz="2600" dirty="0">
                <a:solidFill>
                  <a:srgbClr val="FF0000"/>
                </a:solidFill>
                <a:latin typeface="Calibri"/>
                <a:cs typeface="Calibri"/>
              </a:rPr>
              <a:t> </a:t>
            </a:r>
            <a:r>
              <a:rPr sz="2600" spc="-5" dirty="0">
                <a:solidFill>
                  <a:srgbClr val="FF0000"/>
                </a:solidFill>
                <a:latin typeface="Calibri"/>
                <a:cs typeface="Calibri"/>
              </a:rPr>
              <a:t>на</a:t>
            </a:r>
            <a:r>
              <a:rPr sz="2600" spc="-15" dirty="0">
                <a:solidFill>
                  <a:srgbClr val="FF0000"/>
                </a:solidFill>
                <a:latin typeface="Calibri"/>
                <a:cs typeface="Calibri"/>
              </a:rPr>
              <a:t> </a:t>
            </a:r>
            <a:r>
              <a:rPr sz="2600" spc="-10" dirty="0">
                <a:solidFill>
                  <a:srgbClr val="FF0000"/>
                </a:solidFill>
                <a:latin typeface="Calibri"/>
                <a:cs typeface="Calibri"/>
              </a:rPr>
              <a:t>слайде</a:t>
            </a:r>
            <a:r>
              <a:rPr sz="2600" spc="5" dirty="0">
                <a:solidFill>
                  <a:srgbClr val="FF0000"/>
                </a:solidFill>
                <a:latin typeface="Calibri"/>
                <a:cs typeface="Calibri"/>
              </a:rPr>
              <a:t> </a:t>
            </a:r>
            <a:r>
              <a:rPr sz="2600" spc="-5" dirty="0">
                <a:solidFill>
                  <a:srgbClr val="FF0000"/>
                </a:solidFill>
                <a:latin typeface="Calibri"/>
                <a:cs typeface="Calibri"/>
              </a:rPr>
              <a:t>и </a:t>
            </a:r>
            <a:r>
              <a:rPr sz="2600" spc="-575" dirty="0">
                <a:solidFill>
                  <a:srgbClr val="FF0000"/>
                </a:solidFill>
                <a:latin typeface="Calibri"/>
                <a:cs typeface="Calibri"/>
              </a:rPr>
              <a:t> </a:t>
            </a:r>
            <a:r>
              <a:rPr sz="2600" spc="-5" dirty="0">
                <a:solidFill>
                  <a:srgbClr val="FF0000"/>
                </a:solidFill>
                <a:latin typeface="Calibri"/>
                <a:cs typeface="Calibri"/>
              </a:rPr>
              <a:t>быть</a:t>
            </a:r>
            <a:r>
              <a:rPr sz="2600" spc="10" dirty="0">
                <a:solidFill>
                  <a:srgbClr val="FF0000"/>
                </a:solidFill>
                <a:latin typeface="Calibri"/>
                <a:cs typeface="Calibri"/>
              </a:rPr>
              <a:t> </a:t>
            </a:r>
            <a:r>
              <a:rPr sz="2600" spc="-5" dirty="0">
                <a:solidFill>
                  <a:srgbClr val="FF0000"/>
                </a:solidFill>
                <a:latin typeface="Calibri"/>
                <a:cs typeface="Calibri"/>
              </a:rPr>
              <a:t>не </a:t>
            </a:r>
            <a:r>
              <a:rPr sz="2600" spc="-10" dirty="0">
                <a:solidFill>
                  <a:srgbClr val="FF0000"/>
                </a:solidFill>
                <a:latin typeface="Calibri"/>
                <a:cs typeface="Calibri"/>
              </a:rPr>
              <a:t>ярче</a:t>
            </a:r>
            <a:r>
              <a:rPr sz="2600" dirty="0">
                <a:solidFill>
                  <a:srgbClr val="FF0000"/>
                </a:solidFill>
                <a:latin typeface="Calibri"/>
                <a:cs typeface="Calibri"/>
              </a:rPr>
              <a:t> </a:t>
            </a:r>
            <a:r>
              <a:rPr sz="2600" spc="-15" dirty="0">
                <a:solidFill>
                  <a:srgbClr val="FF0000"/>
                </a:solidFill>
                <a:latin typeface="Calibri"/>
                <a:cs typeface="Calibri"/>
              </a:rPr>
              <a:t>текстовой</a:t>
            </a:r>
            <a:r>
              <a:rPr sz="2600" spc="-5" dirty="0">
                <a:solidFill>
                  <a:srgbClr val="FF0000"/>
                </a:solidFill>
                <a:latin typeface="Calibri"/>
                <a:cs typeface="Calibri"/>
              </a:rPr>
              <a:t> </a:t>
            </a:r>
            <a:r>
              <a:rPr sz="2600" spc="-10" dirty="0">
                <a:solidFill>
                  <a:srgbClr val="FF0000"/>
                </a:solidFill>
                <a:latin typeface="Calibri"/>
                <a:cs typeface="Calibri"/>
              </a:rPr>
              <a:t>информации.</a:t>
            </a:r>
            <a:r>
              <a:rPr sz="2600" spc="70" dirty="0">
                <a:solidFill>
                  <a:srgbClr val="FF0000"/>
                </a:solidFill>
                <a:latin typeface="Calibri"/>
                <a:cs typeface="Calibri"/>
              </a:rPr>
              <a:t> </a:t>
            </a:r>
            <a:r>
              <a:rPr sz="2600" spc="-10" dirty="0">
                <a:solidFill>
                  <a:srgbClr val="FF0000"/>
                </a:solidFill>
                <a:latin typeface="Calibri"/>
                <a:cs typeface="Calibri"/>
              </a:rPr>
              <a:t>Не</a:t>
            </a:r>
            <a:r>
              <a:rPr sz="2600" spc="5" dirty="0">
                <a:solidFill>
                  <a:srgbClr val="FF0000"/>
                </a:solidFill>
                <a:latin typeface="Calibri"/>
                <a:cs typeface="Calibri"/>
              </a:rPr>
              <a:t> </a:t>
            </a:r>
            <a:r>
              <a:rPr sz="2600" spc="-5" dirty="0">
                <a:solidFill>
                  <a:srgbClr val="FF0000"/>
                </a:solidFill>
                <a:latin typeface="Calibri"/>
                <a:cs typeface="Calibri"/>
              </a:rPr>
              <a:t>мешать </a:t>
            </a:r>
            <a:r>
              <a:rPr sz="2600" dirty="0">
                <a:solidFill>
                  <a:srgbClr val="FF0000"/>
                </a:solidFill>
                <a:latin typeface="Calibri"/>
                <a:cs typeface="Calibri"/>
              </a:rPr>
              <a:t> </a:t>
            </a:r>
            <a:r>
              <a:rPr sz="2600" spc="-10" dirty="0">
                <a:solidFill>
                  <a:srgbClr val="FF0000"/>
                </a:solidFill>
                <a:latin typeface="Calibri"/>
                <a:cs typeface="Calibri"/>
              </a:rPr>
              <a:t>восприятию</a:t>
            </a:r>
            <a:r>
              <a:rPr sz="2600" spc="30" dirty="0">
                <a:solidFill>
                  <a:srgbClr val="FF0000"/>
                </a:solidFill>
                <a:latin typeface="Calibri"/>
                <a:cs typeface="Calibri"/>
              </a:rPr>
              <a:t> </a:t>
            </a:r>
            <a:r>
              <a:rPr sz="2600" spc="-10" dirty="0">
                <a:solidFill>
                  <a:srgbClr val="FF0000"/>
                </a:solidFill>
                <a:latin typeface="Calibri"/>
                <a:cs typeface="Calibri"/>
              </a:rPr>
              <a:t>информации</a:t>
            </a:r>
            <a:endParaRPr sz="2600" dirty="0">
              <a:solidFill>
                <a:srgbClr val="FF0000"/>
              </a:solidFill>
              <a:latin typeface="Calibri"/>
              <a:cs typeface="Calibri"/>
            </a:endParaRPr>
          </a:p>
          <a:p>
            <a:pPr marL="356870" indent="-344805" algn="just">
              <a:lnSpc>
                <a:spcPct val="100000"/>
              </a:lnSpc>
              <a:spcBef>
                <a:spcPts val="630"/>
              </a:spcBef>
              <a:buFont typeface="Arial MT"/>
              <a:buChar char="•"/>
              <a:tabLst>
                <a:tab pos="356870" algn="l"/>
                <a:tab pos="357505" algn="l"/>
              </a:tabLst>
            </a:pPr>
            <a:r>
              <a:rPr sz="2600" spc="-5" dirty="0">
                <a:solidFill>
                  <a:srgbClr val="FF0000"/>
                </a:solidFill>
                <a:latin typeface="Calibri"/>
                <a:cs typeface="Calibri"/>
              </a:rPr>
              <a:t>Цвет</a:t>
            </a:r>
            <a:r>
              <a:rPr sz="2600" spc="-10" dirty="0">
                <a:solidFill>
                  <a:srgbClr val="FF0000"/>
                </a:solidFill>
                <a:latin typeface="Calibri"/>
                <a:cs typeface="Calibri"/>
              </a:rPr>
              <a:t> </a:t>
            </a:r>
            <a:r>
              <a:rPr sz="2600" spc="-5" dirty="0">
                <a:solidFill>
                  <a:srgbClr val="FF0000"/>
                </a:solidFill>
                <a:latin typeface="Calibri"/>
                <a:cs typeface="Calibri"/>
              </a:rPr>
              <a:t>слайда</a:t>
            </a:r>
            <a:r>
              <a:rPr sz="2600" spc="30" dirty="0">
                <a:solidFill>
                  <a:srgbClr val="FF0000"/>
                </a:solidFill>
                <a:latin typeface="Calibri"/>
                <a:cs typeface="Calibri"/>
              </a:rPr>
              <a:t> </a:t>
            </a:r>
            <a:r>
              <a:rPr sz="2600" spc="-5" dirty="0">
                <a:solidFill>
                  <a:srgbClr val="FF0000"/>
                </a:solidFill>
                <a:latin typeface="Calibri"/>
                <a:cs typeface="Calibri"/>
              </a:rPr>
              <a:t>и </a:t>
            </a:r>
            <a:r>
              <a:rPr sz="2600" spc="-10" dirty="0">
                <a:solidFill>
                  <a:srgbClr val="FF0000"/>
                </a:solidFill>
                <a:latin typeface="Calibri"/>
                <a:cs typeface="Calibri"/>
              </a:rPr>
              <a:t>цвет</a:t>
            </a:r>
            <a:r>
              <a:rPr sz="2600" spc="-5" dirty="0">
                <a:solidFill>
                  <a:srgbClr val="FF0000"/>
                </a:solidFill>
                <a:latin typeface="Calibri"/>
                <a:cs typeface="Calibri"/>
              </a:rPr>
              <a:t> </a:t>
            </a:r>
            <a:r>
              <a:rPr sz="2600" spc="-20" dirty="0">
                <a:solidFill>
                  <a:srgbClr val="FF0000"/>
                </a:solidFill>
                <a:latin typeface="Calibri"/>
                <a:cs typeface="Calibri"/>
              </a:rPr>
              <a:t>шрифта</a:t>
            </a:r>
            <a:r>
              <a:rPr sz="2600" spc="65" dirty="0">
                <a:solidFill>
                  <a:srgbClr val="FF0000"/>
                </a:solidFill>
                <a:latin typeface="Calibri"/>
                <a:cs typeface="Calibri"/>
              </a:rPr>
              <a:t> </a:t>
            </a:r>
            <a:r>
              <a:rPr sz="2600" spc="-5" dirty="0">
                <a:solidFill>
                  <a:srgbClr val="FF0000"/>
                </a:solidFill>
                <a:latin typeface="Calibri"/>
                <a:cs typeface="Calibri"/>
              </a:rPr>
              <a:t>не</a:t>
            </a:r>
            <a:r>
              <a:rPr sz="2600" spc="-30" dirty="0">
                <a:solidFill>
                  <a:srgbClr val="FF0000"/>
                </a:solidFill>
                <a:latin typeface="Calibri"/>
                <a:cs typeface="Calibri"/>
              </a:rPr>
              <a:t> </a:t>
            </a:r>
            <a:r>
              <a:rPr sz="2600" spc="-25" dirty="0">
                <a:solidFill>
                  <a:srgbClr val="FF0000"/>
                </a:solidFill>
                <a:latin typeface="Calibri"/>
                <a:cs typeface="Calibri"/>
              </a:rPr>
              <a:t>должны</a:t>
            </a:r>
            <a:r>
              <a:rPr sz="2600" spc="35" dirty="0">
                <a:solidFill>
                  <a:srgbClr val="FF0000"/>
                </a:solidFill>
                <a:latin typeface="Calibri"/>
                <a:cs typeface="Calibri"/>
              </a:rPr>
              <a:t> </a:t>
            </a:r>
            <a:r>
              <a:rPr sz="2600" spc="-5" dirty="0">
                <a:solidFill>
                  <a:srgbClr val="FF0000"/>
                </a:solidFill>
                <a:latin typeface="Calibri"/>
                <a:cs typeface="Calibri"/>
              </a:rPr>
              <a:t>сливаться</a:t>
            </a:r>
            <a:endParaRPr sz="2600" dirty="0">
              <a:solidFill>
                <a:srgbClr val="FF0000"/>
              </a:solidFill>
              <a:latin typeface="Calibri"/>
              <a:cs typeface="Calibri"/>
            </a:endParaRPr>
          </a:p>
        </p:txBody>
      </p:sp>
      <p:sp>
        <p:nvSpPr>
          <p:cNvPr id="6" name="Прямоугольник 5"/>
          <p:cNvSpPr/>
          <p:nvPr/>
        </p:nvSpPr>
        <p:spPr>
          <a:xfrm rot="20643714">
            <a:off x="79842" y="329519"/>
            <a:ext cx="2531020" cy="93584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ru-RU" sz="4400" b="1" dirty="0" smtClean="0"/>
              <a:t>ПРИМЕР</a:t>
            </a:r>
          </a:p>
        </p:txBody>
      </p:sp>
      <p:pic>
        <p:nvPicPr>
          <p:cNvPr id="4098" name="Picture 2" descr="C:\Users\User\Downloads\pngwing.com (9).png"/>
          <p:cNvPicPr>
            <a:picLocks noChangeAspect="1" noChangeArrowheads="1"/>
          </p:cNvPicPr>
          <p:nvPr/>
        </p:nvPicPr>
        <p:blipFill>
          <a:blip r:embed="rId3" cstate="print"/>
          <a:srcRect/>
          <a:stretch>
            <a:fillRect/>
          </a:stretch>
        </p:blipFill>
        <p:spPr bwMode="auto">
          <a:xfrm>
            <a:off x="2195736" y="-315416"/>
            <a:ext cx="1343685" cy="1728192"/>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_HD_обои\00002_alfacs.jpeg"/>
          <p:cNvPicPr>
            <a:picLocks noChangeAspect="1" noChangeArrowheads="1"/>
          </p:cNvPicPr>
          <p:nvPr/>
        </p:nvPicPr>
        <p:blipFill>
          <a:blip r:embed="rId2" cstate="print"/>
          <a:srcRect l="11086"/>
          <a:stretch>
            <a:fillRect/>
          </a:stretch>
        </p:blipFill>
        <p:spPr bwMode="auto">
          <a:xfrm>
            <a:off x="0" y="-5417"/>
            <a:ext cx="9144000" cy="6863417"/>
          </a:xfrm>
          <a:prstGeom prst="rect">
            <a:avLst/>
          </a:prstGeom>
          <a:noFill/>
        </p:spPr>
      </p:pic>
      <p:sp>
        <p:nvSpPr>
          <p:cNvPr id="7" name="Прямоугольник 6"/>
          <p:cNvSpPr/>
          <p:nvPr/>
        </p:nvSpPr>
        <p:spPr>
          <a:xfrm>
            <a:off x="539552" y="0"/>
            <a:ext cx="8136904" cy="6858000"/>
          </a:xfrm>
          <a:prstGeom prst="rect">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object 3"/>
          <p:cNvSpPr txBox="1">
            <a:spLocks noGrp="1"/>
          </p:cNvSpPr>
          <p:nvPr>
            <p:ph type="title"/>
          </p:nvPr>
        </p:nvSpPr>
        <p:spPr>
          <a:xfrm>
            <a:off x="467545" y="844672"/>
            <a:ext cx="8136904" cy="568104"/>
          </a:xfrm>
          <a:prstGeom prst="rect">
            <a:avLst/>
          </a:prstGeom>
        </p:spPr>
        <p:txBody>
          <a:bodyPr vert="horz" wrap="square" lIns="0" tIns="13970" rIns="0" bIns="0" rtlCol="0">
            <a:spAutoFit/>
          </a:bodyPr>
          <a:lstStyle/>
          <a:p>
            <a:pPr marL="12700">
              <a:lnSpc>
                <a:spcPct val="100000"/>
              </a:lnSpc>
              <a:spcBef>
                <a:spcPts val="110"/>
              </a:spcBef>
            </a:pPr>
            <a:r>
              <a:rPr lang="ru-RU" sz="3600" spc="5" dirty="0" smtClean="0"/>
              <a:t>Использование фонового изображения</a:t>
            </a:r>
            <a:endParaRPr sz="3600" dirty="0"/>
          </a:p>
        </p:txBody>
      </p:sp>
      <p:sp>
        <p:nvSpPr>
          <p:cNvPr id="4" name="object 4"/>
          <p:cNvSpPr txBox="1"/>
          <p:nvPr/>
        </p:nvSpPr>
        <p:spPr>
          <a:xfrm>
            <a:off x="546608" y="1586071"/>
            <a:ext cx="8032115" cy="2012089"/>
          </a:xfrm>
          <a:prstGeom prst="rect">
            <a:avLst/>
          </a:prstGeom>
        </p:spPr>
        <p:txBody>
          <a:bodyPr vert="horz" wrap="square" lIns="0" tIns="11430" rIns="0" bIns="0" rtlCol="0">
            <a:spAutoFit/>
          </a:bodyPr>
          <a:lstStyle/>
          <a:p>
            <a:pPr marL="356870" marR="80645" indent="-344805" algn="just">
              <a:lnSpc>
                <a:spcPct val="100000"/>
              </a:lnSpc>
              <a:spcBef>
                <a:spcPts val="90"/>
              </a:spcBef>
              <a:buFont typeface="Arial MT"/>
              <a:buChar char="•"/>
              <a:tabLst>
                <a:tab pos="356870" algn="l"/>
                <a:tab pos="357505" algn="l"/>
              </a:tabLst>
            </a:pPr>
            <a:r>
              <a:rPr sz="2600" spc="-10" dirty="0">
                <a:latin typeface="Calibri"/>
                <a:cs typeface="Calibri"/>
              </a:rPr>
              <a:t>Фон</a:t>
            </a:r>
            <a:r>
              <a:rPr sz="2600" dirty="0">
                <a:latin typeface="Calibri"/>
                <a:cs typeface="Calibri"/>
              </a:rPr>
              <a:t> </a:t>
            </a:r>
            <a:r>
              <a:rPr sz="2600" spc="-10" dirty="0">
                <a:latin typeface="Calibri"/>
                <a:cs typeface="Calibri"/>
              </a:rPr>
              <a:t>слайдов</a:t>
            </a:r>
            <a:r>
              <a:rPr sz="2600" spc="30" dirty="0">
                <a:latin typeface="Calibri"/>
                <a:cs typeface="Calibri"/>
              </a:rPr>
              <a:t> </a:t>
            </a:r>
            <a:r>
              <a:rPr sz="2600" spc="-10" dirty="0">
                <a:latin typeface="Calibri"/>
                <a:cs typeface="Calibri"/>
              </a:rPr>
              <a:t>лучше всего</a:t>
            </a:r>
            <a:r>
              <a:rPr sz="2600" dirty="0">
                <a:latin typeface="Calibri"/>
                <a:cs typeface="Calibri"/>
              </a:rPr>
              <a:t> </a:t>
            </a:r>
            <a:r>
              <a:rPr sz="2600" spc="-5" dirty="0">
                <a:latin typeface="Calibri"/>
                <a:cs typeface="Calibri"/>
              </a:rPr>
              <a:t>выбирать</a:t>
            </a:r>
            <a:r>
              <a:rPr sz="2600" spc="15" dirty="0">
                <a:latin typeface="Calibri"/>
                <a:cs typeface="Calibri"/>
              </a:rPr>
              <a:t> </a:t>
            </a:r>
            <a:r>
              <a:rPr sz="2600" spc="-30" dirty="0">
                <a:latin typeface="Calibri"/>
                <a:cs typeface="Calibri"/>
              </a:rPr>
              <a:t>один</a:t>
            </a:r>
            <a:r>
              <a:rPr sz="2600" spc="10" dirty="0">
                <a:latin typeface="Calibri"/>
                <a:cs typeface="Calibri"/>
              </a:rPr>
              <a:t> </a:t>
            </a:r>
            <a:r>
              <a:rPr sz="2600" spc="-5" dirty="0">
                <a:latin typeface="Calibri"/>
                <a:cs typeface="Calibri"/>
              </a:rPr>
              <a:t>и</a:t>
            </a:r>
            <a:r>
              <a:rPr sz="2600" spc="-10" dirty="0">
                <a:latin typeface="Calibri"/>
                <a:cs typeface="Calibri"/>
              </a:rPr>
              <a:t> </a:t>
            </a:r>
            <a:r>
              <a:rPr sz="2600" spc="-20" dirty="0">
                <a:latin typeface="Calibri"/>
                <a:cs typeface="Calibri"/>
              </a:rPr>
              <a:t>тот</a:t>
            </a:r>
            <a:r>
              <a:rPr sz="2600" spc="5" dirty="0">
                <a:latin typeface="Calibri"/>
                <a:cs typeface="Calibri"/>
              </a:rPr>
              <a:t> </a:t>
            </a:r>
            <a:r>
              <a:rPr sz="2600" spc="-25" dirty="0">
                <a:latin typeface="Calibri"/>
                <a:cs typeface="Calibri"/>
              </a:rPr>
              <a:t>же</a:t>
            </a:r>
            <a:r>
              <a:rPr sz="2600" dirty="0">
                <a:latin typeface="Calibri"/>
                <a:cs typeface="Calibri"/>
              </a:rPr>
              <a:t> </a:t>
            </a:r>
            <a:r>
              <a:rPr sz="2600" spc="-5" dirty="0">
                <a:latin typeface="Calibri"/>
                <a:cs typeface="Calibri"/>
              </a:rPr>
              <a:t>на </a:t>
            </a:r>
            <a:r>
              <a:rPr sz="2600" dirty="0">
                <a:latin typeface="Calibri"/>
                <a:cs typeface="Calibri"/>
              </a:rPr>
              <a:t> </a:t>
            </a:r>
            <a:r>
              <a:rPr sz="2600" spc="-15" dirty="0">
                <a:latin typeface="Calibri"/>
                <a:cs typeface="Calibri"/>
              </a:rPr>
              <a:t>протяжении</a:t>
            </a:r>
            <a:r>
              <a:rPr sz="2600" spc="25" dirty="0">
                <a:latin typeface="Calibri"/>
                <a:cs typeface="Calibri"/>
              </a:rPr>
              <a:t> </a:t>
            </a:r>
            <a:r>
              <a:rPr sz="2600" spc="-5" dirty="0">
                <a:latin typeface="Calibri"/>
                <a:cs typeface="Calibri"/>
              </a:rPr>
              <a:t>всей</a:t>
            </a:r>
            <a:r>
              <a:rPr sz="2600" spc="-20" dirty="0">
                <a:latin typeface="Calibri"/>
                <a:cs typeface="Calibri"/>
              </a:rPr>
              <a:t> </a:t>
            </a:r>
            <a:r>
              <a:rPr sz="2600" spc="-5" dirty="0">
                <a:latin typeface="Calibri"/>
                <a:cs typeface="Calibri"/>
              </a:rPr>
              <a:t>презентации.</a:t>
            </a:r>
            <a:r>
              <a:rPr sz="2600" spc="20" dirty="0">
                <a:latin typeface="Calibri"/>
                <a:cs typeface="Calibri"/>
              </a:rPr>
              <a:t> </a:t>
            </a:r>
            <a:r>
              <a:rPr sz="2600" spc="-10" dirty="0">
                <a:latin typeface="Calibri"/>
                <a:cs typeface="Calibri"/>
              </a:rPr>
              <a:t>Не</a:t>
            </a:r>
            <a:r>
              <a:rPr sz="2600" spc="20" dirty="0">
                <a:latin typeface="Calibri"/>
                <a:cs typeface="Calibri"/>
              </a:rPr>
              <a:t> </a:t>
            </a:r>
            <a:r>
              <a:rPr sz="2600" spc="-10" dirty="0">
                <a:latin typeface="Calibri"/>
                <a:cs typeface="Calibri"/>
              </a:rPr>
              <a:t>стоит</a:t>
            </a:r>
            <a:r>
              <a:rPr sz="2600" spc="10" dirty="0">
                <a:latin typeface="Calibri"/>
                <a:cs typeface="Calibri"/>
              </a:rPr>
              <a:t> </a:t>
            </a:r>
            <a:r>
              <a:rPr sz="2600" spc="-10" dirty="0">
                <a:latin typeface="Calibri"/>
                <a:cs typeface="Calibri"/>
              </a:rPr>
              <a:t>менять</a:t>
            </a:r>
            <a:r>
              <a:rPr sz="2600" spc="10" dirty="0">
                <a:latin typeface="Calibri"/>
                <a:cs typeface="Calibri"/>
              </a:rPr>
              <a:t> </a:t>
            </a:r>
            <a:r>
              <a:rPr sz="2600" spc="-10" dirty="0">
                <a:latin typeface="Calibri"/>
                <a:cs typeface="Calibri"/>
              </a:rPr>
              <a:t>стиль</a:t>
            </a:r>
            <a:endParaRPr sz="2600" dirty="0">
              <a:latin typeface="Calibri"/>
              <a:cs typeface="Calibri"/>
            </a:endParaRPr>
          </a:p>
          <a:p>
            <a:pPr marL="356870" marR="5080" algn="just">
              <a:lnSpc>
                <a:spcPct val="100000"/>
              </a:lnSpc>
              <a:spcBef>
                <a:spcPts val="5"/>
              </a:spcBef>
              <a:tabLst>
                <a:tab pos="840740" algn="l"/>
                <a:tab pos="4234180" algn="l"/>
              </a:tabLst>
            </a:pPr>
            <a:r>
              <a:rPr sz="2600" spc="-5" dirty="0">
                <a:latin typeface="Calibri"/>
                <a:cs typeface="Calibri"/>
              </a:rPr>
              <a:t>на	</a:t>
            </a:r>
            <a:r>
              <a:rPr sz="2600" spc="-25" dirty="0">
                <a:latin typeface="Calibri"/>
                <a:cs typeface="Calibri"/>
              </a:rPr>
              <a:t>каждом</a:t>
            </a:r>
            <a:r>
              <a:rPr sz="2600" spc="40" dirty="0">
                <a:latin typeface="Calibri"/>
                <a:cs typeface="Calibri"/>
              </a:rPr>
              <a:t> </a:t>
            </a:r>
            <a:r>
              <a:rPr sz="2600" spc="-5" dirty="0">
                <a:latin typeface="Calibri"/>
                <a:cs typeface="Calibri"/>
              </a:rPr>
              <a:t>новом</a:t>
            </a:r>
            <a:r>
              <a:rPr sz="2600" spc="15" dirty="0">
                <a:latin typeface="Calibri"/>
                <a:cs typeface="Calibri"/>
              </a:rPr>
              <a:t> </a:t>
            </a:r>
            <a:r>
              <a:rPr sz="2600" spc="-10" dirty="0">
                <a:latin typeface="Calibri"/>
                <a:cs typeface="Calibri"/>
              </a:rPr>
              <a:t>слайде:	</a:t>
            </a:r>
            <a:r>
              <a:rPr sz="2600" spc="-15" dirty="0">
                <a:latin typeface="Calibri"/>
                <a:cs typeface="Calibri"/>
              </a:rPr>
              <a:t>его</a:t>
            </a:r>
            <a:r>
              <a:rPr sz="2600" spc="-10" dirty="0">
                <a:latin typeface="Calibri"/>
                <a:cs typeface="Calibri"/>
              </a:rPr>
              <a:t> цвет</a:t>
            </a:r>
            <a:r>
              <a:rPr sz="2600" dirty="0">
                <a:latin typeface="Calibri"/>
                <a:cs typeface="Calibri"/>
              </a:rPr>
              <a:t> </a:t>
            </a:r>
            <a:r>
              <a:rPr sz="2600" spc="-5" dirty="0">
                <a:latin typeface="Calibri"/>
                <a:cs typeface="Calibri"/>
              </a:rPr>
              <a:t>и</a:t>
            </a:r>
            <a:r>
              <a:rPr sz="2600" spc="-40" dirty="0">
                <a:latin typeface="Calibri"/>
                <a:cs typeface="Calibri"/>
              </a:rPr>
              <a:t> </a:t>
            </a:r>
            <a:r>
              <a:rPr sz="2600" spc="-10" dirty="0">
                <a:latin typeface="Calibri"/>
                <a:cs typeface="Calibri"/>
              </a:rPr>
              <a:t>оформление,</a:t>
            </a:r>
            <a:r>
              <a:rPr sz="2600" spc="25" dirty="0">
                <a:latin typeface="Calibri"/>
                <a:cs typeface="Calibri"/>
              </a:rPr>
              <a:t> </a:t>
            </a:r>
            <a:r>
              <a:rPr sz="2600" spc="-10" dirty="0">
                <a:latin typeface="Calibri"/>
                <a:cs typeface="Calibri"/>
              </a:rPr>
              <a:t>он </a:t>
            </a:r>
            <a:r>
              <a:rPr sz="2600" spc="-570" dirty="0">
                <a:latin typeface="Calibri"/>
                <a:cs typeface="Calibri"/>
              </a:rPr>
              <a:t> </a:t>
            </a:r>
            <a:r>
              <a:rPr sz="2600" spc="-5" dirty="0">
                <a:latin typeface="Calibri"/>
                <a:cs typeface="Calibri"/>
              </a:rPr>
              <a:t>не</a:t>
            </a:r>
            <a:r>
              <a:rPr sz="2600" spc="-15" dirty="0">
                <a:latin typeface="Calibri"/>
                <a:cs typeface="Calibri"/>
              </a:rPr>
              <a:t> </a:t>
            </a:r>
            <a:r>
              <a:rPr sz="2600" spc="-25" dirty="0">
                <a:latin typeface="Calibri"/>
                <a:cs typeface="Calibri"/>
              </a:rPr>
              <a:t>должен</a:t>
            </a:r>
            <a:r>
              <a:rPr sz="2600" spc="15" dirty="0">
                <a:latin typeface="Calibri"/>
                <a:cs typeface="Calibri"/>
              </a:rPr>
              <a:t> </a:t>
            </a:r>
            <a:r>
              <a:rPr sz="2600" spc="-15" dirty="0">
                <a:latin typeface="Calibri"/>
                <a:cs typeface="Calibri"/>
              </a:rPr>
              <a:t>раздражать</a:t>
            </a:r>
            <a:r>
              <a:rPr sz="2600" spc="15" dirty="0">
                <a:latin typeface="Calibri"/>
                <a:cs typeface="Calibri"/>
              </a:rPr>
              <a:t> </a:t>
            </a:r>
            <a:r>
              <a:rPr sz="2600" spc="-5" dirty="0">
                <a:latin typeface="Calibri"/>
                <a:cs typeface="Calibri"/>
              </a:rPr>
              <a:t>и первым</a:t>
            </a:r>
            <a:r>
              <a:rPr sz="2600" spc="15" dirty="0">
                <a:latin typeface="Calibri"/>
                <a:cs typeface="Calibri"/>
              </a:rPr>
              <a:t> </a:t>
            </a:r>
            <a:r>
              <a:rPr sz="2600" spc="-5" dirty="0">
                <a:latin typeface="Calibri"/>
                <a:cs typeface="Calibri"/>
              </a:rPr>
              <a:t>бросаться</a:t>
            </a:r>
            <a:r>
              <a:rPr sz="2600" dirty="0">
                <a:latin typeface="Calibri"/>
                <a:cs typeface="Calibri"/>
              </a:rPr>
              <a:t> </a:t>
            </a:r>
            <a:r>
              <a:rPr sz="2600" spc="-5" dirty="0">
                <a:latin typeface="Calibri"/>
                <a:cs typeface="Calibri"/>
              </a:rPr>
              <a:t>в </a:t>
            </a:r>
            <a:r>
              <a:rPr sz="2600" spc="-25" dirty="0">
                <a:latin typeface="Calibri"/>
                <a:cs typeface="Calibri"/>
              </a:rPr>
              <a:t>глаза.</a:t>
            </a:r>
            <a:endParaRPr sz="2600" dirty="0">
              <a:latin typeface="Calibri"/>
              <a:cs typeface="Calibri"/>
            </a:endParaRPr>
          </a:p>
          <a:p>
            <a:pPr marL="356870" algn="just">
              <a:lnSpc>
                <a:spcPct val="100000"/>
              </a:lnSpc>
            </a:pPr>
            <a:r>
              <a:rPr sz="2600" spc="-45" dirty="0">
                <a:latin typeface="Calibri"/>
                <a:cs typeface="Calibri"/>
              </a:rPr>
              <a:t>Главное</a:t>
            </a:r>
            <a:r>
              <a:rPr sz="2600" dirty="0">
                <a:latin typeface="Calibri"/>
                <a:cs typeface="Calibri"/>
              </a:rPr>
              <a:t> </a:t>
            </a:r>
            <a:r>
              <a:rPr sz="2600" spc="-5" dirty="0">
                <a:latin typeface="Calibri"/>
                <a:cs typeface="Calibri"/>
              </a:rPr>
              <a:t>в</a:t>
            </a:r>
            <a:r>
              <a:rPr sz="2600" dirty="0">
                <a:latin typeface="Calibri"/>
                <a:cs typeface="Calibri"/>
              </a:rPr>
              <a:t> </a:t>
            </a:r>
            <a:r>
              <a:rPr sz="2600" spc="-5" dirty="0">
                <a:latin typeface="Calibri"/>
                <a:cs typeface="Calibri"/>
              </a:rPr>
              <a:t>презентации</a:t>
            </a:r>
            <a:r>
              <a:rPr sz="2600" spc="25" dirty="0">
                <a:latin typeface="Calibri"/>
                <a:cs typeface="Calibri"/>
              </a:rPr>
              <a:t> </a:t>
            </a:r>
            <a:r>
              <a:rPr sz="2600" spc="-5" dirty="0">
                <a:latin typeface="Calibri"/>
                <a:cs typeface="Calibri"/>
              </a:rPr>
              <a:t>–</a:t>
            </a:r>
            <a:r>
              <a:rPr sz="2600" spc="5" dirty="0">
                <a:latin typeface="Calibri"/>
                <a:cs typeface="Calibri"/>
              </a:rPr>
              <a:t> </a:t>
            </a:r>
            <a:r>
              <a:rPr sz="2600" spc="-10" dirty="0" err="1">
                <a:latin typeface="Calibri"/>
                <a:cs typeface="Calibri"/>
              </a:rPr>
              <a:t>информация</a:t>
            </a:r>
            <a:r>
              <a:rPr sz="2600" spc="-10" dirty="0" smtClean="0">
                <a:latin typeface="Calibri"/>
                <a:cs typeface="Calibri"/>
              </a:rPr>
              <a:t>.</a:t>
            </a:r>
            <a:endParaRPr sz="2600" dirty="0">
              <a:latin typeface="Calibri"/>
              <a:cs typeface="Calibri"/>
            </a:endParaRPr>
          </a:p>
        </p:txBody>
      </p:sp>
      <p:sp>
        <p:nvSpPr>
          <p:cNvPr id="6" name="Прямоугольник 5"/>
          <p:cNvSpPr/>
          <p:nvPr/>
        </p:nvSpPr>
        <p:spPr>
          <a:xfrm rot="20643714">
            <a:off x="79842" y="329519"/>
            <a:ext cx="2531020" cy="935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4400" b="1" dirty="0" smtClean="0"/>
              <a:t>ПРИМЕР</a:t>
            </a:r>
          </a:p>
        </p:txBody>
      </p:sp>
      <p:sp>
        <p:nvSpPr>
          <p:cNvPr id="8" name="Прямоугольник 7"/>
          <p:cNvSpPr/>
          <p:nvPr/>
        </p:nvSpPr>
        <p:spPr>
          <a:xfrm>
            <a:off x="755576" y="4653136"/>
            <a:ext cx="7704856" cy="19442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object 3"/>
          <p:cNvSpPr txBox="1">
            <a:spLocks/>
          </p:cNvSpPr>
          <p:nvPr/>
        </p:nvSpPr>
        <p:spPr>
          <a:xfrm>
            <a:off x="971600" y="4684494"/>
            <a:ext cx="7344816" cy="1860766"/>
          </a:xfrm>
          <a:prstGeom prst="rect">
            <a:avLst/>
          </a:prstGeom>
        </p:spPr>
        <p:txBody>
          <a:bodyPr vert="horz" wrap="square" lIns="0" tIns="13970" rIns="0" bIns="0" rtlCol="0" anchor="ctr">
            <a:spAutoFit/>
          </a:bodyPr>
          <a:lstStyle/>
          <a:p>
            <a:pPr marL="12700" marR="0" lvl="0" indent="0" algn="just" defTabSz="914400" rtl="0" eaLnBrk="1" fontAlgn="auto" latinLnBrk="0" hangingPunct="1">
              <a:lnSpc>
                <a:spcPct val="100000"/>
              </a:lnSpc>
              <a:spcBef>
                <a:spcPts val="110"/>
              </a:spcBef>
              <a:spcAft>
                <a:spcPts val="0"/>
              </a:spcAft>
              <a:buClrTx/>
              <a:buSzTx/>
              <a:buFontTx/>
              <a:buNone/>
              <a:tabLst/>
              <a:defRPr/>
            </a:pPr>
            <a:r>
              <a:rPr kumimoji="0" lang="ru-RU" sz="2400" b="1" i="0" u="none" strike="noStrike" kern="1200" cap="none" spc="5" normalizeH="0" baseline="0" noProof="0" dirty="0" smtClean="0">
                <a:ln>
                  <a:noFill/>
                </a:ln>
                <a:solidFill>
                  <a:schemeClr val="tx1"/>
                </a:solidFill>
                <a:effectLst/>
                <a:uLnTx/>
                <a:uFillTx/>
                <a:latin typeface="Arial" pitchFamily="34" charset="0"/>
                <a:ea typeface="+mj-ea"/>
                <a:cs typeface="Arial" pitchFamily="34" charset="0"/>
              </a:rPr>
              <a:t>В случае необходимости, на фоновое изображение можно поместить белый или полупрозрачный</a:t>
            </a:r>
            <a:r>
              <a:rPr kumimoji="0" lang="ru-RU" sz="2400" b="1" i="0" u="none" strike="noStrike" kern="1200" cap="none" spc="5" normalizeH="0" noProof="0" dirty="0" smtClean="0">
                <a:ln>
                  <a:noFill/>
                </a:ln>
                <a:solidFill>
                  <a:schemeClr val="tx1"/>
                </a:solidFill>
                <a:effectLst/>
                <a:uLnTx/>
                <a:uFillTx/>
                <a:latin typeface="Arial" pitchFamily="34" charset="0"/>
                <a:ea typeface="+mj-ea"/>
                <a:cs typeface="Arial" pitchFamily="34" charset="0"/>
              </a:rPr>
              <a:t> </a:t>
            </a:r>
            <a:r>
              <a:rPr kumimoji="0" lang="ru-RU" sz="2400" b="1" i="0" u="none" strike="noStrike" kern="1200" cap="none" spc="5" normalizeH="0" baseline="0" noProof="0" dirty="0" smtClean="0">
                <a:ln>
                  <a:noFill/>
                </a:ln>
                <a:solidFill>
                  <a:schemeClr val="tx1"/>
                </a:solidFill>
                <a:effectLst/>
                <a:uLnTx/>
                <a:uFillTx/>
                <a:latin typeface="Arial" pitchFamily="34" charset="0"/>
                <a:ea typeface="+mj-ea"/>
                <a:cs typeface="Arial" pitchFamily="34" charset="0"/>
              </a:rPr>
              <a:t>прямоугольник,</a:t>
            </a:r>
            <a:r>
              <a:rPr kumimoji="0" lang="ru-RU" sz="2400" b="1" i="0" u="none" strike="noStrike" kern="1200" cap="none" spc="5" normalizeH="0" noProof="0" dirty="0" smtClean="0">
                <a:ln>
                  <a:noFill/>
                </a:ln>
                <a:solidFill>
                  <a:schemeClr val="tx1"/>
                </a:solidFill>
                <a:effectLst/>
                <a:uLnTx/>
                <a:uFillTx/>
                <a:latin typeface="Arial" pitchFamily="34" charset="0"/>
                <a:ea typeface="+mj-ea"/>
                <a:cs typeface="Arial" pitchFamily="34" charset="0"/>
              </a:rPr>
              <a:t> который позволит улучшить читаемость размещенного текста.</a:t>
            </a:r>
            <a:r>
              <a:rPr kumimoji="0" lang="ru-RU" sz="2400" b="1" i="0" u="none" strike="noStrike" kern="1200" cap="none" spc="5" normalizeH="0" baseline="0" noProof="0" dirty="0" smtClean="0">
                <a:ln>
                  <a:noFill/>
                </a:ln>
                <a:solidFill>
                  <a:schemeClr val="tx1"/>
                </a:solidFill>
                <a:effectLst/>
                <a:uLnTx/>
                <a:uFillTx/>
                <a:latin typeface="Arial" pitchFamily="34" charset="0"/>
                <a:ea typeface="+mj-ea"/>
                <a:cs typeface="Arial" pitchFamily="34" charset="0"/>
              </a:rPr>
              <a:t> </a:t>
            </a:r>
            <a:endParaRPr kumimoji="0" lang="ru-RU" sz="2400" b="1"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0" name="Прямоугольник 29"/>
          <p:cNvSpPr/>
          <p:nvPr/>
        </p:nvSpPr>
        <p:spPr>
          <a:xfrm>
            <a:off x="288032" y="1124744"/>
            <a:ext cx="8604448" cy="7263527"/>
          </a:xfrm>
          <a:prstGeom prst="rect">
            <a:avLst/>
          </a:prstGeom>
        </p:spPr>
        <p:txBody>
          <a:bodyPr wrap="square">
            <a:spAutoFit/>
          </a:bodyPr>
          <a:lstStyle/>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Тщательно подбирайте графические материалы для  презентации (фотографии, графики, схемы и т.д.).</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Обратите внимание на качество изображений (не должно быть видно пикселей из которых состоит изображение)</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Не допускайте искажения изображений путём </a:t>
            </a:r>
            <a:r>
              <a:rPr lang="ru-RU" sz="2000" spc="-10" dirty="0" err="1" smtClean="0">
                <a:latin typeface="Arial" pitchFamily="34" charset="0"/>
                <a:cs typeface="Arial" pitchFamily="34" charset="0"/>
              </a:rPr>
              <a:t>непропроционального</a:t>
            </a:r>
            <a:r>
              <a:rPr lang="ru-RU" sz="2000" spc="-10" dirty="0" smtClean="0">
                <a:latin typeface="Arial" pitchFamily="34" charset="0"/>
                <a:cs typeface="Arial" pitchFamily="34" charset="0"/>
              </a:rPr>
              <a:t> сжатия или растягивания. Лучший выход – обрезать изображение.</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Презентация должна быть наглядной, держать  внимание зрителя.</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Каждая фотография, рисунок, график, схема  должны поддерживать выступление.</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Лучше использовать собственные фотографии.</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Схемы и графики должны быть сделаны автором  работы.</a:t>
            </a:r>
          </a:p>
          <a:p>
            <a:pPr marR="5080" indent="45720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Количество иллюстративного материала на одном  слайде должно быть ограничено. Много изображений плохо воспринимается зрителем.</a:t>
            </a:r>
          </a:p>
          <a:p>
            <a:pPr marR="5080" indent="457200" algn="just">
              <a:spcAft>
                <a:spcPts val="1200"/>
              </a:spcAft>
              <a:tabLst>
                <a:tab pos="0" algn="l"/>
                <a:tab pos="357188" algn="l"/>
              </a:tabLst>
            </a:pPr>
            <a:r>
              <a:rPr lang="ru-RU" sz="2000" spc="-10" dirty="0" smtClean="0">
                <a:latin typeface="Arial" pitchFamily="34" charset="0"/>
                <a:cs typeface="Arial" pitchFamily="34" charset="0"/>
              </a:rPr>
              <a:t> </a:t>
            </a:r>
          </a:p>
          <a:p>
            <a:pPr marL="96838" indent="360363" algn="just">
              <a:spcAft>
                <a:spcPts val="600"/>
              </a:spcAft>
              <a:buFont typeface="Arial" pitchFamily="34" charset="0"/>
              <a:buChar char="•"/>
              <a:tabLst>
                <a:tab pos="357505" algn="l"/>
              </a:tabLst>
            </a:pPr>
            <a:endParaRPr lang="ru-RU" sz="2200" spc="-10" dirty="0" smtClean="0">
              <a:latin typeface="Arial" pitchFamily="34" charset="0"/>
              <a:cs typeface="Arial" pitchFamily="34" charset="0"/>
            </a:endParaRPr>
          </a:p>
          <a:p>
            <a:pPr marL="457200" indent="-457200" algn="just">
              <a:spcAft>
                <a:spcPts val="600"/>
              </a:spcAft>
              <a:buFont typeface="Arial" pitchFamily="34" charset="0"/>
              <a:buChar char="•"/>
            </a:pPr>
            <a:endParaRPr lang="ru-RU" sz="2200" dirty="0" smtClean="0">
              <a:latin typeface="Arial" pitchFamily="34" charset="0"/>
              <a:cs typeface="Arial" pitchFamily="34" charset="0"/>
            </a:endParaRPr>
          </a:p>
          <a:p>
            <a:pPr marL="457200" indent="-457200" algn="just">
              <a:spcAft>
                <a:spcPts val="600"/>
              </a:spcAft>
              <a:buFont typeface="Arial" pitchFamily="34" charset="0"/>
              <a:buChar char="•"/>
            </a:pPr>
            <a:endParaRPr lang="ru-RU" sz="2200" dirty="0" smtClean="0">
              <a:latin typeface="Arial" pitchFamily="34" charset="0"/>
              <a:cs typeface="Arial" pitchFamily="34" charset="0"/>
            </a:endParaRPr>
          </a:p>
        </p:txBody>
      </p:sp>
      <p:sp>
        <p:nvSpPr>
          <p:cNvPr id="8" name="Прямоугольник с двумя скругленными противолежащими углами 7"/>
          <p:cNvSpPr/>
          <p:nvPr/>
        </p:nvSpPr>
        <p:spPr>
          <a:xfrm>
            <a:off x="-381000" y="457200"/>
            <a:ext cx="5745088"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ИЗОБРАЖЕНИЯ В ПРЕЗЕНТАЦИИ</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8" name="Прямоугольник с двумя скругленными противолежащими углами 7"/>
          <p:cNvSpPr/>
          <p:nvPr/>
        </p:nvSpPr>
        <p:spPr>
          <a:xfrm>
            <a:off x="-381000" y="457200"/>
            <a:ext cx="5745088"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ИЗОБРАЖЕНИЯ В ПРЕЗЕНТАЦИИ</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Прямоугольник 6"/>
          <p:cNvSpPr/>
          <p:nvPr/>
        </p:nvSpPr>
        <p:spPr>
          <a:xfrm>
            <a:off x="4786313" y="4787031"/>
            <a:ext cx="919162" cy="1295400"/>
          </a:xfrm>
          <a:prstGeom prst="rect">
            <a:avLst/>
          </a:prstGeom>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anchor="ctr"/>
          <a:lstStyle/>
          <a:p>
            <a:pPr algn="ctr">
              <a:defRPr/>
            </a:pPr>
            <a:endParaRPr lang="ru-RU">
              <a:effectLst>
                <a:outerShdw blurRad="50800" dist="38100" dir="16200000" rotWithShape="0">
                  <a:prstClr val="black">
                    <a:alpha val="40000"/>
                  </a:prstClr>
                </a:outerShdw>
              </a:effectLst>
            </a:endParaRPr>
          </a:p>
        </p:txBody>
      </p:sp>
      <p:sp>
        <p:nvSpPr>
          <p:cNvPr id="10" name="Прямоугольник 9"/>
          <p:cNvSpPr/>
          <p:nvPr/>
        </p:nvSpPr>
        <p:spPr>
          <a:xfrm>
            <a:off x="900112" y="2555155"/>
            <a:ext cx="2375743" cy="3289151"/>
          </a:xfrm>
          <a:prstGeom prst="rect">
            <a:avLst/>
          </a:prstGeom>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anchor="ctr"/>
          <a:lstStyle/>
          <a:p>
            <a:pPr algn="ctr">
              <a:defRPr/>
            </a:pPr>
            <a:endParaRPr lang="ru-RU"/>
          </a:p>
        </p:txBody>
      </p:sp>
      <p:sp>
        <p:nvSpPr>
          <p:cNvPr id="11" name="Прямоугольник 10"/>
          <p:cNvSpPr/>
          <p:nvPr/>
        </p:nvSpPr>
        <p:spPr>
          <a:xfrm>
            <a:off x="5857875" y="2483147"/>
            <a:ext cx="2458541" cy="3584997"/>
          </a:xfrm>
          <a:prstGeom prst="rect">
            <a:avLst/>
          </a:prstGeom>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anchor="ctr"/>
          <a:lstStyle/>
          <a:p>
            <a:pPr algn="ctr">
              <a:defRPr/>
            </a:pPr>
            <a:endParaRPr lang="ru-RU">
              <a:effectLst>
                <a:outerShdw blurRad="50800" dist="38100" dir="16200000" rotWithShape="0">
                  <a:prstClr val="black">
                    <a:alpha val="40000"/>
                  </a:prstClr>
                </a:outerShdw>
              </a:effectLst>
            </a:endParaRPr>
          </a:p>
        </p:txBody>
      </p:sp>
      <p:pic>
        <p:nvPicPr>
          <p:cNvPr id="12" name="Picture 3" descr="H:\ИКТ\Новаяя папка\Безимени-1 копия.png"/>
          <p:cNvPicPr>
            <a:picLocks noChangeAspect="1" noChangeArrowheads="1"/>
          </p:cNvPicPr>
          <p:nvPr/>
        </p:nvPicPr>
        <p:blipFill>
          <a:blip r:embed="rId3" cstate="print"/>
          <a:srcRect/>
          <a:stretch>
            <a:fillRect/>
          </a:stretch>
        </p:blipFill>
        <p:spPr bwMode="auto">
          <a:xfrm>
            <a:off x="5929312" y="2470944"/>
            <a:ext cx="2459111" cy="3581325"/>
          </a:xfrm>
          <a:prstGeom prst="rect">
            <a:avLst/>
          </a:prstGeom>
          <a:noFill/>
          <a:ln w="9525">
            <a:noFill/>
            <a:miter lim="800000"/>
            <a:headEnd/>
            <a:tailEnd/>
          </a:ln>
        </p:spPr>
      </p:pic>
      <p:pic>
        <p:nvPicPr>
          <p:cNvPr id="13" name="Picture 1" descr="H:\ИКТ\Новаяя папка\Безимени-1.png"/>
          <p:cNvPicPr>
            <a:picLocks noChangeAspect="1" noChangeArrowheads="1"/>
          </p:cNvPicPr>
          <p:nvPr/>
        </p:nvPicPr>
        <p:blipFill>
          <a:blip r:embed="rId4" cstate="print"/>
          <a:srcRect/>
          <a:stretch>
            <a:fillRect/>
          </a:stretch>
        </p:blipFill>
        <p:spPr bwMode="auto">
          <a:xfrm>
            <a:off x="900112" y="2550619"/>
            <a:ext cx="2231727" cy="3249237"/>
          </a:xfrm>
          <a:prstGeom prst="rect">
            <a:avLst/>
          </a:prstGeom>
          <a:noFill/>
          <a:ln w="9525">
            <a:noFill/>
            <a:miter lim="800000"/>
            <a:headEnd/>
            <a:tailEnd/>
          </a:ln>
        </p:spPr>
      </p:pic>
      <p:pic>
        <p:nvPicPr>
          <p:cNvPr id="14" name="Picture 3" descr="H:\ИКТ\Новаяя папка\Безимени-1 копия.png"/>
          <p:cNvPicPr>
            <a:picLocks noChangeAspect="1" noChangeArrowheads="1"/>
          </p:cNvPicPr>
          <p:nvPr/>
        </p:nvPicPr>
        <p:blipFill>
          <a:blip r:embed="rId3" cstate="print"/>
          <a:srcRect/>
          <a:stretch>
            <a:fillRect/>
          </a:stretch>
        </p:blipFill>
        <p:spPr bwMode="auto">
          <a:xfrm>
            <a:off x="4843463" y="4853706"/>
            <a:ext cx="723900" cy="1054100"/>
          </a:xfrm>
          <a:prstGeom prst="rect">
            <a:avLst/>
          </a:prstGeom>
          <a:noFill/>
          <a:ln w="9525">
            <a:noFill/>
            <a:miter lim="800000"/>
            <a:headEnd/>
            <a:tailEnd/>
          </a:ln>
        </p:spPr>
      </p:pic>
      <p:cxnSp>
        <p:nvCxnSpPr>
          <p:cNvPr id="15" name="Прямая со стрелкой 14"/>
          <p:cNvCxnSpPr/>
          <p:nvPr/>
        </p:nvCxnSpPr>
        <p:spPr>
          <a:xfrm rot="5400000" flipH="1" flipV="1">
            <a:off x="5572125" y="4925144"/>
            <a:ext cx="642938" cy="50006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6" name="TextBox 12"/>
          <p:cNvSpPr txBox="1">
            <a:spLocks noChangeArrowheads="1"/>
          </p:cNvSpPr>
          <p:nvPr/>
        </p:nvSpPr>
        <p:spPr bwMode="auto">
          <a:xfrm>
            <a:off x="1327150" y="5939556"/>
            <a:ext cx="1571625" cy="369888"/>
          </a:xfrm>
          <a:prstGeom prst="rect">
            <a:avLst/>
          </a:prstGeom>
          <a:noFill/>
          <a:ln w="9525">
            <a:noFill/>
            <a:miter lim="800000"/>
            <a:headEnd/>
            <a:tailEnd/>
          </a:ln>
        </p:spPr>
        <p:txBody>
          <a:bodyPr>
            <a:spAutoFit/>
          </a:bodyPr>
          <a:lstStyle/>
          <a:p>
            <a:pPr algn="ctr"/>
            <a:r>
              <a:rPr lang="ru-RU" altLang="ru-RU"/>
              <a:t>495*721</a:t>
            </a:r>
          </a:p>
        </p:txBody>
      </p:sp>
      <p:sp>
        <p:nvSpPr>
          <p:cNvPr id="17" name="TextBox 13"/>
          <p:cNvSpPr txBox="1">
            <a:spLocks noChangeArrowheads="1"/>
          </p:cNvSpPr>
          <p:nvPr/>
        </p:nvSpPr>
        <p:spPr bwMode="auto">
          <a:xfrm>
            <a:off x="4429125" y="6155456"/>
            <a:ext cx="1571625" cy="369888"/>
          </a:xfrm>
          <a:prstGeom prst="rect">
            <a:avLst/>
          </a:prstGeom>
          <a:noFill/>
          <a:ln w="9525">
            <a:noFill/>
            <a:miter lim="800000"/>
            <a:headEnd/>
            <a:tailEnd/>
          </a:ln>
        </p:spPr>
        <p:txBody>
          <a:bodyPr>
            <a:spAutoFit/>
          </a:bodyPr>
          <a:lstStyle/>
          <a:p>
            <a:pPr algn="ctr"/>
            <a:r>
              <a:rPr lang="en-US" altLang="ru-RU"/>
              <a:t>57</a:t>
            </a:r>
            <a:r>
              <a:rPr lang="ru-RU" altLang="ru-RU"/>
              <a:t>*</a:t>
            </a:r>
            <a:r>
              <a:rPr lang="en-US" altLang="ru-RU"/>
              <a:t>83</a:t>
            </a:r>
            <a:endParaRPr lang="ru-RU" altLang="ru-RU"/>
          </a:p>
        </p:txBody>
      </p:sp>
      <p:pic>
        <p:nvPicPr>
          <p:cNvPr id="19" name="Picture 2" descr="C:\Users\User\Downloads\pngwing.com (9).png"/>
          <p:cNvPicPr>
            <a:picLocks noChangeAspect="1" noChangeArrowheads="1"/>
          </p:cNvPicPr>
          <p:nvPr/>
        </p:nvPicPr>
        <p:blipFill>
          <a:blip r:embed="rId5" cstate="print"/>
          <a:srcRect/>
          <a:stretch>
            <a:fillRect/>
          </a:stretch>
        </p:blipFill>
        <p:spPr bwMode="auto">
          <a:xfrm>
            <a:off x="7452320" y="5147443"/>
            <a:ext cx="783816" cy="1008112"/>
          </a:xfrm>
          <a:prstGeom prst="rect">
            <a:avLst/>
          </a:prstGeom>
          <a:noFill/>
        </p:spPr>
      </p:pic>
      <p:sp>
        <p:nvSpPr>
          <p:cNvPr id="20" name="Прямоугольник 19"/>
          <p:cNvSpPr/>
          <p:nvPr/>
        </p:nvSpPr>
        <p:spPr>
          <a:xfrm>
            <a:off x="467544" y="1124744"/>
            <a:ext cx="8208912" cy="646331"/>
          </a:xfrm>
          <a:prstGeom prst="rect">
            <a:avLst/>
          </a:prstGeom>
        </p:spPr>
        <p:txBody>
          <a:bodyPr wrap="square">
            <a:spAutoFit/>
          </a:bodyPr>
          <a:lstStyle/>
          <a:p>
            <a:pPr marR="5080" algn="just">
              <a:spcAft>
                <a:spcPts val="1200"/>
              </a:spcAft>
              <a:tabLst>
                <a:tab pos="0" algn="l"/>
                <a:tab pos="357188" algn="l"/>
              </a:tabLst>
            </a:pPr>
            <a:r>
              <a:rPr lang="ru-RU" spc="-10" dirty="0" smtClean="0">
                <a:latin typeface="Arial" pitchFamily="34" charset="0"/>
                <a:cs typeface="Arial" pitchFamily="34" charset="0"/>
              </a:rPr>
              <a:t>Обратите внимание на качество изображений (не должно быть видно пикселей из которых состоит изображение)</a:t>
            </a:r>
          </a:p>
        </p:txBody>
      </p:sp>
      <p:sp>
        <p:nvSpPr>
          <p:cNvPr id="21" name="Прямоугольник 20"/>
          <p:cNvSpPr/>
          <p:nvPr/>
        </p:nvSpPr>
        <p:spPr>
          <a:xfrm>
            <a:off x="323528" y="1700808"/>
            <a:ext cx="8424936" cy="707886"/>
          </a:xfrm>
          <a:prstGeom prst="rect">
            <a:avLst/>
          </a:prstGeom>
        </p:spPr>
        <p:txBody>
          <a:bodyPr wrap="square">
            <a:spAutoFit/>
          </a:bodyPr>
          <a:lstStyle/>
          <a:p>
            <a:pPr marR="5080" algn="ctr">
              <a:tabLst>
                <a:tab pos="0" algn="l"/>
                <a:tab pos="357188" algn="l"/>
              </a:tabLst>
            </a:pPr>
            <a:r>
              <a:rPr lang="ru-RU" sz="2000" b="1" spc="-10" dirty="0" smtClean="0">
                <a:latin typeface="Arial" pitchFamily="34" charset="0"/>
                <a:cs typeface="Arial" pitchFamily="34" charset="0"/>
              </a:rPr>
              <a:t>Подбирайте изображения большого размера, </a:t>
            </a:r>
          </a:p>
          <a:p>
            <a:pPr marR="5080" algn="ctr">
              <a:tabLst>
                <a:tab pos="0" algn="l"/>
                <a:tab pos="357188" algn="l"/>
              </a:tabLst>
            </a:pPr>
            <a:r>
              <a:rPr lang="ru-RU" sz="2000" b="1" spc="-10" dirty="0" smtClean="0">
                <a:latin typeface="Arial" pitchFamily="34" charset="0"/>
                <a:cs typeface="Arial" pitchFamily="34" charset="0"/>
              </a:rPr>
              <a:t>а не растягивайте маленькие!</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8" name="Прямоугольник с двумя скругленными противолежащими углами 7"/>
          <p:cNvSpPr/>
          <p:nvPr/>
        </p:nvSpPr>
        <p:spPr>
          <a:xfrm>
            <a:off x="-381000" y="457200"/>
            <a:ext cx="5745088"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ИЗОБРАЖЕНИЯ В ПРЕЗЕНТАЦИИ</a:t>
            </a:r>
            <a:endParaRPr lang="ru-RU" alt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0" name="Прямоугольник 19"/>
          <p:cNvSpPr/>
          <p:nvPr/>
        </p:nvSpPr>
        <p:spPr>
          <a:xfrm>
            <a:off x="467544" y="1124744"/>
            <a:ext cx="8208912" cy="1077218"/>
          </a:xfrm>
          <a:prstGeom prst="rect">
            <a:avLst/>
          </a:prstGeom>
        </p:spPr>
        <p:txBody>
          <a:bodyPr wrap="square">
            <a:spAutoFit/>
          </a:bodyPr>
          <a:lstStyle/>
          <a:p>
            <a:pPr marR="5080" indent="457200" algn="just">
              <a:spcAft>
                <a:spcPts val="1200"/>
              </a:spcAft>
              <a:tabLst>
                <a:tab pos="0" algn="l"/>
                <a:tab pos="357188" algn="l"/>
              </a:tabLst>
            </a:pPr>
            <a:r>
              <a:rPr lang="ru-RU" spc="-10" dirty="0" smtClean="0">
                <a:latin typeface="Arial" pitchFamily="34" charset="0"/>
                <a:cs typeface="Arial" pitchFamily="34" charset="0"/>
              </a:rPr>
              <a:t>Не допускайте искажения изображений путём </a:t>
            </a:r>
            <a:r>
              <a:rPr lang="ru-RU" spc="-10" dirty="0" err="1" smtClean="0">
                <a:latin typeface="Arial" pitchFamily="34" charset="0"/>
                <a:cs typeface="Arial" pitchFamily="34" charset="0"/>
              </a:rPr>
              <a:t>непропроционального</a:t>
            </a:r>
            <a:r>
              <a:rPr lang="ru-RU" spc="-10" dirty="0" smtClean="0">
                <a:latin typeface="Arial" pitchFamily="34" charset="0"/>
                <a:cs typeface="Arial" pitchFamily="34" charset="0"/>
              </a:rPr>
              <a:t> сжатия или растягивания. </a:t>
            </a:r>
          </a:p>
          <a:p>
            <a:pPr marR="5080" indent="457200" algn="ctr">
              <a:spcAft>
                <a:spcPts val="1200"/>
              </a:spcAft>
              <a:tabLst>
                <a:tab pos="0" algn="l"/>
                <a:tab pos="357188" algn="l"/>
              </a:tabLst>
            </a:pPr>
            <a:r>
              <a:rPr lang="ru-RU" b="1" spc="-10" dirty="0" smtClean="0">
                <a:latin typeface="Arial" pitchFamily="34" charset="0"/>
                <a:cs typeface="Arial" pitchFamily="34" charset="0"/>
              </a:rPr>
              <a:t>Лучший выход – обрезать изображение!</a:t>
            </a:r>
          </a:p>
        </p:txBody>
      </p:sp>
      <p:pic>
        <p:nvPicPr>
          <p:cNvPr id="23" name="Рисунок 5" descr="545"/>
          <p:cNvPicPr>
            <a:picLocks noChangeAspect="1" noChangeArrowheads="1"/>
          </p:cNvPicPr>
          <p:nvPr/>
        </p:nvPicPr>
        <p:blipFill>
          <a:blip r:embed="rId3" cstate="print"/>
          <a:srcRect/>
          <a:stretch>
            <a:fillRect/>
          </a:stretch>
        </p:blipFill>
        <p:spPr bwMode="auto">
          <a:xfrm>
            <a:off x="1547664" y="2420888"/>
            <a:ext cx="6448772" cy="3986514"/>
          </a:xfrm>
          <a:prstGeom prst="rect">
            <a:avLst/>
          </a:prstGeom>
          <a:noFill/>
          <a:ln w="9525">
            <a:noFill/>
            <a:miter lim="800000"/>
            <a:headEnd/>
            <a:tailEnd/>
          </a:ln>
        </p:spPr>
      </p:pic>
      <p:pic>
        <p:nvPicPr>
          <p:cNvPr id="24" name="Picture 11"/>
          <p:cNvPicPr>
            <a:picLocks noChangeAspect="1" noChangeArrowheads="1"/>
          </p:cNvPicPr>
          <p:nvPr/>
        </p:nvPicPr>
        <p:blipFill>
          <a:blip r:embed="rId4" cstate="print"/>
          <a:srcRect l="86496" t="6757" r="9575" b="85384"/>
          <a:stretch>
            <a:fillRect/>
          </a:stretch>
        </p:blipFill>
        <p:spPr bwMode="auto">
          <a:xfrm>
            <a:off x="683568" y="5013176"/>
            <a:ext cx="1086705" cy="122413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8" name="Прямоугольник с двумя скругленными противолежащими углами 7"/>
          <p:cNvSpPr/>
          <p:nvPr/>
        </p:nvSpPr>
        <p:spPr>
          <a:xfrm>
            <a:off x="-381000" y="457200"/>
            <a:ext cx="3152800"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dirty="0"/>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ЗВУК И ВИДЕО</a:t>
            </a:r>
          </a:p>
        </p:txBody>
      </p:sp>
      <p:sp>
        <p:nvSpPr>
          <p:cNvPr id="20" name="Прямоугольник 19"/>
          <p:cNvSpPr/>
          <p:nvPr/>
        </p:nvSpPr>
        <p:spPr>
          <a:xfrm>
            <a:off x="179512" y="980728"/>
            <a:ext cx="8676456" cy="4739759"/>
          </a:xfrm>
          <a:prstGeom prst="rect">
            <a:avLst/>
          </a:prstGeom>
        </p:spPr>
        <p:txBody>
          <a:bodyPr wrap="square">
            <a:spAutoFit/>
          </a:bodyPr>
          <a:lstStyle/>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a:p>
            <a:pPr marR="5080" algn="ctr">
              <a:spcAft>
                <a:spcPts val="1200"/>
              </a:spcAft>
              <a:tabLst>
                <a:tab pos="0" algn="l"/>
                <a:tab pos="357188" algn="l"/>
              </a:tabLst>
            </a:pPr>
            <a:r>
              <a:rPr lang="ru-RU" sz="2400" b="1" spc="-10" dirty="0" smtClean="0">
                <a:latin typeface="Arial" pitchFamily="34" charset="0"/>
                <a:cs typeface="Arial" pitchFamily="34" charset="0"/>
              </a:rPr>
              <a:t>Желательно избегать использования аудио и видеоматериала в презентации в связи с возможными затруднениями при их воспроизведении. </a:t>
            </a:r>
          </a:p>
          <a:p>
            <a:pPr marR="5080" indent="457200" algn="just">
              <a:spcAft>
                <a:spcPts val="1200"/>
              </a:spcAft>
              <a:tabLst>
                <a:tab pos="0" algn="l"/>
                <a:tab pos="357188" algn="l"/>
              </a:tabLst>
            </a:pPr>
            <a:r>
              <a:rPr lang="ru-RU" sz="2000" spc="-10" dirty="0" smtClean="0">
                <a:latin typeface="Arial" pitchFamily="34" charset="0"/>
                <a:cs typeface="Arial" pitchFamily="34" charset="0"/>
              </a:rPr>
              <a:t>Если есть необходимость продемонстрировать видео, то для правильной работы презентации все файлы (документы, видео, звуки и пр.) размещайте в ту же папку, что и презентацию.</a:t>
            </a:r>
          </a:p>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a:p>
            <a:pPr marR="5080" algn="ctr">
              <a:spcAft>
                <a:spcPts val="1200"/>
              </a:spcAft>
              <a:tabLst>
                <a:tab pos="0" algn="l"/>
                <a:tab pos="357188" algn="l"/>
              </a:tabLst>
            </a:pPr>
            <a:r>
              <a:rPr lang="ru-RU" sz="2000" b="1" spc="-10" dirty="0" smtClean="0">
                <a:latin typeface="Arial" pitchFamily="34" charset="0"/>
                <a:cs typeface="Arial" pitchFamily="34" charset="0"/>
              </a:rPr>
              <a:t>Обязательно перед выступлением проверьте запускается ли ваше видео на компьютере с которого будут демонстрировать вашу презентацию!</a:t>
            </a:r>
          </a:p>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8" name="Прямоугольник с двумя скругленными противолежащими углами 7"/>
          <p:cNvSpPr/>
          <p:nvPr/>
        </p:nvSpPr>
        <p:spPr>
          <a:xfrm>
            <a:off x="-381000" y="457200"/>
            <a:ext cx="4953000"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dirty="0"/>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ТАБЛИЦЫ И ДИАГРАММЫ</a:t>
            </a:r>
          </a:p>
        </p:txBody>
      </p:sp>
      <p:sp>
        <p:nvSpPr>
          <p:cNvPr id="20" name="Прямоугольник 19"/>
          <p:cNvSpPr/>
          <p:nvPr/>
        </p:nvSpPr>
        <p:spPr>
          <a:xfrm>
            <a:off x="179512" y="980728"/>
            <a:ext cx="8676456" cy="4093428"/>
          </a:xfrm>
          <a:prstGeom prst="rect">
            <a:avLst/>
          </a:prstGeom>
        </p:spPr>
        <p:txBody>
          <a:bodyPr wrap="square">
            <a:spAutoFit/>
          </a:bodyPr>
          <a:lstStyle/>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a:p>
            <a:pPr marR="5080" indent="361950" algn="just">
              <a:spcAft>
                <a:spcPts val="1200"/>
              </a:spcAft>
              <a:tabLst>
                <a:tab pos="0" algn="l"/>
                <a:tab pos="357188" algn="l"/>
              </a:tabLst>
            </a:pPr>
            <a:r>
              <a:rPr lang="ru-RU" sz="2000" spc="-10" dirty="0" smtClean="0">
                <a:latin typeface="Arial" pitchFamily="34" charset="0"/>
                <a:cs typeface="Arial" pitchFamily="34" charset="0"/>
              </a:rPr>
              <a:t>Часто диаграммы, графики и таблицы рассказывают о проделанной работе лучше  текста. Используйте	их в презентации,  конечно при наличии их в работе.</a:t>
            </a:r>
          </a:p>
          <a:p>
            <a:pPr marR="5080" indent="36195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Размещайте главное по центру слайда.</a:t>
            </a:r>
          </a:p>
          <a:p>
            <a:pPr marR="5080" indent="36195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Графики, диаграммы и таблицы должны быть  высокого качества.</a:t>
            </a:r>
          </a:p>
          <a:p>
            <a:pPr marR="5080" indent="36195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На слайде лучше всего размещать один объект.</a:t>
            </a:r>
          </a:p>
          <a:p>
            <a:pPr marR="5080" indent="361950" algn="just">
              <a:spcAft>
                <a:spcPts val="1200"/>
              </a:spcAft>
              <a:buFont typeface="Arial" pitchFamily="34" charset="0"/>
              <a:buChar char="•"/>
              <a:tabLst>
                <a:tab pos="0" algn="l"/>
                <a:tab pos="357188" algn="l"/>
              </a:tabLst>
            </a:pPr>
            <a:r>
              <a:rPr lang="ru-RU" sz="2000" spc="-10" dirty="0" smtClean="0">
                <a:latin typeface="Arial" pitchFamily="34" charset="0"/>
                <a:cs typeface="Arial" pitchFamily="34" charset="0"/>
              </a:rPr>
              <a:t>Цветовое сочетание с фоном подчиняется тем  же правилам, что и шрифт.</a:t>
            </a:r>
          </a:p>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dirty="0"/>
          </a:p>
        </p:txBody>
      </p:sp>
      <p:sp>
        <p:nvSpPr>
          <p:cNvPr id="8" name="Прямоугольник с двумя скругленными противолежащими углами 7"/>
          <p:cNvSpPr/>
          <p:nvPr/>
        </p:nvSpPr>
        <p:spPr>
          <a:xfrm>
            <a:off x="-381000" y="457200"/>
            <a:ext cx="2864768" cy="609600"/>
          </a:xfrm>
          <a:prstGeom prst="round2Diag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dirty="0"/>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АНИМАЦИЯ</a:t>
            </a:r>
          </a:p>
        </p:txBody>
      </p:sp>
      <p:sp>
        <p:nvSpPr>
          <p:cNvPr id="20" name="Прямоугольник 19"/>
          <p:cNvSpPr/>
          <p:nvPr/>
        </p:nvSpPr>
        <p:spPr>
          <a:xfrm>
            <a:off x="179512" y="1052736"/>
            <a:ext cx="8676456" cy="3016210"/>
          </a:xfrm>
          <a:prstGeom prst="rect">
            <a:avLst/>
          </a:prstGeom>
        </p:spPr>
        <p:txBody>
          <a:bodyPr wrap="square">
            <a:spAutoFit/>
          </a:bodyPr>
          <a:lstStyle/>
          <a:p>
            <a:pPr marR="5080" indent="457200" algn="just">
              <a:spcAft>
                <a:spcPts val="1200"/>
              </a:spcAft>
              <a:tabLst>
                <a:tab pos="0" algn="l"/>
                <a:tab pos="357188" algn="l"/>
              </a:tabLst>
            </a:pPr>
            <a:r>
              <a:rPr lang="ru-RU" sz="2000" spc="-10" dirty="0" smtClean="0">
                <a:latin typeface="Arial" pitchFamily="34" charset="0"/>
                <a:cs typeface="Arial" pitchFamily="34" charset="0"/>
              </a:rPr>
              <a:t>Анимация возможна, но в ограниченном количестве и обязательно должна поддерживать выступление.</a:t>
            </a:r>
          </a:p>
          <a:p>
            <a:pPr marR="5080" indent="457200" algn="just">
              <a:spcAft>
                <a:spcPts val="1200"/>
              </a:spcAft>
              <a:tabLst>
                <a:tab pos="0" algn="l"/>
                <a:tab pos="357188" algn="l"/>
              </a:tabLst>
            </a:pPr>
            <a:r>
              <a:rPr lang="ru-RU" sz="2000" spc="-10" dirty="0" smtClean="0">
                <a:latin typeface="Arial" pitchFamily="34" charset="0"/>
                <a:cs typeface="Arial" pitchFamily="34" charset="0"/>
              </a:rPr>
              <a:t>Анимационные эффекты используются для привлечения  внимания слушателей или для демонстрации динамики развития какого-либо процесса. В этих случаях использование анимации оправдано.</a:t>
            </a:r>
          </a:p>
          <a:p>
            <a:pPr marR="5080" indent="457200" algn="just">
              <a:spcAft>
                <a:spcPts val="1200"/>
              </a:spcAft>
              <a:tabLst>
                <a:tab pos="0" algn="l"/>
                <a:tab pos="357188" algn="l"/>
              </a:tabLst>
            </a:pPr>
            <a:r>
              <a:rPr lang="ru-RU" sz="2000" spc="-10" dirty="0" smtClean="0">
                <a:latin typeface="Arial" pitchFamily="34" charset="0"/>
                <a:cs typeface="Arial" pitchFamily="34" charset="0"/>
              </a:rPr>
              <a:t>Избегайте использования анимированных изображений, они создают визуальный шум и отвлекают от содержания.</a:t>
            </a:r>
          </a:p>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p:txBody>
      </p:sp>
      <p:pic>
        <p:nvPicPr>
          <p:cNvPr id="5122" name="Picture 2" descr="C:\Users\User\Desktop\мат по шюи\браво.gif"/>
          <p:cNvPicPr>
            <a:picLocks noChangeAspect="1" noChangeArrowheads="1" noCrop="1"/>
          </p:cNvPicPr>
          <p:nvPr/>
        </p:nvPicPr>
        <p:blipFill>
          <a:blip r:embed="rId3" cstate="print"/>
          <a:srcRect/>
          <a:stretch>
            <a:fillRect/>
          </a:stretch>
        </p:blipFill>
        <p:spPr bwMode="auto">
          <a:xfrm>
            <a:off x="3851920" y="3573017"/>
            <a:ext cx="1218199" cy="784997"/>
          </a:xfrm>
          <a:prstGeom prst="rect">
            <a:avLst/>
          </a:prstGeom>
          <a:noFill/>
        </p:spPr>
      </p:pic>
      <p:pic>
        <p:nvPicPr>
          <p:cNvPr id="5124" name="Picture 4" descr="салют.gif"/>
          <p:cNvPicPr>
            <a:picLocks noChangeAspect="1" noChangeArrowheads="1" noCrop="1"/>
          </p:cNvPicPr>
          <p:nvPr/>
        </p:nvPicPr>
        <p:blipFill>
          <a:blip r:embed="rId4" cstate="print"/>
          <a:srcRect/>
          <a:stretch>
            <a:fillRect/>
          </a:stretch>
        </p:blipFill>
        <p:spPr bwMode="auto">
          <a:xfrm>
            <a:off x="5508105" y="3573016"/>
            <a:ext cx="984048" cy="1080120"/>
          </a:xfrm>
          <a:prstGeom prst="rect">
            <a:avLst/>
          </a:prstGeom>
          <a:noFill/>
        </p:spPr>
      </p:pic>
      <p:pic>
        <p:nvPicPr>
          <p:cNvPr id="5128" name="Picture 8" descr="Специалист по лоскутной технике"/>
          <p:cNvPicPr>
            <a:picLocks noChangeAspect="1" noChangeArrowheads="1"/>
          </p:cNvPicPr>
          <p:nvPr/>
        </p:nvPicPr>
        <p:blipFill>
          <a:blip r:embed="rId5" cstate="print"/>
          <a:srcRect/>
          <a:stretch>
            <a:fillRect/>
          </a:stretch>
        </p:blipFill>
        <p:spPr bwMode="auto">
          <a:xfrm>
            <a:off x="2626273" y="3573016"/>
            <a:ext cx="812132" cy="812133"/>
          </a:xfrm>
          <a:prstGeom prst="rect">
            <a:avLst/>
          </a:prstGeom>
          <a:noFill/>
        </p:spPr>
      </p:pic>
      <p:sp>
        <p:nvSpPr>
          <p:cNvPr id="11" name="Прямоугольник 10"/>
          <p:cNvSpPr/>
          <p:nvPr/>
        </p:nvSpPr>
        <p:spPr>
          <a:xfrm>
            <a:off x="251520" y="4380200"/>
            <a:ext cx="8712968" cy="1785104"/>
          </a:xfrm>
          <a:prstGeom prst="rect">
            <a:avLst/>
          </a:prstGeom>
        </p:spPr>
        <p:txBody>
          <a:bodyPr wrap="square">
            <a:spAutoFit/>
          </a:bodyPr>
          <a:lstStyle/>
          <a:p>
            <a:pPr marR="5080" indent="457200" algn="just">
              <a:spcAft>
                <a:spcPts val="1200"/>
              </a:spcAft>
              <a:tabLst>
                <a:tab pos="0" algn="l"/>
                <a:tab pos="357188" algn="l"/>
              </a:tabLst>
            </a:pPr>
            <a:r>
              <a:rPr lang="ru-RU" sz="2000" spc="-10" dirty="0" smtClean="0">
                <a:solidFill>
                  <a:prstClr val="black"/>
                </a:solidFill>
                <a:latin typeface="Arial" pitchFamily="34" charset="0"/>
                <a:cs typeface="Arial" pitchFamily="34" charset="0"/>
              </a:rPr>
              <a:t>Избегайте использования сложной анимации появления текста, так как это требует дополнительного времени для его прочтения. Если вы анимируете текст (например, вам необходимо, чтобы он появлялся постепенно), используйте простые, максимально статичные эффекты.</a:t>
            </a:r>
          </a:p>
          <a:p>
            <a:pPr marR="5080" indent="457200" algn="just">
              <a:spcAft>
                <a:spcPts val="1200"/>
              </a:spcAft>
              <a:tabLst>
                <a:tab pos="0" algn="l"/>
                <a:tab pos="357188" algn="l"/>
              </a:tabLst>
            </a:pPr>
            <a:endParaRPr lang="ru-RU" sz="2000" spc="-10" dirty="0" smtClean="0">
              <a:solidFill>
                <a:prstClr val="black"/>
              </a:solidFill>
              <a:latin typeface="Arial" pitchFamily="34" charset="0"/>
              <a:cs typeface="Arial" pitchFamily="34" charset="0"/>
            </a:endParaRPr>
          </a:p>
        </p:txBody>
      </p:sp>
      <p:sp>
        <p:nvSpPr>
          <p:cNvPr id="12" name="Прямоугольник 11"/>
          <p:cNvSpPr/>
          <p:nvPr/>
        </p:nvSpPr>
        <p:spPr>
          <a:xfrm>
            <a:off x="216024" y="5733256"/>
            <a:ext cx="8820472" cy="707886"/>
          </a:xfrm>
          <a:prstGeom prst="rect">
            <a:avLst/>
          </a:prstGeom>
        </p:spPr>
        <p:txBody>
          <a:bodyPr wrap="square">
            <a:spAutoFit/>
          </a:bodyPr>
          <a:lstStyle/>
          <a:p>
            <a:pPr marR="5080" lvl="0" indent="457200" algn="just">
              <a:spcAft>
                <a:spcPts val="1200"/>
              </a:spcAft>
              <a:tabLst>
                <a:tab pos="0" algn="l"/>
                <a:tab pos="357188" algn="l"/>
              </a:tabLst>
            </a:pPr>
            <a:r>
              <a:rPr lang="ru-RU" sz="2000" spc="-10" dirty="0" smtClean="0">
                <a:solidFill>
                  <a:prstClr val="black"/>
                </a:solidFill>
                <a:latin typeface="Arial" pitchFamily="34" charset="0"/>
                <a:cs typeface="Arial" pitchFamily="34" charset="0"/>
              </a:rPr>
              <a:t>Не используйте различные эффекты для переходов между слайдами. Сделайте переход между слайдами по щелчку мыши.</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dirty="0"/>
          </a:p>
        </p:txBody>
      </p:sp>
      <p:sp>
        <p:nvSpPr>
          <p:cNvPr id="8" name="Прямоугольник с двумя скругленными противолежащими углами 7"/>
          <p:cNvSpPr/>
          <p:nvPr/>
        </p:nvSpPr>
        <p:spPr>
          <a:xfrm>
            <a:off x="-381000" y="457200"/>
            <a:ext cx="5385048" cy="609600"/>
          </a:xfrm>
          <a:prstGeom prst="round2Diag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ru-RU" dirty="0"/>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СОХРАНЕНИЕ ПРЕЗЕНТАЦИИ</a:t>
            </a:r>
          </a:p>
        </p:txBody>
      </p:sp>
      <p:sp>
        <p:nvSpPr>
          <p:cNvPr id="20" name="Прямоугольник 19"/>
          <p:cNvSpPr/>
          <p:nvPr/>
        </p:nvSpPr>
        <p:spPr>
          <a:xfrm>
            <a:off x="179512" y="1206272"/>
            <a:ext cx="8676456" cy="1477328"/>
          </a:xfrm>
          <a:prstGeom prst="rect">
            <a:avLst/>
          </a:prstGeom>
        </p:spPr>
        <p:txBody>
          <a:bodyPr wrap="square">
            <a:spAutoFit/>
          </a:bodyPr>
          <a:lstStyle/>
          <a:p>
            <a:pPr marR="5080" indent="457200" algn="just">
              <a:spcAft>
                <a:spcPts val="1200"/>
              </a:spcAft>
              <a:tabLst>
                <a:tab pos="0" algn="l"/>
                <a:tab pos="357188" algn="l"/>
              </a:tabLst>
            </a:pPr>
            <a:r>
              <a:rPr lang="ru-RU" sz="2000" spc="-10" dirty="0" smtClean="0">
                <a:latin typeface="Arial" pitchFamily="34" charset="0"/>
                <a:cs typeface="Arial" pitchFamily="34" charset="0"/>
              </a:rPr>
              <a:t>Презентацию к выступлению необходимо сохранить и дать её корректное название, по которому будет легко определить её принадлежность к вам.</a:t>
            </a:r>
          </a:p>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p:txBody>
      </p:sp>
      <p:pic>
        <p:nvPicPr>
          <p:cNvPr id="13" name="Picture 2"/>
          <p:cNvPicPr>
            <a:picLocks noChangeAspect="1" noChangeArrowheads="1"/>
          </p:cNvPicPr>
          <p:nvPr/>
        </p:nvPicPr>
        <p:blipFill>
          <a:blip r:embed="rId3" cstate="print"/>
          <a:srcRect l="29526" t="26569" r="62135" b="55415"/>
          <a:stretch>
            <a:fillRect/>
          </a:stretch>
        </p:blipFill>
        <p:spPr bwMode="auto">
          <a:xfrm>
            <a:off x="683568" y="2358400"/>
            <a:ext cx="2808312" cy="3412694"/>
          </a:xfrm>
          <a:prstGeom prst="rect">
            <a:avLst/>
          </a:prstGeom>
          <a:noFill/>
          <a:ln w="12700">
            <a:noFill/>
            <a:miter lim="800000"/>
            <a:headEnd type="none" w="sm" len="sm"/>
            <a:tailEnd type="none" w="sm" len="sm"/>
          </a:ln>
        </p:spPr>
      </p:pic>
      <p:pic>
        <p:nvPicPr>
          <p:cNvPr id="14" name="Picture 3"/>
          <p:cNvPicPr>
            <a:picLocks noChangeAspect="1" noChangeArrowheads="1"/>
          </p:cNvPicPr>
          <p:nvPr/>
        </p:nvPicPr>
        <p:blipFill>
          <a:blip r:embed="rId4" cstate="print"/>
          <a:srcRect l="7611" t="10728" r="78397" b="70615"/>
          <a:stretch>
            <a:fillRect/>
          </a:stretch>
        </p:blipFill>
        <p:spPr bwMode="auto">
          <a:xfrm>
            <a:off x="3922988" y="2358400"/>
            <a:ext cx="4609452" cy="3456384"/>
          </a:xfrm>
          <a:prstGeom prst="rect">
            <a:avLst/>
          </a:prstGeom>
          <a:noFill/>
          <a:ln w="12700">
            <a:noFill/>
            <a:miter lim="800000"/>
            <a:headEnd type="none" w="sm" len="sm"/>
            <a:tailEnd type="none" w="sm" len="sm"/>
          </a:ln>
        </p:spPr>
      </p:pic>
      <p:pic>
        <p:nvPicPr>
          <p:cNvPr id="15" name="Picture 2" descr="C:\Users\User\Downloads\pngwing.com (9).png"/>
          <p:cNvPicPr>
            <a:picLocks noChangeAspect="1" noChangeArrowheads="1"/>
          </p:cNvPicPr>
          <p:nvPr/>
        </p:nvPicPr>
        <p:blipFill>
          <a:blip r:embed="rId5" cstate="print"/>
          <a:srcRect/>
          <a:stretch>
            <a:fillRect/>
          </a:stretch>
        </p:blipFill>
        <p:spPr bwMode="auto">
          <a:xfrm>
            <a:off x="2051720" y="4806672"/>
            <a:ext cx="1224310" cy="1574656"/>
          </a:xfrm>
          <a:prstGeom prst="rect">
            <a:avLst/>
          </a:prstGeom>
          <a:noFill/>
        </p:spPr>
      </p:pic>
      <p:pic>
        <p:nvPicPr>
          <p:cNvPr id="59394" name="Picture 2" descr="C:\Users\User\Downloads\pngwing.com (10).png"/>
          <p:cNvPicPr>
            <a:picLocks noChangeAspect="1" noChangeArrowheads="1"/>
          </p:cNvPicPr>
          <p:nvPr/>
        </p:nvPicPr>
        <p:blipFill>
          <a:blip r:embed="rId6" cstate="print"/>
          <a:srcRect/>
          <a:stretch>
            <a:fillRect/>
          </a:stretch>
        </p:blipFill>
        <p:spPr bwMode="auto">
          <a:xfrm>
            <a:off x="7236296" y="4734664"/>
            <a:ext cx="1619250" cy="1541462"/>
          </a:xfrm>
          <a:prstGeom prst="rect">
            <a:avLst/>
          </a:prstGeom>
          <a:noFill/>
        </p:spPr>
      </p:pic>
      <p:sp>
        <p:nvSpPr>
          <p:cNvPr id="16" name="Прямоугольник с двумя скругленными противолежащими углами 15"/>
          <p:cNvSpPr/>
          <p:nvPr/>
        </p:nvSpPr>
        <p:spPr>
          <a:xfrm flipH="1">
            <a:off x="8153400" y="836712"/>
            <a:ext cx="1981200" cy="393576"/>
          </a:xfrm>
          <a:prstGeom prst="round2Diag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ru-RU"/>
          </a:p>
        </p:txBody>
      </p:sp>
      <p:pic>
        <p:nvPicPr>
          <p:cNvPr id="17" name="Picture 2" descr="\\SRV-1\files\БАРКОВА К.И\1 сент викторина копия.png"/>
          <p:cNvPicPr>
            <a:picLocks noChangeAspect="1" noChangeArrowheads="1"/>
          </p:cNvPicPr>
          <p:nvPr/>
        </p:nvPicPr>
        <p:blipFill>
          <a:blip r:embed="rId7" cstate="print"/>
          <a:srcRect/>
          <a:stretch>
            <a:fillRect/>
          </a:stretch>
        </p:blipFill>
        <p:spPr bwMode="auto">
          <a:xfrm>
            <a:off x="7991872" y="-171400"/>
            <a:ext cx="1188640" cy="13764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C:\РАБОЧАЯ ПАПКА\К ФОТОШОПУ\кому чего\ЮБИЛЕЙ ЦВР 40\1.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sp>
        <p:nvSpPr>
          <p:cNvPr id="22" name="Прямоугольник 21"/>
          <p:cNvSpPr/>
          <p:nvPr/>
        </p:nvSpPr>
        <p:spPr>
          <a:xfrm>
            <a:off x="0" y="685800"/>
            <a:ext cx="9144000" cy="5867400"/>
          </a:xfrm>
          <a:prstGeom prst="rect">
            <a:avLst/>
          </a:prstGeom>
          <a:solidFill>
            <a:schemeClr val="lt1">
              <a:alpha val="76000"/>
            </a:schemeClr>
          </a:solidFill>
          <a:ln>
            <a:noFill/>
          </a:ln>
          <a:effectLst>
            <a:outerShdw blurRad="63500" sx="102000" sy="102000" algn="ctr"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ru-RU" dirty="0"/>
          </a:p>
        </p:txBody>
      </p:sp>
      <p:sp>
        <p:nvSpPr>
          <p:cNvPr id="8" name="Прямоугольник с двумя скругленными противолежащими углами 7"/>
          <p:cNvSpPr/>
          <p:nvPr/>
        </p:nvSpPr>
        <p:spPr>
          <a:xfrm>
            <a:off x="-381000" y="457200"/>
            <a:ext cx="2864768" cy="609600"/>
          </a:xfrm>
          <a:prstGeom prst="round2Diag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ru-RU" dirty="0"/>
          </a:p>
        </p:txBody>
      </p:sp>
      <p:sp>
        <p:nvSpPr>
          <p:cNvPr id="9" name="Rectangle 2"/>
          <p:cNvSpPr txBox="1">
            <a:spLocks noChangeArrowheads="1"/>
          </p:cNvSpPr>
          <p:nvPr/>
        </p:nvSpPr>
        <p:spPr bwMode="auto">
          <a:xfrm>
            <a:off x="304800" y="415725"/>
            <a:ext cx="7003504" cy="685800"/>
          </a:xfrm>
          <a:prstGeom prst="rect">
            <a:avLst/>
          </a:prstGeom>
          <a:noFill/>
          <a:ln w="9525">
            <a:noFill/>
            <a:miter lim="800000"/>
            <a:headEnd/>
            <a:tailEnd/>
          </a:ln>
          <a:extLst/>
        </p:spPr>
        <p:txBody>
          <a:bodyPr anchor="ctr"/>
          <a:lstStyle/>
          <a:p>
            <a:pPr eaLnBrk="0" hangingPunct="0">
              <a:defRPr/>
            </a:pPr>
            <a:r>
              <a:rPr lang="ru-RU" alt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РЕПЕТИЦИЯ</a:t>
            </a:r>
          </a:p>
        </p:txBody>
      </p:sp>
      <p:sp>
        <p:nvSpPr>
          <p:cNvPr id="20" name="Прямоугольник 19"/>
          <p:cNvSpPr/>
          <p:nvPr/>
        </p:nvSpPr>
        <p:spPr>
          <a:xfrm>
            <a:off x="179512" y="1250171"/>
            <a:ext cx="8676456" cy="4555093"/>
          </a:xfrm>
          <a:prstGeom prst="rect">
            <a:avLst/>
          </a:prstGeom>
        </p:spPr>
        <p:txBody>
          <a:bodyPr wrap="square">
            <a:spAutoFit/>
          </a:bodyPr>
          <a:lstStyle/>
          <a:p>
            <a:pPr marR="5080" indent="457200" algn="just">
              <a:spcAft>
                <a:spcPts val="1200"/>
              </a:spcAft>
              <a:tabLst>
                <a:tab pos="0" algn="l"/>
                <a:tab pos="357188" algn="l"/>
              </a:tabLst>
            </a:pPr>
            <a:r>
              <a:rPr lang="ru-RU" sz="2000" spc="-10" dirty="0" smtClean="0">
                <a:latin typeface="Arial" pitchFamily="34" charset="0"/>
                <a:cs typeface="Arial" pitchFamily="34" charset="0"/>
              </a:rPr>
              <a:t>Презентацию вы готовите вместе со своим руководителем проекта. После создания и оформления презентации, необходимо </a:t>
            </a:r>
            <a:r>
              <a:rPr lang="ru-RU" sz="2000" b="1" spc="-10" dirty="0" smtClean="0">
                <a:latin typeface="Arial" pitchFamily="34" charset="0"/>
                <a:cs typeface="Arial" pitchFamily="34" charset="0"/>
              </a:rPr>
              <a:t>отрепетировать</a:t>
            </a:r>
            <a:r>
              <a:rPr lang="ru-RU" sz="2000" spc="-10" dirty="0" smtClean="0">
                <a:latin typeface="Arial" pitchFamily="34" charset="0"/>
                <a:cs typeface="Arial" pitchFamily="34" charset="0"/>
              </a:rPr>
              <a:t> её демонстрацию и само выступление. </a:t>
            </a:r>
          </a:p>
          <a:p>
            <a:pPr marR="5080" indent="457200" algn="just">
              <a:spcAft>
                <a:spcPts val="1200"/>
              </a:spcAft>
              <a:tabLst>
                <a:tab pos="0" algn="l"/>
                <a:tab pos="357188" algn="l"/>
              </a:tabLst>
            </a:pPr>
            <a:r>
              <a:rPr lang="ru-RU" sz="2000" spc="-10" dirty="0" smtClean="0">
                <a:latin typeface="Arial" pitchFamily="34" charset="0"/>
                <a:cs typeface="Arial" pitchFamily="34" charset="0"/>
              </a:rPr>
              <a:t>Обратите внимание, как выглядит презентация в целом на большом экране: достаточно ли слайдов для иллюстрирования вашей речи, хорошо ли читается текст, одинаково ли оформлены изображения, не перекрывают ли они текст и т.д. .</a:t>
            </a:r>
          </a:p>
          <a:p>
            <a:pPr marR="5080" indent="457200" algn="just">
              <a:spcAft>
                <a:spcPts val="1200"/>
              </a:spcAft>
              <a:tabLst>
                <a:tab pos="0" algn="l"/>
                <a:tab pos="357188" algn="l"/>
              </a:tabLst>
            </a:pPr>
            <a:r>
              <a:rPr lang="ru-RU" sz="2000" spc="-10" dirty="0" smtClean="0">
                <a:latin typeface="Arial" pitchFamily="34" charset="0"/>
                <a:cs typeface="Arial" pitchFamily="34" charset="0"/>
              </a:rPr>
              <a:t>При демонстрации презентации нет необходимости постоянно поворачиваться к экрану, достаточно произнести:</a:t>
            </a:r>
          </a:p>
          <a:p>
            <a:pPr marR="5080" indent="457200" algn="just">
              <a:spcAft>
                <a:spcPts val="1200"/>
              </a:spcAft>
              <a:tabLst>
                <a:tab pos="0" algn="l"/>
                <a:tab pos="357188" algn="l"/>
              </a:tabLst>
            </a:pPr>
            <a:r>
              <a:rPr lang="ru-RU" sz="2000" spc="-10" dirty="0" smtClean="0">
                <a:latin typeface="Arial" pitchFamily="34" charset="0"/>
                <a:cs typeface="Arial" pitchFamily="34" charset="0"/>
              </a:rPr>
              <a:t>- «Обратите внимание на экран, рисунок, схему…»  или</a:t>
            </a:r>
          </a:p>
          <a:p>
            <a:pPr marR="5080" indent="457200" algn="just">
              <a:spcAft>
                <a:spcPts val="1200"/>
              </a:spcAft>
              <a:tabLst>
                <a:tab pos="0" algn="l"/>
                <a:tab pos="357188" algn="l"/>
              </a:tabLst>
            </a:pPr>
            <a:r>
              <a:rPr lang="ru-RU" sz="2000" spc="-10" dirty="0" smtClean="0">
                <a:latin typeface="Arial" pitchFamily="34" charset="0"/>
                <a:cs typeface="Arial" pitchFamily="34" charset="0"/>
              </a:rPr>
              <a:t>- «Результаты эксперимента представлены на слайде» и т.п.</a:t>
            </a:r>
          </a:p>
          <a:p>
            <a:pPr marR="5080" indent="457200" algn="just">
              <a:spcAft>
                <a:spcPts val="1200"/>
              </a:spcAft>
              <a:tabLst>
                <a:tab pos="0" algn="l"/>
                <a:tab pos="357188" algn="l"/>
              </a:tabLst>
            </a:pPr>
            <a:endParaRPr lang="ru-RU" sz="2000" spc="-10" dirty="0" smtClean="0">
              <a:latin typeface="Arial" pitchFamily="34" charset="0"/>
              <a:cs typeface="Arial" pitchFamily="34" charset="0"/>
            </a:endParaRPr>
          </a:p>
        </p:txBody>
      </p:sp>
      <p:sp>
        <p:nvSpPr>
          <p:cNvPr id="12" name="Прямоугольник 11"/>
          <p:cNvSpPr/>
          <p:nvPr/>
        </p:nvSpPr>
        <p:spPr>
          <a:xfrm>
            <a:off x="0" y="5661248"/>
            <a:ext cx="9144000" cy="1354217"/>
          </a:xfrm>
          <a:prstGeom prst="rect">
            <a:avLst/>
          </a:prstGeom>
        </p:spPr>
        <p:txBody>
          <a:bodyPr wrap="square">
            <a:spAutoFit/>
          </a:bodyPr>
          <a:lstStyle/>
          <a:p>
            <a:pPr algn="ctr"/>
            <a:r>
              <a:rPr lang="ru-RU" sz="2400" b="1" dirty="0" smtClean="0">
                <a:latin typeface="Arial" pitchFamily="34" charset="0"/>
                <a:cs typeface="Arial" pitchFamily="34" charset="0"/>
              </a:rPr>
              <a:t>Успехов  в  разработке  презентаций!</a:t>
            </a:r>
            <a:endParaRPr lang="ru-RU" sz="2400" dirty="0" smtClean="0">
              <a:latin typeface="Arial" pitchFamily="34" charset="0"/>
              <a:cs typeface="Arial" pitchFamily="34" charset="0"/>
            </a:endParaRPr>
          </a:p>
          <a:p>
            <a:pPr marR="5080" indent="457200" algn="ctr">
              <a:spcAft>
                <a:spcPts val="1200"/>
              </a:spcAft>
              <a:tabLst>
                <a:tab pos="0" algn="l"/>
                <a:tab pos="357188" algn="l"/>
              </a:tabLst>
            </a:pPr>
            <a:endParaRPr lang="ru-RU" sz="2400" spc="-10" dirty="0" smtClean="0">
              <a:latin typeface="Arial" pitchFamily="34" charset="0"/>
              <a:cs typeface="Arial" pitchFamily="34" charset="0"/>
            </a:endParaRPr>
          </a:p>
          <a:p>
            <a:pPr marR="5080" indent="457200" algn="ctr">
              <a:spcAft>
                <a:spcPts val="1200"/>
              </a:spcAft>
              <a:tabLst>
                <a:tab pos="0" algn="l"/>
                <a:tab pos="357188" algn="l"/>
              </a:tabLst>
            </a:pPr>
            <a:endParaRPr lang="ru-RU" sz="2400" spc="-10" dirty="0" smtClean="0">
              <a:latin typeface="Arial" pitchFamily="34" charset="0"/>
              <a:cs typeface="Arial" pitchFamily="34" charset="0"/>
            </a:endParaRPr>
          </a:p>
        </p:txBody>
      </p:sp>
      <p:sp>
        <p:nvSpPr>
          <p:cNvPr id="16" name="Прямоугольник с двумя скругленными противолежащими углами 15"/>
          <p:cNvSpPr/>
          <p:nvPr/>
        </p:nvSpPr>
        <p:spPr>
          <a:xfrm flipH="1">
            <a:off x="8153400" y="836712"/>
            <a:ext cx="1981200" cy="393576"/>
          </a:xfrm>
          <a:prstGeom prst="round2DiagRect">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ru-RU"/>
          </a:p>
        </p:txBody>
      </p:sp>
      <p:pic>
        <p:nvPicPr>
          <p:cNvPr id="17" name="Picture 2" descr="\\SRV-1\files\БАРКОВА К.И\1 сент викторина копия.png"/>
          <p:cNvPicPr>
            <a:picLocks noChangeAspect="1" noChangeArrowheads="1"/>
          </p:cNvPicPr>
          <p:nvPr/>
        </p:nvPicPr>
        <p:blipFill>
          <a:blip r:embed="rId3" cstate="print"/>
          <a:srcRect/>
          <a:stretch>
            <a:fillRect/>
          </a:stretch>
        </p:blipFill>
        <p:spPr bwMode="auto">
          <a:xfrm>
            <a:off x="7991872" y="-171400"/>
            <a:ext cx="1188640" cy="1376475"/>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Безимени-2.jpg"/>
          <p:cNvPicPr>
            <a:picLocks noChangeAspect="1"/>
          </p:cNvPicPr>
          <p:nvPr/>
        </p:nvPicPr>
        <p:blipFill>
          <a:blip r:embed="rId2" cstate="screen"/>
          <a:srcRect/>
          <a:stretch>
            <a:fillRect/>
          </a:stretch>
        </p:blipFill>
        <p:spPr>
          <a:xfrm>
            <a:off x="0" y="0"/>
            <a:ext cx="9144000" cy="6858000"/>
          </a:xfrm>
          <a:prstGeom prst="rect">
            <a:avLst/>
          </a:prstGeom>
        </p:spPr>
      </p:pic>
      <p:sp>
        <p:nvSpPr>
          <p:cNvPr id="14" name="Прямоугольник 13"/>
          <p:cNvSpPr/>
          <p:nvPr/>
        </p:nvSpPr>
        <p:spPr>
          <a:xfrm>
            <a:off x="395536" y="0"/>
            <a:ext cx="5328592" cy="6858000"/>
          </a:xfrm>
          <a:prstGeom prst="rect">
            <a:avLst/>
          </a:prstGeom>
          <a:solidFill>
            <a:schemeClr val="lt1">
              <a:alpha val="73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5" name="Прямоугольник 4"/>
          <p:cNvSpPr/>
          <p:nvPr/>
        </p:nvSpPr>
        <p:spPr>
          <a:xfrm>
            <a:off x="395536" y="2204864"/>
            <a:ext cx="5328592" cy="400110"/>
          </a:xfrm>
          <a:prstGeom prst="rect">
            <a:avLst/>
          </a:prstGeom>
          <a:noFill/>
          <a:effectLst>
            <a:glow rad="228600">
              <a:schemeClr val="accent1">
                <a:satMod val="175000"/>
                <a:alpha val="40000"/>
              </a:schemeClr>
            </a:glow>
          </a:effectLst>
        </p:spPr>
        <p:txBody>
          <a:bodyPr wrap="square" lIns="91440" tIns="45720" rIns="91440" bIns="45720">
            <a:spAutoFit/>
          </a:bodyPr>
          <a:lstStyle/>
          <a:p>
            <a:pPr algn="ctr"/>
            <a:r>
              <a:rPr lang="ru-RU" sz="2000" b="1" dirty="0" smtClean="0"/>
              <a:t>РАЗРАБОТКА</a:t>
            </a:r>
            <a:endParaRPr lang="ru-RU" sz="2000" b="1" dirty="0" smtClean="0"/>
          </a:p>
        </p:txBody>
      </p:sp>
      <p:sp>
        <p:nvSpPr>
          <p:cNvPr id="9" name="Прямоугольник 8"/>
          <p:cNvSpPr/>
          <p:nvPr/>
        </p:nvSpPr>
        <p:spPr>
          <a:xfrm>
            <a:off x="395536" y="2708920"/>
            <a:ext cx="5328592" cy="892552"/>
          </a:xfrm>
          <a:prstGeom prst="rect">
            <a:avLst/>
          </a:prstGeom>
          <a:noFill/>
          <a:effectLst>
            <a:glow rad="228600">
              <a:schemeClr val="accent1">
                <a:satMod val="175000"/>
                <a:alpha val="40000"/>
              </a:schemeClr>
            </a:glow>
          </a:effectLst>
        </p:spPr>
        <p:txBody>
          <a:bodyPr wrap="square" lIns="91440" tIns="45720" rIns="91440" bIns="45720">
            <a:spAutoFit/>
          </a:bodyPr>
          <a:lstStyle/>
          <a:p>
            <a:pPr algn="ctr"/>
            <a:r>
              <a:rPr lang="ru-RU" sz="2600" dirty="0" smtClean="0">
                <a:ln w="18415" cmpd="sng">
                  <a:solidFill>
                    <a:srgbClr val="005811"/>
                  </a:solidFill>
                  <a:prstDash val="solid"/>
                </a:ln>
                <a:solidFill>
                  <a:schemeClr val="accent3">
                    <a:lumMod val="50000"/>
                  </a:schemeClr>
                </a:solidFill>
              </a:rPr>
              <a:t>ПОДГОТОВКА И ОФОРМЛЕНИЕ </a:t>
            </a:r>
            <a:r>
              <a:rPr lang="ru-RU" sz="2600" dirty="0" smtClean="0">
                <a:ln w="18415" cmpd="sng">
                  <a:solidFill>
                    <a:srgbClr val="005811"/>
                  </a:solidFill>
                  <a:prstDash val="solid"/>
                </a:ln>
                <a:solidFill>
                  <a:schemeClr val="accent3">
                    <a:lumMod val="50000"/>
                  </a:schemeClr>
                </a:solidFill>
              </a:rPr>
              <a:t>ПРЕЗЕНТАЦИИ </a:t>
            </a:r>
            <a:r>
              <a:rPr lang="ru-RU" sz="2600" dirty="0" smtClean="0">
                <a:ln w="18415" cmpd="sng">
                  <a:solidFill>
                    <a:srgbClr val="005811"/>
                  </a:solidFill>
                  <a:prstDash val="solid"/>
                </a:ln>
                <a:solidFill>
                  <a:schemeClr val="accent3">
                    <a:lumMod val="50000"/>
                  </a:schemeClr>
                </a:solidFill>
              </a:rPr>
              <a:t>К </a:t>
            </a:r>
            <a:r>
              <a:rPr lang="ru-RU" sz="2600" dirty="0" smtClean="0">
                <a:ln w="18415" cmpd="sng">
                  <a:solidFill>
                    <a:srgbClr val="005811"/>
                  </a:solidFill>
                  <a:prstDash val="solid"/>
                </a:ln>
                <a:solidFill>
                  <a:schemeClr val="accent3">
                    <a:lumMod val="50000"/>
                  </a:schemeClr>
                </a:solidFill>
              </a:rPr>
              <a:t>ПРОЕКТУ</a:t>
            </a:r>
            <a:endParaRPr lang="ru-RU" sz="2600" dirty="0" smtClean="0">
              <a:ln w="18415" cmpd="sng">
                <a:solidFill>
                  <a:srgbClr val="005811"/>
                </a:solidFill>
                <a:prstDash val="solid"/>
              </a:ln>
              <a:solidFill>
                <a:schemeClr val="accent3">
                  <a:lumMod val="50000"/>
                </a:schemeClr>
              </a:solidFill>
            </a:endParaRPr>
          </a:p>
        </p:txBody>
      </p:sp>
      <p:sp>
        <p:nvSpPr>
          <p:cNvPr id="12" name="TextBox 11"/>
          <p:cNvSpPr txBox="1"/>
          <p:nvPr/>
        </p:nvSpPr>
        <p:spPr>
          <a:xfrm>
            <a:off x="395536" y="6053226"/>
            <a:ext cx="5328592" cy="400110"/>
          </a:xfrm>
          <a:prstGeom prst="rect">
            <a:avLst/>
          </a:prstGeom>
          <a:noFill/>
        </p:spPr>
        <p:txBody>
          <a:bodyPr wrap="square" rtlCol="0">
            <a:spAutoFit/>
          </a:bodyPr>
          <a:lstStyle/>
          <a:p>
            <a:pPr algn="ctr"/>
            <a:r>
              <a:rPr lang="ru-RU" sz="2000" dirty="0" smtClean="0"/>
              <a:t>Норильск, 2021 г.</a:t>
            </a:r>
          </a:p>
        </p:txBody>
      </p:sp>
      <p:pic>
        <p:nvPicPr>
          <p:cNvPr id="1026" name="Picture 2" descr="\\SRV-1\files\БАРКОВА К.И\1 сент викторина копия.png"/>
          <p:cNvPicPr>
            <a:picLocks noChangeAspect="1" noChangeArrowheads="1"/>
          </p:cNvPicPr>
          <p:nvPr/>
        </p:nvPicPr>
        <p:blipFill>
          <a:blip r:embed="rId3" cstate="print"/>
          <a:srcRect/>
          <a:stretch>
            <a:fillRect/>
          </a:stretch>
        </p:blipFill>
        <p:spPr bwMode="auto">
          <a:xfrm>
            <a:off x="3491880" y="-331391"/>
            <a:ext cx="6418514" cy="7432799"/>
          </a:xfrm>
          <a:prstGeom prst="rect">
            <a:avLst/>
          </a:prstGeom>
          <a:noFill/>
        </p:spPr>
      </p:pic>
      <p:sp>
        <p:nvSpPr>
          <p:cNvPr id="11" name="Прямоугольник 10"/>
          <p:cNvSpPr/>
          <p:nvPr/>
        </p:nvSpPr>
        <p:spPr>
          <a:xfrm>
            <a:off x="323528" y="4725144"/>
            <a:ext cx="5328592" cy="400110"/>
          </a:xfrm>
          <a:prstGeom prst="rect">
            <a:avLst/>
          </a:prstGeom>
          <a:noFill/>
          <a:effectLst>
            <a:glow rad="228600">
              <a:schemeClr val="accent1">
                <a:satMod val="175000"/>
                <a:alpha val="40000"/>
              </a:schemeClr>
            </a:glow>
          </a:effectLst>
        </p:spPr>
        <p:txBody>
          <a:bodyPr wrap="square" lIns="91440" tIns="45720" rIns="91440" bIns="45720">
            <a:spAutoFit/>
          </a:bodyPr>
          <a:lstStyle/>
          <a:p>
            <a:pPr algn="r"/>
            <a:r>
              <a:rPr lang="ru-RU" sz="2000" b="1" dirty="0" err="1" smtClean="0"/>
              <a:t>Баркова</a:t>
            </a:r>
            <a:r>
              <a:rPr lang="ru-RU" sz="2000" b="1" dirty="0" smtClean="0"/>
              <a:t> К.И, методист</a:t>
            </a:r>
            <a:endParaRPr lang="ru-RU" sz="2000" b="1"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1834</TotalTime>
  <Words>1535</Words>
  <Application>Microsoft Office PowerPoint</Application>
  <PresentationFormat>Экран (4:3)</PresentationFormat>
  <Paragraphs>222</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Использование фонового изображения</vt:lpstr>
      <vt:lpstr>Использование фонового изображения</vt:lpstr>
      <vt:lpstr>Слайд 23</vt:lpstr>
      <vt:lpstr>Слайд 24</vt:lpstr>
      <vt:lpstr>Слайд 25</vt:lpstr>
      <vt:lpstr>Слайд 26</vt:lpstr>
      <vt:lpstr>Слайд 27</vt:lpstr>
      <vt:lpstr>Слайд 28</vt:lpstr>
      <vt:lpstr>Слайд 29</vt:lpstr>
      <vt:lpstr>Слайд 30</vt:lpstr>
      <vt:lpstr>Слайд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216</cp:revision>
  <dcterms:created xsi:type="dcterms:W3CDTF">2021-10-14T04:25:57Z</dcterms:created>
  <dcterms:modified xsi:type="dcterms:W3CDTF">2021-11-08T05:17:34Z</dcterms:modified>
</cp:coreProperties>
</file>