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7" r:id="rId3"/>
    <p:sldId id="258" r:id="rId4"/>
    <p:sldId id="296" r:id="rId5"/>
    <p:sldId id="267" r:id="rId6"/>
    <p:sldId id="268" r:id="rId7"/>
    <p:sldId id="269" r:id="rId8"/>
    <p:sldId id="270" r:id="rId9"/>
    <p:sldId id="271" r:id="rId10"/>
    <p:sldId id="272" r:id="rId11"/>
    <p:sldId id="274" r:id="rId12"/>
    <p:sldId id="276" r:id="rId13"/>
    <p:sldId id="277" r:id="rId14"/>
    <p:sldId id="280" r:id="rId15"/>
    <p:sldId id="281" r:id="rId16"/>
    <p:sldId id="283" r:id="rId17"/>
    <p:sldId id="284" r:id="rId18"/>
    <p:sldId id="285" r:id="rId19"/>
    <p:sldId id="286" r:id="rId20"/>
    <p:sldId id="287" r:id="rId21"/>
    <p:sldId id="288" r:id="rId22"/>
    <p:sldId id="289" r:id="rId23"/>
    <p:sldId id="290" r:id="rId24"/>
    <p:sldId id="291" r:id="rId25"/>
    <p:sldId id="292" r:id="rId26"/>
    <p:sldId id="293" r:id="rId27"/>
  </p:sldIdLst>
  <p:sldSz cx="9144000" cy="5143500" type="screen16x9"/>
  <p:notesSz cx="9144000" cy="5143500"/>
  <p:embeddedFontLst>
    <p:embeddedFont>
      <p:font typeface="Algerian" pitchFamily="82" charset="0"/>
      <p:regular r:id="rId28"/>
    </p:embeddedFont>
    <p:embeddedFont>
      <p:font typeface="Century Gothic" pitchFamily="34" charset="0"/>
      <p:regular r:id="rId29"/>
      <p:bold r:id="rId30"/>
      <p:italic r:id="rId31"/>
      <p:boldItalic r:id="rId32"/>
    </p:embeddedFont>
    <p:embeddedFont>
      <p:font typeface="Comic Sans MS" pitchFamily="66" charset="0"/>
      <p:regular r:id="rId33"/>
      <p:bold r:id="rId34"/>
    </p:embeddedFont>
    <p:embeddedFont>
      <p:font typeface="Calibri" pitchFamily="34" charset="0"/>
      <p:regular r:id="rId35"/>
      <p:bold r:id="rId36"/>
      <p:italic r:id="rId37"/>
      <p:boldItalic r:id="rId38"/>
    </p:embeddedFont>
  </p:embeddedFontLst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2" d="100"/>
          <a:sy n="102" d="100"/>
        </p:scale>
        <p:origin x="-456" y="-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font" Target="fonts/font10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3.fntdata"/><Relationship Id="rId35" Type="http://schemas.openxmlformats.org/officeDocument/2006/relationships/font" Target="fonts/font8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1594485"/>
            <a:ext cx="7772400" cy="10801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2880360"/>
            <a:ext cx="6400800" cy="1285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rgbClr val="C00000"/>
                </a:solidFill>
                <a:latin typeface="Comic Sans MS"/>
                <a:cs typeface="Comic Sans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rgbClr val="C00000"/>
                </a:solidFill>
                <a:latin typeface="Comic Sans MS"/>
                <a:cs typeface="Comic Sans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0" y="5143500"/>
                </a:moveTo>
                <a:lnTo>
                  <a:pt x="9144000" y="5143500"/>
                </a:lnTo>
                <a:lnTo>
                  <a:pt x="9144000" y="0"/>
                </a:lnTo>
                <a:lnTo>
                  <a:pt x="0" y="0"/>
                </a:lnTo>
                <a:lnTo>
                  <a:pt x="0" y="5143500"/>
                </a:lnTo>
                <a:close/>
              </a:path>
              <a:path w="9144000" h="5143500">
                <a:moveTo>
                  <a:pt x="0" y="5049044"/>
                </a:moveTo>
                <a:lnTo>
                  <a:pt x="9144000" y="5049044"/>
                </a:lnTo>
              </a:path>
              <a:path w="9144000" h="5143500">
                <a:moveTo>
                  <a:pt x="0" y="4956080"/>
                </a:moveTo>
                <a:lnTo>
                  <a:pt x="9144000" y="4956080"/>
                </a:lnTo>
              </a:path>
              <a:path w="9144000" h="5143500">
                <a:moveTo>
                  <a:pt x="0" y="4863116"/>
                </a:moveTo>
                <a:lnTo>
                  <a:pt x="9144000" y="4863116"/>
                </a:lnTo>
              </a:path>
              <a:path w="9144000" h="5143500">
                <a:moveTo>
                  <a:pt x="0" y="4770152"/>
                </a:moveTo>
                <a:lnTo>
                  <a:pt x="9144000" y="4770152"/>
                </a:lnTo>
              </a:path>
              <a:path w="9144000" h="5143500">
                <a:moveTo>
                  <a:pt x="0" y="4675664"/>
                </a:moveTo>
                <a:lnTo>
                  <a:pt x="9144000" y="4675664"/>
                </a:lnTo>
              </a:path>
              <a:path w="9144000" h="5143500">
                <a:moveTo>
                  <a:pt x="0" y="4582700"/>
                </a:moveTo>
                <a:lnTo>
                  <a:pt x="9144000" y="4582700"/>
                </a:lnTo>
              </a:path>
              <a:path w="9144000" h="5143500">
                <a:moveTo>
                  <a:pt x="0" y="4488212"/>
                </a:moveTo>
                <a:lnTo>
                  <a:pt x="9144000" y="4488212"/>
                </a:lnTo>
              </a:path>
              <a:path w="9144000" h="5143500">
                <a:moveTo>
                  <a:pt x="0" y="4395248"/>
                </a:moveTo>
                <a:lnTo>
                  <a:pt x="9144000" y="4395248"/>
                </a:lnTo>
              </a:path>
              <a:path w="9144000" h="5143500">
                <a:moveTo>
                  <a:pt x="0" y="4302284"/>
                </a:moveTo>
                <a:lnTo>
                  <a:pt x="9144000" y="4302284"/>
                </a:lnTo>
              </a:path>
              <a:path w="9144000" h="5143500">
                <a:moveTo>
                  <a:pt x="0" y="4209320"/>
                </a:moveTo>
                <a:lnTo>
                  <a:pt x="9144000" y="4209320"/>
                </a:lnTo>
              </a:path>
              <a:path w="9144000" h="5143500">
                <a:moveTo>
                  <a:pt x="0" y="4114832"/>
                </a:moveTo>
                <a:lnTo>
                  <a:pt x="9144000" y="4114832"/>
                </a:lnTo>
              </a:path>
              <a:path w="9144000" h="5143500">
                <a:moveTo>
                  <a:pt x="0" y="4020344"/>
                </a:moveTo>
                <a:lnTo>
                  <a:pt x="9144000" y="4020344"/>
                </a:lnTo>
              </a:path>
              <a:path w="9144000" h="5143500">
                <a:moveTo>
                  <a:pt x="0" y="3927380"/>
                </a:moveTo>
                <a:lnTo>
                  <a:pt x="9144000" y="3927380"/>
                </a:lnTo>
              </a:path>
              <a:path w="9144000" h="5143500">
                <a:moveTo>
                  <a:pt x="0" y="3834416"/>
                </a:moveTo>
                <a:lnTo>
                  <a:pt x="9144000" y="3834416"/>
                </a:lnTo>
              </a:path>
              <a:path w="9144000" h="5143500">
                <a:moveTo>
                  <a:pt x="0" y="3741452"/>
                </a:moveTo>
                <a:lnTo>
                  <a:pt x="9144000" y="3741452"/>
                </a:lnTo>
              </a:path>
              <a:path w="9144000" h="5143500">
                <a:moveTo>
                  <a:pt x="0" y="3646964"/>
                </a:moveTo>
                <a:lnTo>
                  <a:pt x="9144000" y="3646964"/>
                </a:lnTo>
              </a:path>
              <a:path w="9144000" h="5143500">
                <a:moveTo>
                  <a:pt x="0" y="3554000"/>
                </a:moveTo>
                <a:lnTo>
                  <a:pt x="9144000" y="3554000"/>
                </a:lnTo>
              </a:path>
              <a:path w="9144000" h="5143500">
                <a:moveTo>
                  <a:pt x="0" y="3459512"/>
                </a:moveTo>
                <a:lnTo>
                  <a:pt x="9144000" y="3459512"/>
                </a:lnTo>
              </a:path>
              <a:path w="9144000" h="5143500">
                <a:moveTo>
                  <a:pt x="0" y="3366548"/>
                </a:moveTo>
                <a:lnTo>
                  <a:pt x="9144000" y="3366548"/>
                </a:lnTo>
              </a:path>
              <a:path w="9144000" h="5143500">
                <a:moveTo>
                  <a:pt x="0" y="3273584"/>
                </a:moveTo>
                <a:lnTo>
                  <a:pt x="9144000" y="3273584"/>
                </a:lnTo>
              </a:path>
              <a:path w="9144000" h="5143500">
                <a:moveTo>
                  <a:pt x="0" y="3180620"/>
                </a:moveTo>
                <a:lnTo>
                  <a:pt x="9144000" y="3180620"/>
                </a:lnTo>
              </a:path>
              <a:path w="9144000" h="5143500">
                <a:moveTo>
                  <a:pt x="0" y="3086132"/>
                </a:moveTo>
                <a:lnTo>
                  <a:pt x="9144000" y="3086132"/>
                </a:lnTo>
              </a:path>
              <a:path w="9144000" h="5143500">
                <a:moveTo>
                  <a:pt x="0" y="2991644"/>
                </a:moveTo>
                <a:lnTo>
                  <a:pt x="9144000" y="2991644"/>
                </a:lnTo>
              </a:path>
              <a:path w="9144000" h="5143500">
                <a:moveTo>
                  <a:pt x="0" y="2898680"/>
                </a:moveTo>
                <a:lnTo>
                  <a:pt x="9144000" y="2898680"/>
                </a:lnTo>
              </a:path>
              <a:path w="9144000" h="5143500">
                <a:moveTo>
                  <a:pt x="0" y="2805716"/>
                </a:moveTo>
                <a:lnTo>
                  <a:pt x="9144000" y="2805716"/>
                </a:lnTo>
              </a:path>
              <a:path w="9144000" h="5143500">
                <a:moveTo>
                  <a:pt x="0" y="2712752"/>
                </a:moveTo>
                <a:lnTo>
                  <a:pt x="9144000" y="2712752"/>
                </a:lnTo>
              </a:path>
              <a:path w="9144000" h="5143500">
                <a:moveTo>
                  <a:pt x="0" y="2618264"/>
                </a:moveTo>
                <a:lnTo>
                  <a:pt x="9144000" y="2618264"/>
                </a:lnTo>
              </a:path>
              <a:path w="9144000" h="5143500">
                <a:moveTo>
                  <a:pt x="0" y="2525300"/>
                </a:moveTo>
                <a:lnTo>
                  <a:pt x="9144000" y="2525300"/>
                </a:lnTo>
              </a:path>
              <a:path w="9144000" h="5143500">
                <a:moveTo>
                  <a:pt x="0" y="2430812"/>
                </a:moveTo>
                <a:lnTo>
                  <a:pt x="9144000" y="2430812"/>
                </a:lnTo>
              </a:path>
              <a:path w="9144000" h="5143500">
                <a:moveTo>
                  <a:pt x="0" y="2337848"/>
                </a:moveTo>
                <a:lnTo>
                  <a:pt x="9144000" y="2337848"/>
                </a:lnTo>
              </a:path>
              <a:path w="9144000" h="5143500">
                <a:moveTo>
                  <a:pt x="0" y="2244884"/>
                </a:moveTo>
                <a:lnTo>
                  <a:pt x="9144000" y="2244884"/>
                </a:lnTo>
              </a:path>
              <a:path w="9144000" h="5143500">
                <a:moveTo>
                  <a:pt x="0" y="2151920"/>
                </a:moveTo>
                <a:lnTo>
                  <a:pt x="9144000" y="2151920"/>
                </a:lnTo>
              </a:path>
              <a:path w="9144000" h="5143500">
                <a:moveTo>
                  <a:pt x="0" y="2057432"/>
                </a:moveTo>
                <a:lnTo>
                  <a:pt x="9144000" y="2057432"/>
                </a:lnTo>
              </a:path>
              <a:path w="9144000" h="5143500">
                <a:moveTo>
                  <a:pt x="0" y="1962944"/>
                </a:moveTo>
                <a:lnTo>
                  <a:pt x="9144000" y="1962944"/>
                </a:lnTo>
              </a:path>
              <a:path w="9144000" h="5143500">
                <a:moveTo>
                  <a:pt x="0" y="1869980"/>
                </a:moveTo>
                <a:lnTo>
                  <a:pt x="9144000" y="1869980"/>
                </a:lnTo>
              </a:path>
              <a:path w="9144000" h="5143500">
                <a:moveTo>
                  <a:pt x="0" y="1777016"/>
                </a:moveTo>
                <a:lnTo>
                  <a:pt x="9144000" y="1777016"/>
                </a:lnTo>
              </a:path>
              <a:path w="9144000" h="5143500">
                <a:moveTo>
                  <a:pt x="0" y="1684052"/>
                </a:moveTo>
                <a:lnTo>
                  <a:pt x="9144000" y="1684052"/>
                </a:lnTo>
              </a:path>
              <a:path w="9144000" h="5143500">
                <a:moveTo>
                  <a:pt x="0" y="1589564"/>
                </a:moveTo>
                <a:lnTo>
                  <a:pt x="9144000" y="1589564"/>
                </a:lnTo>
              </a:path>
              <a:path w="9144000" h="5143500">
                <a:moveTo>
                  <a:pt x="0" y="1496600"/>
                </a:moveTo>
                <a:lnTo>
                  <a:pt x="9144000" y="1496600"/>
                </a:lnTo>
              </a:path>
              <a:path w="9144000" h="5143500">
                <a:moveTo>
                  <a:pt x="0" y="1402112"/>
                </a:moveTo>
                <a:lnTo>
                  <a:pt x="9144000" y="1402112"/>
                </a:lnTo>
              </a:path>
              <a:path w="9144000" h="5143500">
                <a:moveTo>
                  <a:pt x="0" y="1309148"/>
                </a:moveTo>
                <a:lnTo>
                  <a:pt x="9144000" y="1309148"/>
                </a:lnTo>
              </a:path>
              <a:path w="9144000" h="5143500">
                <a:moveTo>
                  <a:pt x="0" y="1216184"/>
                </a:moveTo>
                <a:lnTo>
                  <a:pt x="9144000" y="1216184"/>
                </a:lnTo>
              </a:path>
              <a:path w="9144000" h="5143500">
                <a:moveTo>
                  <a:pt x="0" y="1123220"/>
                </a:moveTo>
                <a:lnTo>
                  <a:pt x="9144000" y="1123220"/>
                </a:lnTo>
              </a:path>
              <a:path w="9144000" h="5143500">
                <a:moveTo>
                  <a:pt x="0" y="1028732"/>
                </a:moveTo>
                <a:lnTo>
                  <a:pt x="9144000" y="1028732"/>
                </a:lnTo>
              </a:path>
              <a:path w="9144000" h="5143500">
                <a:moveTo>
                  <a:pt x="0" y="934244"/>
                </a:moveTo>
                <a:lnTo>
                  <a:pt x="9144000" y="934244"/>
                </a:lnTo>
              </a:path>
              <a:path w="9144000" h="5143500">
                <a:moveTo>
                  <a:pt x="0" y="841280"/>
                </a:moveTo>
                <a:lnTo>
                  <a:pt x="9144000" y="841280"/>
                </a:lnTo>
              </a:path>
              <a:path w="9144000" h="5143500">
                <a:moveTo>
                  <a:pt x="0" y="748316"/>
                </a:moveTo>
                <a:lnTo>
                  <a:pt x="9144000" y="748316"/>
                </a:lnTo>
              </a:path>
              <a:path w="9144000" h="5143500">
                <a:moveTo>
                  <a:pt x="0" y="655352"/>
                </a:moveTo>
                <a:lnTo>
                  <a:pt x="9144000" y="655352"/>
                </a:lnTo>
              </a:path>
              <a:path w="9144000" h="5143500">
                <a:moveTo>
                  <a:pt x="0" y="560864"/>
                </a:moveTo>
                <a:lnTo>
                  <a:pt x="9144000" y="560864"/>
                </a:lnTo>
              </a:path>
              <a:path w="9144000" h="5143500">
                <a:moveTo>
                  <a:pt x="0" y="467900"/>
                </a:moveTo>
                <a:lnTo>
                  <a:pt x="9144000" y="467900"/>
                </a:lnTo>
              </a:path>
              <a:path w="9144000" h="5143500">
                <a:moveTo>
                  <a:pt x="0" y="373412"/>
                </a:moveTo>
                <a:lnTo>
                  <a:pt x="9144000" y="373412"/>
                </a:lnTo>
              </a:path>
              <a:path w="9144000" h="5143500">
                <a:moveTo>
                  <a:pt x="0" y="280448"/>
                </a:moveTo>
                <a:lnTo>
                  <a:pt x="9144000" y="280448"/>
                </a:lnTo>
              </a:path>
              <a:path w="9144000" h="5143500">
                <a:moveTo>
                  <a:pt x="0" y="187484"/>
                </a:moveTo>
                <a:lnTo>
                  <a:pt x="9144000" y="187484"/>
                </a:lnTo>
              </a:path>
              <a:path w="9144000" h="5143500">
                <a:moveTo>
                  <a:pt x="0" y="94520"/>
                </a:moveTo>
                <a:lnTo>
                  <a:pt x="9144000" y="94520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8671559" y="0"/>
            <a:ext cx="378460" cy="5143500"/>
          </a:xfrm>
          <a:custGeom>
            <a:avLst/>
            <a:gdLst/>
            <a:ahLst/>
            <a:cxnLst/>
            <a:rect l="l" t="t" r="r" b="b"/>
            <a:pathLst>
              <a:path w="378459" h="5143500">
                <a:moveTo>
                  <a:pt x="377951" y="0"/>
                </a:moveTo>
                <a:lnTo>
                  <a:pt x="377951" y="5143467"/>
                </a:lnTo>
              </a:path>
              <a:path w="378459" h="5143500">
                <a:moveTo>
                  <a:pt x="283464" y="0"/>
                </a:moveTo>
                <a:lnTo>
                  <a:pt x="283464" y="5143467"/>
                </a:lnTo>
              </a:path>
              <a:path w="378459" h="5143500">
                <a:moveTo>
                  <a:pt x="188975" y="0"/>
                </a:moveTo>
                <a:lnTo>
                  <a:pt x="188975" y="5143467"/>
                </a:lnTo>
              </a:path>
              <a:path w="378459" h="5143500">
                <a:moveTo>
                  <a:pt x="94488" y="0"/>
                </a:moveTo>
                <a:lnTo>
                  <a:pt x="94488" y="5143467"/>
                </a:lnTo>
              </a:path>
              <a:path w="378459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7729727" y="0"/>
            <a:ext cx="848994" cy="5143500"/>
          </a:xfrm>
          <a:custGeom>
            <a:avLst/>
            <a:gdLst/>
            <a:ahLst/>
            <a:cxnLst/>
            <a:rect l="l" t="t" r="r" b="b"/>
            <a:pathLst>
              <a:path w="848995" h="5143500">
                <a:moveTo>
                  <a:pt x="848868" y="0"/>
                </a:moveTo>
                <a:lnTo>
                  <a:pt x="848868" y="5143467"/>
                </a:lnTo>
              </a:path>
              <a:path w="848995" h="5143500">
                <a:moveTo>
                  <a:pt x="754379" y="0"/>
                </a:moveTo>
                <a:lnTo>
                  <a:pt x="754379" y="5143467"/>
                </a:lnTo>
              </a:path>
              <a:path w="848995" h="5143500">
                <a:moveTo>
                  <a:pt x="659892" y="0"/>
                </a:moveTo>
                <a:lnTo>
                  <a:pt x="659892" y="5143467"/>
                </a:lnTo>
              </a:path>
              <a:path w="848995" h="5143500">
                <a:moveTo>
                  <a:pt x="565403" y="0"/>
                </a:moveTo>
                <a:lnTo>
                  <a:pt x="565403" y="5143467"/>
                </a:lnTo>
              </a:path>
              <a:path w="848995" h="5143500">
                <a:moveTo>
                  <a:pt x="470916" y="0"/>
                </a:moveTo>
                <a:lnTo>
                  <a:pt x="470916" y="5143467"/>
                </a:lnTo>
              </a:path>
              <a:path w="848995" h="5143500">
                <a:moveTo>
                  <a:pt x="376427" y="0"/>
                </a:moveTo>
                <a:lnTo>
                  <a:pt x="376427" y="5143467"/>
                </a:lnTo>
              </a:path>
              <a:path w="848995" h="5143500">
                <a:moveTo>
                  <a:pt x="283464" y="0"/>
                </a:moveTo>
                <a:lnTo>
                  <a:pt x="283464" y="5143467"/>
                </a:lnTo>
              </a:path>
              <a:path w="848995" h="5143500">
                <a:moveTo>
                  <a:pt x="188975" y="0"/>
                </a:moveTo>
                <a:lnTo>
                  <a:pt x="188975" y="5143467"/>
                </a:lnTo>
              </a:path>
              <a:path w="848995" h="5143500">
                <a:moveTo>
                  <a:pt x="94488" y="0"/>
                </a:moveTo>
                <a:lnTo>
                  <a:pt x="94488" y="5143467"/>
                </a:lnTo>
              </a:path>
              <a:path w="848995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6975347" y="0"/>
            <a:ext cx="660400" cy="5143500"/>
          </a:xfrm>
          <a:custGeom>
            <a:avLst/>
            <a:gdLst/>
            <a:ahLst/>
            <a:cxnLst/>
            <a:rect l="l" t="t" r="r" b="b"/>
            <a:pathLst>
              <a:path w="660400" h="5143500">
                <a:moveTo>
                  <a:pt x="659892" y="0"/>
                </a:moveTo>
                <a:lnTo>
                  <a:pt x="659892" y="5143467"/>
                </a:lnTo>
              </a:path>
              <a:path w="660400" h="5143500">
                <a:moveTo>
                  <a:pt x="565403" y="0"/>
                </a:moveTo>
                <a:lnTo>
                  <a:pt x="565403" y="5143467"/>
                </a:lnTo>
              </a:path>
              <a:path w="660400" h="5143500">
                <a:moveTo>
                  <a:pt x="472440" y="0"/>
                </a:moveTo>
                <a:lnTo>
                  <a:pt x="472440" y="5143467"/>
                </a:lnTo>
              </a:path>
              <a:path w="660400" h="5143500">
                <a:moveTo>
                  <a:pt x="377951" y="0"/>
                </a:moveTo>
                <a:lnTo>
                  <a:pt x="377951" y="5143467"/>
                </a:lnTo>
              </a:path>
              <a:path w="660400" h="5143500">
                <a:moveTo>
                  <a:pt x="281940" y="0"/>
                </a:moveTo>
                <a:lnTo>
                  <a:pt x="281940" y="5143467"/>
                </a:lnTo>
              </a:path>
              <a:path w="660400" h="5143500">
                <a:moveTo>
                  <a:pt x="188975" y="0"/>
                </a:moveTo>
                <a:lnTo>
                  <a:pt x="188975" y="5143467"/>
                </a:lnTo>
              </a:path>
              <a:path w="660400" h="5143500">
                <a:moveTo>
                  <a:pt x="94487" y="0"/>
                </a:moveTo>
                <a:lnTo>
                  <a:pt x="94487" y="5143467"/>
                </a:lnTo>
              </a:path>
              <a:path w="660400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6315456" y="0"/>
            <a:ext cx="567055" cy="5143500"/>
          </a:xfrm>
          <a:custGeom>
            <a:avLst/>
            <a:gdLst/>
            <a:ahLst/>
            <a:cxnLst/>
            <a:rect l="l" t="t" r="r" b="b"/>
            <a:pathLst>
              <a:path w="567054" h="5143500">
                <a:moveTo>
                  <a:pt x="566927" y="0"/>
                </a:moveTo>
                <a:lnTo>
                  <a:pt x="566927" y="5143467"/>
                </a:lnTo>
              </a:path>
              <a:path w="567054" h="5143500">
                <a:moveTo>
                  <a:pt x="472440" y="0"/>
                </a:moveTo>
                <a:lnTo>
                  <a:pt x="472440" y="5143467"/>
                </a:lnTo>
              </a:path>
              <a:path w="567054" h="5143500">
                <a:moveTo>
                  <a:pt x="376427" y="0"/>
                </a:moveTo>
                <a:lnTo>
                  <a:pt x="376427" y="5143467"/>
                </a:lnTo>
              </a:path>
              <a:path w="567054" h="5143500">
                <a:moveTo>
                  <a:pt x="283464" y="0"/>
                </a:moveTo>
                <a:lnTo>
                  <a:pt x="283464" y="5143467"/>
                </a:lnTo>
              </a:path>
              <a:path w="567054" h="5143500">
                <a:moveTo>
                  <a:pt x="188975" y="0"/>
                </a:moveTo>
                <a:lnTo>
                  <a:pt x="188975" y="5143467"/>
                </a:lnTo>
              </a:path>
              <a:path w="567054" h="5143500">
                <a:moveTo>
                  <a:pt x="94488" y="0"/>
                </a:moveTo>
                <a:lnTo>
                  <a:pt x="94488" y="5143467"/>
                </a:lnTo>
              </a:path>
              <a:path w="567054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6222492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6126480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6031992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5466587" y="0"/>
            <a:ext cx="472440" cy="5143500"/>
          </a:xfrm>
          <a:custGeom>
            <a:avLst/>
            <a:gdLst/>
            <a:ahLst/>
            <a:cxnLst/>
            <a:rect l="l" t="t" r="r" b="b"/>
            <a:pathLst>
              <a:path w="472439" h="5143500">
                <a:moveTo>
                  <a:pt x="472439" y="0"/>
                </a:moveTo>
                <a:lnTo>
                  <a:pt x="472439" y="5143467"/>
                </a:lnTo>
              </a:path>
              <a:path w="472439" h="5143500">
                <a:moveTo>
                  <a:pt x="377951" y="0"/>
                </a:moveTo>
                <a:lnTo>
                  <a:pt x="377951" y="5143467"/>
                </a:lnTo>
              </a:path>
              <a:path w="472439" h="5143500">
                <a:moveTo>
                  <a:pt x="283463" y="0"/>
                </a:moveTo>
                <a:lnTo>
                  <a:pt x="283463" y="5143467"/>
                </a:lnTo>
              </a:path>
              <a:path w="472439" h="5143500">
                <a:moveTo>
                  <a:pt x="190500" y="0"/>
                </a:moveTo>
                <a:lnTo>
                  <a:pt x="190500" y="5143467"/>
                </a:lnTo>
              </a:path>
              <a:path w="472439" h="5143500">
                <a:moveTo>
                  <a:pt x="94487" y="0"/>
                </a:moveTo>
                <a:lnTo>
                  <a:pt x="94487" y="5143467"/>
                </a:lnTo>
              </a:path>
              <a:path w="472439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5279136" y="0"/>
            <a:ext cx="94615" cy="5143500"/>
          </a:xfrm>
          <a:custGeom>
            <a:avLst/>
            <a:gdLst/>
            <a:ahLst/>
            <a:cxnLst/>
            <a:rect l="l" t="t" r="r" b="b"/>
            <a:pathLst>
              <a:path w="94614" h="5143500">
                <a:moveTo>
                  <a:pt x="94487" y="0"/>
                </a:moveTo>
                <a:lnTo>
                  <a:pt x="94487" y="5143467"/>
                </a:lnTo>
              </a:path>
              <a:path w="94614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4713731" y="0"/>
            <a:ext cx="471170" cy="5143500"/>
          </a:xfrm>
          <a:custGeom>
            <a:avLst/>
            <a:gdLst/>
            <a:ahLst/>
            <a:cxnLst/>
            <a:rect l="l" t="t" r="r" b="b"/>
            <a:pathLst>
              <a:path w="471170" h="5143500">
                <a:moveTo>
                  <a:pt x="470915" y="0"/>
                </a:moveTo>
                <a:lnTo>
                  <a:pt x="470915" y="5143467"/>
                </a:lnTo>
              </a:path>
              <a:path w="471170" h="5143500">
                <a:moveTo>
                  <a:pt x="376427" y="0"/>
                </a:moveTo>
                <a:lnTo>
                  <a:pt x="376427" y="5143467"/>
                </a:lnTo>
              </a:path>
              <a:path w="471170" h="5143500">
                <a:moveTo>
                  <a:pt x="281939" y="0"/>
                </a:moveTo>
                <a:lnTo>
                  <a:pt x="281939" y="5143467"/>
                </a:lnTo>
              </a:path>
              <a:path w="471170" h="5143500">
                <a:moveTo>
                  <a:pt x="187451" y="0"/>
                </a:moveTo>
                <a:lnTo>
                  <a:pt x="187451" y="5143467"/>
                </a:lnTo>
              </a:path>
              <a:path w="471170" h="5143500">
                <a:moveTo>
                  <a:pt x="94487" y="0"/>
                </a:moveTo>
                <a:lnTo>
                  <a:pt x="94487" y="5143467"/>
                </a:lnTo>
              </a:path>
              <a:path w="471170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g object 27"/>
          <p:cNvSpPr/>
          <p:nvPr/>
        </p:nvSpPr>
        <p:spPr>
          <a:xfrm>
            <a:off x="4335780" y="0"/>
            <a:ext cx="283845" cy="5143500"/>
          </a:xfrm>
          <a:custGeom>
            <a:avLst/>
            <a:gdLst/>
            <a:ahLst/>
            <a:cxnLst/>
            <a:rect l="l" t="t" r="r" b="b"/>
            <a:pathLst>
              <a:path w="283845" h="5143500">
                <a:moveTo>
                  <a:pt x="283464" y="0"/>
                </a:moveTo>
                <a:lnTo>
                  <a:pt x="283464" y="5143467"/>
                </a:lnTo>
              </a:path>
              <a:path w="283845" h="5143500">
                <a:moveTo>
                  <a:pt x="188975" y="0"/>
                </a:moveTo>
                <a:lnTo>
                  <a:pt x="188975" y="5143467"/>
                </a:lnTo>
              </a:path>
              <a:path w="283845" h="5143500">
                <a:moveTo>
                  <a:pt x="94487" y="0"/>
                </a:moveTo>
                <a:lnTo>
                  <a:pt x="94487" y="5143467"/>
                </a:lnTo>
              </a:path>
              <a:path w="283845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g object 28"/>
          <p:cNvSpPr/>
          <p:nvPr/>
        </p:nvSpPr>
        <p:spPr>
          <a:xfrm>
            <a:off x="3864863" y="0"/>
            <a:ext cx="378460" cy="5143500"/>
          </a:xfrm>
          <a:custGeom>
            <a:avLst/>
            <a:gdLst/>
            <a:ahLst/>
            <a:cxnLst/>
            <a:rect l="l" t="t" r="r" b="b"/>
            <a:pathLst>
              <a:path w="378460" h="5143500">
                <a:moveTo>
                  <a:pt x="377951" y="0"/>
                </a:moveTo>
                <a:lnTo>
                  <a:pt x="377951" y="5143467"/>
                </a:lnTo>
              </a:path>
              <a:path w="378460" h="5143500">
                <a:moveTo>
                  <a:pt x="283463" y="0"/>
                </a:moveTo>
                <a:lnTo>
                  <a:pt x="283463" y="5143467"/>
                </a:lnTo>
              </a:path>
              <a:path w="378460" h="5143500">
                <a:moveTo>
                  <a:pt x="188975" y="0"/>
                </a:moveTo>
                <a:lnTo>
                  <a:pt x="188975" y="5143467"/>
                </a:lnTo>
              </a:path>
              <a:path w="378460" h="5143500">
                <a:moveTo>
                  <a:pt x="94487" y="0"/>
                </a:moveTo>
                <a:lnTo>
                  <a:pt x="94487" y="5143467"/>
                </a:lnTo>
              </a:path>
              <a:path w="378460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g object 29"/>
          <p:cNvSpPr/>
          <p:nvPr/>
        </p:nvSpPr>
        <p:spPr>
          <a:xfrm>
            <a:off x="3486912" y="0"/>
            <a:ext cx="283845" cy="5143500"/>
          </a:xfrm>
          <a:custGeom>
            <a:avLst/>
            <a:gdLst/>
            <a:ahLst/>
            <a:cxnLst/>
            <a:rect l="l" t="t" r="r" b="b"/>
            <a:pathLst>
              <a:path w="283845" h="5143500">
                <a:moveTo>
                  <a:pt x="283463" y="0"/>
                </a:moveTo>
                <a:lnTo>
                  <a:pt x="283463" y="5143467"/>
                </a:lnTo>
              </a:path>
              <a:path w="283845" h="5143500">
                <a:moveTo>
                  <a:pt x="188975" y="0"/>
                </a:moveTo>
                <a:lnTo>
                  <a:pt x="188975" y="5143467"/>
                </a:lnTo>
              </a:path>
              <a:path w="283845" h="5143500">
                <a:moveTo>
                  <a:pt x="96012" y="0"/>
                </a:moveTo>
                <a:lnTo>
                  <a:pt x="96012" y="5143467"/>
                </a:lnTo>
              </a:path>
              <a:path w="283845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g object 30"/>
          <p:cNvSpPr/>
          <p:nvPr/>
        </p:nvSpPr>
        <p:spPr>
          <a:xfrm>
            <a:off x="2734055" y="0"/>
            <a:ext cx="660400" cy="5143500"/>
          </a:xfrm>
          <a:custGeom>
            <a:avLst/>
            <a:gdLst/>
            <a:ahLst/>
            <a:cxnLst/>
            <a:rect l="l" t="t" r="r" b="b"/>
            <a:pathLst>
              <a:path w="660400" h="5143500">
                <a:moveTo>
                  <a:pt x="659892" y="0"/>
                </a:moveTo>
                <a:lnTo>
                  <a:pt x="659892" y="5143467"/>
                </a:lnTo>
              </a:path>
              <a:path w="660400" h="5143500">
                <a:moveTo>
                  <a:pt x="565404" y="0"/>
                </a:moveTo>
                <a:lnTo>
                  <a:pt x="565404" y="5143467"/>
                </a:lnTo>
              </a:path>
              <a:path w="660400" h="5143500">
                <a:moveTo>
                  <a:pt x="470916" y="0"/>
                </a:moveTo>
                <a:lnTo>
                  <a:pt x="470916" y="5143467"/>
                </a:lnTo>
              </a:path>
              <a:path w="660400" h="5143500">
                <a:moveTo>
                  <a:pt x="376427" y="0"/>
                </a:moveTo>
                <a:lnTo>
                  <a:pt x="376427" y="5143467"/>
                </a:lnTo>
              </a:path>
              <a:path w="660400" h="5143500">
                <a:moveTo>
                  <a:pt x="283463" y="0"/>
                </a:moveTo>
                <a:lnTo>
                  <a:pt x="283463" y="5143467"/>
                </a:lnTo>
              </a:path>
              <a:path w="660400" h="5143500">
                <a:moveTo>
                  <a:pt x="187451" y="0"/>
                </a:moveTo>
                <a:lnTo>
                  <a:pt x="187451" y="5143467"/>
                </a:lnTo>
              </a:path>
              <a:path w="660400" h="5143500">
                <a:moveTo>
                  <a:pt x="92963" y="0"/>
                </a:moveTo>
                <a:lnTo>
                  <a:pt x="92963" y="5143467"/>
                </a:lnTo>
              </a:path>
              <a:path w="660400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g object 31"/>
          <p:cNvSpPr/>
          <p:nvPr/>
        </p:nvSpPr>
        <p:spPr>
          <a:xfrm>
            <a:off x="2639567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g object 32"/>
          <p:cNvSpPr/>
          <p:nvPr/>
        </p:nvSpPr>
        <p:spPr>
          <a:xfrm>
            <a:off x="1979676" y="0"/>
            <a:ext cx="565785" cy="5143500"/>
          </a:xfrm>
          <a:custGeom>
            <a:avLst/>
            <a:gdLst/>
            <a:ahLst/>
            <a:cxnLst/>
            <a:rect l="l" t="t" r="r" b="b"/>
            <a:pathLst>
              <a:path w="565785" h="5143500">
                <a:moveTo>
                  <a:pt x="565404" y="0"/>
                </a:moveTo>
                <a:lnTo>
                  <a:pt x="565404" y="5143467"/>
                </a:lnTo>
              </a:path>
              <a:path w="565785" h="5143500">
                <a:moveTo>
                  <a:pt x="472440" y="0"/>
                </a:moveTo>
                <a:lnTo>
                  <a:pt x="472440" y="5143467"/>
                </a:lnTo>
              </a:path>
              <a:path w="565785" h="5143500">
                <a:moveTo>
                  <a:pt x="376428" y="0"/>
                </a:moveTo>
                <a:lnTo>
                  <a:pt x="376428" y="5143467"/>
                </a:lnTo>
              </a:path>
              <a:path w="565785" h="5143500">
                <a:moveTo>
                  <a:pt x="281940" y="0"/>
                </a:moveTo>
                <a:lnTo>
                  <a:pt x="281940" y="5143467"/>
                </a:lnTo>
              </a:path>
              <a:path w="565785" h="5143500">
                <a:moveTo>
                  <a:pt x="188975" y="0"/>
                </a:moveTo>
                <a:lnTo>
                  <a:pt x="188975" y="5143467"/>
                </a:lnTo>
              </a:path>
              <a:path w="565785" h="5143500">
                <a:moveTo>
                  <a:pt x="94487" y="0"/>
                </a:moveTo>
                <a:lnTo>
                  <a:pt x="94487" y="5143467"/>
                </a:lnTo>
              </a:path>
              <a:path w="565785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g object 33"/>
          <p:cNvSpPr/>
          <p:nvPr/>
        </p:nvSpPr>
        <p:spPr>
          <a:xfrm>
            <a:off x="1696211" y="0"/>
            <a:ext cx="189230" cy="5143500"/>
          </a:xfrm>
          <a:custGeom>
            <a:avLst/>
            <a:gdLst/>
            <a:ahLst/>
            <a:cxnLst/>
            <a:rect l="l" t="t" r="r" b="b"/>
            <a:pathLst>
              <a:path w="189230" h="5143500">
                <a:moveTo>
                  <a:pt x="188975" y="0"/>
                </a:moveTo>
                <a:lnTo>
                  <a:pt x="188975" y="5143467"/>
                </a:lnTo>
              </a:path>
              <a:path w="189230" h="5143500">
                <a:moveTo>
                  <a:pt x="94487" y="0"/>
                </a:moveTo>
                <a:lnTo>
                  <a:pt x="94487" y="5143467"/>
                </a:lnTo>
              </a:path>
              <a:path w="189230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g object 34"/>
          <p:cNvSpPr/>
          <p:nvPr/>
        </p:nvSpPr>
        <p:spPr>
          <a:xfrm>
            <a:off x="1414272" y="0"/>
            <a:ext cx="189230" cy="5143500"/>
          </a:xfrm>
          <a:custGeom>
            <a:avLst/>
            <a:gdLst/>
            <a:ahLst/>
            <a:cxnLst/>
            <a:rect l="l" t="t" r="r" b="b"/>
            <a:pathLst>
              <a:path w="189230" h="5143500">
                <a:moveTo>
                  <a:pt x="188975" y="0"/>
                </a:moveTo>
                <a:lnTo>
                  <a:pt x="188975" y="5143467"/>
                </a:lnTo>
              </a:path>
              <a:path w="189230" h="5143500">
                <a:moveTo>
                  <a:pt x="94487" y="0"/>
                </a:moveTo>
                <a:lnTo>
                  <a:pt x="94487" y="5143467"/>
                </a:lnTo>
              </a:path>
              <a:path w="189230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g object 35"/>
          <p:cNvSpPr/>
          <p:nvPr/>
        </p:nvSpPr>
        <p:spPr>
          <a:xfrm>
            <a:off x="1319783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g object 36"/>
          <p:cNvSpPr/>
          <p:nvPr/>
        </p:nvSpPr>
        <p:spPr>
          <a:xfrm>
            <a:off x="1130808" y="0"/>
            <a:ext cx="94615" cy="5143500"/>
          </a:xfrm>
          <a:custGeom>
            <a:avLst/>
            <a:gdLst/>
            <a:ahLst/>
            <a:cxnLst/>
            <a:rect l="l" t="t" r="r" b="b"/>
            <a:pathLst>
              <a:path w="94615" h="5143500">
                <a:moveTo>
                  <a:pt x="94487" y="0"/>
                </a:moveTo>
                <a:lnTo>
                  <a:pt x="94487" y="5143467"/>
                </a:lnTo>
              </a:path>
              <a:path w="94615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g object 37"/>
          <p:cNvSpPr/>
          <p:nvPr/>
        </p:nvSpPr>
        <p:spPr>
          <a:xfrm>
            <a:off x="943355" y="0"/>
            <a:ext cx="93345" cy="5143500"/>
          </a:xfrm>
          <a:custGeom>
            <a:avLst/>
            <a:gdLst/>
            <a:ahLst/>
            <a:cxnLst/>
            <a:rect l="l" t="t" r="r" b="b"/>
            <a:pathLst>
              <a:path w="93344" h="5143500">
                <a:moveTo>
                  <a:pt x="92963" y="0"/>
                </a:moveTo>
                <a:lnTo>
                  <a:pt x="92963" y="5143467"/>
                </a:lnTo>
              </a:path>
              <a:path w="93344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g object 38"/>
          <p:cNvSpPr/>
          <p:nvPr/>
        </p:nvSpPr>
        <p:spPr>
          <a:xfrm>
            <a:off x="754379" y="0"/>
            <a:ext cx="94615" cy="5143500"/>
          </a:xfrm>
          <a:custGeom>
            <a:avLst/>
            <a:gdLst/>
            <a:ahLst/>
            <a:cxnLst/>
            <a:rect l="l" t="t" r="r" b="b"/>
            <a:pathLst>
              <a:path w="94615" h="5143500">
                <a:moveTo>
                  <a:pt x="94488" y="0"/>
                </a:moveTo>
                <a:lnTo>
                  <a:pt x="94488" y="5143467"/>
                </a:lnTo>
              </a:path>
              <a:path w="94615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g object 39"/>
          <p:cNvSpPr/>
          <p:nvPr/>
        </p:nvSpPr>
        <p:spPr>
          <a:xfrm>
            <a:off x="659891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g object 40"/>
          <p:cNvSpPr/>
          <p:nvPr/>
        </p:nvSpPr>
        <p:spPr>
          <a:xfrm>
            <a:off x="565404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g object 41"/>
          <p:cNvSpPr/>
          <p:nvPr/>
        </p:nvSpPr>
        <p:spPr>
          <a:xfrm>
            <a:off x="470916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bg object 42"/>
          <p:cNvSpPr/>
          <p:nvPr/>
        </p:nvSpPr>
        <p:spPr>
          <a:xfrm>
            <a:off x="377952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g object 43"/>
          <p:cNvSpPr/>
          <p:nvPr/>
        </p:nvSpPr>
        <p:spPr>
          <a:xfrm>
            <a:off x="283463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bg object 44"/>
          <p:cNvSpPr/>
          <p:nvPr/>
        </p:nvSpPr>
        <p:spPr>
          <a:xfrm>
            <a:off x="187452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bg object 45"/>
          <p:cNvSpPr/>
          <p:nvPr/>
        </p:nvSpPr>
        <p:spPr>
          <a:xfrm>
            <a:off x="94488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6" name="bg object 4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55413" y="761"/>
            <a:ext cx="398698" cy="262889"/>
          </a:xfrm>
          <a:prstGeom prst="rect">
            <a:avLst/>
          </a:prstGeom>
        </p:spPr>
      </p:pic>
      <p:pic>
        <p:nvPicPr>
          <p:cNvPr id="47" name="bg object 4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3366515"/>
            <a:ext cx="408431" cy="504443"/>
          </a:xfrm>
          <a:prstGeom prst="rect">
            <a:avLst/>
          </a:prstGeom>
        </p:spPr>
      </p:pic>
      <p:pic>
        <p:nvPicPr>
          <p:cNvPr id="48" name="bg object 4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817864" y="3440303"/>
            <a:ext cx="326135" cy="506857"/>
          </a:xfrm>
          <a:prstGeom prst="rect">
            <a:avLst/>
          </a:prstGeom>
        </p:spPr>
      </p:pic>
      <p:sp>
        <p:nvSpPr>
          <p:cNvPr id="49" name="bg object 49"/>
          <p:cNvSpPr/>
          <p:nvPr/>
        </p:nvSpPr>
        <p:spPr>
          <a:xfrm>
            <a:off x="0" y="1488186"/>
            <a:ext cx="262255" cy="400050"/>
          </a:xfrm>
          <a:custGeom>
            <a:avLst/>
            <a:gdLst/>
            <a:ahLst/>
            <a:cxnLst/>
            <a:rect l="l" t="t" r="r" b="b"/>
            <a:pathLst>
              <a:path w="262255" h="400050">
                <a:moveTo>
                  <a:pt x="55054" y="245110"/>
                </a:moveTo>
                <a:lnTo>
                  <a:pt x="31132" y="245110"/>
                </a:lnTo>
                <a:lnTo>
                  <a:pt x="35114" y="248920"/>
                </a:lnTo>
                <a:lnTo>
                  <a:pt x="41772" y="254000"/>
                </a:lnTo>
                <a:lnTo>
                  <a:pt x="53714" y="261620"/>
                </a:lnTo>
                <a:lnTo>
                  <a:pt x="66996" y="265429"/>
                </a:lnTo>
                <a:lnTo>
                  <a:pt x="80277" y="267970"/>
                </a:lnTo>
                <a:lnTo>
                  <a:pt x="82919" y="267970"/>
                </a:lnTo>
                <a:lnTo>
                  <a:pt x="81580" y="285750"/>
                </a:lnTo>
                <a:lnTo>
                  <a:pt x="81680" y="304800"/>
                </a:lnTo>
                <a:lnTo>
                  <a:pt x="82919" y="336550"/>
                </a:lnTo>
                <a:lnTo>
                  <a:pt x="76296" y="339089"/>
                </a:lnTo>
                <a:lnTo>
                  <a:pt x="60337" y="365760"/>
                </a:lnTo>
                <a:lnTo>
                  <a:pt x="64317" y="382270"/>
                </a:lnTo>
                <a:lnTo>
                  <a:pt x="69637" y="391160"/>
                </a:lnTo>
                <a:lnTo>
                  <a:pt x="73619" y="393700"/>
                </a:lnTo>
                <a:lnTo>
                  <a:pt x="78938" y="396239"/>
                </a:lnTo>
                <a:lnTo>
                  <a:pt x="82919" y="398779"/>
                </a:lnTo>
                <a:lnTo>
                  <a:pt x="88239" y="400050"/>
                </a:lnTo>
                <a:lnTo>
                  <a:pt x="98842" y="400050"/>
                </a:lnTo>
                <a:lnTo>
                  <a:pt x="124066" y="373379"/>
                </a:lnTo>
                <a:lnTo>
                  <a:pt x="86899" y="373379"/>
                </a:lnTo>
                <a:lnTo>
                  <a:pt x="78938" y="365760"/>
                </a:lnTo>
                <a:lnTo>
                  <a:pt x="77599" y="363220"/>
                </a:lnTo>
                <a:lnTo>
                  <a:pt x="76296" y="359410"/>
                </a:lnTo>
                <a:lnTo>
                  <a:pt x="78938" y="358139"/>
                </a:lnTo>
                <a:lnTo>
                  <a:pt x="82919" y="356870"/>
                </a:lnTo>
                <a:lnTo>
                  <a:pt x="120097" y="356870"/>
                </a:lnTo>
                <a:lnTo>
                  <a:pt x="117444" y="354329"/>
                </a:lnTo>
                <a:lnTo>
                  <a:pt x="114766" y="350520"/>
                </a:lnTo>
                <a:lnTo>
                  <a:pt x="109482" y="347979"/>
                </a:lnTo>
                <a:lnTo>
                  <a:pt x="109214" y="346710"/>
                </a:lnTo>
                <a:lnTo>
                  <a:pt x="105501" y="346710"/>
                </a:lnTo>
                <a:lnTo>
                  <a:pt x="102823" y="345439"/>
                </a:lnTo>
                <a:lnTo>
                  <a:pt x="104162" y="342900"/>
                </a:lnTo>
                <a:lnTo>
                  <a:pt x="108411" y="342900"/>
                </a:lnTo>
                <a:lnTo>
                  <a:pt x="108143" y="341629"/>
                </a:lnTo>
                <a:lnTo>
                  <a:pt x="106804" y="337820"/>
                </a:lnTo>
                <a:lnTo>
                  <a:pt x="97504" y="337820"/>
                </a:lnTo>
                <a:lnTo>
                  <a:pt x="96253" y="307339"/>
                </a:lnTo>
                <a:lnTo>
                  <a:pt x="96201" y="288289"/>
                </a:lnTo>
                <a:lnTo>
                  <a:pt x="94861" y="269239"/>
                </a:lnTo>
                <a:lnTo>
                  <a:pt x="108143" y="267970"/>
                </a:lnTo>
                <a:lnTo>
                  <a:pt x="121424" y="264160"/>
                </a:lnTo>
                <a:lnTo>
                  <a:pt x="133362" y="257810"/>
                </a:lnTo>
                <a:lnTo>
                  <a:pt x="137339" y="254000"/>
                </a:lnTo>
                <a:lnTo>
                  <a:pt x="92219" y="254000"/>
                </a:lnTo>
                <a:lnTo>
                  <a:pt x="90881" y="252729"/>
                </a:lnTo>
                <a:lnTo>
                  <a:pt x="76296" y="252729"/>
                </a:lnTo>
                <a:lnTo>
                  <a:pt x="74957" y="251460"/>
                </a:lnTo>
                <a:lnTo>
                  <a:pt x="77599" y="250189"/>
                </a:lnTo>
                <a:lnTo>
                  <a:pt x="88829" y="250189"/>
                </a:lnTo>
                <a:lnTo>
                  <a:pt x="90008" y="247650"/>
                </a:lnTo>
                <a:lnTo>
                  <a:pt x="61676" y="247650"/>
                </a:lnTo>
                <a:lnTo>
                  <a:pt x="55054" y="245110"/>
                </a:lnTo>
                <a:close/>
              </a:path>
              <a:path w="262255" h="400050">
                <a:moveTo>
                  <a:pt x="120097" y="356870"/>
                </a:moveTo>
                <a:lnTo>
                  <a:pt x="92219" y="356870"/>
                </a:lnTo>
                <a:lnTo>
                  <a:pt x="101521" y="359410"/>
                </a:lnTo>
                <a:lnTo>
                  <a:pt x="100181" y="361950"/>
                </a:lnTo>
                <a:lnTo>
                  <a:pt x="98842" y="370839"/>
                </a:lnTo>
                <a:lnTo>
                  <a:pt x="97504" y="373379"/>
                </a:lnTo>
                <a:lnTo>
                  <a:pt x="124066" y="373379"/>
                </a:lnTo>
                <a:lnTo>
                  <a:pt x="122727" y="363220"/>
                </a:lnTo>
                <a:lnTo>
                  <a:pt x="121424" y="358139"/>
                </a:lnTo>
                <a:lnTo>
                  <a:pt x="120097" y="356870"/>
                </a:lnTo>
                <a:close/>
              </a:path>
              <a:path w="262255" h="400050">
                <a:moveTo>
                  <a:pt x="164896" y="245110"/>
                </a:moveTo>
                <a:lnTo>
                  <a:pt x="146646" y="245110"/>
                </a:lnTo>
                <a:lnTo>
                  <a:pt x="150634" y="250189"/>
                </a:lnTo>
                <a:lnTo>
                  <a:pt x="157251" y="256539"/>
                </a:lnTo>
                <a:lnTo>
                  <a:pt x="170535" y="264160"/>
                </a:lnTo>
                <a:lnTo>
                  <a:pt x="177152" y="275589"/>
                </a:lnTo>
                <a:lnTo>
                  <a:pt x="185115" y="289560"/>
                </a:lnTo>
                <a:lnTo>
                  <a:pt x="195757" y="304800"/>
                </a:lnTo>
                <a:lnTo>
                  <a:pt x="199732" y="309879"/>
                </a:lnTo>
                <a:lnTo>
                  <a:pt x="195757" y="317500"/>
                </a:lnTo>
                <a:lnTo>
                  <a:pt x="193116" y="323850"/>
                </a:lnTo>
                <a:lnTo>
                  <a:pt x="191770" y="328929"/>
                </a:lnTo>
                <a:lnTo>
                  <a:pt x="191770" y="335279"/>
                </a:lnTo>
                <a:lnTo>
                  <a:pt x="193116" y="341629"/>
                </a:lnTo>
                <a:lnTo>
                  <a:pt x="194424" y="347979"/>
                </a:lnTo>
                <a:lnTo>
                  <a:pt x="197091" y="353060"/>
                </a:lnTo>
                <a:lnTo>
                  <a:pt x="201079" y="358139"/>
                </a:lnTo>
                <a:lnTo>
                  <a:pt x="206362" y="361950"/>
                </a:lnTo>
                <a:lnTo>
                  <a:pt x="210337" y="365760"/>
                </a:lnTo>
                <a:lnTo>
                  <a:pt x="220979" y="368300"/>
                </a:lnTo>
                <a:lnTo>
                  <a:pt x="231584" y="368300"/>
                </a:lnTo>
                <a:lnTo>
                  <a:pt x="236905" y="365760"/>
                </a:lnTo>
                <a:lnTo>
                  <a:pt x="243522" y="363220"/>
                </a:lnTo>
                <a:lnTo>
                  <a:pt x="251523" y="355600"/>
                </a:lnTo>
                <a:lnTo>
                  <a:pt x="258152" y="345439"/>
                </a:lnTo>
                <a:lnTo>
                  <a:pt x="260794" y="339089"/>
                </a:lnTo>
                <a:lnTo>
                  <a:pt x="261127" y="337820"/>
                </a:lnTo>
                <a:lnTo>
                  <a:pt x="228942" y="337820"/>
                </a:lnTo>
                <a:lnTo>
                  <a:pt x="223621" y="336550"/>
                </a:lnTo>
                <a:lnTo>
                  <a:pt x="220979" y="334010"/>
                </a:lnTo>
                <a:lnTo>
                  <a:pt x="219646" y="331470"/>
                </a:lnTo>
                <a:lnTo>
                  <a:pt x="219646" y="326389"/>
                </a:lnTo>
                <a:lnTo>
                  <a:pt x="220979" y="320039"/>
                </a:lnTo>
                <a:lnTo>
                  <a:pt x="220979" y="314960"/>
                </a:lnTo>
                <a:lnTo>
                  <a:pt x="230276" y="312420"/>
                </a:lnTo>
                <a:lnTo>
                  <a:pt x="257342" y="312420"/>
                </a:lnTo>
                <a:lnTo>
                  <a:pt x="256806" y="311150"/>
                </a:lnTo>
                <a:lnTo>
                  <a:pt x="252831" y="307339"/>
                </a:lnTo>
                <a:lnTo>
                  <a:pt x="242227" y="302260"/>
                </a:lnTo>
                <a:lnTo>
                  <a:pt x="211683" y="302260"/>
                </a:lnTo>
                <a:lnTo>
                  <a:pt x="209042" y="297179"/>
                </a:lnTo>
                <a:lnTo>
                  <a:pt x="205054" y="292100"/>
                </a:lnTo>
                <a:lnTo>
                  <a:pt x="195757" y="276860"/>
                </a:lnTo>
                <a:lnTo>
                  <a:pt x="186461" y="264160"/>
                </a:lnTo>
                <a:lnTo>
                  <a:pt x="183819" y="259079"/>
                </a:lnTo>
                <a:lnTo>
                  <a:pt x="181140" y="252729"/>
                </a:lnTo>
                <a:lnTo>
                  <a:pt x="177152" y="250189"/>
                </a:lnTo>
                <a:lnTo>
                  <a:pt x="171869" y="248920"/>
                </a:lnTo>
                <a:lnTo>
                  <a:pt x="164896" y="245110"/>
                </a:lnTo>
                <a:close/>
              </a:path>
              <a:path w="262255" h="400050">
                <a:moveTo>
                  <a:pt x="108411" y="342900"/>
                </a:moveTo>
                <a:lnTo>
                  <a:pt x="104162" y="342900"/>
                </a:lnTo>
                <a:lnTo>
                  <a:pt x="105501" y="346710"/>
                </a:lnTo>
                <a:lnTo>
                  <a:pt x="109214" y="346710"/>
                </a:lnTo>
                <a:lnTo>
                  <a:pt x="108411" y="342900"/>
                </a:lnTo>
                <a:close/>
              </a:path>
              <a:path w="262255" h="400050">
                <a:moveTo>
                  <a:pt x="243522" y="328929"/>
                </a:moveTo>
                <a:lnTo>
                  <a:pt x="238239" y="331470"/>
                </a:lnTo>
                <a:lnTo>
                  <a:pt x="234264" y="335279"/>
                </a:lnTo>
                <a:lnTo>
                  <a:pt x="228942" y="337820"/>
                </a:lnTo>
                <a:lnTo>
                  <a:pt x="261127" y="337820"/>
                </a:lnTo>
                <a:lnTo>
                  <a:pt x="262128" y="334010"/>
                </a:lnTo>
                <a:lnTo>
                  <a:pt x="262128" y="330200"/>
                </a:lnTo>
                <a:lnTo>
                  <a:pt x="247510" y="330200"/>
                </a:lnTo>
                <a:lnTo>
                  <a:pt x="243522" y="328929"/>
                </a:lnTo>
                <a:close/>
              </a:path>
              <a:path w="262255" h="400050">
                <a:moveTo>
                  <a:pt x="257342" y="312420"/>
                </a:moveTo>
                <a:lnTo>
                  <a:pt x="230276" y="312420"/>
                </a:lnTo>
                <a:lnTo>
                  <a:pt x="234264" y="314960"/>
                </a:lnTo>
                <a:lnTo>
                  <a:pt x="238239" y="316229"/>
                </a:lnTo>
                <a:lnTo>
                  <a:pt x="246202" y="321310"/>
                </a:lnTo>
                <a:lnTo>
                  <a:pt x="248843" y="328929"/>
                </a:lnTo>
                <a:lnTo>
                  <a:pt x="248843" y="330200"/>
                </a:lnTo>
                <a:lnTo>
                  <a:pt x="262128" y="330200"/>
                </a:lnTo>
                <a:lnTo>
                  <a:pt x="262128" y="322579"/>
                </a:lnTo>
                <a:lnTo>
                  <a:pt x="259486" y="317500"/>
                </a:lnTo>
                <a:lnTo>
                  <a:pt x="257342" y="312420"/>
                </a:lnTo>
                <a:close/>
              </a:path>
              <a:path w="262255" h="400050">
                <a:moveTo>
                  <a:pt x="224967" y="299720"/>
                </a:moveTo>
                <a:lnTo>
                  <a:pt x="218300" y="299720"/>
                </a:lnTo>
                <a:lnTo>
                  <a:pt x="211683" y="302260"/>
                </a:lnTo>
                <a:lnTo>
                  <a:pt x="242227" y="302260"/>
                </a:lnTo>
                <a:lnTo>
                  <a:pt x="236905" y="300989"/>
                </a:lnTo>
                <a:lnTo>
                  <a:pt x="224967" y="299720"/>
                </a:lnTo>
                <a:close/>
              </a:path>
              <a:path w="262255" h="400050">
                <a:moveTo>
                  <a:pt x="96201" y="0"/>
                </a:moveTo>
                <a:lnTo>
                  <a:pt x="89542" y="1270"/>
                </a:lnTo>
                <a:lnTo>
                  <a:pt x="84258" y="3810"/>
                </a:lnTo>
                <a:lnTo>
                  <a:pt x="77599" y="5079"/>
                </a:lnTo>
                <a:lnTo>
                  <a:pt x="66996" y="12700"/>
                </a:lnTo>
                <a:lnTo>
                  <a:pt x="59034" y="22860"/>
                </a:lnTo>
                <a:lnTo>
                  <a:pt x="56356" y="29210"/>
                </a:lnTo>
                <a:lnTo>
                  <a:pt x="55054" y="34289"/>
                </a:lnTo>
                <a:lnTo>
                  <a:pt x="55054" y="40639"/>
                </a:lnTo>
                <a:lnTo>
                  <a:pt x="81580" y="69850"/>
                </a:lnTo>
                <a:lnTo>
                  <a:pt x="78938" y="78739"/>
                </a:lnTo>
                <a:lnTo>
                  <a:pt x="78938" y="132079"/>
                </a:lnTo>
                <a:lnTo>
                  <a:pt x="80277" y="135889"/>
                </a:lnTo>
                <a:lnTo>
                  <a:pt x="69637" y="142239"/>
                </a:lnTo>
                <a:lnTo>
                  <a:pt x="60337" y="148589"/>
                </a:lnTo>
                <a:lnTo>
                  <a:pt x="57696" y="151129"/>
                </a:lnTo>
                <a:lnTo>
                  <a:pt x="57696" y="153670"/>
                </a:lnTo>
                <a:lnTo>
                  <a:pt x="49734" y="158750"/>
                </a:lnTo>
                <a:lnTo>
                  <a:pt x="21868" y="190500"/>
                </a:lnTo>
                <a:lnTo>
                  <a:pt x="17887" y="205739"/>
                </a:lnTo>
                <a:lnTo>
                  <a:pt x="17887" y="213360"/>
                </a:lnTo>
                <a:lnTo>
                  <a:pt x="19190" y="220979"/>
                </a:lnTo>
                <a:lnTo>
                  <a:pt x="24509" y="237489"/>
                </a:lnTo>
                <a:lnTo>
                  <a:pt x="27152" y="241300"/>
                </a:lnTo>
                <a:lnTo>
                  <a:pt x="9889" y="256539"/>
                </a:lnTo>
                <a:lnTo>
                  <a:pt x="0" y="262889"/>
                </a:lnTo>
                <a:lnTo>
                  <a:pt x="0" y="281939"/>
                </a:lnTo>
                <a:lnTo>
                  <a:pt x="625" y="280670"/>
                </a:lnTo>
                <a:lnTo>
                  <a:pt x="9889" y="273050"/>
                </a:lnTo>
                <a:lnTo>
                  <a:pt x="17887" y="265429"/>
                </a:lnTo>
                <a:lnTo>
                  <a:pt x="25849" y="256539"/>
                </a:lnTo>
                <a:lnTo>
                  <a:pt x="31132" y="245110"/>
                </a:lnTo>
                <a:lnTo>
                  <a:pt x="55054" y="245110"/>
                </a:lnTo>
                <a:lnTo>
                  <a:pt x="59034" y="243839"/>
                </a:lnTo>
                <a:lnTo>
                  <a:pt x="61676" y="240029"/>
                </a:lnTo>
                <a:lnTo>
                  <a:pt x="63014" y="237489"/>
                </a:lnTo>
                <a:lnTo>
                  <a:pt x="63014" y="236220"/>
                </a:lnTo>
                <a:lnTo>
                  <a:pt x="43111" y="236220"/>
                </a:lnTo>
                <a:lnTo>
                  <a:pt x="44414" y="234950"/>
                </a:lnTo>
                <a:lnTo>
                  <a:pt x="63014" y="234950"/>
                </a:lnTo>
                <a:lnTo>
                  <a:pt x="63014" y="231139"/>
                </a:lnTo>
                <a:lnTo>
                  <a:pt x="60337" y="231139"/>
                </a:lnTo>
                <a:lnTo>
                  <a:pt x="66996" y="222250"/>
                </a:lnTo>
                <a:lnTo>
                  <a:pt x="68088" y="220979"/>
                </a:lnTo>
                <a:lnTo>
                  <a:pt x="33811" y="220979"/>
                </a:lnTo>
                <a:lnTo>
                  <a:pt x="32471" y="217170"/>
                </a:lnTo>
                <a:lnTo>
                  <a:pt x="33811" y="215900"/>
                </a:lnTo>
                <a:lnTo>
                  <a:pt x="43111" y="203200"/>
                </a:lnTo>
                <a:lnTo>
                  <a:pt x="51594" y="193039"/>
                </a:lnTo>
                <a:lnTo>
                  <a:pt x="36452" y="193039"/>
                </a:lnTo>
                <a:lnTo>
                  <a:pt x="39094" y="187960"/>
                </a:lnTo>
                <a:lnTo>
                  <a:pt x="72316" y="161289"/>
                </a:lnTo>
                <a:lnTo>
                  <a:pt x="101521" y="152400"/>
                </a:lnTo>
                <a:lnTo>
                  <a:pt x="139338" y="152400"/>
                </a:lnTo>
                <a:lnTo>
                  <a:pt x="134708" y="148589"/>
                </a:lnTo>
                <a:lnTo>
                  <a:pt x="116104" y="138429"/>
                </a:lnTo>
                <a:lnTo>
                  <a:pt x="104162" y="134620"/>
                </a:lnTo>
                <a:lnTo>
                  <a:pt x="93522" y="134620"/>
                </a:lnTo>
                <a:lnTo>
                  <a:pt x="93522" y="127000"/>
                </a:lnTo>
                <a:lnTo>
                  <a:pt x="92219" y="96520"/>
                </a:lnTo>
                <a:lnTo>
                  <a:pt x="93522" y="86360"/>
                </a:lnTo>
                <a:lnTo>
                  <a:pt x="92219" y="78739"/>
                </a:lnTo>
                <a:lnTo>
                  <a:pt x="90881" y="71120"/>
                </a:lnTo>
                <a:lnTo>
                  <a:pt x="97504" y="69850"/>
                </a:lnTo>
                <a:lnTo>
                  <a:pt x="105501" y="67310"/>
                </a:lnTo>
                <a:lnTo>
                  <a:pt x="112124" y="63500"/>
                </a:lnTo>
                <a:lnTo>
                  <a:pt x="117444" y="59689"/>
                </a:lnTo>
                <a:lnTo>
                  <a:pt x="122727" y="53339"/>
                </a:lnTo>
                <a:lnTo>
                  <a:pt x="125404" y="45720"/>
                </a:lnTo>
                <a:lnTo>
                  <a:pt x="126986" y="41910"/>
                </a:lnTo>
                <a:lnTo>
                  <a:pt x="93522" y="41910"/>
                </a:lnTo>
                <a:lnTo>
                  <a:pt x="89542" y="40639"/>
                </a:lnTo>
                <a:lnTo>
                  <a:pt x="80277" y="36829"/>
                </a:lnTo>
                <a:lnTo>
                  <a:pt x="82919" y="33020"/>
                </a:lnTo>
                <a:lnTo>
                  <a:pt x="82919" y="27939"/>
                </a:lnTo>
                <a:lnTo>
                  <a:pt x="81580" y="25400"/>
                </a:lnTo>
                <a:lnTo>
                  <a:pt x="80277" y="24129"/>
                </a:lnTo>
                <a:lnTo>
                  <a:pt x="84258" y="20320"/>
                </a:lnTo>
                <a:lnTo>
                  <a:pt x="94861" y="15239"/>
                </a:lnTo>
                <a:lnTo>
                  <a:pt x="121993" y="15239"/>
                </a:lnTo>
                <a:lnTo>
                  <a:pt x="121424" y="13970"/>
                </a:lnTo>
                <a:lnTo>
                  <a:pt x="120086" y="8889"/>
                </a:lnTo>
                <a:lnTo>
                  <a:pt x="118746" y="6350"/>
                </a:lnTo>
                <a:lnTo>
                  <a:pt x="116104" y="5079"/>
                </a:lnTo>
                <a:lnTo>
                  <a:pt x="110784" y="5079"/>
                </a:lnTo>
                <a:lnTo>
                  <a:pt x="105501" y="3810"/>
                </a:lnTo>
                <a:lnTo>
                  <a:pt x="102823" y="1270"/>
                </a:lnTo>
                <a:lnTo>
                  <a:pt x="96201" y="0"/>
                </a:lnTo>
                <a:close/>
              </a:path>
              <a:path w="262255" h="400050">
                <a:moveTo>
                  <a:pt x="109482" y="229870"/>
                </a:moveTo>
                <a:lnTo>
                  <a:pt x="108143" y="229870"/>
                </a:lnTo>
                <a:lnTo>
                  <a:pt x="101521" y="233679"/>
                </a:lnTo>
                <a:lnTo>
                  <a:pt x="97504" y="240029"/>
                </a:lnTo>
                <a:lnTo>
                  <a:pt x="94861" y="246379"/>
                </a:lnTo>
                <a:lnTo>
                  <a:pt x="94861" y="254000"/>
                </a:lnTo>
                <a:lnTo>
                  <a:pt x="137339" y="254000"/>
                </a:lnTo>
                <a:lnTo>
                  <a:pt x="138664" y="252729"/>
                </a:lnTo>
                <a:lnTo>
                  <a:pt x="106804" y="252729"/>
                </a:lnTo>
                <a:lnTo>
                  <a:pt x="106804" y="242570"/>
                </a:lnTo>
                <a:lnTo>
                  <a:pt x="108143" y="237489"/>
                </a:lnTo>
                <a:lnTo>
                  <a:pt x="110784" y="233679"/>
                </a:lnTo>
                <a:lnTo>
                  <a:pt x="112124" y="232410"/>
                </a:lnTo>
                <a:lnTo>
                  <a:pt x="110784" y="231139"/>
                </a:lnTo>
                <a:lnTo>
                  <a:pt x="109482" y="229870"/>
                </a:lnTo>
                <a:close/>
              </a:path>
              <a:path w="262255" h="400050">
                <a:moveTo>
                  <a:pt x="88829" y="250189"/>
                </a:moveTo>
                <a:lnTo>
                  <a:pt x="77599" y="250189"/>
                </a:lnTo>
                <a:lnTo>
                  <a:pt x="76296" y="252729"/>
                </a:lnTo>
                <a:lnTo>
                  <a:pt x="90881" y="252729"/>
                </a:lnTo>
                <a:lnTo>
                  <a:pt x="89542" y="251460"/>
                </a:lnTo>
                <a:lnTo>
                  <a:pt x="88239" y="251460"/>
                </a:lnTo>
                <a:lnTo>
                  <a:pt x="88829" y="250189"/>
                </a:lnTo>
                <a:close/>
              </a:path>
              <a:path w="262255" h="400050">
                <a:moveTo>
                  <a:pt x="124066" y="228600"/>
                </a:moveTo>
                <a:lnTo>
                  <a:pt x="122727" y="228600"/>
                </a:lnTo>
                <a:lnTo>
                  <a:pt x="121424" y="229870"/>
                </a:lnTo>
                <a:lnTo>
                  <a:pt x="117444" y="234950"/>
                </a:lnTo>
                <a:lnTo>
                  <a:pt x="116104" y="241300"/>
                </a:lnTo>
                <a:lnTo>
                  <a:pt x="114766" y="250189"/>
                </a:lnTo>
                <a:lnTo>
                  <a:pt x="106804" y="252729"/>
                </a:lnTo>
                <a:lnTo>
                  <a:pt x="138664" y="252729"/>
                </a:lnTo>
                <a:lnTo>
                  <a:pt x="143967" y="247650"/>
                </a:lnTo>
                <a:lnTo>
                  <a:pt x="146646" y="245110"/>
                </a:lnTo>
                <a:lnTo>
                  <a:pt x="164896" y="245110"/>
                </a:lnTo>
                <a:lnTo>
                  <a:pt x="162572" y="243839"/>
                </a:lnTo>
                <a:lnTo>
                  <a:pt x="126707" y="243839"/>
                </a:lnTo>
                <a:lnTo>
                  <a:pt x="126707" y="231139"/>
                </a:lnTo>
                <a:lnTo>
                  <a:pt x="124066" y="228600"/>
                </a:lnTo>
                <a:close/>
              </a:path>
              <a:path w="262255" h="400050">
                <a:moveTo>
                  <a:pt x="90881" y="207010"/>
                </a:moveTo>
                <a:lnTo>
                  <a:pt x="88239" y="207010"/>
                </a:lnTo>
                <a:lnTo>
                  <a:pt x="73619" y="227329"/>
                </a:lnTo>
                <a:lnTo>
                  <a:pt x="66996" y="237489"/>
                </a:lnTo>
                <a:lnTo>
                  <a:pt x="61676" y="247650"/>
                </a:lnTo>
                <a:lnTo>
                  <a:pt x="90008" y="247650"/>
                </a:lnTo>
                <a:lnTo>
                  <a:pt x="91778" y="243839"/>
                </a:lnTo>
                <a:lnTo>
                  <a:pt x="81580" y="243839"/>
                </a:lnTo>
                <a:lnTo>
                  <a:pt x="80277" y="241300"/>
                </a:lnTo>
                <a:lnTo>
                  <a:pt x="78938" y="240029"/>
                </a:lnTo>
                <a:lnTo>
                  <a:pt x="76296" y="240029"/>
                </a:lnTo>
                <a:lnTo>
                  <a:pt x="82919" y="224789"/>
                </a:lnTo>
                <a:lnTo>
                  <a:pt x="90881" y="209550"/>
                </a:lnTo>
                <a:lnTo>
                  <a:pt x="92219" y="208279"/>
                </a:lnTo>
                <a:lnTo>
                  <a:pt x="90881" y="207010"/>
                </a:lnTo>
                <a:close/>
              </a:path>
              <a:path w="262255" h="400050">
                <a:moveTo>
                  <a:pt x="102823" y="213360"/>
                </a:moveTo>
                <a:lnTo>
                  <a:pt x="101521" y="213360"/>
                </a:lnTo>
                <a:lnTo>
                  <a:pt x="100181" y="214629"/>
                </a:lnTo>
                <a:lnTo>
                  <a:pt x="81580" y="243839"/>
                </a:lnTo>
                <a:lnTo>
                  <a:pt x="91778" y="243839"/>
                </a:lnTo>
                <a:lnTo>
                  <a:pt x="104162" y="217170"/>
                </a:lnTo>
                <a:lnTo>
                  <a:pt x="104162" y="214629"/>
                </a:lnTo>
                <a:lnTo>
                  <a:pt x="102823" y="213360"/>
                </a:lnTo>
                <a:close/>
              </a:path>
              <a:path w="262255" h="400050">
                <a:moveTo>
                  <a:pt x="139338" y="152400"/>
                </a:moveTo>
                <a:lnTo>
                  <a:pt x="110784" y="152400"/>
                </a:lnTo>
                <a:lnTo>
                  <a:pt x="126707" y="160020"/>
                </a:lnTo>
                <a:lnTo>
                  <a:pt x="128041" y="163829"/>
                </a:lnTo>
                <a:lnTo>
                  <a:pt x="129387" y="165100"/>
                </a:lnTo>
                <a:lnTo>
                  <a:pt x="132029" y="165100"/>
                </a:lnTo>
                <a:lnTo>
                  <a:pt x="139992" y="176529"/>
                </a:lnTo>
                <a:lnTo>
                  <a:pt x="145313" y="186689"/>
                </a:lnTo>
                <a:lnTo>
                  <a:pt x="146646" y="199389"/>
                </a:lnTo>
                <a:lnTo>
                  <a:pt x="146646" y="210820"/>
                </a:lnTo>
                <a:lnTo>
                  <a:pt x="142671" y="220979"/>
                </a:lnTo>
                <a:lnTo>
                  <a:pt x="137350" y="232410"/>
                </a:lnTo>
                <a:lnTo>
                  <a:pt x="132029" y="238760"/>
                </a:lnTo>
                <a:lnTo>
                  <a:pt x="126707" y="243839"/>
                </a:lnTo>
                <a:lnTo>
                  <a:pt x="162572" y="243839"/>
                </a:lnTo>
                <a:lnTo>
                  <a:pt x="151930" y="236220"/>
                </a:lnTo>
                <a:lnTo>
                  <a:pt x="158584" y="224789"/>
                </a:lnTo>
                <a:lnTo>
                  <a:pt x="161226" y="212089"/>
                </a:lnTo>
                <a:lnTo>
                  <a:pt x="161226" y="199389"/>
                </a:lnTo>
                <a:lnTo>
                  <a:pt x="159931" y="186689"/>
                </a:lnTo>
                <a:lnTo>
                  <a:pt x="155917" y="175260"/>
                </a:lnTo>
                <a:lnTo>
                  <a:pt x="150634" y="165100"/>
                </a:lnTo>
                <a:lnTo>
                  <a:pt x="143967" y="156210"/>
                </a:lnTo>
                <a:lnTo>
                  <a:pt x="139338" y="152400"/>
                </a:lnTo>
                <a:close/>
              </a:path>
              <a:path w="262255" h="400050">
                <a:moveTo>
                  <a:pt x="63014" y="234950"/>
                </a:moveTo>
                <a:lnTo>
                  <a:pt x="44414" y="234950"/>
                </a:lnTo>
                <a:lnTo>
                  <a:pt x="44414" y="236220"/>
                </a:lnTo>
                <a:lnTo>
                  <a:pt x="63014" y="236220"/>
                </a:lnTo>
                <a:lnTo>
                  <a:pt x="63014" y="234950"/>
                </a:lnTo>
                <a:close/>
              </a:path>
              <a:path w="262255" h="400050">
                <a:moveTo>
                  <a:pt x="78938" y="185420"/>
                </a:moveTo>
                <a:lnTo>
                  <a:pt x="65657" y="191770"/>
                </a:lnTo>
                <a:lnTo>
                  <a:pt x="53714" y="200660"/>
                </a:lnTo>
                <a:lnTo>
                  <a:pt x="43111" y="209550"/>
                </a:lnTo>
                <a:lnTo>
                  <a:pt x="33811" y="220979"/>
                </a:lnTo>
                <a:lnTo>
                  <a:pt x="48394" y="220979"/>
                </a:lnTo>
                <a:lnTo>
                  <a:pt x="55054" y="212089"/>
                </a:lnTo>
                <a:lnTo>
                  <a:pt x="63014" y="204470"/>
                </a:lnTo>
                <a:lnTo>
                  <a:pt x="81580" y="190500"/>
                </a:lnTo>
                <a:lnTo>
                  <a:pt x="82919" y="189229"/>
                </a:lnTo>
                <a:lnTo>
                  <a:pt x="81580" y="187960"/>
                </a:lnTo>
                <a:lnTo>
                  <a:pt x="81580" y="186689"/>
                </a:lnTo>
                <a:lnTo>
                  <a:pt x="78938" y="185420"/>
                </a:lnTo>
                <a:close/>
              </a:path>
              <a:path w="262255" h="400050">
                <a:moveTo>
                  <a:pt x="52376" y="219710"/>
                </a:moveTo>
                <a:lnTo>
                  <a:pt x="51073" y="219710"/>
                </a:lnTo>
                <a:lnTo>
                  <a:pt x="48394" y="220979"/>
                </a:lnTo>
                <a:lnTo>
                  <a:pt x="53714" y="220979"/>
                </a:lnTo>
                <a:lnTo>
                  <a:pt x="52376" y="219710"/>
                </a:lnTo>
                <a:close/>
              </a:path>
              <a:path w="262255" h="400050">
                <a:moveTo>
                  <a:pt x="84258" y="196850"/>
                </a:moveTo>
                <a:lnTo>
                  <a:pt x="81580" y="196850"/>
                </a:lnTo>
                <a:lnTo>
                  <a:pt x="59034" y="217170"/>
                </a:lnTo>
                <a:lnTo>
                  <a:pt x="53714" y="220979"/>
                </a:lnTo>
                <a:lnTo>
                  <a:pt x="68088" y="220979"/>
                </a:lnTo>
                <a:lnTo>
                  <a:pt x="85561" y="200660"/>
                </a:lnTo>
                <a:lnTo>
                  <a:pt x="85561" y="198120"/>
                </a:lnTo>
                <a:lnTo>
                  <a:pt x="84258" y="196850"/>
                </a:lnTo>
                <a:close/>
              </a:path>
              <a:path w="262255" h="400050">
                <a:moveTo>
                  <a:pt x="76296" y="165100"/>
                </a:moveTo>
                <a:lnTo>
                  <a:pt x="74957" y="165100"/>
                </a:lnTo>
                <a:lnTo>
                  <a:pt x="53714" y="176529"/>
                </a:lnTo>
                <a:lnTo>
                  <a:pt x="44414" y="184150"/>
                </a:lnTo>
                <a:lnTo>
                  <a:pt x="36452" y="193039"/>
                </a:lnTo>
                <a:lnTo>
                  <a:pt x="51594" y="193039"/>
                </a:lnTo>
                <a:lnTo>
                  <a:pt x="53714" y="190500"/>
                </a:lnTo>
                <a:lnTo>
                  <a:pt x="65657" y="179070"/>
                </a:lnTo>
                <a:lnTo>
                  <a:pt x="77599" y="168910"/>
                </a:lnTo>
                <a:lnTo>
                  <a:pt x="77599" y="167639"/>
                </a:lnTo>
                <a:lnTo>
                  <a:pt x="76296" y="165100"/>
                </a:lnTo>
                <a:close/>
              </a:path>
              <a:path w="262255" h="400050">
                <a:moveTo>
                  <a:pt x="121993" y="15239"/>
                </a:moveTo>
                <a:lnTo>
                  <a:pt x="100181" y="15239"/>
                </a:lnTo>
                <a:lnTo>
                  <a:pt x="104162" y="17779"/>
                </a:lnTo>
                <a:lnTo>
                  <a:pt x="106804" y="20320"/>
                </a:lnTo>
                <a:lnTo>
                  <a:pt x="106804" y="27939"/>
                </a:lnTo>
                <a:lnTo>
                  <a:pt x="104162" y="34289"/>
                </a:lnTo>
                <a:lnTo>
                  <a:pt x="101521" y="38100"/>
                </a:lnTo>
                <a:lnTo>
                  <a:pt x="97504" y="40639"/>
                </a:lnTo>
                <a:lnTo>
                  <a:pt x="93522" y="41910"/>
                </a:lnTo>
                <a:lnTo>
                  <a:pt x="126986" y="41910"/>
                </a:lnTo>
                <a:lnTo>
                  <a:pt x="128041" y="39370"/>
                </a:lnTo>
                <a:lnTo>
                  <a:pt x="128041" y="30479"/>
                </a:lnTo>
                <a:lnTo>
                  <a:pt x="125404" y="22860"/>
                </a:lnTo>
                <a:lnTo>
                  <a:pt x="121993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0" name="bg object 5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052017" y="4000982"/>
            <a:ext cx="2091982" cy="1142517"/>
          </a:xfrm>
          <a:prstGeom prst="rect">
            <a:avLst/>
          </a:prstGeom>
        </p:spPr>
      </p:pic>
      <p:sp>
        <p:nvSpPr>
          <p:cNvPr id="51" name="bg object 51"/>
          <p:cNvSpPr/>
          <p:nvPr/>
        </p:nvSpPr>
        <p:spPr>
          <a:xfrm>
            <a:off x="8964168" y="1338325"/>
            <a:ext cx="180340" cy="374650"/>
          </a:xfrm>
          <a:custGeom>
            <a:avLst/>
            <a:gdLst/>
            <a:ahLst/>
            <a:cxnLst/>
            <a:rect l="l" t="t" r="r" b="b"/>
            <a:pathLst>
              <a:path w="180340" h="374650">
                <a:moveTo>
                  <a:pt x="107060" y="185420"/>
                </a:moveTo>
                <a:lnTo>
                  <a:pt x="12446" y="185420"/>
                </a:lnTo>
                <a:lnTo>
                  <a:pt x="12446" y="201929"/>
                </a:lnTo>
                <a:lnTo>
                  <a:pt x="14604" y="215900"/>
                </a:lnTo>
                <a:lnTo>
                  <a:pt x="16636" y="246379"/>
                </a:lnTo>
                <a:lnTo>
                  <a:pt x="17652" y="276860"/>
                </a:lnTo>
                <a:lnTo>
                  <a:pt x="17754" y="308610"/>
                </a:lnTo>
                <a:lnTo>
                  <a:pt x="18668" y="320039"/>
                </a:lnTo>
                <a:lnTo>
                  <a:pt x="30225" y="360679"/>
                </a:lnTo>
                <a:lnTo>
                  <a:pt x="41655" y="369570"/>
                </a:lnTo>
                <a:lnTo>
                  <a:pt x="45720" y="372110"/>
                </a:lnTo>
                <a:lnTo>
                  <a:pt x="50926" y="373379"/>
                </a:lnTo>
                <a:lnTo>
                  <a:pt x="55117" y="374650"/>
                </a:lnTo>
                <a:lnTo>
                  <a:pt x="60325" y="374650"/>
                </a:lnTo>
                <a:lnTo>
                  <a:pt x="72771" y="373379"/>
                </a:lnTo>
                <a:lnTo>
                  <a:pt x="77977" y="369570"/>
                </a:lnTo>
                <a:lnTo>
                  <a:pt x="82168" y="367029"/>
                </a:lnTo>
                <a:lnTo>
                  <a:pt x="85216" y="363220"/>
                </a:lnTo>
                <a:lnTo>
                  <a:pt x="87598" y="359410"/>
                </a:lnTo>
                <a:lnTo>
                  <a:pt x="55117" y="359410"/>
                </a:lnTo>
                <a:lnTo>
                  <a:pt x="50926" y="358139"/>
                </a:lnTo>
                <a:lnTo>
                  <a:pt x="42672" y="351789"/>
                </a:lnTo>
                <a:lnTo>
                  <a:pt x="40512" y="347979"/>
                </a:lnTo>
                <a:lnTo>
                  <a:pt x="37464" y="344170"/>
                </a:lnTo>
                <a:lnTo>
                  <a:pt x="34289" y="334010"/>
                </a:lnTo>
                <a:lnTo>
                  <a:pt x="32257" y="322579"/>
                </a:lnTo>
                <a:lnTo>
                  <a:pt x="32257" y="278129"/>
                </a:lnTo>
                <a:lnTo>
                  <a:pt x="83185" y="278129"/>
                </a:lnTo>
                <a:lnTo>
                  <a:pt x="87375" y="276860"/>
                </a:lnTo>
                <a:lnTo>
                  <a:pt x="102724" y="276860"/>
                </a:lnTo>
                <a:lnTo>
                  <a:pt x="102870" y="275589"/>
                </a:lnTo>
                <a:lnTo>
                  <a:pt x="103118" y="269239"/>
                </a:lnTo>
                <a:lnTo>
                  <a:pt x="31241" y="269239"/>
                </a:lnTo>
                <a:lnTo>
                  <a:pt x="29082" y="234950"/>
                </a:lnTo>
                <a:lnTo>
                  <a:pt x="27050" y="210820"/>
                </a:lnTo>
                <a:lnTo>
                  <a:pt x="26034" y="199389"/>
                </a:lnTo>
                <a:lnTo>
                  <a:pt x="22859" y="186689"/>
                </a:lnTo>
                <a:lnTo>
                  <a:pt x="107060" y="186689"/>
                </a:lnTo>
                <a:lnTo>
                  <a:pt x="107060" y="185420"/>
                </a:lnTo>
                <a:close/>
              </a:path>
              <a:path w="180340" h="374650">
                <a:moveTo>
                  <a:pt x="83185" y="278129"/>
                </a:moveTo>
                <a:lnTo>
                  <a:pt x="32257" y="278129"/>
                </a:lnTo>
                <a:lnTo>
                  <a:pt x="38480" y="280670"/>
                </a:lnTo>
                <a:lnTo>
                  <a:pt x="43687" y="280670"/>
                </a:lnTo>
                <a:lnTo>
                  <a:pt x="56133" y="281939"/>
                </a:lnTo>
                <a:lnTo>
                  <a:pt x="57150" y="287020"/>
                </a:lnTo>
                <a:lnTo>
                  <a:pt x="56133" y="288289"/>
                </a:lnTo>
                <a:lnTo>
                  <a:pt x="45720" y="288289"/>
                </a:lnTo>
                <a:lnTo>
                  <a:pt x="43687" y="289560"/>
                </a:lnTo>
                <a:lnTo>
                  <a:pt x="43687" y="292100"/>
                </a:lnTo>
                <a:lnTo>
                  <a:pt x="44703" y="293370"/>
                </a:lnTo>
                <a:lnTo>
                  <a:pt x="48895" y="298450"/>
                </a:lnTo>
                <a:lnTo>
                  <a:pt x="57150" y="298450"/>
                </a:lnTo>
                <a:lnTo>
                  <a:pt x="57150" y="306070"/>
                </a:lnTo>
                <a:lnTo>
                  <a:pt x="50926" y="307339"/>
                </a:lnTo>
                <a:lnTo>
                  <a:pt x="71754" y="307339"/>
                </a:lnTo>
                <a:lnTo>
                  <a:pt x="75946" y="308610"/>
                </a:lnTo>
                <a:lnTo>
                  <a:pt x="85216" y="308610"/>
                </a:lnTo>
                <a:lnTo>
                  <a:pt x="83184" y="325120"/>
                </a:lnTo>
                <a:lnTo>
                  <a:pt x="60325" y="359410"/>
                </a:lnTo>
                <a:lnTo>
                  <a:pt x="87598" y="359410"/>
                </a:lnTo>
                <a:lnTo>
                  <a:pt x="88391" y="358139"/>
                </a:lnTo>
                <a:lnTo>
                  <a:pt x="93599" y="347979"/>
                </a:lnTo>
                <a:lnTo>
                  <a:pt x="96647" y="336550"/>
                </a:lnTo>
                <a:lnTo>
                  <a:pt x="98502" y="316229"/>
                </a:lnTo>
                <a:lnTo>
                  <a:pt x="99822" y="302260"/>
                </a:lnTo>
                <a:lnTo>
                  <a:pt x="100112" y="299720"/>
                </a:lnTo>
                <a:lnTo>
                  <a:pt x="70738" y="299720"/>
                </a:lnTo>
                <a:lnTo>
                  <a:pt x="70738" y="297179"/>
                </a:lnTo>
                <a:lnTo>
                  <a:pt x="70191" y="288289"/>
                </a:lnTo>
                <a:lnTo>
                  <a:pt x="56133" y="288289"/>
                </a:lnTo>
                <a:lnTo>
                  <a:pt x="47878" y="287020"/>
                </a:lnTo>
                <a:lnTo>
                  <a:pt x="70113" y="287020"/>
                </a:lnTo>
                <a:lnTo>
                  <a:pt x="69723" y="280670"/>
                </a:lnTo>
                <a:lnTo>
                  <a:pt x="78993" y="279400"/>
                </a:lnTo>
                <a:lnTo>
                  <a:pt x="83185" y="278129"/>
                </a:lnTo>
                <a:close/>
              </a:path>
              <a:path w="180340" h="374650">
                <a:moveTo>
                  <a:pt x="50926" y="306070"/>
                </a:moveTo>
                <a:lnTo>
                  <a:pt x="49910" y="306070"/>
                </a:lnTo>
                <a:lnTo>
                  <a:pt x="47878" y="307339"/>
                </a:lnTo>
                <a:lnTo>
                  <a:pt x="45720" y="308610"/>
                </a:lnTo>
                <a:lnTo>
                  <a:pt x="43687" y="309879"/>
                </a:lnTo>
                <a:lnTo>
                  <a:pt x="42672" y="313689"/>
                </a:lnTo>
                <a:lnTo>
                  <a:pt x="43687" y="316229"/>
                </a:lnTo>
                <a:lnTo>
                  <a:pt x="46862" y="317500"/>
                </a:lnTo>
                <a:lnTo>
                  <a:pt x="58165" y="317500"/>
                </a:lnTo>
                <a:lnTo>
                  <a:pt x="60325" y="325120"/>
                </a:lnTo>
                <a:lnTo>
                  <a:pt x="63500" y="330200"/>
                </a:lnTo>
                <a:lnTo>
                  <a:pt x="64515" y="331470"/>
                </a:lnTo>
                <a:lnTo>
                  <a:pt x="66548" y="331470"/>
                </a:lnTo>
                <a:lnTo>
                  <a:pt x="68579" y="330200"/>
                </a:lnTo>
                <a:lnTo>
                  <a:pt x="69723" y="328929"/>
                </a:lnTo>
                <a:lnTo>
                  <a:pt x="71754" y="323850"/>
                </a:lnTo>
                <a:lnTo>
                  <a:pt x="72771" y="318770"/>
                </a:lnTo>
                <a:lnTo>
                  <a:pt x="72771" y="313689"/>
                </a:lnTo>
                <a:lnTo>
                  <a:pt x="71754" y="307339"/>
                </a:lnTo>
                <a:lnTo>
                  <a:pt x="50926" y="307339"/>
                </a:lnTo>
                <a:lnTo>
                  <a:pt x="50926" y="306070"/>
                </a:lnTo>
                <a:close/>
              </a:path>
              <a:path w="180340" h="374650">
                <a:moveTo>
                  <a:pt x="81152" y="297179"/>
                </a:moveTo>
                <a:lnTo>
                  <a:pt x="77977" y="297179"/>
                </a:lnTo>
                <a:lnTo>
                  <a:pt x="73786" y="298450"/>
                </a:lnTo>
                <a:lnTo>
                  <a:pt x="70738" y="299720"/>
                </a:lnTo>
                <a:lnTo>
                  <a:pt x="100112" y="299720"/>
                </a:lnTo>
                <a:lnTo>
                  <a:pt x="100257" y="298450"/>
                </a:lnTo>
                <a:lnTo>
                  <a:pt x="84200" y="298450"/>
                </a:lnTo>
                <a:lnTo>
                  <a:pt x="81152" y="297179"/>
                </a:lnTo>
                <a:close/>
              </a:path>
              <a:path w="180340" h="374650">
                <a:moveTo>
                  <a:pt x="102724" y="276860"/>
                </a:moveTo>
                <a:lnTo>
                  <a:pt x="87375" y="276860"/>
                </a:lnTo>
                <a:lnTo>
                  <a:pt x="85216" y="298450"/>
                </a:lnTo>
                <a:lnTo>
                  <a:pt x="100257" y="298450"/>
                </a:lnTo>
                <a:lnTo>
                  <a:pt x="102724" y="276860"/>
                </a:lnTo>
                <a:close/>
              </a:path>
              <a:path w="180340" h="374650">
                <a:moveTo>
                  <a:pt x="107060" y="186689"/>
                </a:moveTo>
                <a:lnTo>
                  <a:pt x="30225" y="186689"/>
                </a:lnTo>
                <a:lnTo>
                  <a:pt x="53085" y="190500"/>
                </a:lnTo>
                <a:lnTo>
                  <a:pt x="51942" y="193039"/>
                </a:lnTo>
                <a:lnTo>
                  <a:pt x="51942" y="198120"/>
                </a:lnTo>
                <a:lnTo>
                  <a:pt x="53085" y="205739"/>
                </a:lnTo>
                <a:lnTo>
                  <a:pt x="55117" y="251460"/>
                </a:lnTo>
                <a:lnTo>
                  <a:pt x="56133" y="267970"/>
                </a:lnTo>
                <a:lnTo>
                  <a:pt x="43687" y="267970"/>
                </a:lnTo>
                <a:lnTo>
                  <a:pt x="31241" y="269239"/>
                </a:lnTo>
                <a:lnTo>
                  <a:pt x="103118" y="269239"/>
                </a:lnTo>
                <a:lnTo>
                  <a:pt x="103217" y="266700"/>
                </a:lnTo>
                <a:lnTo>
                  <a:pt x="68579" y="266700"/>
                </a:lnTo>
                <a:lnTo>
                  <a:pt x="68579" y="255270"/>
                </a:lnTo>
                <a:lnTo>
                  <a:pt x="65531" y="217170"/>
                </a:lnTo>
                <a:lnTo>
                  <a:pt x="64515" y="198120"/>
                </a:lnTo>
                <a:lnTo>
                  <a:pt x="63500" y="190500"/>
                </a:lnTo>
                <a:lnTo>
                  <a:pt x="104012" y="190500"/>
                </a:lnTo>
                <a:lnTo>
                  <a:pt x="107060" y="186689"/>
                </a:lnTo>
                <a:close/>
              </a:path>
              <a:path w="180340" h="374650">
                <a:moveTo>
                  <a:pt x="104012" y="190500"/>
                </a:moveTo>
                <a:lnTo>
                  <a:pt x="63500" y="190500"/>
                </a:lnTo>
                <a:lnTo>
                  <a:pt x="85216" y="191770"/>
                </a:lnTo>
                <a:lnTo>
                  <a:pt x="89407" y="193039"/>
                </a:lnTo>
                <a:lnTo>
                  <a:pt x="89407" y="228600"/>
                </a:lnTo>
                <a:lnTo>
                  <a:pt x="88391" y="262889"/>
                </a:lnTo>
                <a:lnTo>
                  <a:pt x="68579" y="266700"/>
                </a:lnTo>
                <a:lnTo>
                  <a:pt x="103217" y="266700"/>
                </a:lnTo>
                <a:lnTo>
                  <a:pt x="104012" y="246379"/>
                </a:lnTo>
                <a:lnTo>
                  <a:pt x="104012" y="190500"/>
                </a:lnTo>
                <a:close/>
              </a:path>
              <a:path w="180340" h="374650">
                <a:moveTo>
                  <a:pt x="25018" y="0"/>
                </a:moveTo>
                <a:lnTo>
                  <a:pt x="17652" y="0"/>
                </a:lnTo>
                <a:lnTo>
                  <a:pt x="13588" y="1270"/>
                </a:lnTo>
                <a:lnTo>
                  <a:pt x="9398" y="3810"/>
                </a:lnTo>
                <a:lnTo>
                  <a:pt x="8381" y="5079"/>
                </a:lnTo>
                <a:lnTo>
                  <a:pt x="8381" y="8889"/>
                </a:lnTo>
                <a:lnTo>
                  <a:pt x="9398" y="10160"/>
                </a:lnTo>
                <a:lnTo>
                  <a:pt x="8381" y="17779"/>
                </a:lnTo>
                <a:lnTo>
                  <a:pt x="8381" y="24129"/>
                </a:lnTo>
                <a:lnTo>
                  <a:pt x="9398" y="31750"/>
                </a:lnTo>
                <a:lnTo>
                  <a:pt x="26034" y="74929"/>
                </a:lnTo>
                <a:lnTo>
                  <a:pt x="46862" y="96520"/>
                </a:lnTo>
                <a:lnTo>
                  <a:pt x="53085" y="96520"/>
                </a:lnTo>
                <a:lnTo>
                  <a:pt x="50926" y="109220"/>
                </a:lnTo>
                <a:lnTo>
                  <a:pt x="48895" y="124460"/>
                </a:lnTo>
                <a:lnTo>
                  <a:pt x="48895" y="133350"/>
                </a:lnTo>
                <a:lnTo>
                  <a:pt x="49910" y="137160"/>
                </a:lnTo>
                <a:lnTo>
                  <a:pt x="50926" y="139700"/>
                </a:lnTo>
                <a:lnTo>
                  <a:pt x="49910" y="151129"/>
                </a:lnTo>
                <a:lnTo>
                  <a:pt x="19811" y="151129"/>
                </a:lnTo>
                <a:lnTo>
                  <a:pt x="11429" y="153670"/>
                </a:lnTo>
                <a:lnTo>
                  <a:pt x="8381" y="156210"/>
                </a:lnTo>
                <a:lnTo>
                  <a:pt x="5206" y="158750"/>
                </a:lnTo>
                <a:lnTo>
                  <a:pt x="3175" y="162560"/>
                </a:lnTo>
                <a:lnTo>
                  <a:pt x="2158" y="165100"/>
                </a:lnTo>
                <a:lnTo>
                  <a:pt x="1015" y="170179"/>
                </a:lnTo>
                <a:lnTo>
                  <a:pt x="0" y="173989"/>
                </a:lnTo>
                <a:lnTo>
                  <a:pt x="1015" y="176529"/>
                </a:lnTo>
                <a:lnTo>
                  <a:pt x="3175" y="176529"/>
                </a:lnTo>
                <a:lnTo>
                  <a:pt x="1015" y="179070"/>
                </a:lnTo>
                <a:lnTo>
                  <a:pt x="1015" y="184150"/>
                </a:lnTo>
                <a:lnTo>
                  <a:pt x="3175" y="186689"/>
                </a:lnTo>
                <a:lnTo>
                  <a:pt x="8381" y="186689"/>
                </a:lnTo>
                <a:lnTo>
                  <a:pt x="10413" y="185420"/>
                </a:lnTo>
                <a:lnTo>
                  <a:pt x="107060" y="185420"/>
                </a:lnTo>
                <a:lnTo>
                  <a:pt x="107060" y="184150"/>
                </a:lnTo>
                <a:lnTo>
                  <a:pt x="110235" y="179070"/>
                </a:lnTo>
                <a:lnTo>
                  <a:pt x="110642" y="177800"/>
                </a:lnTo>
                <a:lnTo>
                  <a:pt x="77977" y="177800"/>
                </a:lnTo>
                <a:lnTo>
                  <a:pt x="37464" y="176529"/>
                </a:lnTo>
                <a:lnTo>
                  <a:pt x="22859" y="173989"/>
                </a:lnTo>
                <a:lnTo>
                  <a:pt x="7365" y="173989"/>
                </a:lnTo>
                <a:lnTo>
                  <a:pt x="10413" y="170179"/>
                </a:lnTo>
                <a:lnTo>
                  <a:pt x="14604" y="166370"/>
                </a:lnTo>
                <a:lnTo>
                  <a:pt x="18668" y="163829"/>
                </a:lnTo>
                <a:lnTo>
                  <a:pt x="22859" y="162560"/>
                </a:lnTo>
                <a:lnTo>
                  <a:pt x="112064" y="162560"/>
                </a:lnTo>
                <a:lnTo>
                  <a:pt x="111251" y="160020"/>
                </a:lnTo>
                <a:lnTo>
                  <a:pt x="108076" y="157479"/>
                </a:lnTo>
                <a:lnTo>
                  <a:pt x="104012" y="154939"/>
                </a:lnTo>
                <a:lnTo>
                  <a:pt x="98805" y="153670"/>
                </a:lnTo>
                <a:lnTo>
                  <a:pt x="92582" y="152400"/>
                </a:lnTo>
                <a:lnTo>
                  <a:pt x="71754" y="152400"/>
                </a:lnTo>
                <a:lnTo>
                  <a:pt x="61340" y="151129"/>
                </a:lnTo>
                <a:lnTo>
                  <a:pt x="32257" y="151129"/>
                </a:lnTo>
                <a:lnTo>
                  <a:pt x="26034" y="149860"/>
                </a:lnTo>
                <a:lnTo>
                  <a:pt x="61156" y="149860"/>
                </a:lnTo>
                <a:lnTo>
                  <a:pt x="59308" y="137160"/>
                </a:lnTo>
                <a:lnTo>
                  <a:pt x="61340" y="130810"/>
                </a:lnTo>
                <a:lnTo>
                  <a:pt x="61453" y="123189"/>
                </a:lnTo>
                <a:lnTo>
                  <a:pt x="62356" y="113029"/>
                </a:lnTo>
                <a:lnTo>
                  <a:pt x="83756" y="113029"/>
                </a:lnTo>
                <a:lnTo>
                  <a:pt x="81152" y="111760"/>
                </a:lnTo>
                <a:lnTo>
                  <a:pt x="74802" y="109220"/>
                </a:lnTo>
                <a:lnTo>
                  <a:pt x="69723" y="104139"/>
                </a:lnTo>
                <a:lnTo>
                  <a:pt x="66548" y="102870"/>
                </a:lnTo>
                <a:lnTo>
                  <a:pt x="65531" y="100329"/>
                </a:lnTo>
                <a:lnTo>
                  <a:pt x="97662" y="100329"/>
                </a:lnTo>
                <a:lnTo>
                  <a:pt x="76961" y="95250"/>
                </a:lnTo>
                <a:lnTo>
                  <a:pt x="81152" y="92710"/>
                </a:lnTo>
                <a:lnTo>
                  <a:pt x="88265" y="87629"/>
                </a:lnTo>
                <a:lnTo>
                  <a:pt x="66548" y="87629"/>
                </a:lnTo>
                <a:lnTo>
                  <a:pt x="67055" y="83820"/>
                </a:lnTo>
                <a:lnTo>
                  <a:pt x="48895" y="83820"/>
                </a:lnTo>
                <a:lnTo>
                  <a:pt x="45720" y="81279"/>
                </a:lnTo>
                <a:lnTo>
                  <a:pt x="24002" y="40639"/>
                </a:lnTo>
                <a:lnTo>
                  <a:pt x="16636" y="10160"/>
                </a:lnTo>
                <a:lnTo>
                  <a:pt x="43916" y="10160"/>
                </a:lnTo>
                <a:lnTo>
                  <a:pt x="39497" y="6350"/>
                </a:lnTo>
                <a:lnTo>
                  <a:pt x="32257" y="2539"/>
                </a:lnTo>
                <a:lnTo>
                  <a:pt x="25018" y="0"/>
                </a:lnTo>
                <a:close/>
              </a:path>
              <a:path w="180340" h="374650">
                <a:moveTo>
                  <a:pt x="112064" y="162560"/>
                </a:moveTo>
                <a:lnTo>
                  <a:pt x="36449" y="162560"/>
                </a:lnTo>
                <a:lnTo>
                  <a:pt x="48895" y="163829"/>
                </a:lnTo>
                <a:lnTo>
                  <a:pt x="61340" y="163829"/>
                </a:lnTo>
                <a:lnTo>
                  <a:pt x="74802" y="165100"/>
                </a:lnTo>
                <a:lnTo>
                  <a:pt x="87375" y="165100"/>
                </a:lnTo>
                <a:lnTo>
                  <a:pt x="94614" y="166370"/>
                </a:lnTo>
                <a:lnTo>
                  <a:pt x="99822" y="167639"/>
                </a:lnTo>
                <a:lnTo>
                  <a:pt x="99822" y="171450"/>
                </a:lnTo>
                <a:lnTo>
                  <a:pt x="92582" y="171450"/>
                </a:lnTo>
                <a:lnTo>
                  <a:pt x="88391" y="173989"/>
                </a:lnTo>
                <a:lnTo>
                  <a:pt x="87375" y="176529"/>
                </a:lnTo>
                <a:lnTo>
                  <a:pt x="87375" y="177800"/>
                </a:lnTo>
                <a:lnTo>
                  <a:pt x="110642" y="177800"/>
                </a:lnTo>
                <a:lnTo>
                  <a:pt x="112267" y="172720"/>
                </a:lnTo>
                <a:lnTo>
                  <a:pt x="112471" y="171450"/>
                </a:lnTo>
                <a:lnTo>
                  <a:pt x="99822" y="171450"/>
                </a:lnTo>
                <a:lnTo>
                  <a:pt x="95630" y="170179"/>
                </a:lnTo>
                <a:lnTo>
                  <a:pt x="112674" y="170179"/>
                </a:lnTo>
                <a:lnTo>
                  <a:pt x="113283" y="166370"/>
                </a:lnTo>
                <a:lnTo>
                  <a:pt x="112064" y="162560"/>
                </a:lnTo>
                <a:close/>
              </a:path>
              <a:path w="180340" h="374650">
                <a:moveTo>
                  <a:pt x="14604" y="172720"/>
                </a:moveTo>
                <a:lnTo>
                  <a:pt x="7365" y="173989"/>
                </a:lnTo>
                <a:lnTo>
                  <a:pt x="22859" y="173989"/>
                </a:lnTo>
                <a:lnTo>
                  <a:pt x="14604" y="172720"/>
                </a:lnTo>
                <a:close/>
              </a:path>
              <a:path w="180340" h="374650">
                <a:moveTo>
                  <a:pt x="61340" y="163829"/>
                </a:moveTo>
                <a:lnTo>
                  <a:pt x="49910" y="163829"/>
                </a:lnTo>
                <a:lnTo>
                  <a:pt x="51942" y="167639"/>
                </a:lnTo>
                <a:lnTo>
                  <a:pt x="54101" y="170179"/>
                </a:lnTo>
                <a:lnTo>
                  <a:pt x="57150" y="170179"/>
                </a:lnTo>
                <a:lnTo>
                  <a:pt x="60325" y="167639"/>
                </a:lnTo>
                <a:lnTo>
                  <a:pt x="61340" y="163829"/>
                </a:lnTo>
                <a:close/>
              </a:path>
              <a:path w="180340" h="374650">
                <a:moveTo>
                  <a:pt x="83756" y="113029"/>
                </a:moveTo>
                <a:lnTo>
                  <a:pt x="62356" y="113029"/>
                </a:lnTo>
                <a:lnTo>
                  <a:pt x="69723" y="118110"/>
                </a:lnTo>
                <a:lnTo>
                  <a:pt x="76961" y="123189"/>
                </a:lnTo>
                <a:lnTo>
                  <a:pt x="84200" y="125729"/>
                </a:lnTo>
                <a:lnTo>
                  <a:pt x="92582" y="128270"/>
                </a:lnTo>
                <a:lnTo>
                  <a:pt x="99822" y="129539"/>
                </a:lnTo>
                <a:lnTo>
                  <a:pt x="108076" y="130810"/>
                </a:lnTo>
                <a:lnTo>
                  <a:pt x="124713" y="130810"/>
                </a:lnTo>
                <a:lnTo>
                  <a:pt x="132079" y="129539"/>
                </a:lnTo>
                <a:lnTo>
                  <a:pt x="140334" y="128270"/>
                </a:lnTo>
                <a:lnTo>
                  <a:pt x="147574" y="125729"/>
                </a:lnTo>
                <a:lnTo>
                  <a:pt x="155955" y="123189"/>
                </a:lnTo>
                <a:lnTo>
                  <a:pt x="163195" y="119379"/>
                </a:lnTo>
                <a:lnTo>
                  <a:pt x="110235" y="119379"/>
                </a:lnTo>
                <a:lnTo>
                  <a:pt x="97662" y="116839"/>
                </a:lnTo>
                <a:lnTo>
                  <a:pt x="86359" y="114300"/>
                </a:lnTo>
                <a:lnTo>
                  <a:pt x="83756" y="113029"/>
                </a:lnTo>
                <a:close/>
              </a:path>
              <a:path w="180340" h="374650">
                <a:moveTo>
                  <a:pt x="149732" y="81279"/>
                </a:moveTo>
                <a:lnTo>
                  <a:pt x="111251" y="81279"/>
                </a:lnTo>
                <a:lnTo>
                  <a:pt x="116458" y="83820"/>
                </a:lnTo>
                <a:lnTo>
                  <a:pt x="134111" y="88900"/>
                </a:lnTo>
                <a:lnTo>
                  <a:pt x="141350" y="92710"/>
                </a:lnTo>
                <a:lnTo>
                  <a:pt x="149732" y="96520"/>
                </a:lnTo>
                <a:lnTo>
                  <a:pt x="155955" y="100329"/>
                </a:lnTo>
                <a:lnTo>
                  <a:pt x="161162" y="104139"/>
                </a:lnTo>
                <a:lnTo>
                  <a:pt x="154939" y="104139"/>
                </a:lnTo>
                <a:lnTo>
                  <a:pt x="152780" y="105410"/>
                </a:lnTo>
                <a:lnTo>
                  <a:pt x="151764" y="107950"/>
                </a:lnTo>
                <a:lnTo>
                  <a:pt x="152780" y="110489"/>
                </a:lnTo>
                <a:lnTo>
                  <a:pt x="142366" y="115570"/>
                </a:lnTo>
                <a:lnTo>
                  <a:pt x="132079" y="116839"/>
                </a:lnTo>
                <a:lnTo>
                  <a:pt x="121665" y="119379"/>
                </a:lnTo>
                <a:lnTo>
                  <a:pt x="163195" y="119379"/>
                </a:lnTo>
                <a:lnTo>
                  <a:pt x="165226" y="116839"/>
                </a:lnTo>
                <a:lnTo>
                  <a:pt x="165226" y="110489"/>
                </a:lnTo>
                <a:lnTo>
                  <a:pt x="164210" y="107950"/>
                </a:lnTo>
                <a:lnTo>
                  <a:pt x="179154" y="107950"/>
                </a:lnTo>
                <a:lnTo>
                  <a:pt x="159003" y="87629"/>
                </a:lnTo>
                <a:lnTo>
                  <a:pt x="149732" y="81279"/>
                </a:lnTo>
                <a:close/>
              </a:path>
              <a:path w="180340" h="374650">
                <a:moveTo>
                  <a:pt x="97662" y="100329"/>
                </a:moveTo>
                <a:lnTo>
                  <a:pt x="65531" y="100329"/>
                </a:lnTo>
                <a:lnTo>
                  <a:pt x="71754" y="104139"/>
                </a:lnTo>
                <a:lnTo>
                  <a:pt x="78993" y="109220"/>
                </a:lnTo>
                <a:lnTo>
                  <a:pt x="86359" y="110489"/>
                </a:lnTo>
                <a:lnTo>
                  <a:pt x="94614" y="114300"/>
                </a:lnTo>
                <a:lnTo>
                  <a:pt x="101853" y="115570"/>
                </a:lnTo>
                <a:lnTo>
                  <a:pt x="110235" y="116839"/>
                </a:lnTo>
                <a:lnTo>
                  <a:pt x="118490" y="116839"/>
                </a:lnTo>
                <a:lnTo>
                  <a:pt x="122681" y="115570"/>
                </a:lnTo>
                <a:lnTo>
                  <a:pt x="125729" y="113029"/>
                </a:lnTo>
                <a:lnTo>
                  <a:pt x="126873" y="110489"/>
                </a:lnTo>
                <a:lnTo>
                  <a:pt x="125729" y="107950"/>
                </a:lnTo>
                <a:lnTo>
                  <a:pt x="122681" y="105410"/>
                </a:lnTo>
                <a:lnTo>
                  <a:pt x="119506" y="104139"/>
                </a:lnTo>
                <a:lnTo>
                  <a:pt x="97662" y="100329"/>
                </a:lnTo>
                <a:close/>
              </a:path>
              <a:path w="180340" h="374650">
                <a:moveTo>
                  <a:pt x="179154" y="107950"/>
                </a:moveTo>
                <a:lnTo>
                  <a:pt x="164210" y="107950"/>
                </a:lnTo>
                <a:lnTo>
                  <a:pt x="169417" y="113029"/>
                </a:lnTo>
                <a:lnTo>
                  <a:pt x="171450" y="114300"/>
                </a:lnTo>
                <a:lnTo>
                  <a:pt x="175640" y="115570"/>
                </a:lnTo>
                <a:lnTo>
                  <a:pt x="176656" y="115570"/>
                </a:lnTo>
                <a:lnTo>
                  <a:pt x="177800" y="114300"/>
                </a:lnTo>
                <a:lnTo>
                  <a:pt x="179831" y="110489"/>
                </a:lnTo>
                <a:lnTo>
                  <a:pt x="179154" y="107950"/>
                </a:lnTo>
                <a:close/>
              </a:path>
              <a:path w="180340" h="374650">
                <a:moveTo>
                  <a:pt x="101853" y="68579"/>
                </a:moveTo>
                <a:lnTo>
                  <a:pt x="93599" y="69850"/>
                </a:lnTo>
                <a:lnTo>
                  <a:pt x="84200" y="74929"/>
                </a:lnTo>
                <a:lnTo>
                  <a:pt x="75946" y="80010"/>
                </a:lnTo>
                <a:lnTo>
                  <a:pt x="66548" y="87629"/>
                </a:lnTo>
                <a:lnTo>
                  <a:pt x="88265" y="87629"/>
                </a:lnTo>
                <a:lnTo>
                  <a:pt x="93599" y="83820"/>
                </a:lnTo>
                <a:lnTo>
                  <a:pt x="98805" y="81279"/>
                </a:lnTo>
                <a:lnTo>
                  <a:pt x="149732" y="81279"/>
                </a:lnTo>
                <a:lnTo>
                  <a:pt x="140334" y="77470"/>
                </a:lnTo>
                <a:lnTo>
                  <a:pt x="120650" y="71120"/>
                </a:lnTo>
                <a:lnTo>
                  <a:pt x="101853" y="68579"/>
                </a:lnTo>
                <a:close/>
              </a:path>
              <a:path w="180340" h="374650">
                <a:moveTo>
                  <a:pt x="39497" y="41910"/>
                </a:moveTo>
                <a:lnTo>
                  <a:pt x="37464" y="41910"/>
                </a:lnTo>
                <a:lnTo>
                  <a:pt x="36449" y="43179"/>
                </a:lnTo>
                <a:lnTo>
                  <a:pt x="36449" y="45720"/>
                </a:lnTo>
                <a:lnTo>
                  <a:pt x="37464" y="52070"/>
                </a:lnTo>
                <a:lnTo>
                  <a:pt x="39497" y="60960"/>
                </a:lnTo>
                <a:lnTo>
                  <a:pt x="45720" y="74929"/>
                </a:lnTo>
                <a:lnTo>
                  <a:pt x="48895" y="83820"/>
                </a:lnTo>
                <a:lnTo>
                  <a:pt x="67055" y="83820"/>
                </a:lnTo>
                <a:lnTo>
                  <a:pt x="67563" y="80010"/>
                </a:lnTo>
                <a:lnTo>
                  <a:pt x="69723" y="73660"/>
                </a:lnTo>
                <a:lnTo>
                  <a:pt x="70400" y="71120"/>
                </a:lnTo>
                <a:lnTo>
                  <a:pt x="57150" y="71120"/>
                </a:lnTo>
                <a:lnTo>
                  <a:pt x="56133" y="69850"/>
                </a:lnTo>
                <a:lnTo>
                  <a:pt x="49910" y="55879"/>
                </a:lnTo>
                <a:lnTo>
                  <a:pt x="45720" y="49529"/>
                </a:lnTo>
                <a:lnTo>
                  <a:pt x="40512" y="43179"/>
                </a:lnTo>
                <a:lnTo>
                  <a:pt x="39497" y="41910"/>
                </a:lnTo>
                <a:close/>
              </a:path>
              <a:path w="180340" h="374650">
                <a:moveTo>
                  <a:pt x="43916" y="10160"/>
                </a:moveTo>
                <a:lnTo>
                  <a:pt x="16636" y="10160"/>
                </a:lnTo>
                <a:lnTo>
                  <a:pt x="29082" y="12700"/>
                </a:lnTo>
                <a:lnTo>
                  <a:pt x="34289" y="16510"/>
                </a:lnTo>
                <a:lnTo>
                  <a:pt x="44703" y="26670"/>
                </a:lnTo>
                <a:lnTo>
                  <a:pt x="47878" y="31750"/>
                </a:lnTo>
                <a:lnTo>
                  <a:pt x="50926" y="38100"/>
                </a:lnTo>
                <a:lnTo>
                  <a:pt x="54101" y="44450"/>
                </a:lnTo>
                <a:lnTo>
                  <a:pt x="56133" y="50800"/>
                </a:lnTo>
                <a:lnTo>
                  <a:pt x="57150" y="57150"/>
                </a:lnTo>
                <a:lnTo>
                  <a:pt x="57150" y="71120"/>
                </a:lnTo>
                <a:lnTo>
                  <a:pt x="70400" y="71120"/>
                </a:lnTo>
                <a:lnTo>
                  <a:pt x="70738" y="69850"/>
                </a:lnTo>
                <a:lnTo>
                  <a:pt x="70738" y="63500"/>
                </a:lnTo>
                <a:lnTo>
                  <a:pt x="68579" y="60960"/>
                </a:lnTo>
                <a:lnTo>
                  <a:pt x="67563" y="53339"/>
                </a:lnTo>
                <a:lnTo>
                  <a:pt x="46862" y="12700"/>
                </a:lnTo>
                <a:lnTo>
                  <a:pt x="43916" y="10160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bg object 52"/>
          <p:cNvSpPr/>
          <p:nvPr/>
        </p:nvSpPr>
        <p:spPr>
          <a:xfrm>
            <a:off x="8798052" y="3078479"/>
            <a:ext cx="346075" cy="257810"/>
          </a:xfrm>
          <a:custGeom>
            <a:avLst/>
            <a:gdLst/>
            <a:ahLst/>
            <a:cxnLst/>
            <a:rect l="l" t="t" r="r" b="b"/>
            <a:pathLst>
              <a:path w="346075" h="257810">
                <a:moveTo>
                  <a:pt x="147192" y="23875"/>
                </a:moveTo>
                <a:lnTo>
                  <a:pt x="131952" y="23875"/>
                </a:lnTo>
                <a:lnTo>
                  <a:pt x="146557" y="81025"/>
                </a:lnTo>
                <a:lnTo>
                  <a:pt x="160020" y="137032"/>
                </a:lnTo>
                <a:lnTo>
                  <a:pt x="173608" y="194182"/>
                </a:lnTo>
                <a:lnTo>
                  <a:pt x="186054" y="252349"/>
                </a:lnTo>
                <a:lnTo>
                  <a:pt x="187071" y="254381"/>
                </a:lnTo>
                <a:lnTo>
                  <a:pt x="190119" y="256539"/>
                </a:lnTo>
                <a:lnTo>
                  <a:pt x="192277" y="257556"/>
                </a:lnTo>
                <a:lnTo>
                  <a:pt x="195452" y="257556"/>
                </a:lnTo>
                <a:lnTo>
                  <a:pt x="202692" y="254381"/>
                </a:lnTo>
                <a:lnTo>
                  <a:pt x="208915" y="249174"/>
                </a:lnTo>
                <a:lnTo>
                  <a:pt x="212978" y="243967"/>
                </a:lnTo>
                <a:lnTo>
                  <a:pt x="216581" y="237744"/>
                </a:lnTo>
                <a:lnTo>
                  <a:pt x="198500" y="237744"/>
                </a:lnTo>
                <a:lnTo>
                  <a:pt x="186054" y="179705"/>
                </a:lnTo>
                <a:lnTo>
                  <a:pt x="172466" y="121538"/>
                </a:lnTo>
                <a:lnTo>
                  <a:pt x="157988" y="63372"/>
                </a:lnTo>
                <a:lnTo>
                  <a:pt x="147192" y="23875"/>
                </a:lnTo>
                <a:close/>
              </a:path>
              <a:path w="346075" h="257810">
                <a:moveTo>
                  <a:pt x="258825" y="83057"/>
                </a:moveTo>
                <a:lnTo>
                  <a:pt x="254634" y="83057"/>
                </a:lnTo>
                <a:lnTo>
                  <a:pt x="250444" y="84074"/>
                </a:lnTo>
                <a:lnTo>
                  <a:pt x="249427" y="86232"/>
                </a:lnTo>
                <a:lnTo>
                  <a:pt x="248412" y="88264"/>
                </a:lnTo>
                <a:lnTo>
                  <a:pt x="222376" y="170306"/>
                </a:lnTo>
                <a:lnTo>
                  <a:pt x="208915" y="213868"/>
                </a:lnTo>
                <a:lnTo>
                  <a:pt x="204724" y="226440"/>
                </a:lnTo>
                <a:lnTo>
                  <a:pt x="202692" y="232663"/>
                </a:lnTo>
                <a:lnTo>
                  <a:pt x="198500" y="237744"/>
                </a:lnTo>
                <a:lnTo>
                  <a:pt x="216581" y="237744"/>
                </a:lnTo>
                <a:lnTo>
                  <a:pt x="217170" y="236727"/>
                </a:lnTo>
                <a:lnTo>
                  <a:pt x="221361" y="226440"/>
                </a:lnTo>
                <a:lnTo>
                  <a:pt x="224536" y="215011"/>
                </a:lnTo>
                <a:lnTo>
                  <a:pt x="231775" y="193167"/>
                </a:lnTo>
                <a:lnTo>
                  <a:pt x="256667" y="112140"/>
                </a:lnTo>
                <a:lnTo>
                  <a:pt x="273109" y="112140"/>
                </a:lnTo>
                <a:lnTo>
                  <a:pt x="272288" y="109093"/>
                </a:lnTo>
                <a:lnTo>
                  <a:pt x="268097" y="97662"/>
                </a:lnTo>
                <a:lnTo>
                  <a:pt x="262890" y="86232"/>
                </a:lnTo>
                <a:lnTo>
                  <a:pt x="260857" y="84074"/>
                </a:lnTo>
                <a:lnTo>
                  <a:pt x="258825" y="83057"/>
                </a:lnTo>
                <a:close/>
              </a:path>
              <a:path w="346075" h="257810">
                <a:moveTo>
                  <a:pt x="30099" y="146431"/>
                </a:moveTo>
                <a:lnTo>
                  <a:pt x="14604" y="146431"/>
                </a:lnTo>
                <a:lnTo>
                  <a:pt x="16637" y="149478"/>
                </a:lnTo>
                <a:lnTo>
                  <a:pt x="19684" y="151637"/>
                </a:lnTo>
                <a:lnTo>
                  <a:pt x="22859" y="151637"/>
                </a:lnTo>
                <a:lnTo>
                  <a:pt x="25019" y="150621"/>
                </a:lnTo>
                <a:lnTo>
                  <a:pt x="26055" y="149458"/>
                </a:lnTo>
                <a:lnTo>
                  <a:pt x="28067" y="147446"/>
                </a:lnTo>
                <a:lnTo>
                  <a:pt x="30099" y="146431"/>
                </a:lnTo>
                <a:close/>
              </a:path>
              <a:path w="346075" h="257810">
                <a:moveTo>
                  <a:pt x="16637" y="133984"/>
                </a:moveTo>
                <a:lnTo>
                  <a:pt x="11429" y="133984"/>
                </a:lnTo>
                <a:lnTo>
                  <a:pt x="7239" y="136017"/>
                </a:lnTo>
                <a:lnTo>
                  <a:pt x="2158" y="138175"/>
                </a:lnTo>
                <a:lnTo>
                  <a:pt x="1016" y="140207"/>
                </a:lnTo>
                <a:lnTo>
                  <a:pt x="0" y="142239"/>
                </a:lnTo>
                <a:lnTo>
                  <a:pt x="0" y="146431"/>
                </a:lnTo>
                <a:lnTo>
                  <a:pt x="1016" y="147446"/>
                </a:lnTo>
                <a:lnTo>
                  <a:pt x="2158" y="148462"/>
                </a:lnTo>
                <a:lnTo>
                  <a:pt x="4191" y="149478"/>
                </a:lnTo>
                <a:lnTo>
                  <a:pt x="6223" y="148462"/>
                </a:lnTo>
                <a:lnTo>
                  <a:pt x="14604" y="146431"/>
                </a:lnTo>
                <a:lnTo>
                  <a:pt x="30099" y="146431"/>
                </a:lnTo>
                <a:lnTo>
                  <a:pt x="35305" y="145414"/>
                </a:lnTo>
                <a:lnTo>
                  <a:pt x="77977" y="145414"/>
                </a:lnTo>
                <a:lnTo>
                  <a:pt x="83184" y="142239"/>
                </a:lnTo>
                <a:lnTo>
                  <a:pt x="87375" y="138175"/>
                </a:lnTo>
                <a:lnTo>
                  <a:pt x="89685" y="135000"/>
                </a:lnTo>
                <a:lnTo>
                  <a:pt x="21844" y="135000"/>
                </a:lnTo>
                <a:lnTo>
                  <a:pt x="16637" y="133984"/>
                </a:lnTo>
                <a:close/>
              </a:path>
              <a:path w="346075" h="257810">
                <a:moveTo>
                  <a:pt x="77977" y="145414"/>
                </a:moveTo>
                <a:lnTo>
                  <a:pt x="35305" y="145414"/>
                </a:lnTo>
                <a:lnTo>
                  <a:pt x="56133" y="149478"/>
                </a:lnTo>
                <a:lnTo>
                  <a:pt x="62356" y="149478"/>
                </a:lnTo>
                <a:lnTo>
                  <a:pt x="67564" y="148462"/>
                </a:lnTo>
                <a:lnTo>
                  <a:pt x="73787" y="147446"/>
                </a:lnTo>
                <a:lnTo>
                  <a:pt x="77977" y="145414"/>
                </a:lnTo>
                <a:close/>
              </a:path>
              <a:path w="346075" h="257810">
                <a:moveTo>
                  <a:pt x="345948" y="143256"/>
                </a:moveTo>
                <a:lnTo>
                  <a:pt x="340868" y="143256"/>
                </a:lnTo>
                <a:lnTo>
                  <a:pt x="341883" y="145414"/>
                </a:lnTo>
                <a:lnTo>
                  <a:pt x="342900" y="147446"/>
                </a:lnTo>
                <a:lnTo>
                  <a:pt x="345948" y="149458"/>
                </a:lnTo>
                <a:lnTo>
                  <a:pt x="345948" y="143256"/>
                </a:lnTo>
                <a:close/>
              </a:path>
              <a:path w="346075" h="257810">
                <a:moveTo>
                  <a:pt x="273109" y="112140"/>
                </a:moveTo>
                <a:lnTo>
                  <a:pt x="256667" y="112140"/>
                </a:lnTo>
                <a:lnTo>
                  <a:pt x="260857" y="125602"/>
                </a:lnTo>
                <a:lnTo>
                  <a:pt x="264032" y="140207"/>
                </a:lnTo>
                <a:lnTo>
                  <a:pt x="264032" y="143256"/>
                </a:lnTo>
                <a:lnTo>
                  <a:pt x="266065" y="145414"/>
                </a:lnTo>
                <a:lnTo>
                  <a:pt x="268097" y="147446"/>
                </a:lnTo>
                <a:lnTo>
                  <a:pt x="271272" y="147446"/>
                </a:lnTo>
                <a:lnTo>
                  <a:pt x="340868" y="143256"/>
                </a:lnTo>
                <a:lnTo>
                  <a:pt x="345948" y="143256"/>
                </a:lnTo>
                <a:lnTo>
                  <a:pt x="345948" y="131952"/>
                </a:lnTo>
                <a:lnTo>
                  <a:pt x="277495" y="131952"/>
                </a:lnTo>
                <a:lnTo>
                  <a:pt x="275336" y="120395"/>
                </a:lnTo>
                <a:lnTo>
                  <a:pt x="273109" y="112140"/>
                </a:lnTo>
                <a:close/>
              </a:path>
              <a:path w="346075" h="257810">
                <a:moveTo>
                  <a:pt x="43688" y="131952"/>
                </a:moveTo>
                <a:lnTo>
                  <a:pt x="28067" y="131952"/>
                </a:lnTo>
                <a:lnTo>
                  <a:pt x="25019" y="133984"/>
                </a:lnTo>
                <a:lnTo>
                  <a:pt x="21844" y="135000"/>
                </a:lnTo>
                <a:lnTo>
                  <a:pt x="89685" y="135000"/>
                </a:lnTo>
                <a:lnTo>
                  <a:pt x="90424" y="133984"/>
                </a:lnTo>
                <a:lnTo>
                  <a:pt x="51943" y="133984"/>
                </a:lnTo>
                <a:lnTo>
                  <a:pt x="43688" y="131952"/>
                </a:lnTo>
                <a:close/>
              </a:path>
              <a:path w="346075" h="257810">
                <a:moveTo>
                  <a:pt x="133096" y="0"/>
                </a:moveTo>
                <a:lnTo>
                  <a:pt x="106045" y="35306"/>
                </a:lnTo>
                <a:lnTo>
                  <a:pt x="91440" y="73787"/>
                </a:lnTo>
                <a:lnTo>
                  <a:pt x="85217" y="109093"/>
                </a:lnTo>
                <a:lnTo>
                  <a:pt x="83184" y="115315"/>
                </a:lnTo>
                <a:lnTo>
                  <a:pt x="80009" y="122555"/>
                </a:lnTo>
                <a:lnTo>
                  <a:pt x="75819" y="127762"/>
                </a:lnTo>
                <a:lnTo>
                  <a:pt x="73787" y="130809"/>
                </a:lnTo>
                <a:lnTo>
                  <a:pt x="70739" y="131952"/>
                </a:lnTo>
                <a:lnTo>
                  <a:pt x="64389" y="133984"/>
                </a:lnTo>
                <a:lnTo>
                  <a:pt x="90424" y="133984"/>
                </a:lnTo>
                <a:lnTo>
                  <a:pt x="102870" y="88264"/>
                </a:lnTo>
                <a:lnTo>
                  <a:pt x="106045" y="74802"/>
                </a:lnTo>
                <a:lnTo>
                  <a:pt x="124714" y="32131"/>
                </a:lnTo>
                <a:lnTo>
                  <a:pt x="131952" y="23875"/>
                </a:lnTo>
                <a:lnTo>
                  <a:pt x="147192" y="23875"/>
                </a:lnTo>
                <a:lnTo>
                  <a:pt x="142367" y="6222"/>
                </a:lnTo>
                <a:lnTo>
                  <a:pt x="140334" y="2031"/>
                </a:lnTo>
                <a:lnTo>
                  <a:pt x="137159" y="1015"/>
                </a:lnTo>
                <a:lnTo>
                  <a:pt x="133096" y="0"/>
                </a:lnTo>
                <a:close/>
              </a:path>
              <a:path w="346075" h="257810">
                <a:moveTo>
                  <a:pt x="345948" y="124507"/>
                </a:moveTo>
                <a:lnTo>
                  <a:pt x="344043" y="127762"/>
                </a:lnTo>
                <a:lnTo>
                  <a:pt x="277495" y="131952"/>
                </a:lnTo>
                <a:lnTo>
                  <a:pt x="345948" y="131952"/>
                </a:lnTo>
                <a:lnTo>
                  <a:pt x="345948" y="124507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3" name="bg object 53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01065" y="4558766"/>
            <a:ext cx="504393" cy="398780"/>
          </a:xfrm>
          <a:prstGeom prst="rect">
            <a:avLst/>
          </a:prstGeom>
        </p:spPr>
      </p:pic>
      <p:sp>
        <p:nvSpPr>
          <p:cNvPr id="54" name="bg object 54"/>
          <p:cNvSpPr/>
          <p:nvPr/>
        </p:nvSpPr>
        <p:spPr>
          <a:xfrm>
            <a:off x="0" y="4075900"/>
            <a:ext cx="304800" cy="400050"/>
          </a:xfrm>
          <a:custGeom>
            <a:avLst/>
            <a:gdLst/>
            <a:ahLst/>
            <a:cxnLst/>
            <a:rect l="l" t="t" r="r" b="b"/>
            <a:pathLst>
              <a:path w="304800" h="400050">
                <a:moveTo>
                  <a:pt x="97726" y="245109"/>
                </a:moveTo>
                <a:lnTo>
                  <a:pt x="73804" y="245109"/>
                </a:lnTo>
                <a:lnTo>
                  <a:pt x="84444" y="255269"/>
                </a:lnTo>
                <a:lnTo>
                  <a:pt x="96386" y="261619"/>
                </a:lnTo>
                <a:lnTo>
                  <a:pt x="109668" y="265429"/>
                </a:lnTo>
                <a:lnTo>
                  <a:pt x="122949" y="267969"/>
                </a:lnTo>
                <a:lnTo>
                  <a:pt x="125591" y="267969"/>
                </a:lnTo>
                <a:lnTo>
                  <a:pt x="124348" y="284479"/>
                </a:lnTo>
                <a:lnTo>
                  <a:pt x="124352" y="304799"/>
                </a:lnTo>
                <a:lnTo>
                  <a:pt x="125591" y="336549"/>
                </a:lnTo>
                <a:lnTo>
                  <a:pt x="118968" y="339089"/>
                </a:lnTo>
                <a:lnTo>
                  <a:pt x="103009" y="365759"/>
                </a:lnTo>
                <a:lnTo>
                  <a:pt x="104348" y="372109"/>
                </a:lnTo>
                <a:lnTo>
                  <a:pt x="106989" y="382269"/>
                </a:lnTo>
                <a:lnTo>
                  <a:pt x="112309" y="391159"/>
                </a:lnTo>
                <a:lnTo>
                  <a:pt x="116291" y="393699"/>
                </a:lnTo>
                <a:lnTo>
                  <a:pt x="121610" y="396239"/>
                </a:lnTo>
                <a:lnTo>
                  <a:pt x="125591" y="398779"/>
                </a:lnTo>
                <a:lnTo>
                  <a:pt x="130911" y="400049"/>
                </a:lnTo>
                <a:lnTo>
                  <a:pt x="141516" y="400049"/>
                </a:lnTo>
                <a:lnTo>
                  <a:pt x="166738" y="373379"/>
                </a:lnTo>
                <a:lnTo>
                  <a:pt x="129578" y="373379"/>
                </a:lnTo>
                <a:lnTo>
                  <a:pt x="121610" y="365759"/>
                </a:lnTo>
                <a:lnTo>
                  <a:pt x="120271" y="363219"/>
                </a:lnTo>
                <a:lnTo>
                  <a:pt x="118968" y="359409"/>
                </a:lnTo>
                <a:lnTo>
                  <a:pt x="121610" y="358139"/>
                </a:lnTo>
                <a:lnTo>
                  <a:pt x="125591" y="356869"/>
                </a:lnTo>
                <a:lnTo>
                  <a:pt x="162771" y="356869"/>
                </a:lnTo>
                <a:lnTo>
                  <a:pt x="160121" y="354329"/>
                </a:lnTo>
                <a:lnTo>
                  <a:pt x="157441" y="350519"/>
                </a:lnTo>
                <a:lnTo>
                  <a:pt x="152158" y="347979"/>
                </a:lnTo>
                <a:lnTo>
                  <a:pt x="151889" y="346709"/>
                </a:lnTo>
                <a:lnTo>
                  <a:pt x="148170" y="346709"/>
                </a:lnTo>
                <a:lnTo>
                  <a:pt x="145491" y="345439"/>
                </a:lnTo>
                <a:lnTo>
                  <a:pt x="146837" y="344169"/>
                </a:lnTo>
                <a:lnTo>
                  <a:pt x="151350" y="344169"/>
                </a:lnTo>
                <a:lnTo>
                  <a:pt x="150812" y="341629"/>
                </a:lnTo>
                <a:lnTo>
                  <a:pt x="149479" y="337819"/>
                </a:lnTo>
                <a:lnTo>
                  <a:pt x="140169" y="337819"/>
                </a:lnTo>
                <a:lnTo>
                  <a:pt x="138926" y="307339"/>
                </a:lnTo>
                <a:lnTo>
                  <a:pt x="138874" y="288289"/>
                </a:lnTo>
                <a:lnTo>
                  <a:pt x="137528" y="269239"/>
                </a:lnTo>
                <a:lnTo>
                  <a:pt x="150812" y="267969"/>
                </a:lnTo>
                <a:lnTo>
                  <a:pt x="164096" y="264159"/>
                </a:lnTo>
                <a:lnTo>
                  <a:pt x="176034" y="257809"/>
                </a:lnTo>
                <a:lnTo>
                  <a:pt x="178685" y="255269"/>
                </a:lnTo>
                <a:lnTo>
                  <a:pt x="134886" y="255269"/>
                </a:lnTo>
                <a:lnTo>
                  <a:pt x="133997" y="253999"/>
                </a:lnTo>
                <a:lnTo>
                  <a:pt x="118968" y="253999"/>
                </a:lnTo>
                <a:lnTo>
                  <a:pt x="117629" y="251459"/>
                </a:lnTo>
                <a:lnTo>
                  <a:pt x="120271" y="250189"/>
                </a:lnTo>
                <a:lnTo>
                  <a:pt x="131501" y="250189"/>
                </a:lnTo>
                <a:lnTo>
                  <a:pt x="132681" y="247649"/>
                </a:lnTo>
                <a:lnTo>
                  <a:pt x="104348" y="247649"/>
                </a:lnTo>
                <a:lnTo>
                  <a:pt x="97726" y="245109"/>
                </a:lnTo>
                <a:close/>
              </a:path>
              <a:path w="304800" h="400050">
                <a:moveTo>
                  <a:pt x="162771" y="356869"/>
                </a:moveTo>
                <a:lnTo>
                  <a:pt x="134886" y="356869"/>
                </a:lnTo>
                <a:lnTo>
                  <a:pt x="144195" y="359409"/>
                </a:lnTo>
                <a:lnTo>
                  <a:pt x="142849" y="361949"/>
                </a:lnTo>
                <a:lnTo>
                  <a:pt x="141516" y="372109"/>
                </a:lnTo>
                <a:lnTo>
                  <a:pt x="140169" y="373379"/>
                </a:lnTo>
                <a:lnTo>
                  <a:pt x="166738" y="373379"/>
                </a:lnTo>
                <a:lnTo>
                  <a:pt x="165404" y="363219"/>
                </a:lnTo>
                <a:lnTo>
                  <a:pt x="164096" y="358139"/>
                </a:lnTo>
                <a:lnTo>
                  <a:pt x="162771" y="356869"/>
                </a:lnTo>
                <a:close/>
              </a:path>
              <a:path w="304800" h="400050">
                <a:moveTo>
                  <a:pt x="207568" y="245109"/>
                </a:moveTo>
                <a:lnTo>
                  <a:pt x="189318" y="245109"/>
                </a:lnTo>
                <a:lnTo>
                  <a:pt x="193306" y="250189"/>
                </a:lnTo>
                <a:lnTo>
                  <a:pt x="199923" y="256539"/>
                </a:lnTo>
                <a:lnTo>
                  <a:pt x="213207" y="264159"/>
                </a:lnTo>
                <a:lnTo>
                  <a:pt x="219824" y="275589"/>
                </a:lnTo>
                <a:lnTo>
                  <a:pt x="227787" y="289559"/>
                </a:lnTo>
                <a:lnTo>
                  <a:pt x="238429" y="304799"/>
                </a:lnTo>
                <a:lnTo>
                  <a:pt x="242404" y="309879"/>
                </a:lnTo>
                <a:lnTo>
                  <a:pt x="238429" y="317499"/>
                </a:lnTo>
                <a:lnTo>
                  <a:pt x="235788" y="323849"/>
                </a:lnTo>
                <a:lnTo>
                  <a:pt x="234442" y="328929"/>
                </a:lnTo>
                <a:lnTo>
                  <a:pt x="234442" y="335279"/>
                </a:lnTo>
                <a:lnTo>
                  <a:pt x="235788" y="341629"/>
                </a:lnTo>
                <a:lnTo>
                  <a:pt x="237096" y="347979"/>
                </a:lnTo>
                <a:lnTo>
                  <a:pt x="239763" y="353059"/>
                </a:lnTo>
                <a:lnTo>
                  <a:pt x="243751" y="358139"/>
                </a:lnTo>
                <a:lnTo>
                  <a:pt x="249034" y="361949"/>
                </a:lnTo>
                <a:lnTo>
                  <a:pt x="253009" y="365759"/>
                </a:lnTo>
                <a:lnTo>
                  <a:pt x="263652" y="368299"/>
                </a:lnTo>
                <a:lnTo>
                  <a:pt x="274256" y="368299"/>
                </a:lnTo>
                <a:lnTo>
                  <a:pt x="279577" y="365759"/>
                </a:lnTo>
                <a:lnTo>
                  <a:pt x="286194" y="363219"/>
                </a:lnTo>
                <a:lnTo>
                  <a:pt x="294195" y="355599"/>
                </a:lnTo>
                <a:lnTo>
                  <a:pt x="300824" y="345439"/>
                </a:lnTo>
                <a:lnTo>
                  <a:pt x="303466" y="339089"/>
                </a:lnTo>
                <a:lnTo>
                  <a:pt x="303799" y="337819"/>
                </a:lnTo>
                <a:lnTo>
                  <a:pt x="271614" y="337819"/>
                </a:lnTo>
                <a:lnTo>
                  <a:pt x="266293" y="336549"/>
                </a:lnTo>
                <a:lnTo>
                  <a:pt x="263652" y="334009"/>
                </a:lnTo>
                <a:lnTo>
                  <a:pt x="262318" y="331469"/>
                </a:lnTo>
                <a:lnTo>
                  <a:pt x="262318" y="326389"/>
                </a:lnTo>
                <a:lnTo>
                  <a:pt x="263652" y="320039"/>
                </a:lnTo>
                <a:lnTo>
                  <a:pt x="263652" y="314959"/>
                </a:lnTo>
                <a:lnTo>
                  <a:pt x="272948" y="313689"/>
                </a:lnTo>
                <a:lnTo>
                  <a:pt x="300148" y="313689"/>
                </a:lnTo>
                <a:lnTo>
                  <a:pt x="299478" y="312419"/>
                </a:lnTo>
                <a:lnTo>
                  <a:pt x="295503" y="307339"/>
                </a:lnTo>
                <a:lnTo>
                  <a:pt x="284899" y="302259"/>
                </a:lnTo>
                <a:lnTo>
                  <a:pt x="254355" y="302259"/>
                </a:lnTo>
                <a:lnTo>
                  <a:pt x="251714" y="297179"/>
                </a:lnTo>
                <a:lnTo>
                  <a:pt x="247726" y="292099"/>
                </a:lnTo>
                <a:lnTo>
                  <a:pt x="238429" y="276859"/>
                </a:lnTo>
                <a:lnTo>
                  <a:pt x="229133" y="264159"/>
                </a:lnTo>
                <a:lnTo>
                  <a:pt x="226491" y="259079"/>
                </a:lnTo>
                <a:lnTo>
                  <a:pt x="223812" y="253999"/>
                </a:lnTo>
                <a:lnTo>
                  <a:pt x="219824" y="250189"/>
                </a:lnTo>
                <a:lnTo>
                  <a:pt x="214541" y="248919"/>
                </a:lnTo>
                <a:lnTo>
                  <a:pt x="207568" y="245109"/>
                </a:lnTo>
                <a:close/>
              </a:path>
              <a:path w="304800" h="400050">
                <a:moveTo>
                  <a:pt x="138874" y="0"/>
                </a:moveTo>
                <a:lnTo>
                  <a:pt x="132219" y="1269"/>
                </a:lnTo>
                <a:lnTo>
                  <a:pt x="126930" y="3809"/>
                </a:lnTo>
                <a:lnTo>
                  <a:pt x="120271" y="5079"/>
                </a:lnTo>
                <a:lnTo>
                  <a:pt x="109668" y="12699"/>
                </a:lnTo>
                <a:lnTo>
                  <a:pt x="101706" y="22859"/>
                </a:lnTo>
                <a:lnTo>
                  <a:pt x="99028" y="29209"/>
                </a:lnTo>
                <a:lnTo>
                  <a:pt x="97726" y="34289"/>
                </a:lnTo>
                <a:lnTo>
                  <a:pt x="97726" y="40639"/>
                </a:lnTo>
                <a:lnTo>
                  <a:pt x="124252" y="69849"/>
                </a:lnTo>
                <a:lnTo>
                  <a:pt x="122949" y="73659"/>
                </a:lnTo>
                <a:lnTo>
                  <a:pt x="121610" y="78739"/>
                </a:lnTo>
                <a:lnTo>
                  <a:pt x="121610" y="132079"/>
                </a:lnTo>
                <a:lnTo>
                  <a:pt x="122949" y="137159"/>
                </a:lnTo>
                <a:lnTo>
                  <a:pt x="112309" y="142239"/>
                </a:lnTo>
                <a:lnTo>
                  <a:pt x="103009" y="148589"/>
                </a:lnTo>
                <a:lnTo>
                  <a:pt x="100368" y="151129"/>
                </a:lnTo>
                <a:lnTo>
                  <a:pt x="100368" y="153669"/>
                </a:lnTo>
                <a:lnTo>
                  <a:pt x="92406" y="158749"/>
                </a:lnTo>
                <a:lnTo>
                  <a:pt x="64540" y="190499"/>
                </a:lnTo>
                <a:lnTo>
                  <a:pt x="60559" y="205739"/>
                </a:lnTo>
                <a:lnTo>
                  <a:pt x="60559" y="213359"/>
                </a:lnTo>
                <a:lnTo>
                  <a:pt x="61862" y="220979"/>
                </a:lnTo>
                <a:lnTo>
                  <a:pt x="64540" y="229869"/>
                </a:lnTo>
                <a:lnTo>
                  <a:pt x="67181" y="237489"/>
                </a:lnTo>
                <a:lnTo>
                  <a:pt x="69824" y="241299"/>
                </a:lnTo>
                <a:lnTo>
                  <a:pt x="52561" y="256539"/>
                </a:lnTo>
                <a:lnTo>
                  <a:pt x="33996" y="269239"/>
                </a:lnTo>
                <a:lnTo>
                  <a:pt x="16734" y="284479"/>
                </a:lnTo>
                <a:lnTo>
                  <a:pt x="8773" y="292099"/>
                </a:lnTo>
                <a:lnTo>
                  <a:pt x="811" y="300989"/>
                </a:lnTo>
                <a:lnTo>
                  <a:pt x="0" y="300989"/>
                </a:lnTo>
                <a:lnTo>
                  <a:pt x="0" y="323849"/>
                </a:lnTo>
                <a:lnTo>
                  <a:pt x="6131" y="323849"/>
                </a:lnTo>
                <a:lnTo>
                  <a:pt x="8773" y="325119"/>
                </a:lnTo>
                <a:lnTo>
                  <a:pt x="12753" y="325119"/>
                </a:lnTo>
                <a:lnTo>
                  <a:pt x="12753" y="328929"/>
                </a:lnTo>
                <a:lnTo>
                  <a:pt x="10111" y="331469"/>
                </a:lnTo>
                <a:lnTo>
                  <a:pt x="7434" y="332739"/>
                </a:lnTo>
                <a:lnTo>
                  <a:pt x="0" y="334009"/>
                </a:lnTo>
                <a:lnTo>
                  <a:pt x="0" y="359409"/>
                </a:lnTo>
                <a:lnTo>
                  <a:pt x="7434" y="358139"/>
                </a:lnTo>
                <a:lnTo>
                  <a:pt x="16734" y="356869"/>
                </a:lnTo>
                <a:lnTo>
                  <a:pt x="24696" y="354329"/>
                </a:lnTo>
                <a:lnTo>
                  <a:pt x="30016" y="349249"/>
                </a:lnTo>
                <a:lnTo>
                  <a:pt x="33996" y="346709"/>
                </a:lnTo>
                <a:lnTo>
                  <a:pt x="35335" y="342899"/>
                </a:lnTo>
                <a:lnTo>
                  <a:pt x="36638" y="337819"/>
                </a:lnTo>
                <a:lnTo>
                  <a:pt x="36638" y="332739"/>
                </a:lnTo>
                <a:lnTo>
                  <a:pt x="33996" y="325119"/>
                </a:lnTo>
                <a:lnTo>
                  <a:pt x="30016" y="317499"/>
                </a:lnTo>
                <a:lnTo>
                  <a:pt x="24696" y="309879"/>
                </a:lnTo>
                <a:lnTo>
                  <a:pt x="16734" y="304799"/>
                </a:lnTo>
                <a:lnTo>
                  <a:pt x="15396" y="304799"/>
                </a:lnTo>
                <a:lnTo>
                  <a:pt x="28676" y="292099"/>
                </a:lnTo>
                <a:lnTo>
                  <a:pt x="60559" y="265429"/>
                </a:lnTo>
                <a:lnTo>
                  <a:pt x="73804" y="245109"/>
                </a:lnTo>
                <a:lnTo>
                  <a:pt x="97726" y="245109"/>
                </a:lnTo>
                <a:lnTo>
                  <a:pt x="101706" y="243839"/>
                </a:lnTo>
                <a:lnTo>
                  <a:pt x="104348" y="240029"/>
                </a:lnTo>
                <a:lnTo>
                  <a:pt x="105686" y="237489"/>
                </a:lnTo>
                <a:lnTo>
                  <a:pt x="105686" y="236219"/>
                </a:lnTo>
                <a:lnTo>
                  <a:pt x="85783" y="236219"/>
                </a:lnTo>
                <a:lnTo>
                  <a:pt x="87086" y="234949"/>
                </a:lnTo>
                <a:lnTo>
                  <a:pt x="105686" y="234949"/>
                </a:lnTo>
                <a:lnTo>
                  <a:pt x="105686" y="231139"/>
                </a:lnTo>
                <a:lnTo>
                  <a:pt x="103009" y="231139"/>
                </a:lnTo>
                <a:lnTo>
                  <a:pt x="109668" y="222249"/>
                </a:lnTo>
                <a:lnTo>
                  <a:pt x="110760" y="220979"/>
                </a:lnTo>
                <a:lnTo>
                  <a:pt x="76483" y="220979"/>
                </a:lnTo>
                <a:lnTo>
                  <a:pt x="75143" y="217169"/>
                </a:lnTo>
                <a:lnTo>
                  <a:pt x="76483" y="215899"/>
                </a:lnTo>
                <a:lnTo>
                  <a:pt x="85783" y="203199"/>
                </a:lnTo>
                <a:lnTo>
                  <a:pt x="93205" y="194309"/>
                </a:lnTo>
                <a:lnTo>
                  <a:pt x="79124" y="194309"/>
                </a:lnTo>
                <a:lnTo>
                  <a:pt x="81766" y="187959"/>
                </a:lnTo>
                <a:lnTo>
                  <a:pt x="114988" y="161289"/>
                </a:lnTo>
                <a:lnTo>
                  <a:pt x="144195" y="152399"/>
                </a:lnTo>
                <a:lnTo>
                  <a:pt x="182010" y="152399"/>
                </a:lnTo>
                <a:lnTo>
                  <a:pt x="177380" y="148589"/>
                </a:lnTo>
                <a:lnTo>
                  <a:pt x="158775" y="138429"/>
                </a:lnTo>
                <a:lnTo>
                  <a:pt x="146837" y="135889"/>
                </a:lnTo>
                <a:lnTo>
                  <a:pt x="136194" y="135889"/>
                </a:lnTo>
                <a:lnTo>
                  <a:pt x="136194" y="126999"/>
                </a:lnTo>
                <a:lnTo>
                  <a:pt x="134886" y="96519"/>
                </a:lnTo>
                <a:lnTo>
                  <a:pt x="136194" y="86359"/>
                </a:lnTo>
                <a:lnTo>
                  <a:pt x="133553" y="71119"/>
                </a:lnTo>
                <a:lnTo>
                  <a:pt x="169748" y="41909"/>
                </a:lnTo>
                <a:lnTo>
                  <a:pt x="136194" y="41909"/>
                </a:lnTo>
                <a:lnTo>
                  <a:pt x="132219" y="40639"/>
                </a:lnTo>
                <a:lnTo>
                  <a:pt x="122949" y="36829"/>
                </a:lnTo>
                <a:lnTo>
                  <a:pt x="125591" y="33019"/>
                </a:lnTo>
                <a:lnTo>
                  <a:pt x="125591" y="27939"/>
                </a:lnTo>
                <a:lnTo>
                  <a:pt x="124252" y="25399"/>
                </a:lnTo>
                <a:lnTo>
                  <a:pt x="122949" y="24129"/>
                </a:lnTo>
                <a:lnTo>
                  <a:pt x="126930" y="20319"/>
                </a:lnTo>
                <a:lnTo>
                  <a:pt x="137528" y="15239"/>
                </a:lnTo>
                <a:lnTo>
                  <a:pt x="164664" y="15239"/>
                </a:lnTo>
                <a:lnTo>
                  <a:pt x="164096" y="13969"/>
                </a:lnTo>
                <a:lnTo>
                  <a:pt x="162763" y="8889"/>
                </a:lnTo>
                <a:lnTo>
                  <a:pt x="161417" y="6349"/>
                </a:lnTo>
                <a:lnTo>
                  <a:pt x="158775" y="5079"/>
                </a:lnTo>
                <a:lnTo>
                  <a:pt x="153454" y="5079"/>
                </a:lnTo>
                <a:lnTo>
                  <a:pt x="148170" y="3809"/>
                </a:lnTo>
                <a:lnTo>
                  <a:pt x="145491" y="1269"/>
                </a:lnTo>
                <a:lnTo>
                  <a:pt x="138874" y="0"/>
                </a:lnTo>
                <a:close/>
              </a:path>
              <a:path w="304800" h="400050">
                <a:moveTo>
                  <a:pt x="151350" y="344169"/>
                </a:moveTo>
                <a:lnTo>
                  <a:pt x="146837" y="344169"/>
                </a:lnTo>
                <a:lnTo>
                  <a:pt x="148170" y="346709"/>
                </a:lnTo>
                <a:lnTo>
                  <a:pt x="151889" y="346709"/>
                </a:lnTo>
                <a:lnTo>
                  <a:pt x="151350" y="344169"/>
                </a:lnTo>
                <a:close/>
              </a:path>
              <a:path w="304800" h="400050">
                <a:moveTo>
                  <a:pt x="286194" y="328929"/>
                </a:moveTo>
                <a:lnTo>
                  <a:pt x="280911" y="331469"/>
                </a:lnTo>
                <a:lnTo>
                  <a:pt x="276936" y="335279"/>
                </a:lnTo>
                <a:lnTo>
                  <a:pt x="271614" y="337819"/>
                </a:lnTo>
                <a:lnTo>
                  <a:pt x="303799" y="337819"/>
                </a:lnTo>
                <a:lnTo>
                  <a:pt x="304800" y="334009"/>
                </a:lnTo>
                <a:lnTo>
                  <a:pt x="304800" y="330199"/>
                </a:lnTo>
                <a:lnTo>
                  <a:pt x="290182" y="330199"/>
                </a:lnTo>
                <a:lnTo>
                  <a:pt x="286194" y="328929"/>
                </a:lnTo>
                <a:close/>
              </a:path>
              <a:path w="304800" h="400050">
                <a:moveTo>
                  <a:pt x="300148" y="313689"/>
                </a:moveTo>
                <a:lnTo>
                  <a:pt x="272948" y="313689"/>
                </a:lnTo>
                <a:lnTo>
                  <a:pt x="280911" y="316229"/>
                </a:lnTo>
                <a:lnTo>
                  <a:pt x="288874" y="321309"/>
                </a:lnTo>
                <a:lnTo>
                  <a:pt x="291515" y="328929"/>
                </a:lnTo>
                <a:lnTo>
                  <a:pt x="291515" y="330199"/>
                </a:lnTo>
                <a:lnTo>
                  <a:pt x="304800" y="330199"/>
                </a:lnTo>
                <a:lnTo>
                  <a:pt x="304800" y="322579"/>
                </a:lnTo>
                <a:lnTo>
                  <a:pt x="302158" y="317499"/>
                </a:lnTo>
                <a:lnTo>
                  <a:pt x="300148" y="313689"/>
                </a:lnTo>
                <a:close/>
              </a:path>
              <a:path w="304800" h="400050">
                <a:moveTo>
                  <a:pt x="267639" y="299719"/>
                </a:moveTo>
                <a:lnTo>
                  <a:pt x="260972" y="299719"/>
                </a:lnTo>
                <a:lnTo>
                  <a:pt x="254355" y="302259"/>
                </a:lnTo>
                <a:lnTo>
                  <a:pt x="284899" y="302259"/>
                </a:lnTo>
                <a:lnTo>
                  <a:pt x="279577" y="300989"/>
                </a:lnTo>
                <a:lnTo>
                  <a:pt x="267639" y="299719"/>
                </a:lnTo>
                <a:close/>
              </a:path>
              <a:path w="304800" h="400050">
                <a:moveTo>
                  <a:pt x="152158" y="229869"/>
                </a:moveTo>
                <a:lnTo>
                  <a:pt x="150812" y="229869"/>
                </a:lnTo>
                <a:lnTo>
                  <a:pt x="144195" y="233679"/>
                </a:lnTo>
                <a:lnTo>
                  <a:pt x="140169" y="240029"/>
                </a:lnTo>
                <a:lnTo>
                  <a:pt x="137528" y="246379"/>
                </a:lnTo>
                <a:lnTo>
                  <a:pt x="137528" y="255269"/>
                </a:lnTo>
                <a:lnTo>
                  <a:pt x="178685" y="255269"/>
                </a:lnTo>
                <a:lnTo>
                  <a:pt x="180011" y="253999"/>
                </a:lnTo>
                <a:lnTo>
                  <a:pt x="149479" y="253999"/>
                </a:lnTo>
                <a:lnTo>
                  <a:pt x="149479" y="242569"/>
                </a:lnTo>
                <a:lnTo>
                  <a:pt x="150812" y="237489"/>
                </a:lnTo>
                <a:lnTo>
                  <a:pt x="153454" y="233679"/>
                </a:lnTo>
                <a:lnTo>
                  <a:pt x="154800" y="232409"/>
                </a:lnTo>
                <a:lnTo>
                  <a:pt x="153454" y="231139"/>
                </a:lnTo>
                <a:lnTo>
                  <a:pt x="152158" y="229869"/>
                </a:lnTo>
                <a:close/>
              </a:path>
              <a:path w="304800" h="400050">
                <a:moveTo>
                  <a:pt x="131501" y="250189"/>
                </a:moveTo>
                <a:lnTo>
                  <a:pt x="120271" y="250189"/>
                </a:lnTo>
                <a:lnTo>
                  <a:pt x="118968" y="253999"/>
                </a:lnTo>
                <a:lnTo>
                  <a:pt x="133997" y="253999"/>
                </a:lnTo>
                <a:lnTo>
                  <a:pt x="132219" y="251459"/>
                </a:lnTo>
                <a:lnTo>
                  <a:pt x="130911" y="251459"/>
                </a:lnTo>
                <a:lnTo>
                  <a:pt x="131501" y="250189"/>
                </a:lnTo>
                <a:close/>
              </a:path>
              <a:path w="304800" h="400050">
                <a:moveTo>
                  <a:pt x="166738" y="228599"/>
                </a:moveTo>
                <a:lnTo>
                  <a:pt x="165404" y="228599"/>
                </a:lnTo>
                <a:lnTo>
                  <a:pt x="164096" y="229869"/>
                </a:lnTo>
                <a:lnTo>
                  <a:pt x="160121" y="234949"/>
                </a:lnTo>
                <a:lnTo>
                  <a:pt x="158775" y="241299"/>
                </a:lnTo>
                <a:lnTo>
                  <a:pt x="157441" y="250189"/>
                </a:lnTo>
                <a:lnTo>
                  <a:pt x="149479" y="253999"/>
                </a:lnTo>
                <a:lnTo>
                  <a:pt x="180011" y="253999"/>
                </a:lnTo>
                <a:lnTo>
                  <a:pt x="186639" y="247649"/>
                </a:lnTo>
                <a:lnTo>
                  <a:pt x="189318" y="245109"/>
                </a:lnTo>
                <a:lnTo>
                  <a:pt x="207568" y="245109"/>
                </a:lnTo>
                <a:lnTo>
                  <a:pt x="205244" y="243839"/>
                </a:lnTo>
                <a:lnTo>
                  <a:pt x="169379" y="243839"/>
                </a:lnTo>
                <a:lnTo>
                  <a:pt x="169379" y="231139"/>
                </a:lnTo>
                <a:lnTo>
                  <a:pt x="166738" y="228599"/>
                </a:lnTo>
                <a:close/>
              </a:path>
              <a:path w="304800" h="400050">
                <a:moveTo>
                  <a:pt x="133553" y="207009"/>
                </a:moveTo>
                <a:lnTo>
                  <a:pt x="130911" y="207009"/>
                </a:lnTo>
                <a:lnTo>
                  <a:pt x="116291" y="227329"/>
                </a:lnTo>
                <a:lnTo>
                  <a:pt x="109668" y="237489"/>
                </a:lnTo>
                <a:lnTo>
                  <a:pt x="104348" y="247649"/>
                </a:lnTo>
                <a:lnTo>
                  <a:pt x="132681" y="247649"/>
                </a:lnTo>
                <a:lnTo>
                  <a:pt x="134450" y="243839"/>
                </a:lnTo>
                <a:lnTo>
                  <a:pt x="124252" y="243839"/>
                </a:lnTo>
                <a:lnTo>
                  <a:pt x="122949" y="241299"/>
                </a:lnTo>
                <a:lnTo>
                  <a:pt x="121610" y="240029"/>
                </a:lnTo>
                <a:lnTo>
                  <a:pt x="118968" y="240029"/>
                </a:lnTo>
                <a:lnTo>
                  <a:pt x="125591" y="226059"/>
                </a:lnTo>
                <a:lnTo>
                  <a:pt x="133553" y="209549"/>
                </a:lnTo>
                <a:lnTo>
                  <a:pt x="134886" y="208279"/>
                </a:lnTo>
                <a:lnTo>
                  <a:pt x="133553" y="207009"/>
                </a:lnTo>
                <a:close/>
              </a:path>
              <a:path w="304800" h="400050">
                <a:moveTo>
                  <a:pt x="145491" y="213359"/>
                </a:moveTo>
                <a:lnTo>
                  <a:pt x="144195" y="213359"/>
                </a:lnTo>
                <a:lnTo>
                  <a:pt x="142849" y="214629"/>
                </a:lnTo>
                <a:lnTo>
                  <a:pt x="124252" y="243839"/>
                </a:lnTo>
                <a:lnTo>
                  <a:pt x="134450" y="243839"/>
                </a:lnTo>
                <a:lnTo>
                  <a:pt x="146837" y="217169"/>
                </a:lnTo>
                <a:lnTo>
                  <a:pt x="146837" y="214629"/>
                </a:lnTo>
                <a:lnTo>
                  <a:pt x="145491" y="213359"/>
                </a:lnTo>
                <a:close/>
              </a:path>
              <a:path w="304800" h="400050">
                <a:moveTo>
                  <a:pt x="182010" y="152399"/>
                </a:moveTo>
                <a:lnTo>
                  <a:pt x="153454" y="152399"/>
                </a:lnTo>
                <a:lnTo>
                  <a:pt x="169379" y="160019"/>
                </a:lnTo>
                <a:lnTo>
                  <a:pt x="170713" y="165099"/>
                </a:lnTo>
                <a:lnTo>
                  <a:pt x="172059" y="166369"/>
                </a:lnTo>
                <a:lnTo>
                  <a:pt x="174701" y="166369"/>
                </a:lnTo>
                <a:lnTo>
                  <a:pt x="182664" y="176529"/>
                </a:lnTo>
                <a:lnTo>
                  <a:pt x="187985" y="186689"/>
                </a:lnTo>
                <a:lnTo>
                  <a:pt x="189318" y="199389"/>
                </a:lnTo>
                <a:lnTo>
                  <a:pt x="189318" y="210819"/>
                </a:lnTo>
                <a:lnTo>
                  <a:pt x="185343" y="220979"/>
                </a:lnTo>
                <a:lnTo>
                  <a:pt x="180022" y="232409"/>
                </a:lnTo>
                <a:lnTo>
                  <a:pt x="174701" y="238759"/>
                </a:lnTo>
                <a:lnTo>
                  <a:pt x="169379" y="243839"/>
                </a:lnTo>
                <a:lnTo>
                  <a:pt x="205244" y="243839"/>
                </a:lnTo>
                <a:lnTo>
                  <a:pt x="194602" y="236219"/>
                </a:lnTo>
                <a:lnTo>
                  <a:pt x="201256" y="226059"/>
                </a:lnTo>
                <a:lnTo>
                  <a:pt x="203898" y="212089"/>
                </a:lnTo>
                <a:lnTo>
                  <a:pt x="203898" y="199389"/>
                </a:lnTo>
                <a:lnTo>
                  <a:pt x="202603" y="186689"/>
                </a:lnTo>
                <a:lnTo>
                  <a:pt x="198589" y="175259"/>
                </a:lnTo>
                <a:lnTo>
                  <a:pt x="193306" y="166369"/>
                </a:lnTo>
                <a:lnTo>
                  <a:pt x="186639" y="156209"/>
                </a:lnTo>
                <a:lnTo>
                  <a:pt x="182010" y="152399"/>
                </a:lnTo>
                <a:close/>
              </a:path>
              <a:path w="304800" h="400050">
                <a:moveTo>
                  <a:pt x="105686" y="234949"/>
                </a:moveTo>
                <a:lnTo>
                  <a:pt x="87086" y="234949"/>
                </a:lnTo>
                <a:lnTo>
                  <a:pt x="87086" y="236219"/>
                </a:lnTo>
                <a:lnTo>
                  <a:pt x="105686" y="236219"/>
                </a:lnTo>
                <a:lnTo>
                  <a:pt x="105686" y="234949"/>
                </a:lnTo>
                <a:close/>
              </a:path>
              <a:path w="304800" h="400050">
                <a:moveTo>
                  <a:pt x="121610" y="185419"/>
                </a:moveTo>
                <a:lnTo>
                  <a:pt x="108329" y="191769"/>
                </a:lnTo>
                <a:lnTo>
                  <a:pt x="96386" y="200659"/>
                </a:lnTo>
                <a:lnTo>
                  <a:pt x="85783" y="209549"/>
                </a:lnTo>
                <a:lnTo>
                  <a:pt x="76483" y="220979"/>
                </a:lnTo>
                <a:lnTo>
                  <a:pt x="91066" y="220979"/>
                </a:lnTo>
                <a:lnTo>
                  <a:pt x="97726" y="212089"/>
                </a:lnTo>
                <a:lnTo>
                  <a:pt x="105686" y="204469"/>
                </a:lnTo>
                <a:lnTo>
                  <a:pt x="114988" y="198119"/>
                </a:lnTo>
                <a:lnTo>
                  <a:pt x="124252" y="190499"/>
                </a:lnTo>
                <a:lnTo>
                  <a:pt x="125591" y="189229"/>
                </a:lnTo>
                <a:lnTo>
                  <a:pt x="124252" y="187959"/>
                </a:lnTo>
                <a:lnTo>
                  <a:pt x="124252" y="186689"/>
                </a:lnTo>
                <a:lnTo>
                  <a:pt x="121610" y="185419"/>
                </a:lnTo>
                <a:close/>
              </a:path>
              <a:path w="304800" h="400050">
                <a:moveTo>
                  <a:pt x="95048" y="219709"/>
                </a:moveTo>
                <a:lnTo>
                  <a:pt x="93745" y="219709"/>
                </a:lnTo>
                <a:lnTo>
                  <a:pt x="91066" y="220979"/>
                </a:lnTo>
                <a:lnTo>
                  <a:pt x="96386" y="220979"/>
                </a:lnTo>
                <a:lnTo>
                  <a:pt x="95048" y="219709"/>
                </a:lnTo>
                <a:close/>
              </a:path>
              <a:path w="304800" h="400050">
                <a:moveTo>
                  <a:pt x="126930" y="196849"/>
                </a:moveTo>
                <a:lnTo>
                  <a:pt x="124252" y="196849"/>
                </a:lnTo>
                <a:lnTo>
                  <a:pt x="101706" y="217169"/>
                </a:lnTo>
                <a:lnTo>
                  <a:pt x="96386" y="220979"/>
                </a:lnTo>
                <a:lnTo>
                  <a:pt x="110760" y="220979"/>
                </a:lnTo>
                <a:lnTo>
                  <a:pt x="128231" y="200659"/>
                </a:lnTo>
                <a:lnTo>
                  <a:pt x="128231" y="198119"/>
                </a:lnTo>
                <a:lnTo>
                  <a:pt x="126930" y="196849"/>
                </a:lnTo>
                <a:close/>
              </a:path>
              <a:path w="304800" h="400050">
                <a:moveTo>
                  <a:pt x="118968" y="166369"/>
                </a:moveTo>
                <a:lnTo>
                  <a:pt x="117629" y="166369"/>
                </a:lnTo>
                <a:lnTo>
                  <a:pt x="96386" y="176529"/>
                </a:lnTo>
                <a:lnTo>
                  <a:pt x="87086" y="184149"/>
                </a:lnTo>
                <a:lnTo>
                  <a:pt x="79124" y="194309"/>
                </a:lnTo>
                <a:lnTo>
                  <a:pt x="93205" y="194309"/>
                </a:lnTo>
                <a:lnTo>
                  <a:pt x="96386" y="190499"/>
                </a:lnTo>
                <a:lnTo>
                  <a:pt x="108329" y="179069"/>
                </a:lnTo>
                <a:lnTo>
                  <a:pt x="120271" y="168909"/>
                </a:lnTo>
                <a:lnTo>
                  <a:pt x="120271" y="167639"/>
                </a:lnTo>
                <a:lnTo>
                  <a:pt x="118968" y="166369"/>
                </a:lnTo>
                <a:close/>
              </a:path>
              <a:path w="304800" h="400050">
                <a:moveTo>
                  <a:pt x="164664" y="15239"/>
                </a:moveTo>
                <a:lnTo>
                  <a:pt x="142849" y="15239"/>
                </a:lnTo>
                <a:lnTo>
                  <a:pt x="146837" y="17779"/>
                </a:lnTo>
                <a:lnTo>
                  <a:pt x="149479" y="20319"/>
                </a:lnTo>
                <a:lnTo>
                  <a:pt x="149479" y="27939"/>
                </a:lnTo>
                <a:lnTo>
                  <a:pt x="146837" y="34289"/>
                </a:lnTo>
                <a:lnTo>
                  <a:pt x="144195" y="38099"/>
                </a:lnTo>
                <a:lnTo>
                  <a:pt x="140169" y="40639"/>
                </a:lnTo>
                <a:lnTo>
                  <a:pt x="136194" y="41909"/>
                </a:lnTo>
                <a:lnTo>
                  <a:pt x="169748" y="41909"/>
                </a:lnTo>
                <a:lnTo>
                  <a:pt x="170713" y="39369"/>
                </a:lnTo>
                <a:lnTo>
                  <a:pt x="170713" y="30479"/>
                </a:lnTo>
                <a:lnTo>
                  <a:pt x="168071" y="22859"/>
                </a:lnTo>
                <a:lnTo>
                  <a:pt x="164664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bg object 55"/>
          <p:cNvSpPr/>
          <p:nvPr/>
        </p:nvSpPr>
        <p:spPr>
          <a:xfrm>
            <a:off x="720877" y="4998745"/>
            <a:ext cx="463550" cy="144780"/>
          </a:xfrm>
          <a:custGeom>
            <a:avLst/>
            <a:gdLst/>
            <a:ahLst/>
            <a:cxnLst/>
            <a:rect l="l" t="t" r="r" b="b"/>
            <a:pathLst>
              <a:path w="463550" h="144779">
                <a:moveTo>
                  <a:pt x="383095" y="54778"/>
                </a:moveTo>
                <a:lnTo>
                  <a:pt x="370611" y="56836"/>
                </a:lnTo>
                <a:lnTo>
                  <a:pt x="365391" y="57878"/>
                </a:lnTo>
                <a:lnTo>
                  <a:pt x="360197" y="61992"/>
                </a:lnTo>
                <a:lnTo>
                  <a:pt x="356019" y="64077"/>
                </a:lnTo>
                <a:lnTo>
                  <a:pt x="352907" y="68219"/>
                </a:lnTo>
                <a:lnTo>
                  <a:pt x="348729" y="75432"/>
                </a:lnTo>
                <a:lnTo>
                  <a:pt x="345605" y="84731"/>
                </a:lnTo>
                <a:lnTo>
                  <a:pt x="345605" y="99214"/>
                </a:lnTo>
                <a:lnTo>
                  <a:pt x="368515" y="124010"/>
                </a:lnTo>
                <a:lnTo>
                  <a:pt x="371627" y="124010"/>
                </a:lnTo>
                <a:lnTo>
                  <a:pt x="378929" y="121954"/>
                </a:lnTo>
                <a:lnTo>
                  <a:pt x="390397" y="116796"/>
                </a:lnTo>
                <a:lnTo>
                  <a:pt x="402882" y="112655"/>
                </a:lnTo>
                <a:lnTo>
                  <a:pt x="409117" y="108512"/>
                </a:lnTo>
                <a:lnTo>
                  <a:pt x="368515" y="108512"/>
                </a:lnTo>
                <a:lnTo>
                  <a:pt x="364337" y="106456"/>
                </a:lnTo>
                <a:lnTo>
                  <a:pt x="362267" y="103356"/>
                </a:lnTo>
                <a:lnTo>
                  <a:pt x="359143" y="94057"/>
                </a:lnTo>
                <a:lnTo>
                  <a:pt x="359143" y="87830"/>
                </a:lnTo>
                <a:lnTo>
                  <a:pt x="395579" y="66133"/>
                </a:lnTo>
                <a:lnTo>
                  <a:pt x="406006" y="66133"/>
                </a:lnTo>
                <a:lnTo>
                  <a:pt x="406006" y="63035"/>
                </a:lnTo>
                <a:lnTo>
                  <a:pt x="400773" y="59935"/>
                </a:lnTo>
                <a:lnTo>
                  <a:pt x="394538" y="57878"/>
                </a:lnTo>
                <a:lnTo>
                  <a:pt x="389343" y="55793"/>
                </a:lnTo>
                <a:lnTo>
                  <a:pt x="383095" y="54778"/>
                </a:lnTo>
                <a:close/>
              </a:path>
              <a:path w="463550" h="144779">
                <a:moveTo>
                  <a:pt x="407022" y="96114"/>
                </a:moveTo>
                <a:lnTo>
                  <a:pt x="402882" y="97157"/>
                </a:lnTo>
                <a:lnTo>
                  <a:pt x="395579" y="99214"/>
                </a:lnTo>
                <a:lnTo>
                  <a:pt x="381000" y="105413"/>
                </a:lnTo>
                <a:lnTo>
                  <a:pt x="376859" y="107469"/>
                </a:lnTo>
                <a:lnTo>
                  <a:pt x="372681" y="108512"/>
                </a:lnTo>
                <a:lnTo>
                  <a:pt x="409117" y="108512"/>
                </a:lnTo>
                <a:lnTo>
                  <a:pt x="413296" y="104371"/>
                </a:lnTo>
                <a:lnTo>
                  <a:pt x="414312" y="102313"/>
                </a:lnTo>
                <a:lnTo>
                  <a:pt x="412241" y="98172"/>
                </a:lnTo>
                <a:lnTo>
                  <a:pt x="410146" y="97157"/>
                </a:lnTo>
                <a:lnTo>
                  <a:pt x="407022" y="96114"/>
                </a:lnTo>
                <a:close/>
              </a:path>
              <a:path w="463550" h="144779">
                <a:moveTo>
                  <a:pt x="440334" y="12395"/>
                </a:moveTo>
                <a:lnTo>
                  <a:pt x="422656" y="12395"/>
                </a:lnTo>
                <a:lnTo>
                  <a:pt x="424726" y="13411"/>
                </a:lnTo>
                <a:lnTo>
                  <a:pt x="425780" y="14452"/>
                </a:lnTo>
                <a:lnTo>
                  <a:pt x="424726" y="16510"/>
                </a:lnTo>
                <a:lnTo>
                  <a:pt x="423684" y="18599"/>
                </a:lnTo>
                <a:lnTo>
                  <a:pt x="418490" y="24798"/>
                </a:lnTo>
                <a:lnTo>
                  <a:pt x="400773" y="48580"/>
                </a:lnTo>
                <a:lnTo>
                  <a:pt x="400773" y="50637"/>
                </a:lnTo>
                <a:lnTo>
                  <a:pt x="399757" y="52693"/>
                </a:lnTo>
                <a:lnTo>
                  <a:pt x="400773" y="55793"/>
                </a:lnTo>
                <a:lnTo>
                  <a:pt x="403898" y="57878"/>
                </a:lnTo>
                <a:lnTo>
                  <a:pt x="407022" y="58892"/>
                </a:lnTo>
                <a:lnTo>
                  <a:pt x="420560" y="58892"/>
                </a:lnTo>
                <a:lnTo>
                  <a:pt x="461175" y="49594"/>
                </a:lnTo>
                <a:lnTo>
                  <a:pt x="463245" y="46494"/>
                </a:lnTo>
                <a:lnTo>
                  <a:pt x="463245" y="45479"/>
                </a:lnTo>
                <a:lnTo>
                  <a:pt x="420560" y="45479"/>
                </a:lnTo>
                <a:lnTo>
                  <a:pt x="433044" y="28940"/>
                </a:lnTo>
                <a:lnTo>
                  <a:pt x="436168" y="23755"/>
                </a:lnTo>
                <a:lnTo>
                  <a:pt x="439318" y="19641"/>
                </a:lnTo>
                <a:lnTo>
                  <a:pt x="440334" y="13411"/>
                </a:lnTo>
                <a:lnTo>
                  <a:pt x="440334" y="12395"/>
                </a:lnTo>
                <a:close/>
              </a:path>
              <a:path w="463550" h="144779">
                <a:moveTo>
                  <a:pt x="458050" y="39253"/>
                </a:moveTo>
                <a:lnTo>
                  <a:pt x="447636" y="41338"/>
                </a:lnTo>
                <a:lnTo>
                  <a:pt x="436168" y="43395"/>
                </a:lnTo>
                <a:lnTo>
                  <a:pt x="420560" y="45479"/>
                </a:lnTo>
                <a:lnTo>
                  <a:pt x="463245" y="45479"/>
                </a:lnTo>
                <a:lnTo>
                  <a:pt x="463245" y="43395"/>
                </a:lnTo>
                <a:lnTo>
                  <a:pt x="462216" y="41338"/>
                </a:lnTo>
                <a:lnTo>
                  <a:pt x="458050" y="39253"/>
                </a:lnTo>
                <a:close/>
              </a:path>
              <a:path w="463550" h="144779">
                <a:moveTo>
                  <a:pt x="402882" y="6197"/>
                </a:moveTo>
                <a:lnTo>
                  <a:pt x="399757" y="6197"/>
                </a:lnTo>
                <a:lnTo>
                  <a:pt x="397662" y="8255"/>
                </a:lnTo>
                <a:lnTo>
                  <a:pt x="396633" y="9296"/>
                </a:lnTo>
                <a:lnTo>
                  <a:pt x="396633" y="12395"/>
                </a:lnTo>
                <a:lnTo>
                  <a:pt x="397662" y="15494"/>
                </a:lnTo>
                <a:lnTo>
                  <a:pt x="398703" y="16510"/>
                </a:lnTo>
                <a:lnTo>
                  <a:pt x="400773" y="17551"/>
                </a:lnTo>
                <a:lnTo>
                  <a:pt x="407022" y="17551"/>
                </a:lnTo>
                <a:lnTo>
                  <a:pt x="417436" y="13411"/>
                </a:lnTo>
                <a:lnTo>
                  <a:pt x="422656" y="12395"/>
                </a:lnTo>
                <a:lnTo>
                  <a:pt x="440334" y="12395"/>
                </a:lnTo>
                <a:lnTo>
                  <a:pt x="440334" y="11353"/>
                </a:lnTo>
                <a:lnTo>
                  <a:pt x="439318" y="8255"/>
                </a:lnTo>
                <a:lnTo>
                  <a:pt x="438259" y="7213"/>
                </a:lnTo>
                <a:lnTo>
                  <a:pt x="404952" y="7213"/>
                </a:lnTo>
                <a:lnTo>
                  <a:pt x="402882" y="6197"/>
                </a:lnTo>
                <a:close/>
              </a:path>
              <a:path w="463550" h="144779">
                <a:moveTo>
                  <a:pt x="422656" y="0"/>
                </a:moveTo>
                <a:lnTo>
                  <a:pt x="417436" y="0"/>
                </a:lnTo>
                <a:lnTo>
                  <a:pt x="412241" y="2057"/>
                </a:lnTo>
                <a:lnTo>
                  <a:pt x="408076" y="4114"/>
                </a:lnTo>
                <a:lnTo>
                  <a:pt x="404952" y="6197"/>
                </a:lnTo>
                <a:lnTo>
                  <a:pt x="404952" y="7213"/>
                </a:lnTo>
                <a:lnTo>
                  <a:pt x="438259" y="7213"/>
                </a:lnTo>
                <a:lnTo>
                  <a:pt x="436168" y="5156"/>
                </a:lnTo>
                <a:lnTo>
                  <a:pt x="432028" y="2057"/>
                </a:lnTo>
                <a:lnTo>
                  <a:pt x="427850" y="1016"/>
                </a:lnTo>
                <a:lnTo>
                  <a:pt x="422656" y="0"/>
                </a:lnTo>
                <a:close/>
              </a:path>
              <a:path w="463550" h="144779">
                <a:moveTo>
                  <a:pt x="187388" y="78531"/>
                </a:moveTo>
                <a:lnTo>
                  <a:pt x="174878" y="81631"/>
                </a:lnTo>
                <a:lnTo>
                  <a:pt x="158216" y="83717"/>
                </a:lnTo>
                <a:lnTo>
                  <a:pt x="141592" y="87830"/>
                </a:lnTo>
                <a:lnTo>
                  <a:pt x="138468" y="90958"/>
                </a:lnTo>
                <a:lnTo>
                  <a:pt x="138468" y="96114"/>
                </a:lnTo>
                <a:lnTo>
                  <a:pt x="139484" y="98172"/>
                </a:lnTo>
                <a:lnTo>
                  <a:pt x="141592" y="99214"/>
                </a:lnTo>
                <a:lnTo>
                  <a:pt x="143662" y="99214"/>
                </a:lnTo>
                <a:lnTo>
                  <a:pt x="188417" y="94057"/>
                </a:lnTo>
                <a:lnTo>
                  <a:pt x="199885" y="87830"/>
                </a:lnTo>
                <a:lnTo>
                  <a:pt x="199885" y="83717"/>
                </a:lnTo>
                <a:lnTo>
                  <a:pt x="198831" y="81631"/>
                </a:lnTo>
                <a:lnTo>
                  <a:pt x="195706" y="80617"/>
                </a:lnTo>
                <a:lnTo>
                  <a:pt x="193636" y="79574"/>
                </a:lnTo>
                <a:lnTo>
                  <a:pt x="187388" y="78531"/>
                </a:lnTo>
                <a:close/>
              </a:path>
              <a:path w="463550" h="144779">
                <a:moveTo>
                  <a:pt x="196761" y="117811"/>
                </a:moveTo>
                <a:lnTo>
                  <a:pt x="192582" y="117811"/>
                </a:lnTo>
                <a:lnTo>
                  <a:pt x="180098" y="120911"/>
                </a:lnTo>
                <a:lnTo>
                  <a:pt x="155092" y="125053"/>
                </a:lnTo>
                <a:lnTo>
                  <a:pt x="143662" y="128151"/>
                </a:lnTo>
                <a:lnTo>
                  <a:pt x="141592" y="130209"/>
                </a:lnTo>
                <a:lnTo>
                  <a:pt x="140538" y="132294"/>
                </a:lnTo>
                <a:lnTo>
                  <a:pt x="140538" y="135393"/>
                </a:lnTo>
                <a:lnTo>
                  <a:pt x="143662" y="136436"/>
                </a:lnTo>
                <a:lnTo>
                  <a:pt x="149898" y="137451"/>
                </a:lnTo>
                <a:lnTo>
                  <a:pt x="169684" y="137451"/>
                </a:lnTo>
                <a:lnTo>
                  <a:pt x="183222" y="134351"/>
                </a:lnTo>
                <a:lnTo>
                  <a:pt x="195706" y="131251"/>
                </a:lnTo>
                <a:lnTo>
                  <a:pt x="197777" y="130209"/>
                </a:lnTo>
                <a:lnTo>
                  <a:pt x="199885" y="129194"/>
                </a:lnTo>
                <a:lnTo>
                  <a:pt x="200901" y="127110"/>
                </a:lnTo>
                <a:lnTo>
                  <a:pt x="201955" y="125053"/>
                </a:lnTo>
                <a:lnTo>
                  <a:pt x="200901" y="120911"/>
                </a:lnTo>
                <a:lnTo>
                  <a:pt x="198831" y="118854"/>
                </a:lnTo>
                <a:lnTo>
                  <a:pt x="196761" y="117811"/>
                </a:lnTo>
                <a:close/>
              </a:path>
              <a:path w="463550" h="144779">
                <a:moveTo>
                  <a:pt x="252984" y="71319"/>
                </a:moveTo>
                <a:lnTo>
                  <a:pt x="251929" y="71319"/>
                </a:lnTo>
                <a:lnTo>
                  <a:pt x="249821" y="72332"/>
                </a:lnTo>
                <a:lnTo>
                  <a:pt x="245681" y="82674"/>
                </a:lnTo>
                <a:lnTo>
                  <a:pt x="244640" y="94057"/>
                </a:lnTo>
                <a:lnTo>
                  <a:pt x="243585" y="104371"/>
                </a:lnTo>
                <a:lnTo>
                  <a:pt x="254000" y="140550"/>
                </a:lnTo>
                <a:lnTo>
                  <a:pt x="257124" y="139536"/>
                </a:lnTo>
                <a:lnTo>
                  <a:pt x="261289" y="137451"/>
                </a:lnTo>
                <a:lnTo>
                  <a:pt x="262343" y="134351"/>
                </a:lnTo>
                <a:lnTo>
                  <a:pt x="261289" y="131251"/>
                </a:lnTo>
                <a:lnTo>
                  <a:pt x="259219" y="117811"/>
                </a:lnTo>
                <a:lnTo>
                  <a:pt x="258165" y="103356"/>
                </a:lnTo>
                <a:lnTo>
                  <a:pt x="259219" y="94057"/>
                </a:lnTo>
                <a:lnTo>
                  <a:pt x="261289" y="87830"/>
                </a:lnTo>
                <a:lnTo>
                  <a:pt x="271703" y="79574"/>
                </a:lnTo>
                <a:lnTo>
                  <a:pt x="277952" y="78531"/>
                </a:lnTo>
                <a:lnTo>
                  <a:pt x="302243" y="78531"/>
                </a:lnTo>
                <a:lnTo>
                  <a:pt x="302920" y="77518"/>
                </a:lnTo>
                <a:lnTo>
                  <a:pt x="305021" y="75432"/>
                </a:lnTo>
                <a:lnTo>
                  <a:pt x="255054" y="75432"/>
                </a:lnTo>
                <a:lnTo>
                  <a:pt x="254000" y="72332"/>
                </a:lnTo>
                <a:lnTo>
                  <a:pt x="252984" y="71319"/>
                </a:lnTo>
                <a:close/>
              </a:path>
              <a:path w="463550" h="144779">
                <a:moveTo>
                  <a:pt x="329996" y="72332"/>
                </a:moveTo>
                <a:lnTo>
                  <a:pt x="314388" y="72332"/>
                </a:lnTo>
                <a:lnTo>
                  <a:pt x="315417" y="74418"/>
                </a:lnTo>
                <a:lnTo>
                  <a:pt x="315417" y="80617"/>
                </a:lnTo>
                <a:lnTo>
                  <a:pt x="317512" y="97157"/>
                </a:lnTo>
                <a:lnTo>
                  <a:pt x="320636" y="113698"/>
                </a:lnTo>
                <a:lnTo>
                  <a:pt x="322706" y="119896"/>
                </a:lnTo>
                <a:lnTo>
                  <a:pt x="324802" y="127110"/>
                </a:lnTo>
                <a:lnTo>
                  <a:pt x="327926" y="133309"/>
                </a:lnTo>
                <a:lnTo>
                  <a:pt x="329996" y="135393"/>
                </a:lnTo>
                <a:lnTo>
                  <a:pt x="333121" y="136436"/>
                </a:lnTo>
                <a:lnTo>
                  <a:pt x="336245" y="136436"/>
                </a:lnTo>
                <a:lnTo>
                  <a:pt x="340410" y="134351"/>
                </a:lnTo>
                <a:lnTo>
                  <a:pt x="341439" y="132294"/>
                </a:lnTo>
                <a:lnTo>
                  <a:pt x="342493" y="129194"/>
                </a:lnTo>
                <a:lnTo>
                  <a:pt x="340410" y="126095"/>
                </a:lnTo>
                <a:lnTo>
                  <a:pt x="338315" y="124010"/>
                </a:lnTo>
                <a:lnTo>
                  <a:pt x="337299" y="119896"/>
                </a:lnTo>
                <a:lnTo>
                  <a:pt x="335191" y="114711"/>
                </a:lnTo>
                <a:lnTo>
                  <a:pt x="334175" y="106456"/>
                </a:lnTo>
                <a:lnTo>
                  <a:pt x="331050" y="94057"/>
                </a:lnTo>
                <a:lnTo>
                  <a:pt x="329996" y="80617"/>
                </a:lnTo>
                <a:lnTo>
                  <a:pt x="329996" y="72332"/>
                </a:lnTo>
                <a:close/>
              </a:path>
              <a:path w="463550" h="144779">
                <a:moveTo>
                  <a:pt x="302243" y="78531"/>
                </a:moveTo>
                <a:lnTo>
                  <a:pt x="277952" y="78531"/>
                </a:lnTo>
                <a:lnTo>
                  <a:pt x="280022" y="114711"/>
                </a:lnTo>
                <a:lnTo>
                  <a:pt x="282117" y="118854"/>
                </a:lnTo>
                <a:lnTo>
                  <a:pt x="284200" y="120911"/>
                </a:lnTo>
                <a:lnTo>
                  <a:pt x="287312" y="120911"/>
                </a:lnTo>
                <a:lnTo>
                  <a:pt x="289394" y="121954"/>
                </a:lnTo>
                <a:lnTo>
                  <a:pt x="291490" y="120911"/>
                </a:lnTo>
                <a:lnTo>
                  <a:pt x="292506" y="118854"/>
                </a:lnTo>
                <a:lnTo>
                  <a:pt x="293560" y="116796"/>
                </a:lnTo>
                <a:lnTo>
                  <a:pt x="296684" y="100256"/>
                </a:lnTo>
                <a:lnTo>
                  <a:pt x="299808" y="84731"/>
                </a:lnTo>
                <a:lnTo>
                  <a:pt x="300850" y="80617"/>
                </a:lnTo>
                <a:lnTo>
                  <a:pt x="302243" y="78531"/>
                </a:lnTo>
                <a:close/>
              </a:path>
              <a:path w="463550" h="144779">
                <a:moveTo>
                  <a:pt x="282117" y="65092"/>
                </a:moveTo>
                <a:lnTo>
                  <a:pt x="272732" y="65092"/>
                </a:lnTo>
                <a:lnTo>
                  <a:pt x="269608" y="66133"/>
                </a:lnTo>
                <a:lnTo>
                  <a:pt x="261289" y="70276"/>
                </a:lnTo>
                <a:lnTo>
                  <a:pt x="255054" y="75432"/>
                </a:lnTo>
                <a:lnTo>
                  <a:pt x="305021" y="75432"/>
                </a:lnTo>
                <a:lnTo>
                  <a:pt x="306044" y="74418"/>
                </a:lnTo>
                <a:lnTo>
                  <a:pt x="309168" y="72332"/>
                </a:lnTo>
                <a:lnTo>
                  <a:pt x="329996" y="72332"/>
                </a:lnTo>
                <a:lnTo>
                  <a:pt x="329996" y="71319"/>
                </a:lnTo>
                <a:lnTo>
                  <a:pt x="329734" y="70276"/>
                </a:lnTo>
                <a:lnTo>
                  <a:pt x="290436" y="70276"/>
                </a:lnTo>
                <a:lnTo>
                  <a:pt x="289394" y="67176"/>
                </a:lnTo>
                <a:lnTo>
                  <a:pt x="286270" y="66133"/>
                </a:lnTo>
                <a:lnTo>
                  <a:pt x="282117" y="65092"/>
                </a:lnTo>
                <a:close/>
              </a:path>
              <a:path w="463550" h="144779">
                <a:moveTo>
                  <a:pt x="314388" y="57878"/>
                </a:moveTo>
                <a:lnTo>
                  <a:pt x="306044" y="58892"/>
                </a:lnTo>
                <a:lnTo>
                  <a:pt x="299808" y="60977"/>
                </a:lnTo>
                <a:lnTo>
                  <a:pt x="294614" y="65092"/>
                </a:lnTo>
                <a:lnTo>
                  <a:pt x="290436" y="70276"/>
                </a:lnTo>
                <a:lnTo>
                  <a:pt x="329734" y="70276"/>
                </a:lnTo>
                <a:lnTo>
                  <a:pt x="328955" y="67176"/>
                </a:lnTo>
                <a:lnTo>
                  <a:pt x="325831" y="64077"/>
                </a:lnTo>
                <a:lnTo>
                  <a:pt x="320636" y="59935"/>
                </a:lnTo>
                <a:lnTo>
                  <a:pt x="314388" y="57878"/>
                </a:lnTo>
                <a:close/>
              </a:path>
              <a:path w="463550" h="144779">
                <a:moveTo>
                  <a:pt x="61417" y="36154"/>
                </a:moveTo>
                <a:lnTo>
                  <a:pt x="49974" y="36154"/>
                </a:lnTo>
                <a:lnTo>
                  <a:pt x="43738" y="38238"/>
                </a:lnTo>
                <a:lnTo>
                  <a:pt x="21856" y="42353"/>
                </a:lnTo>
                <a:lnTo>
                  <a:pt x="10414" y="46494"/>
                </a:lnTo>
                <a:lnTo>
                  <a:pt x="5194" y="48580"/>
                </a:lnTo>
                <a:lnTo>
                  <a:pt x="1054" y="51680"/>
                </a:lnTo>
                <a:lnTo>
                  <a:pt x="0" y="53736"/>
                </a:lnTo>
                <a:lnTo>
                  <a:pt x="0" y="55793"/>
                </a:lnTo>
                <a:lnTo>
                  <a:pt x="1054" y="56836"/>
                </a:lnTo>
                <a:lnTo>
                  <a:pt x="3124" y="57878"/>
                </a:lnTo>
                <a:lnTo>
                  <a:pt x="2070" y="66133"/>
                </a:lnTo>
                <a:lnTo>
                  <a:pt x="2138" y="106456"/>
                </a:lnTo>
                <a:lnTo>
                  <a:pt x="3397" y="144753"/>
                </a:lnTo>
                <a:lnTo>
                  <a:pt x="18964" y="144753"/>
                </a:lnTo>
                <a:lnTo>
                  <a:pt x="17678" y="115754"/>
                </a:lnTo>
                <a:lnTo>
                  <a:pt x="23952" y="115754"/>
                </a:lnTo>
                <a:lnTo>
                  <a:pt x="29146" y="114711"/>
                </a:lnTo>
                <a:lnTo>
                  <a:pt x="40589" y="111612"/>
                </a:lnTo>
                <a:lnTo>
                  <a:pt x="69761" y="105413"/>
                </a:lnTo>
                <a:lnTo>
                  <a:pt x="75990" y="105413"/>
                </a:lnTo>
                <a:lnTo>
                  <a:pt x="78079" y="104371"/>
                </a:lnTo>
                <a:lnTo>
                  <a:pt x="79120" y="103356"/>
                </a:lnTo>
                <a:lnTo>
                  <a:pt x="79817" y="102313"/>
                </a:lnTo>
                <a:lnTo>
                  <a:pt x="17678" y="102313"/>
                </a:lnTo>
                <a:lnTo>
                  <a:pt x="16662" y="78531"/>
                </a:lnTo>
                <a:lnTo>
                  <a:pt x="16662" y="69234"/>
                </a:lnTo>
                <a:lnTo>
                  <a:pt x="15608" y="58892"/>
                </a:lnTo>
                <a:lnTo>
                  <a:pt x="30200" y="55793"/>
                </a:lnTo>
                <a:lnTo>
                  <a:pt x="45808" y="51680"/>
                </a:lnTo>
                <a:lnTo>
                  <a:pt x="51003" y="50637"/>
                </a:lnTo>
                <a:lnTo>
                  <a:pt x="77049" y="50637"/>
                </a:lnTo>
                <a:lnTo>
                  <a:pt x="87439" y="45479"/>
                </a:lnTo>
                <a:lnTo>
                  <a:pt x="88493" y="44437"/>
                </a:lnTo>
                <a:lnTo>
                  <a:pt x="89534" y="40295"/>
                </a:lnTo>
                <a:lnTo>
                  <a:pt x="89017" y="38238"/>
                </a:lnTo>
                <a:lnTo>
                  <a:pt x="67665" y="38238"/>
                </a:lnTo>
                <a:lnTo>
                  <a:pt x="61417" y="36154"/>
                </a:lnTo>
                <a:close/>
              </a:path>
              <a:path w="463550" h="144779">
                <a:moveTo>
                  <a:pt x="75990" y="105413"/>
                </a:moveTo>
                <a:lnTo>
                  <a:pt x="69761" y="105413"/>
                </a:lnTo>
                <a:lnTo>
                  <a:pt x="70777" y="106456"/>
                </a:lnTo>
                <a:lnTo>
                  <a:pt x="73901" y="106456"/>
                </a:lnTo>
                <a:lnTo>
                  <a:pt x="75990" y="105413"/>
                </a:lnTo>
                <a:close/>
              </a:path>
              <a:path w="463550" h="144779">
                <a:moveTo>
                  <a:pt x="77025" y="88873"/>
                </a:moveTo>
                <a:lnTo>
                  <a:pt x="71831" y="88873"/>
                </a:lnTo>
                <a:lnTo>
                  <a:pt x="40589" y="97157"/>
                </a:lnTo>
                <a:lnTo>
                  <a:pt x="29146" y="99214"/>
                </a:lnTo>
                <a:lnTo>
                  <a:pt x="22910" y="101271"/>
                </a:lnTo>
                <a:lnTo>
                  <a:pt x="17678" y="102313"/>
                </a:lnTo>
                <a:lnTo>
                  <a:pt x="79817" y="102313"/>
                </a:lnTo>
                <a:lnTo>
                  <a:pt x="81191" y="100256"/>
                </a:lnTo>
                <a:lnTo>
                  <a:pt x="82245" y="98172"/>
                </a:lnTo>
                <a:lnTo>
                  <a:pt x="82245" y="96114"/>
                </a:lnTo>
                <a:lnTo>
                  <a:pt x="80149" y="91973"/>
                </a:lnTo>
                <a:lnTo>
                  <a:pt x="77025" y="88873"/>
                </a:lnTo>
                <a:close/>
              </a:path>
              <a:path w="463550" h="144779">
                <a:moveTo>
                  <a:pt x="77049" y="50637"/>
                </a:moveTo>
                <a:lnTo>
                  <a:pt x="58292" y="50637"/>
                </a:lnTo>
                <a:lnTo>
                  <a:pt x="61417" y="52693"/>
                </a:lnTo>
                <a:lnTo>
                  <a:pt x="65582" y="54778"/>
                </a:lnTo>
                <a:lnTo>
                  <a:pt x="68706" y="54778"/>
                </a:lnTo>
                <a:lnTo>
                  <a:pt x="77049" y="50637"/>
                </a:lnTo>
                <a:close/>
              </a:path>
              <a:path w="463550" h="144779">
                <a:moveTo>
                  <a:pt x="81191" y="32039"/>
                </a:moveTo>
                <a:lnTo>
                  <a:pt x="77025" y="32039"/>
                </a:lnTo>
                <a:lnTo>
                  <a:pt x="72885" y="33054"/>
                </a:lnTo>
                <a:lnTo>
                  <a:pt x="68706" y="36154"/>
                </a:lnTo>
                <a:lnTo>
                  <a:pt x="67665" y="38238"/>
                </a:lnTo>
                <a:lnTo>
                  <a:pt x="89017" y="38238"/>
                </a:lnTo>
                <a:lnTo>
                  <a:pt x="88493" y="36154"/>
                </a:lnTo>
                <a:lnTo>
                  <a:pt x="87439" y="35139"/>
                </a:lnTo>
                <a:lnTo>
                  <a:pt x="85369" y="33054"/>
                </a:lnTo>
                <a:lnTo>
                  <a:pt x="81191" y="320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6" name="bg object 5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842504" y="507"/>
            <a:ext cx="387096" cy="307339"/>
          </a:xfrm>
          <a:prstGeom prst="rect">
            <a:avLst/>
          </a:prstGeom>
        </p:spPr>
      </p:pic>
      <p:pic>
        <p:nvPicPr>
          <p:cNvPr id="57" name="bg object 5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956804" y="1269"/>
            <a:ext cx="1187196" cy="1214882"/>
          </a:xfrm>
          <a:prstGeom prst="rect">
            <a:avLst/>
          </a:prstGeom>
        </p:spPr>
      </p:pic>
      <p:pic>
        <p:nvPicPr>
          <p:cNvPr id="58" name="bg object 5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0" y="761"/>
            <a:ext cx="1361922" cy="1398270"/>
          </a:xfrm>
          <a:prstGeom prst="rect">
            <a:avLst/>
          </a:prstGeom>
        </p:spPr>
      </p:pic>
      <p:sp>
        <p:nvSpPr>
          <p:cNvPr id="59" name="bg object 59"/>
          <p:cNvSpPr/>
          <p:nvPr/>
        </p:nvSpPr>
        <p:spPr>
          <a:xfrm>
            <a:off x="1403603" y="12191"/>
            <a:ext cx="288290" cy="182880"/>
          </a:xfrm>
          <a:custGeom>
            <a:avLst/>
            <a:gdLst/>
            <a:ahLst/>
            <a:cxnLst/>
            <a:rect l="l" t="t" r="r" b="b"/>
            <a:pathLst>
              <a:path w="288289" h="182880">
                <a:moveTo>
                  <a:pt x="244347" y="4191"/>
                </a:moveTo>
                <a:lnTo>
                  <a:pt x="238125" y="4191"/>
                </a:lnTo>
                <a:lnTo>
                  <a:pt x="225678" y="8255"/>
                </a:lnTo>
                <a:lnTo>
                  <a:pt x="202819" y="47498"/>
                </a:lnTo>
                <a:lnTo>
                  <a:pt x="200659" y="69215"/>
                </a:lnTo>
                <a:lnTo>
                  <a:pt x="202819" y="82677"/>
                </a:lnTo>
                <a:lnTo>
                  <a:pt x="221487" y="120904"/>
                </a:lnTo>
                <a:lnTo>
                  <a:pt x="237109" y="127127"/>
                </a:lnTo>
                <a:lnTo>
                  <a:pt x="243332" y="127127"/>
                </a:lnTo>
                <a:lnTo>
                  <a:pt x="248539" y="126111"/>
                </a:lnTo>
                <a:lnTo>
                  <a:pt x="254762" y="124968"/>
                </a:lnTo>
                <a:lnTo>
                  <a:pt x="258953" y="122936"/>
                </a:lnTo>
                <a:lnTo>
                  <a:pt x="264159" y="119887"/>
                </a:lnTo>
                <a:lnTo>
                  <a:pt x="268223" y="116712"/>
                </a:lnTo>
                <a:lnTo>
                  <a:pt x="271850" y="112649"/>
                </a:lnTo>
                <a:lnTo>
                  <a:pt x="235965" y="112649"/>
                </a:lnTo>
                <a:lnTo>
                  <a:pt x="232918" y="110490"/>
                </a:lnTo>
                <a:lnTo>
                  <a:pt x="215265" y="73406"/>
                </a:lnTo>
                <a:lnTo>
                  <a:pt x="214249" y="65024"/>
                </a:lnTo>
                <a:lnTo>
                  <a:pt x="215265" y="55753"/>
                </a:lnTo>
                <a:lnTo>
                  <a:pt x="216281" y="44450"/>
                </a:lnTo>
                <a:lnTo>
                  <a:pt x="220472" y="34162"/>
                </a:lnTo>
                <a:lnTo>
                  <a:pt x="223520" y="28956"/>
                </a:lnTo>
                <a:lnTo>
                  <a:pt x="226695" y="23749"/>
                </a:lnTo>
                <a:lnTo>
                  <a:pt x="229743" y="19685"/>
                </a:lnTo>
                <a:lnTo>
                  <a:pt x="234950" y="16510"/>
                </a:lnTo>
                <a:lnTo>
                  <a:pt x="268239" y="16510"/>
                </a:lnTo>
                <a:lnTo>
                  <a:pt x="265176" y="12446"/>
                </a:lnTo>
                <a:lnTo>
                  <a:pt x="262001" y="9271"/>
                </a:lnTo>
                <a:lnTo>
                  <a:pt x="257937" y="7238"/>
                </a:lnTo>
                <a:lnTo>
                  <a:pt x="254762" y="6223"/>
                </a:lnTo>
                <a:lnTo>
                  <a:pt x="250571" y="5207"/>
                </a:lnTo>
                <a:lnTo>
                  <a:pt x="244347" y="4191"/>
                </a:lnTo>
                <a:close/>
              </a:path>
              <a:path w="288289" h="182880">
                <a:moveTo>
                  <a:pt x="271969" y="21717"/>
                </a:moveTo>
                <a:lnTo>
                  <a:pt x="252603" y="21717"/>
                </a:lnTo>
                <a:lnTo>
                  <a:pt x="254762" y="22733"/>
                </a:lnTo>
                <a:lnTo>
                  <a:pt x="255778" y="23749"/>
                </a:lnTo>
                <a:lnTo>
                  <a:pt x="272415" y="60960"/>
                </a:lnTo>
                <a:lnTo>
                  <a:pt x="273431" y="69215"/>
                </a:lnTo>
                <a:lnTo>
                  <a:pt x="273431" y="76454"/>
                </a:lnTo>
                <a:lnTo>
                  <a:pt x="247522" y="111633"/>
                </a:lnTo>
                <a:lnTo>
                  <a:pt x="240157" y="112649"/>
                </a:lnTo>
                <a:lnTo>
                  <a:pt x="271850" y="112649"/>
                </a:lnTo>
                <a:lnTo>
                  <a:pt x="275590" y="108458"/>
                </a:lnTo>
                <a:lnTo>
                  <a:pt x="280797" y="99187"/>
                </a:lnTo>
                <a:lnTo>
                  <a:pt x="284860" y="87757"/>
                </a:lnTo>
                <a:lnTo>
                  <a:pt x="288035" y="77470"/>
                </a:lnTo>
                <a:lnTo>
                  <a:pt x="288035" y="66167"/>
                </a:lnTo>
                <a:lnTo>
                  <a:pt x="287020" y="58928"/>
                </a:lnTo>
                <a:lnTo>
                  <a:pt x="284860" y="49530"/>
                </a:lnTo>
                <a:lnTo>
                  <a:pt x="281813" y="39243"/>
                </a:lnTo>
                <a:lnTo>
                  <a:pt x="271969" y="21717"/>
                </a:lnTo>
                <a:close/>
              </a:path>
              <a:path w="288289" h="182880">
                <a:moveTo>
                  <a:pt x="268239" y="16510"/>
                </a:moveTo>
                <a:lnTo>
                  <a:pt x="234950" y="16510"/>
                </a:lnTo>
                <a:lnTo>
                  <a:pt x="234950" y="19685"/>
                </a:lnTo>
                <a:lnTo>
                  <a:pt x="235965" y="21717"/>
                </a:lnTo>
                <a:lnTo>
                  <a:pt x="238125" y="22733"/>
                </a:lnTo>
                <a:lnTo>
                  <a:pt x="240157" y="22733"/>
                </a:lnTo>
                <a:lnTo>
                  <a:pt x="248539" y="21717"/>
                </a:lnTo>
                <a:lnTo>
                  <a:pt x="271969" y="21717"/>
                </a:lnTo>
                <a:lnTo>
                  <a:pt x="271398" y="20700"/>
                </a:lnTo>
                <a:lnTo>
                  <a:pt x="268239" y="16510"/>
                </a:lnTo>
                <a:close/>
              </a:path>
              <a:path w="288289" h="182880">
                <a:moveTo>
                  <a:pt x="9398" y="3175"/>
                </a:moveTo>
                <a:lnTo>
                  <a:pt x="4190" y="3175"/>
                </a:lnTo>
                <a:lnTo>
                  <a:pt x="3175" y="5207"/>
                </a:lnTo>
                <a:lnTo>
                  <a:pt x="1015" y="14478"/>
                </a:lnTo>
                <a:lnTo>
                  <a:pt x="0" y="24765"/>
                </a:lnTo>
                <a:lnTo>
                  <a:pt x="105" y="46482"/>
                </a:lnTo>
                <a:lnTo>
                  <a:pt x="5207" y="102235"/>
                </a:lnTo>
                <a:lnTo>
                  <a:pt x="11430" y="140462"/>
                </a:lnTo>
                <a:lnTo>
                  <a:pt x="15621" y="154940"/>
                </a:lnTo>
                <a:lnTo>
                  <a:pt x="16637" y="159131"/>
                </a:lnTo>
                <a:lnTo>
                  <a:pt x="15621" y="161162"/>
                </a:lnTo>
                <a:lnTo>
                  <a:pt x="16637" y="164211"/>
                </a:lnTo>
                <a:lnTo>
                  <a:pt x="18796" y="166370"/>
                </a:lnTo>
                <a:lnTo>
                  <a:pt x="20828" y="167386"/>
                </a:lnTo>
                <a:lnTo>
                  <a:pt x="25018" y="167386"/>
                </a:lnTo>
                <a:lnTo>
                  <a:pt x="27051" y="166370"/>
                </a:lnTo>
                <a:lnTo>
                  <a:pt x="29083" y="164211"/>
                </a:lnTo>
                <a:lnTo>
                  <a:pt x="30099" y="162179"/>
                </a:lnTo>
                <a:lnTo>
                  <a:pt x="30099" y="153924"/>
                </a:lnTo>
                <a:lnTo>
                  <a:pt x="25018" y="132207"/>
                </a:lnTo>
                <a:lnTo>
                  <a:pt x="20828" y="109474"/>
                </a:lnTo>
                <a:lnTo>
                  <a:pt x="17653" y="86741"/>
                </a:lnTo>
                <a:lnTo>
                  <a:pt x="16637" y="82677"/>
                </a:lnTo>
                <a:lnTo>
                  <a:pt x="38481" y="82677"/>
                </a:lnTo>
                <a:lnTo>
                  <a:pt x="60325" y="81661"/>
                </a:lnTo>
                <a:lnTo>
                  <a:pt x="116484" y="81661"/>
                </a:lnTo>
                <a:lnTo>
                  <a:pt x="116715" y="72262"/>
                </a:lnTo>
                <a:lnTo>
                  <a:pt x="18796" y="72262"/>
                </a:lnTo>
                <a:lnTo>
                  <a:pt x="18796" y="70231"/>
                </a:lnTo>
                <a:lnTo>
                  <a:pt x="15621" y="70231"/>
                </a:lnTo>
                <a:lnTo>
                  <a:pt x="13589" y="46482"/>
                </a:lnTo>
                <a:lnTo>
                  <a:pt x="12446" y="25908"/>
                </a:lnTo>
                <a:lnTo>
                  <a:pt x="10414" y="5207"/>
                </a:lnTo>
                <a:lnTo>
                  <a:pt x="9398" y="3175"/>
                </a:lnTo>
                <a:close/>
              </a:path>
              <a:path w="288289" h="182880">
                <a:moveTo>
                  <a:pt x="116484" y="81661"/>
                </a:moveTo>
                <a:lnTo>
                  <a:pt x="81153" y="81661"/>
                </a:lnTo>
                <a:lnTo>
                  <a:pt x="102997" y="83693"/>
                </a:lnTo>
                <a:lnTo>
                  <a:pt x="100837" y="119887"/>
                </a:lnTo>
                <a:lnTo>
                  <a:pt x="98806" y="136398"/>
                </a:lnTo>
                <a:lnTo>
                  <a:pt x="98806" y="140462"/>
                </a:lnTo>
                <a:lnTo>
                  <a:pt x="106045" y="153924"/>
                </a:lnTo>
                <a:lnTo>
                  <a:pt x="109220" y="151892"/>
                </a:lnTo>
                <a:lnTo>
                  <a:pt x="111252" y="149733"/>
                </a:lnTo>
                <a:lnTo>
                  <a:pt x="113411" y="146685"/>
                </a:lnTo>
                <a:lnTo>
                  <a:pt x="114427" y="138430"/>
                </a:lnTo>
                <a:lnTo>
                  <a:pt x="114478" y="121920"/>
                </a:lnTo>
                <a:lnTo>
                  <a:pt x="116407" y="83693"/>
                </a:lnTo>
                <a:lnTo>
                  <a:pt x="116484" y="81661"/>
                </a:lnTo>
                <a:close/>
              </a:path>
              <a:path w="288289" h="182880">
                <a:moveTo>
                  <a:pt x="38481" y="82677"/>
                </a:moveTo>
                <a:lnTo>
                  <a:pt x="16637" y="82677"/>
                </a:lnTo>
                <a:lnTo>
                  <a:pt x="28067" y="83693"/>
                </a:lnTo>
                <a:lnTo>
                  <a:pt x="38481" y="82677"/>
                </a:lnTo>
                <a:close/>
              </a:path>
              <a:path w="288289" h="182880">
                <a:moveTo>
                  <a:pt x="82168" y="67183"/>
                </a:moveTo>
                <a:lnTo>
                  <a:pt x="60325" y="67183"/>
                </a:lnTo>
                <a:lnTo>
                  <a:pt x="39496" y="68199"/>
                </a:lnTo>
                <a:lnTo>
                  <a:pt x="18796" y="72262"/>
                </a:lnTo>
                <a:lnTo>
                  <a:pt x="116715" y="72262"/>
                </a:lnTo>
                <a:lnTo>
                  <a:pt x="116790" y="69215"/>
                </a:lnTo>
                <a:lnTo>
                  <a:pt x="102997" y="69215"/>
                </a:lnTo>
                <a:lnTo>
                  <a:pt x="82168" y="67183"/>
                </a:lnTo>
                <a:close/>
              </a:path>
              <a:path w="288289" h="182880">
                <a:moveTo>
                  <a:pt x="16637" y="69215"/>
                </a:moveTo>
                <a:lnTo>
                  <a:pt x="15621" y="70231"/>
                </a:lnTo>
                <a:lnTo>
                  <a:pt x="18796" y="70231"/>
                </a:lnTo>
                <a:lnTo>
                  <a:pt x="16637" y="69215"/>
                </a:lnTo>
                <a:close/>
              </a:path>
              <a:path w="288289" h="182880">
                <a:moveTo>
                  <a:pt x="113411" y="0"/>
                </a:moveTo>
                <a:lnTo>
                  <a:pt x="111252" y="1016"/>
                </a:lnTo>
                <a:lnTo>
                  <a:pt x="109220" y="3175"/>
                </a:lnTo>
                <a:lnTo>
                  <a:pt x="105029" y="37211"/>
                </a:lnTo>
                <a:lnTo>
                  <a:pt x="102997" y="69215"/>
                </a:lnTo>
                <a:lnTo>
                  <a:pt x="116790" y="69215"/>
                </a:lnTo>
                <a:lnTo>
                  <a:pt x="117475" y="41402"/>
                </a:lnTo>
                <a:lnTo>
                  <a:pt x="118490" y="21717"/>
                </a:lnTo>
                <a:lnTo>
                  <a:pt x="118490" y="12446"/>
                </a:lnTo>
                <a:lnTo>
                  <a:pt x="117475" y="3175"/>
                </a:lnTo>
                <a:lnTo>
                  <a:pt x="115443" y="1016"/>
                </a:lnTo>
                <a:lnTo>
                  <a:pt x="113411" y="0"/>
                </a:lnTo>
                <a:close/>
              </a:path>
              <a:path w="288289" h="182880">
                <a:moveTo>
                  <a:pt x="175768" y="118872"/>
                </a:moveTo>
                <a:lnTo>
                  <a:pt x="162179" y="118872"/>
                </a:lnTo>
                <a:lnTo>
                  <a:pt x="161162" y="121920"/>
                </a:lnTo>
                <a:lnTo>
                  <a:pt x="157987" y="124968"/>
                </a:lnTo>
                <a:lnTo>
                  <a:pt x="132080" y="158115"/>
                </a:lnTo>
                <a:lnTo>
                  <a:pt x="122682" y="176657"/>
                </a:lnTo>
                <a:lnTo>
                  <a:pt x="123698" y="180848"/>
                </a:lnTo>
                <a:lnTo>
                  <a:pt x="126873" y="182880"/>
                </a:lnTo>
                <a:lnTo>
                  <a:pt x="131064" y="182880"/>
                </a:lnTo>
                <a:lnTo>
                  <a:pt x="178815" y="172466"/>
                </a:lnTo>
                <a:lnTo>
                  <a:pt x="180975" y="171450"/>
                </a:lnTo>
                <a:lnTo>
                  <a:pt x="183007" y="169418"/>
                </a:lnTo>
                <a:lnTo>
                  <a:pt x="184023" y="167386"/>
                </a:lnTo>
                <a:lnTo>
                  <a:pt x="183697" y="166370"/>
                </a:lnTo>
                <a:lnTo>
                  <a:pt x="142494" y="166370"/>
                </a:lnTo>
                <a:lnTo>
                  <a:pt x="150749" y="153924"/>
                </a:lnTo>
                <a:lnTo>
                  <a:pt x="160147" y="142621"/>
                </a:lnTo>
                <a:lnTo>
                  <a:pt x="166370" y="135382"/>
                </a:lnTo>
                <a:lnTo>
                  <a:pt x="171577" y="128143"/>
                </a:lnTo>
                <a:lnTo>
                  <a:pt x="173609" y="123952"/>
                </a:lnTo>
                <a:lnTo>
                  <a:pt x="175768" y="119887"/>
                </a:lnTo>
                <a:lnTo>
                  <a:pt x="175768" y="118872"/>
                </a:lnTo>
                <a:close/>
              </a:path>
              <a:path w="288289" h="182880">
                <a:moveTo>
                  <a:pt x="177800" y="159131"/>
                </a:moveTo>
                <a:lnTo>
                  <a:pt x="174625" y="159131"/>
                </a:lnTo>
                <a:lnTo>
                  <a:pt x="142494" y="166370"/>
                </a:lnTo>
                <a:lnTo>
                  <a:pt x="183697" y="166370"/>
                </a:lnTo>
                <a:lnTo>
                  <a:pt x="183007" y="164211"/>
                </a:lnTo>
                <a:lnTo>
                  <a:pt x="180975" y="160147"/>
                </a:lnTo>
                <a:lnTo>
                  <a:pt x="177800" y="159131"/>
                </a:lnTo>
                <a:close/>
              </a:path>
              <a:path w="288289" h="182880">
                <a:moveTo>
                  <a:pt x="169545" y="106425"/>
                </a:moveTo>
                <a:lnTo>
                  <a:pt x="155956" y="106425"/>
                </a:lnTo>
                <a:lnTo>
                  <a:pt x="148717" y="107442"/>
                </a:lnTo>
                <a:lnTo>
                  <a:pt x="142494" y="110490"/>
                </a:lnTo>
                <a:lnTo>
                  <a:pt x="138303" y="112649"/>
                </a:lnTo>
                <a:lnTo>
                  <a:pt x="136271" y="115697"/>
                </a:lnTo>
                <a:lnTo>
                  <a:pt x="136271" y="116712"/>
                </a:lnTo>
                <a:lnTo>
                  <a:pt x="137287" y="117729"/>
                </a:lnTo>
                <a:lnTo>
                  <a:pt x="139319" y="119887"/>
                </a:lnTo>
                <a:lnTo>
                  <a:pt x="148717" y="119887"/>
                </a:lnTo>
                <a:lnTo>
                  <a:pt x="162179" y="118872"/>
                </a:lnTo>
                <a:lnTo>
                  <a:pt x="175768" y="118872"/>
                </a:lnTo>
                <a:lnTo>
                  <a:pt x="175768" y="110490"/>
                </a:lnTo>
                <a:lnTo>
                  <a:pt x="174625" y="109474"/>
                </a:lnTo>
                <a:lnTo>
                  <a:pt x="173609" y="107442"/>
                </a:lnTo>
                <a:lnTo>
                  <a:pt x="169545" y="106425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0" name="bg object 60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333500" y="4679158"/>
            <a:ext cx="583692" cy="464339"/>
          </a:xfrm>
          <a:prstGeom prst="rect">
            <a:avLst/>
          </a:prstGeom>
        </p:spPr>
      </p:pic>
      <p:pic>
        <p:nvPicPr>
          <p:cNvPr id="61" name="bg object 61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076" y="4553432"/>
            <a:ext cx="641550" cy="590066"/>
          </a:xfrm>
          <a:prstGeom prst="rect">
            <a:avLst/>
          </a:prstGeom>
        </p:spPr>
      </p:pic>
      <p:pic>
        <p:nvPicPr>
          <p:cNvPr id="62" name="bg object 62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47472" y="4065016"/>
            <a:ext cx="478510" cy="337820"/>
          </a:xfrm>
          <a:prstGeom prst="rect">
            <a:avLst/>
          </a:prstGeom>
        </p:spPr>
      </p:pic>
      <p:sp>
        <p:nvSpPr>
          <p:cNvPr id="63" name="bg object 63"/>
          <p:cNvSpPr/>
          <p:nvPr/>
        </p:nvSpPr>
        <p:spPr>
          <a:xfrm>
            <a:off x="308394" y="2430665"/>
            <a:ext cx="8669655" cy="1692275"/>
          </a:xfrm>
          <a:custGeom>
            <a:avLst/>
            <a:gdLst/>
            <a:ahLst/>
            <a:cxnLst/>
            <a:rect l="l" t="t" r="r" b="b"/>
            <a:pathLst>
              <a:path w="8669655" h="1692275">
                <a:moveTo>
                  <a:pt x="1308862" y="259092"/>
                </a:moveTo>
                <a:lnTo>
                  <a:pt x="0" y="259092"/>
                </a:lnTo>
                <a:lnTo>
                  <a:pt x="0" y="1691652"/>
                </a:lnTo>
                <a:lnTo>
                  <a:pt x="1308862" y="1691652"/>
                </a:lnTo>
                <a:lnTo>
                  <a:pt x="1308862" y="259092"/>
                </a:lnTo>
                <a:close/>
              </a:path>
              <a:path w="8669655" h="1692275">
                <a:moveTo>
                  <a:pt x="1308862" y="0"/>
                </a:moveTo>
                <a:lnTo>
                  <a:pt x="0" y="0"/>
                </a:lnTo>
                <a:lnTo>
                  <a:pt x="0" y="259067"/>
                </a:lnTo>
                <a:lnTo>
                  <a:pt x="1308862" y="259067"/>
                </a:lnTo>
                <a:lnTo>
                  <a:pt x="1308862" y="0"/>
                </a:lnTo>
                <a:close/>
              </a:path>
              <a:path w="8669655" h="1692275">
                <a:moveTo>
                  <a:pt x="8669617" y="259092"/>
                </a:moveTo>
                <a:lnTo>
                  <a:pt x="5451310" y="259092"/>
                </a:lnTo>
                <a:lnTo>
                  <a:pt x="1308950" y="259092"/>
                </a:lnTo>
                <a:lnTo>
                  <a:pt x="1308950" y="1691652"/>
                </a:lnTo>
                <a:lnTo>
                  <a:pt x="5451310" y="1691652"/>
                </a:lnTo>
                <a:lnTo>
                  <a:pt x="8669617" y="1691652"/>
                </a:lnTo>
                <a:lnTo>
                  <a:pt x="8669617" y="259092"/>
                </a:lnTo>
                <a:close/>
              </a:path>
              <a:path w="8669655" h="1692275">
                <a:moveTo>
                  <a:pt x="8669617" y="0"/>
                </a:moveTo>
                <a:lnTo>
                  <a:pt x="5451310" y="0"/>
                </a:lnTo>
                <a:lnTo>
                  <a:pt x="1308950" y="0"/>
                </a:lnTo>
                <a:lnTo>
                  <a:pt x="1308950" y="259067"/>
                </a:lnTo>
                <a:lnTo>
                  <a:pt x="5451310" y="259067"/>
                </a:lnTo>
                <a:lnTo>
                  <a:pt x="8669617" y="259067"/>
                </a:lnTo>
                <a:lnTo>
                  <a:pt x="8669617" y="0"/>
                </a:lnTo>
                <a:close/>
              </a:path>
            </a:pathLst>
          </a:custGeom>
          <a:solidFill>
            <a:srgbClr val="B8CD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bg object 64"/>
          <p:cNvSpPr/>
          <p:nvPr/>
        </p:nvSpPr>
        <p:spPr>
          <a:xfrm>
            <a:off x="1617345" y="2424302"/>
            <a:ext cx="4142740" cy="1704975"/>
          </a:xfrm>
          <a:custGeom>
            <a:avLst/>
            <a:gdLst/>
            <a:ahLst/>
            <a:cxnLst/>
            <a:rect l="l" t="t" r="r" b="b"/>
            <a:pathLst>
              <a:path w="4142740" h="1704975">
                <a:moveTo>
                  <a:pt x="0" y="0"/>
                </a:moveTo>
                <a:lnTo>
                  <a:pt x="0" y="1704365"/>
                </a:lnTo>
              </a:path>
              <a:path w="4142740" h="1704975">
                <a:moveTo>
                  <a:pt x="4142358" y="0"/>
                </a:moveTo>
                <a:lnTo>
                  <a:pt x="4142358" y="1704365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bg object 65"/>
          <p:cNvSpPr/>
          <p:nvPr/>
        </p:nvSpPr>
        <p:spPr>
          <a:xfrm>
            <a:off x="302044" y="2689732"/>
            <a:ext cx="8682355" cy="0"/>
          </a:xfrm>
          <a:custGeom>
            <a:avLst/>
            <a:gdLst/>
            <a:ahLst/>
            <a:cxnLst/>
            <a:rect l="l" t="t" r="r" b="b"/>
            <a:pathLst>
              <a:path w="8682355">
                <a:moveTo>
                  <a:pt x="0" y="0"/>
                </a:moveTo>
                <a:lnTo>
                  <a:pt x="8682316" y="0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bg object 66"/>
          <p:cNvSpPr/>
          <p:nvPr/>
        </p:nvSpPr>
        <p:spPr>
          <a:xfrm>
            <a:off x="302044" y="2424302"/>
            <a:ext cx="8682355" cy="1704975"/>
          </a:xfrm>
          <a:custGeom>
            <a:avLst/>
            <a:gdLst/>
            <a:ahLst/>
            <a:cxnLst/>
            <a:rect l="l" t="t" r="r" b="b"/>
            <a:pathLst>
              <a:path w="8682355" h="1704975">
                <a:moveTo>
                  <a:pt x="6350" y="0"/>
                </a:moveTo>
                <a:lnTo>
                  <a:pt x="6350" y="1704365"/>
                </a:lnTo>
              </a:path>
              <a:path w="8682355" h="1704975">
                <a:moveTo>
                  <a:pt x="8675966" y="0"/>
                </a:moveTo>
                <a:lnTo>
                  <a:pt x="8675966" y="1704365"/>
                </a:lnTo>
              </a:path>
              <a:path w="8682355" h="1704975">
                <a:moveTo>
                  <a:pt x="0" y="6350"/>
                </a:moveTo>
                <a:lnTo>
                  <a:pt x="8682316" y="6350"/>
                </a:lnTo>
              </a:path>
              <a:path w="8682355" h="1704975">
                <a:moveTo>
                  <a:pt x="0" y="1698015"/>
                </a:moveTo>
                <a:lnTo>
                  <a:pt x="8682316" y="1698015"/>
                </a:lnTo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rgbClr val="C00000"/>
                </a:solidFill>
                <a:latin typeface="Comic Sans MS"/>
                <a:cs typeface="Comic Sans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rgbClr val="C00000"/>
                </a:solidFill>
                <a:latin typeface="Comic Sans MS"/>
                <a:cs typeface="Comic Sans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0" y="5143500"/>
                </a:moveTo>
                <a:lnTo>
                  <a:pt x="9144000" y="5143500"/>
                </a:lnTo>
                <a:lnTo>
                  <a:pt x="9144000" y="0"/>
                </a:lnTo>
                <a:lnTo>
                  <a:pt x="0" y="0"/>
                </a:lnTo>
                <a:lnTo>
                  <a:pt x="0" y="5143500"/>
                </a:lnTo>
                <a:close/>
              </a:path>
              <a:path w="9144000" h="5143500">
                <a:moveTo>
                  <a:pt x="0" y="5049044"/>
                </a:moveTo>
                <a:lnTo>
                  <a:pt x="9144000" y="5049044"/>
                </a:lnTo>
              </a:path>
              <a:path w="9144000" h="5143500">
                <a:moveTo>
                  <a:pt x="0" y="4956080"/>
                </a:moveTo>
                <a:lnTo>
                  <a:pt x="9144000" y="4956080"/>
                </a:lnTo>
              </a:path>
              <a:path w="9144000" h="5143500">
                <a:moveTo>
                  <a:pt x="0" y="4863116"/>
                </a:moveTo>
                <a:lnTo>
                  <a:pt x="9144000" y="4863116"/>
                </a:lnTo>
              </a:path>
              <a:path w="9144000" h="5143500">
                <a:moveTo>
                  <a:pt x="0" y="4770152"/>
                </a:moveTo>
                <a:lnTo>
                  <a:pt x="9144000" y="4770152"/>
                </a:lnTo>
              </a:path>
              <a:path w="9144000" h="5143500">
                <a:moveTo>
                  <a:pt x="0" y="4675664"/>
                </a:moveTo>
                <a:lnTo>
                  <a:pt x="9144000" y="4675664"/>
                </a:lnTo>
              </a:path>
              <a:path w="9144000" h="5143500">
                <a:moveTo>
                  <a:pt x="0" y="4582700"/>
                </a:moveTo>
                <a:lnTo>
                  <a:pt x="9144000" y="4582700"/>
                </a:lnTo>
              </a:path>
              <a:path w="9144000" h="5143500">
                <a:moveTo>
                  <a:pt x="0" y="4488212"/>
                </a:moveTo>
                <a:lnTo>
                  <a:pt x="9144000" y="4488212"/>
                </a:lnTo>
              </a:path>
              <a:path w="9144000" h="5143500">
                <a:moveTo>
                  <a:pt x="0" y="4395248"/>
                </a:moveTo>
                <a:lnTo>
                  <a:pt x="9144000" y="4395248"/>
                </a:lnTo>
              </a:path>
              <a:path w="9144000" h="5143500">
                <a:moveTo>
                  <a:pt x="0" y="4302284"/>
                </a:moveTo>
                <a:lnTo>
                  <a:pt x="9144000" y="4302284"/>
                </a:lnTo>
              </a:path>
              <a:path w="9144000" h="5143500">
                <a:moveTo>
                  <a:pt x="0" y="4209320"/>
                </a:moveTo>
                <a:lnTo>
                  <a:pt x="9144000" y="4209320"/>
                </a:lnTo>
              </a:path>
              <a:path w="9144000" h="5143500">
                <a:moveTo>
                  <a:pt x="0" y="4114832"/>
                </a:moveTo>
                <a:lnTo>
                  <a:pt x="9144000" y="4114832"/>
                </a:lnTo>
              </a:path>
              <a:path w="9144000" h="5143500">
                <a:moveTo>
                  <a:pt x="0" y="4020344"/>
                </a:moveTo>
                <a:lnTo>
                  <a:pt x="9144000" y="4020344"/>
                </a:lnTo>
              </a:path>
              <a:path w="9144000" h="5143500">
                <a:moveTo>
                  <a:pt x="0" y="3927380"/>
                </a:moveTo>
                <a:lnTo>
                  <a:pt x="9144000" y="3927380"/>
                </a:lnTo>
              </a:path>
              <a:path w="9144000" h="5143500">
                <a:moveTo>
                  <a:pt x="0" y="3834416"/>
                </a:moveTo>
                <a:lnTo>
                  <a:pt x="9144000" y="3834416"/>
                </a:lnTo>
              </a:path>
              <a:path w="9144000" h="5143500">
                <a:moveTo>
                  <a:pt x="0" y="3741452"/>
                </a:moveTo>
                <a:lnTo>
                  <a:pt x="9144000" y="3741452"/>
                </a:lnTo>
              </a:path>
              <a:path w="9144000" h="5143500">
                <a:moveTo>
                  <a:pt x="0" y="3646964"/>
                </a:moveTo>
                <a:lnTo>
                  <a:pt x="9144000" y="3646964"/>
                </a:lnTo>
              </a:path>
              <a:path w="9144000" h="5143500">
                <a:moveTo>
                  <a:pt x="0" y="3554000"/>
                </a:moveTo>
                <a:lnTo>
                  <a:pt x="9144000" y="3554000"/>
                </a:lnTo>
              </a:path>
              <a:path w="9144000" h="5143500">
                <a:moveTo>
                  <a:pt x="0" y="3459512"/>
                </a:moveTo>
                <a:lnTo>
                  <a:pt x="9144000" y="3459512"/>
                </a:lnTo>
              </a:path>
              <a:path w="9144000" h="5143500">
                <a:moveTo>
                  <a:pt x="0" y="3366548"/>
                </a:moveTo>
                <a:lnTo>
                  <a:pt x="9144000" y="3366548"/>
                </a:lnTo>
              </a:path>
              <a:path w="9144000" h="5143500">
                <a:moveTo>
                  <a:pt x="0" y="3273584"/>
                </a:moveTo>
                <a:lnTo>
                  <a:pt x="9144000" y="3273584"/>
                </a:lnTo>
              </a:path>
              <a:path w="9144000" h="5143500">
                <a:moveTo>
                  <a:pt x="0" y="3180620"/>
                </a:moveTo>
                <a:lnTo>
                  <a:pt x="9144000" y="3180620"/>
                </a:lnTo>
              </a:path>
              <a:path w="9144000" h="5143500">
                <a:moveTo>
                  <a:pt x="0" y="3086132"/>
                </a:moveTo>
                <a:lnTo>
                  <a:pt x="9144000" y="3086132"/>
                </a:lnTo>
              </a:path>
              <a:path w="9144000" h="5143500">
                <a:moveTo>
                  <a:pt x="0" y="2991644"/>
                </a:moveTo>
                <a:lnTo>
                  <a:pt x="9144000" y="2991644"/>
                </a:lnTo>
              </a:path>
              <a:path w="9144000" h="5143500">
                <a:moveTo>
                  <a:pt x="0" y="2898680"/>
                </a:moveTo>
                <a:lnTo>
                  <a:pt x="9144000" y="2898680"/>
                </a:lnTo>
              </a:path>
              <a:path w="9144000" h="5143500">
                <a:moveTo>
                  <a:pt x="0" y="2805716"/>
                </a:moveTo>
                <a:lnTo>
                  <a:pt x="9144000" y="2805716"/>
                </a:lnTo>
              </a:path>
              <a:path w="9144000" h="5143500">
                <a:moveTo>
                  <a:pt x="0" y="2712752"/>
                </a:moveTo>
                <a:lnTo>
                  <a:pt x="9144000" y="2712752"/>
                </a:lnTo>
              </a:path>
              <a:path w="9144000" h="5143500">
                <a:moveTo>
                  <a:pt x="0" y="2618264"/>
                </a:moveTo>
                <a:lnTo>
                  <a:pt x="9144000" y="2618264"/>
                </a:lnTo>
              </a:path>
              <a:path w="9144000" h="5143500">
                <a:moveTo>
                  <a:pt x="0" y="2525300"/>
                </a:moveTo>
                <a:lnTo>
                  <a:pt x="9144000" y="2525300"/>
                </a:lnTo>
              </a:path>
              <a:path w="9144000" h="5143500">
                <a:moveTo>
                  <a:pt x="0" y="2430812"/>
                </a:moveTo>
                <a:lnTo>
                  <a:pt x="9144000" y="2430812"/>
                </a:lnTo>
              </a:path>
              <a:path w="9144000" h="5143500">
                <a:moveTo>
                  <a:pt x="0" y="2337848"/>
                </a:moveTo>
                <a:lnTo>
                  <a:pt x="9144000" y="2337848"/>
                </a:lnTo>
              </a:path>
              <a:path w="9144000" h="5143500">
                <a:moveTo>
                  <a:pt x="0" y="2244884"/>
                </a:moveTo>
                <a:lnTo>
                  <a:pt x="9144000" y="2244884"/>
                </a:lnTo>
              </a:path>
              <a:path w="9144000" h="5143500">
                <a:moveTo>
                  <a:pt x="0" y="2151920"/>
                </a:moveTo>
                <a:lnTo>
                  <a:pt x="9144000" y="2151920"/>
                </a:lnTo>
              </a:path>
              <a:path w="9144000" h="5143500">
                <a:moveTo>
                  <a:pt x="0" y="2057432"/>
                </a:moveTo>
                <a:lnTo>
                  <a:pt x="9144000" y="2057432"/>
                </a:lnTo>
              </a:path>
              <a:path w="9144000" h="5143500">
                <a:moveTo>
                  <a:pt x="0" y="1962944"/>
                </a:moveTo>
                <a:lnTo>
                  <a:pt x="9144000" y="1962944"/>
                </a:lnTo>
              </a:path>
              <a:path w="9144000" h="5143500">
                <a:moveTo>
                  <a:pt x="0" y="1869980"/>
                </a:moveTo>
                <a:lnTo>
                  <a:pt x="9144000" y="1869980"/>
                </a:lnTo>
              </a:path>
              <a:path w="9144000" h="5143500">
                <a:moveTo>
                  <a:pt x="0" y="1777016"/>
                </a:moveTo>
                <a:lnTo>
                  <a:pt x="9144000" y="1777016"/>
                </a:lnTo>
              </a:path>
              <a:path w="9144000" h="5143500">
                <a:moveTo>
                  <a:pt x="0" y="1684052"/>
                </a:moveTo>
                <a:lnTo>
                  <a:pt x="9144000" y="1684052"/>
                </a:lnTo>
              </a:path>
              <a:path w="9144000" h="5143500">
                <a:moveTo>
                  <a:pt x="0" y="1589564"/>
                </a:moveTo>
                <a:lnTo>
                  <a:pt x="9144000" y="1589564"/>
                </a:lnTo>
              </a:path>
              <a:path w="9144000" h="5143500">
                <a:moveTo>
                  <a:pt x="0" y="1496600"/>
                </a:moveTo>
                <a:lnTo>
                  <a:pt x="9144000" y="1496600"/>
                </a:lnTo>
              </a:path>
              <a:path w="9144000" h="5143500">
                <a:moveTo>
                  <a:pt x="0" y="1402112"/>
                </a:moveTo>
                <a:lnTo>
                  <a:pt x="9144000" y="1402112"/>
                </a:lnTo>
              </a:path>
              <a:path w="9144000" h="5143500">
                <a:moveTo>
                  <a:pt x="0" y="1309148"/>
                </a:moveTo>
                <a:lnTo>
                  <a:pt x="9144000" y="1309148"/>
                </a:lnTo>
              </a:path>
              <a:path w="9144000" h="5143500">
                <a:moveTo>
                  <a:pt x="0" y="1216184"/>
                </a:moveTo>
                <a:lnTo>
                  <a:pt x="9144000" y="1216184"/>
                </a:lnTo>
              </a:path>
              <a:path w="9144000" h="5143500">
                <a:moveTo>
                  <a:pt x="0" y="1123220"/>
                </a:moveTo>
                <a:lnTo>
                  <a:pt x="9144000" y="1123220"/>
                </a:lnTo>
              </a:path>
              <a:path w="9144000" h="5143500">
                <a:moveTo>
                  <a:pt x="0" y="1028732"/>
                </a:moveTo>
                <a:lnTo>
                  <a:pt x="9144000" y="1028732"/>
                </a:lnTo>
              </a:path>
              <a:path w="9144000" h="5143500">
                <a:moveTo>
                  <a:pt x="0" y="934244"/>
                </a:moveTo>
                <a:lnTo>
                  <a:pt x="9144000" y="934244"/>
                </a:lnTo>
              </a:path>
              <a:path w="9144000" h="5143500">
                <a:moveTo>
                  <a:pt x="0" y="841280"/>
                </a:moveTo>
                <a:lnTo>
                  <a:pt x="9144000" y="841280"/>
                </a:lnTo>
              </a:path>
              <a:path w="9144000" h="5143500">
                <a:moveTo>
                  <a:pt x="0" y="748316"/>
                </a:moveTo>
                <a:lnTo>
                  <a:pt x="9144000" y="748316"/>
                </a:lnTo>
              </a:path>
              <a:path w="9144000" h="5143500">
                <a:moveTo>
                  <a:pt x="0" y="655352"/>
                </a:moveTo>
                <a:lnTo>
                  <a:pt x="9144000" y="655352"/>
                </a:lnTo>
              </a:path>
              <a:path w="9144000" h="5143500">
                <a:moveTo>
                  <a:pt x="0" y="560864"/>
                </a:moveTo>
                <a:lnTo>
                  <a:pt x="9144000" y="560864"/>
                </a:lnTo>
              </a:path>
              <a:path w="9144000" h="5143500">
                <a:moveTo>
                  <a:pt x="0" y="467900"/>
                </a:moveTo>
                <a:lnTo>
                  <a:pt x="9144000" y="467900"/>
                </a:lnTo>
              </a:path>
              <a:path w="9144000" h="5143500">
                <a:moveTo>
                  <a:pt x="0" y="373412"/>
                </a:moveTo>
                <a:lnTo>
                  <a:pt x="9144000" y="373412"/>
                </a:lnTo>
              </a:path>
              <a:path w="9144000" h="5143500">
                <a:moveTo>
                  <a:pt x="0" y="280448"/>
                </a:moveTo>
                <a:lnTo>
                  <a:pt x="9144000" y="280448"/>
                </a:lnTo>
              </a:path>
              <a:path w="9144000" h="5143500">
                <a:moveTo>
                  <a:pt x="0" y="187484"/>
                </a:moveTo>
                <a:lnTo>
                  <a:pt x="9144000" y="187484"/>
                </a:lnTo>
              </a:path>
              <a:path w="9144000" h="5143500">
                <a:moveTo>
                  <a:pt x="0" y="94520"/>
                </a:moveTo>
                <a:lnTo>
                  <a:pt x="9144000" y="94520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8671559" y="0"/>
            <a:ext cx="378460" cy="5143500"/>
          </a:xfrm>
          <a:custGeom>
            <a:avLst/>
            <a:gdLst/>
            <a:ahLst/>
            <a:cxnLst/>
            <a:rect l="l" t="t" r="r" b="b"/>
            <a:pathLst>
              <a:path w="378459" h="5143500">
                <a:moveTo>
                  <a:pt x="377951" y="0"/>
                </a:moveTo>
                <a:lnTo>
                  <a:pt x="377951" y="5143467"/>
                </a:lnTo>
              </a:path>
              <a:path w="378459" h="5143500">
                <a:moveTo>
                  <a:pt x="283464" y="0"/>
                </a:moveTo>
                <a:lnTo>
                  <a:pt x="283464" y="5143467"/>
                </a:lnTo>
              </a:path>
              <a:path w="378459" h="5143500">
                <a:moveTo>
                  <a:pt x="188975" y="0"/>
                </a:moveTo>
                <a:lnTo>
                  <a:pt x="188975" y="5143467"/>
                </a:lnTo>
              </a:path>
              <a:path w="378459" h="5143500">
                <a:moveTo>
                  <a:pt x="94488" y="0"/>
                </a:moveTo>
                <a:lnTo>
                  <a:pt x="94488" y="5143467"/>
                </a:lnTo>
              </a:path>
              <a:path w="378459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7729727" y="0"/>
            <a:ext cx="848994" cy="5143500"/>
          </a:xfrm>
          <a:custGeom>
            <a:avLst/>
            <a:gdLst/>
            <a:ahLst/>
            <a:cxnLst/>
            <a:rect l="l" t="t" r="r" b="b"/>
            <a:pathLst>
              <a:path w="848995" h="5143500">
                <a:moveTo>
                  <a:pt x="848868" y="0"/>
                </a:moveTo>
                <a:lnTo>
                  <a:pt x="848868" y="5143467"/>
                </a:lnTo>
              </a:path>
              <a:path w="848995" h="5143500">
                <a:moveTo>
                  <a:pt x="754379" y="0"/>
                </a:moveTo>
                <a:lnTo>
                  <a:pt x="754379" y="5143467"/>
                </a:lnTo>
              </a:path>
              <a:path w="848995" h="5143500">
                <a:moveTo>
                  <a:pt x="659892" y="0"/>
                </a:moveTo>
                <a:lnTo>
                  <a:pt x="659892" y="5143467"/>
                </a:lnTo>
              </a:path>
              <a:path w="848995" h="5143500">
                <a:moveTo>
                  <a:pt x="565403" y="0"/>
                </a:moveTo>
                <a:lnTo>
                  <a:pt x="565403" y="5143467"/>
                </a:lnTo>
              </a:path>
              <a:path w="848995" h="5143500">
                <a:moveTo>
                  <a:pt x="470916" y="0"/>
                </a:moveTo>
                <a:lnTo>
                  <a:pt x="470916" y="5143467"/>
                </a:lnTo>
              </a:path>
              <a:path w="848995" h="5143500">
                <a:moveTo>
                  <a:pt x="376427" y="0"/>
                </a:moveTo>
                <a:lnTo>
                  <a:pt x="376427" y="5143467"/>
                </a:lnTo>
              </a:path>
              <a:path w="848995" h="5143500">
                <a:moveTo>
                  <a:pt x="283464" y="0"/>
                </a:moveTo>
                <a:lnTo>
                  <a:pt x="283464" y="5143467"/>
                </a:lnTo>
              </a:path>
              <a:path w="848995" h="5143500">
                <a:moveTo>
                  <a:pt x="188975" y="0"/>
                </a:moveTo>
                <a:lnTo>
                  <a:pt x="188975" y="5143467"/>
                </a:lnTo>
              </a:path>
              <a:path w="848995" h="5143500">
                <a:moveTo>
                  <a:pt x="94488" y="0"/>
                </a:moveTo>
                <a:lnTo>
                  <a:pt x="94488" y="5143467"/>
                </a:lnTo>
              </a:path>
              <a:path w="848995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6975347" y="0"/>
            <a:ext cx="660400" cy="5143500"/>
          </a:xfrm>
          <a:custGeom>
            <a:avLst/>
            <a:gdLst/>
            <a:ahLst/>
            <a:cxnLst/>
            <a:rect l="l" t="t" r="r" b="b"/>
            <a:pathLst>
              <a:path w="660400" h="5143500">
                <a:moveTo>
                  <a:pt x="659892" y="0"/>
                </a:moveTo>
                <a:lnTo>
                  <a:pt x="659892" y="5143467"/>
                </a:lnTo>
              </a:path>
              <a:path w="660400" h="5143500">
                <a:moveTo>
                  <a:pt x="565403" y="0"/>
                </a:moveTo>
                <a:lnTo>
                  <a:pt x="565403" y="5143467"/>
                </a:lnTo>
              </a:path>
              <a:path w="660400" h="5143500">
                <a:moveTo>
                  <a:pt x="472440" y="0"/>
                </a:moveTo>
                <a:lnTo>
                  <a:pt x="472440" y="5143467"/>
                </a:lnTo>
              </a:path>
              <a:path w="660400" h="5143500">
                <a:moveTo>
                  <a:pt x="377951" y="0"/>
                </a:moveTo>
                <a:lnTo>
                  <a:pt x="377951" y="5143467"/>
                </a:lnTo>
              </a:path>
              <a:path w="660400" h="5143500">
                <a:moveTo>
                  <a:pt x="281940" y="0"/>
                </a:moveTo>
                <a:lnTo>
                  <a:pt x="281940" y="5143467"/>
                </a:lnTo>
              </a:path>
              <a:path w="660400" h="5143500">
                <a:moveTo>
                  <a:pt x="188975" y="0"/>
                </a:moveTo>
                <a:lnTo>
                  <a:pt x="188975" y="5143467"/>
                </a:lnTo>
              </a:path>
              <a:path w="660400" h="5143500">
                <a:moveTo>
                  <a:pt x="94487" y="0"/>
                </a:moveTo>
                <a:lnTo>
                  <a:pt x="94487" y="5143467"/>
                </a:lnTo>
              </a:path>
              <a:path w="660400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6315456" y="0"/>
            <a:ext cx="567055" cy="5143500"/>
          </a:xfrm>
          <a:custGeom>
            <a:avLst/>
            <a:gdLst/>
            <a:ahLst/>
            <a:cxnLst/>
            <a:rect l="l" t="t" r="r" b="b"/>
            <a:pathLst>
              <a:path w="567054" h="5143500">
                <a:moveTo>
                  <a:pt x="566927" y="0"/>
                </a:moveTo>
                <a:lnTo>
                  <a:pt x="566927" y="5143467"/>
                </a:lnTo>
              </a:path>
              <a:path w="567054" h="5143500">
                <a:moveTo>
                  <a:pt x="472440" y="0"/>
                </a:moveTo>
                <a:lnTo>
                  <a:pt x="472440" y="5143467"/>
                </a:lnTo>
              </a:path>
              <a:path w="567054" h="5143500">
                <a:moveTo>
                  <a:pt x="376427" y="0"/>
                </a:moveTo>
                <a:lnTo>
                  <a:pt x="376427" y="5143467"/>
                </a:lnTo>
              </a:path>
              <a:path w="567054" h="5143500">
                <a:moveTo>
                  <a:pt x="283464" y="0"/>
                </a:moveTo>
                <a:lnTo>
                  <a:pt x="283464" y="5143467"/>
                </a:lnTo>
              </a:path>
              <a:path w="567054" h="5143500">
                <a:moveTo>
                  <a:pt x="188975" y="0"/>
                </a:moveTo>
                <a:lnTo>
                  <a:pt x="188975" y="5143467"/>
                </a:lnTo>
              </a:path>
              <a:path w="567054" h="5143500">
                <a:moveTo>
                  <a:pt x="94488" y="0"/>
                </a:moveTo>
                <a:lnTo>
                  <a:pt x="94488" y="5143467"/>
                </a:lnTo>
              </a:path>
              <a:path w="567054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6222492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6126480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6031992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5466587" y="0"/>
            <a:ext cx="472440" cy="5143500"/>
          </a:xfrm>
          <a:custGeom>
            <a:avLst/>
            <a:gdLst/>
            <a:ahLst/>
            <a:cxnLst/>
            <a:rect l="l" t="t" r="r" b="b"/>
            <a:pathLst>
              <a:path w="472439" h="5143500">
                <a:moveTo>
                  <a:pt x="472439" y="0"/>
                </a:moveTo>
                <a:lnTo>
                  <a:pt x="472439" y="5143467"/>
                </a:lnTo>
              </a:path>
              <a:path w="472439" h="5143500">
                <a:moveTo>
                  <a:pt x="377951" y="0"/>
                </a:moveTo>
                <a:lnTo>
                  <a:pt x="377951" y="5143467"/>
                </a:lnTo>
              </a:path>
              <a:path w="472439" h="5143500">
                <a:moveTo>
                  <a:pt x="283463" y="0"/>
                </a:moveTo>
                <a:lnTo>
                  <a:pt x="283463" y="5143467"/>
                </a:lnTo>
              </a:path>
              <a:path w="472439" h="5143500">
                <a:moveTo>
                  <a:pt x="190500" y="0"/>
                </a:moveTo>
                <a:lnTo>
                  <a:pt x="190500" y="5143467"/>
                </a:lnTo>
              </a:path>
              <a:path w="472439" h="5143500">
                <a:moveTo>
                  <a:pt x="94487" y="0"/>
                </a:moveTo>
                <a:lnTo>
                  <a:pt x="94487" y="5143467"/>
                </a:lnTo>
              </a:path>
              <a:path w="472439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5279136" y="0"/>
            <a:ext cx="94615" cy="5143500"/>
          </a:xfrm>
          <a:custGeom>
            <a:avLst/>
            <a:gdLst/>
            <a:ahLst/>
            <a:cxnLst/>
            <a:rect l="l" t="t" r="r" b="b"/>
            <a:pathLst>
              <a:path w="94614" h="5143500">
                <a:moveTo>
                  <a:pt x="94487" y="0"/>
                </a:moveTo>
                <a:lnTo>
                  <a:pt x="94487" y="5143467"/>
                </a:lnTo>
              </a:path>
              <a:path w="94614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4713731" y="0"/>
            <a:ext cx="471170" cy="5143500"/>
          </a:xfrm>
          <a:custGeom>
            <a:avLst/>
            <a:gdLst/>
            <a:ahLst/>
            <a:cxnLst/>
            <a:rect l="l" t="t" r="r" b="b"/>
            <a:pathLst>
              <a:path w="471170" h="5143500">
                <a:moveTo>
                  <a:pt x="470915" y="0"/>
                </a:moveTo>
                <a:lnTo>
                  <a:pt x="470915" y="5143467"/>
                </a:lnTo>
              </a:path>
              <a:path w="471170" h="5143500">
                <a:moveTo>
                  <a:pt x="376427" y="0"/>
                </a:moveTo>
                <a:lnTo>
                  <a:pt x="376427" y="5143467"/>
                </a:lnTo>
              </a:path>
              <a:path w="471170" h="5143500">
                <a:moveTo>
                  <a:pt x="281939" y="0"/>
                </a:moveTo>
                <a:lnTo>
                  <a:pt x="281939" y="5143467"/>
                </a:lnTo>
              </a:path>
              <a:path w="471170" h="5143500">
                <a:moveTo>
                  <a:pt x="187451" y="0"/>
                </a:moveTo>
                <a:lnTo>
                  <a:pt x="187451" y="5143467"/>
                </a:lnTo>
              </a:path>
              <a:path w="471170" h="5143500">
                <a:moveTo>
                  <a:pt x="94487" y="0"/>
                </a:moveTo>
                <a:lnTo>
                  <a:pt x="94487" y="5143467"/>
                </a:lnTo>
              </a:path>
              <a:path w="471170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g object 27"/>
          <p:cNvSpPr/>
          <p:nvPr/>
        </p:nvSpPr>
        <p:spPr>
          <a:xfrm>
            <a:off x="4335780" y="0"/>
            <a:ext cx="283845" cy="5143500"/>
          </a:xfrm>
          <a:custGeom>
            <a:avLst/>
            <a:gdLst/>
            <a:ahLst/>
            <a:cxnLst/>
            <a:rect l="l" t="t" r="r" b="b"/>
            <a:pathLst>
              <a:path w="283845" h="5143500">
                <a:moveTo>
                  <a:pt x="283464" y="0"/>
                </a:moveTo>
                <a:lnTo>
                  <a:pt x="283464" y="5143467"/>
                </a:lnTo>
              </a:path>
              <a:path w="283845" h="5143500">
                <a:moveTo>
                  <a:pt x="188975" y="0"/>
                </a:moveTo>
                <a:lnTo>
                  <a:pt x="188975" y="5143467"/>
                </a:lnTo>
              </a:path>
              <a:path w="283845" h="5143500">
                <a:moveTo>
                  <a:pt x="94487" y="0"/>
                </a:moveTo>
                <a:lnTo>
                  <a:pt x="94487" y="5143467"/>
                </a:lnTo>
              </a:path>
              <a:path w="283845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g object 28"/>
          <p:cNvSpPr/>
          <p:nvPr/>
        </p:nvSpPr>
        <p:spPr>
          <a:xfrm>
            <a:off x="3864863" y="0"/>
            <a:ext cx="378460" cy="5143500"/>
          </a:xfrm>
          <a:custGeom>
            <a:avLst/>
            <a:gdLst/>
            <a:ahLst/>
            <a:cxnLst/>
            <a:rect l="l" t="t" r="r" b="b"/>
            <a:pathLst>
              <a:path w="378460" h="5143500">
                <a:moveTo>
                  <a:pt x="377951" y="0"/>
                </a:moveTo>
                <a:lnTo>
                  <a:pt x="377951" y="5143467"/>
                </a:lnTo>
              </a:path>
              <a:path w="378460" h="5143500">
                <a:moveTo>
                  <a:pt x="283463" y="0"/>
                </a:moveTo>
                <a:lnTo>
                  <a:pt x="283463" y="5143467"/>
                </a:lnTo>
              </a:path>
              <a:path w="378460" h="5143500">
                <a:moveTo>
                  <a:pt x="188975" y="0"/>
                </a:moveTo>
                <a:lnTo>
                  <a:pt x="188975" y="5143467"/>
                </a:lnTo>
              </a:path>
              <a:path w="378460" h="5143500">
                <a:moveTo>
                  <a:pt x="94487" y="0"/>
                </a:moveTo>
                <a:lnTo>
                  <a:pt x="94487" y="5143467"/>
                </a:lnTo>
              </a:path>
              <a:path w="378460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g object 29"/>
          <p:cNvSpPr/>
          <p:nvPr/>
        </p:nvSpPr>
        <p:spPr>
          <a:xfrm>
            <a:off x="3486912" y="0"/>
            <a:ext cx="283845" cy="5143500"/>
          </a:xfrm>
          <a:custGeom>
            <a:avLst/>
            <a:gdLst/>
            <a:ahLst/>
            <a:cxnLst/>
            <a:rect l="l" t="t" r="r" b="b"/>
            <a:pathLst>
              <a:path w="283845" h="5143500">
                <a:moveTo>
                  <a:pt x="283463" y="0"/>
                </a:moveTo>
                <a:lnTo>
                  <a:pt x="283463" y="5143467"/>
                </a:lnTo>
              </a:path>
              <a:path w="283845" h="5143500">
                <a:moveTo>
                  <a:pt x="188975" y="0"/>
                </a:moveTo>
                <a:lnTo>
                  <a:pt x="188975" y="5143467"/>
                </a:lnTo>
              </a:path>
              <a:path w="283845" h="5143500">
                <a:moveTo>
                  <a:pt x="96012" y="0"/>
                </a:moveTo>
                <a:lnTo>
                  <a:pt x="96012" y="5143467"/>
                </a:lnTo>
              </a:path>
              <a:path w="283845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g object 30"/>
          <p:cNvSpPr/>
          <p:nvPr/>
        </p:nvSpPr>
        <p:spPr>
          <a:xfrm>
            <a:off x="2734055" y="0"/>
            <a:ext cx="660400" cy="5143500"/>
          </a:xfrm>
          <a:custGeom>
            <a:avLst/>
            <a:gdLst/>
            <a:ahLst/>
            <a:cxnLst/>
            <a:rect l="l" t="t" r="r" b="b"/>
            <a:pathLst>
              <a:path w="660400" h="5143500">
                <a:moveTo>
                  <a:pt x="659892" y="0"/>
                </a:moveTo>
                <a:lnTo>
                  <a:pt x="659892" y="5143467"/>
                </a:lnTo>
              </a:path>
              <a:path w="660400" h="5143500">
                <a:moveTo>
                  <a:pt x="565404" y="0"/>
                </a:moveTo>
                <a:lnTo>
                  <a:pt x="565404" y="5143467"/>
                </a:lnTo>
              </a:path>
              <a:path w="660400" h="5143500">
                <a:moveTo>
                  <a:pt x="470916" y="0"/>
                </a:moveTo>
                <a:lnTo>
                  <a:pt x="470916" y="5143467"/>
                </a:lnTo>
              </a:path>
              <a:path w="660400" h="5143500">
                <a:moveTo>
                  <a:pt x="376427" y="0"/>
                </a:moveTo>
                <a:lnTo>
                  <a:pt x="376427" y="5143467"/>
                </a:lnTo>
              </a:path>
              <a:path w="660400" h="5143500">
                <a:moveTo>
                  <a:pt x="283463" y="0"/>
                </a:moveTo>
                <a:lnTo>
                  <a:pt x="283463" y="5143467"/>
                </a:lnTo>
              </a:path>
              <a:path w="660400" h="5143500">
                <a:moveTo>
                  <a:pt x="187451" y="0"/>
                </a:moveTo>
                <a:lnTo>
                  <a:pt x="187451" y="5143467"/>
                </a:lnTo>
              </a:path>
              <a:path w="660400" h="5143500">
                <a:moveTo>
                  <a:pt x="92963" y="0"/>
                </a:moveTo>
                <a:lnTo>
                  <a:pt x="92963" y="5143467"/>
                </a:lnTo>
              </a:path>
              <a:path w="660400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g object 31"/>
          <p:cNvSpPr/>
          <p:nvPr/>
        </p:nvSpPr>
        <p:spPr>
          <a:xfrm>
            <a:off x="2639567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g object 32"/>
          <p:cNvSpPr/>
          <p:nvPr/>
        </p:nvSpPr>
        <p:spPr>
          <a:xfrm>
            <a:off x="1979676" y="0"/>
            <a:ext cx="565785" cy="5143500"/>
          </a:xfrm>
          <a:custGeom>
            <a:avLst/>
            <a:gdLst/>
            <a:ahLst/>
            <a:cxnLst/>
            <a:rect l="l" t="t" r="r" b="b"/>
            <a:pathLst>
              <a:path w="565785" h="5143500">
                <a:moveTo>
                  <a:pt x="565404" y="0"/>
                </a:moveTo>
                <a:lnTo>
                  <a:pt x="565404" y="5143467"/>
                </a:lnTo>
              </a:path>
              <a:path w="565785" h="5143500">
                <a:moveTo>
                  <a:pt x="472440" y="0"/>
                </a:moveTo>
                <a:lnTo>
                  <a:pt x="472440" y="5143467"/>
                </a:lnTo>
              </a:path>
              <a:path w="565785" h="5143500">
                <a:moveTo>
                  <a:pt x="376428" y="0"/>
                </a:moveTo>
                <a:lnTo>
                  <a:pt x="376428" y="5143467"/>
                </a:lnTo>
              </a:path>
              <a:path w="565785" h="5143500">
                <a:moveTo>
                  <a:pt x="281940" y="0"/>
                </a:moveTo>
                <a:lnTo>
                  <a:pt x="281940" y="5143467"/>
                </a:lnTo>
              </a:path>
              <a:path w="565785" h="5143500">
                <a:moveTo>
                  <a:pt x="188975" y="0"/>
                </a:moveTo>
                <a:lnTo>
                  <a:pt x="188975" y="5143467"/>
                </a:lnTo>
              </a:path>
              <a:path w="565785" h="5143500">
                <a:moveTo>
                  <a:pt x="94487" y="0"/>
                </a:moveTo>
                <a:lnTo>
                  <a:pt x="94487" y="5143467"/>
                </a:lnTo>
              </a:path>
              <a:path w="565785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g object 33"/>
          <p:cNvSpPr/>
          <p:nvPr/>
        </p:nvSpPr>
        <p:spPr>
          <a:xfrm>
            <a:off x="1696211" y="0"/>
            <a:ext cx="189230" cy="5143500"/>
          </a:xfrm>
          <a:custGeom>
            <a:avLst/>
            <a:gdLst/>
            <a:ahLst/>
            <a:cxnLst/>
            <a:rect l="l" t="t" r="r" b="b"/>
            <a:pathLst>
              <a:path w="189230" h="5143500">
                <a:moveTo>
                  <a:pt x="188975" y="0"/>
                </a:moveTo>
                <a:lnTo>
                  <a:pt x="188975" y="5143467"/>
                </a:lnTo>
              </a:path>
              <a:path w="189230" h="5143500">
                <a:moveTo>
                  <a:pt x="94487" y="0"/>
                </a:moveTo>
                <a:lnTo>
                  <a:pt x="94487" y="5143467"/>
                </a:lnTo>
              </a:path>
              <a:path w="189230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g object 34"/>
          <p:cNvSpPr/>
          <p:nvPr/>
        </p:nvSpPr>
        <p:spPr>
          <a:xfrm>
            <a:off x="1414272" y="0"/>
            <a:ext cx="189230" cy="5143500"/>
          </a:xfrm>
          <a:custGeom>
            <a:avLst/>
            <a:gdLst/>
            <a:ahLst/>
            <a:cxnLst/>
            <a:rect l="l" t="t" r="r" b="b"/>
            <a:pathLst>
              <a:path w="189230" h="5143500">
                <a:moveTo>
                  <a:pt x="188975" y="0"/>
                </a:moveTo>
                <a:lnTo>
                  <a:pt x="188975" y="5143467"/>
                </a:lnTo>
              </a:path>
              <a:path w="189230" h="5143500">
                <a:moveTo>
                  <a:pt x="94487" y="0"/>
                </a:moveTo>
                <a:lnTo>
                  <a:pt x="94487" y="5143467"/>
                </a:lnTo>
              </a:path>
              <a:path w="189230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g object 35"/>
          <p:cNvSpPr/>
          <p:nvPr/>
        </p:nvSpPr>
        <p:spPr>
          <a:xfrm>
            <a:off x="1319783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g object 36"/>
          <p:cNvSpPr/>
          <p:nvPr/>
        </p:nvSpPr>
        <p:spPr>
          <a:xfrm>
            <a:off x="1130808" y="0"/>
            <a:ext cx="94615" cy="5143500"/>
          </a:xfrm>
          <a:custGeom>
            <a:avLst/>
            <a:gdLst/>
            <a:ahLst/>
            <a:cxnLst/>
            <a:rect l="l" t="t" r="r" b="b"/>
            <a:pathLst>
              <a:path w="94615" h="5143500">
                <a:moveTo>
                  <a:pt x="94487" y="0"/>
                </a:moveTo>
                <a:lnTo>
                  <a:pt x="94487" y="5143467"/>
                </a:lnTo>
              </a:path>
              <a:path w="94615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g object 37"/>
          <p:cNvSpPr/>
          <p:nvPr/>
        </p:nvSpPr>
        <p:spPr>
          <a:xfrm>
            <a:off x="943355" y="0"/>
            <a:ext cx="93345" cy="5143500"/>
          </a:xfrm>
          <a:custGeom>
            <a:avLst/>
            <a:gdLst/>
            <a:ahLst/>
            <a:cxnLst/>
            <a:rect l="l" t="t" r="r" b="b"/>
            <a:pathLst>
              <a:path w="93344" h="5143500">
                <a:moveTo>
                  <a:pt x="92963" y="0"/>
                </a:moveTo>
                <a:lnTo>
                  <a:pt x="92963" y="5143467"/>
                </a:lnTo>
              </a:path>
              <a:path w="93344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g object 38"/>
          <p:cNvSpPr/>
          <p:nvPr/>
        </p:nvSpPr>
        <p:spPr>
          <a:xfrm>
            <a:off x="754379" y="0"/>
            <a:ext cx="94615" cy="5143500"/>
          </a:xfrm>
          <a:custGeom>
            <a:avLst/>
            <a:gdLst/>
            <a:ahLst/>
            <a:cxnLst/>
            <a:rect l="l" t="t" r="r" b="b"/>
            <a:pathLst>
              <a:path w="94615" h="5143500">
                <a:moveTo>
                  <a:pt x="94488" y="0"/>
                </a:moveTo>
                <a:lnTo>
                  <a:pt x="94488" y="5143467"/>
                </a:lnTo>
              </a:path>
              <a:path w="94615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g object 39"/>
          <p:cNvSpPr/>
          <p:nvPr/>
        </p:nvSpPr>
        <p:spPr>
          <a:xfrm>
            <a:off x="659891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g object 40"/>
          <p:cNvSpPr/>
          <p:nvPr/>
        </p:nvSpPr>
        <p:spPr>
          <a:xfrm>
            <a:off x="565404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g object 41"/>
          <p:cNvSpPr/>
          <p:nvPr/>
        </p:nvSpPr>
        <p:spPr>
          <a:xfrm>
            <a:off x="470916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0" y="5143500"/>
                </a:moveTo>
                <a:lnTo>
                  <a:pt x="9144000" y="5143500"/>
                </a:lnTo>
                <a:lnTo>
                  <a:pt x="9144000" y="0"/>
                </a:lnTo>
                <a:lnTo>
                  <a:pt x="0" y="0"/>
                </a:lnTo>
                <a:lnTo>
                  <a:pt x="0" y="5143500"/>
                </a:lnTo>
                <a:close/>
              </a:path>
              <a:path w="9144000" h="5143500">
                <a:moveTo>
                  <a:pt x="0" y="5049044"/>
                </a:moveTo>
                <a:lnTo>
                  <a:pt x="9144000" y="5049044"/>
                </a:lnTo>
              </a:path>
              <a:path w="9144000" h="5143500">
                <a:moveTo>
                  <a:pt x="0" y="4956080"/>
                </a:moveTo>
                <a:lnTo>
                  <a:pt x="9144000" y="4956080"/>
                </a:lnTo>
              </a:path>
              <a:path w="9144000" h="5143500">
                <a:moveTo>
                  <a:pt x="0" y="4863116"/>
                </a:moveTo>
                <a:lnTo>
                  <a:pt x="9144000" y="4863116"/>
                </a:lnTo>
              </a:path>
              <a:path w="9144000" h="5143500">
                <a:moveTo>
                  <a:pt x="0" y="4770152"/>
                </a:moveTo>
                <a:lnTo>
                  <a:pt x="9144000" y="4770152"/>
                </a:lnTo>
              </a:path>
              <a:path w="9144000" h="5143500">
                <a:moveTo>
                  <a:pt x="0" y="4675664"/>
                </a:moveTo>
                <a:lnTo>
                  <a:pt x="9144000" y="4675664"/>
                </a:lnTo>
              </a:path>
              <a:path w="9144000" h="5143500">
                <a:moveTo>
                  <a:pt x="0" y="4582700"/>
                </a:moveTo>
                <a:lnTo>
                  <a:pt x="9144000" y="4582700"/>
                </a:lnTo>
              </a:path>
              <a:path w="9144000" h="5143500">
                <a:moveTo>
                  <a:pt x="0" y="4488212"/>
                </a:moveTo>
                <a:lnTo>
                  <a:pt x="9144000" y="4488212"/>
                </a:lnTo>
              </a:path>
              <a:path w="9144000" h="5143500">
                <a:moveTo>
                  <a:pt x="0" y="4395248"/>
                </a:moveTo>
                <a:lnTo>
                  <a:pt x="9144000" y="4395248"/>
                </a:lnTo>
              </a:path>
              <a:path w="9144000" h="5143500">
                <a:moveTo>
                  <a:pt x="0" y="4302284"/>
                </a:moveTo>
                <a:lnTo>
                  <a:pt x="9144000" y="4302284"/>
                </a:lnTo>
              </a:path>
              <a:path w="9144000" h="5143500">
                <a:moveTo>
                  <a:pt x="0" y="4209320"/>
                </a:moveTo>
                <a:lnTo>
                  <a:pt x="9144000" y="4209320"/>
                </a:lnTo>
              </a:path>
              <a:path w="9144000" h="5143500">
                <a:moveTo>
                  <a:pt x="0" y="4114832"/>
                </a:moveTo>
                <a:lnTo>
                  <a:pt x="9144000" y="4114832"/>
                </a:lnTo>
              </a:path>
              <a:path w="9144000" h="5143500">
                <a:moveTo>
                  <a:pt x="0" y="4020344"/>
                </a:moveTo>
                <a:lnTo>
                  <a:pt x="9144000" y="4020344"/>
                </a:lnTo>
              </a:path>
              <a:path w="9144000" h="5143500">
                <a:moveTo>
                  <a:pt x="0" y="3927380"/>
                </a:moveTo>
                <a:lnTo>
                  <a:pt x="9144000" y="3927380"/>
                </a:lnTo>
              </a:path>
              <a:path w="9144000" h="5143500">
                <a:moveTo>
                  <a:pt x="0" y="3834416"/>
                </a:moveTo>
                <a:lnTo>
                  <a:pt x="9144000" y="3834416"/>
                </a:lnTo>
              </a:path>
              <a:path w="9144000" h="5143500">
                <a:moveTo>
                  <a:pt x="0" y="3741452"/>
                </a:moveTo>
                <a:lnTo>
                  <a:pt x="9144000" y="3741452"/>
                </a:lnTo>
              </a:path>
              <a:path w="9144000" h="5143500">
                <a:moveTo>
                  <a:pt x="0" y="3646964"/>
                </a:moveTo>
                <a:lnTo>
                  <a:pt x="9144000" y="3646964"/>
                </a:lnTo>
              </a:path>
              <a:path w="9144000" h="5143500">
                <a:moveTo>
                  <a:pt x="0" y="3554000"/>
                </a:moveTo>
                <a:lnTo>
                  <a:pt x="9144000" y="3554000"/>
                </a:lnTo>
              </a:path>
              <a:path w="9144000" h="5143500">
                <a:moveTo>
                  <a:pt x="0" y="3459512"/>
                </a:moveTo>
                <a:lnTo>
                  <a:pt x="9144000" y="3459512"/>
                </a:lnTo>
              </a:path>
              <a:path w="9144000" h="5143500">
                <a:moveTo>
                  <a:pt x="0" y="3366548"/>
                </a:moveTo>
                <a:lnTo>
                  <a:pt x="9144000" y="3366548"/>
                </a:lnTo>
              </a:path>
              <a:path w="9144000" h="5143500">
                <a:moveTo>
                  <a:pt x="0" y="3273584"/>
                </a:moveTo>
                <a:lnTo>
                  <a:pt x="9144000" y="3273584"/>
                </a:lnTo>
              </a:path>
              <a:path w="9144000" h="5143500">
                <a:moveTo>
                  <a:pt x="0" y="3180620"/>
                </a:moveTo>
                <a:lnTo>
                  <a:pt x="9144000" y="3180620"/>
                </a:lnTo>
              </a:path>
              <a:path w="9144000" h="5143500">
                <a:moveTo>
                  <a:pt x="0" y="3086132"/>
                </a:moveTo>
                <a:lnTo>
                  <a:pt x="9144000" y="3086132"/>
                </a:lnTo>
              </a:path>
              <a:path w="9144000" h="5143500">
                <a:moveTo>
                  <a:pt x="0" y="2991644"/>
                </a:moveTo>
                <a:lnTo>
                  <a:pt x="9144000" y="2991644"/>
                </a:lnTo>
              </a:path>
              <a:path w="9144000" h="5143500">
                <a:moveTo>
                  <a:pt x="0" y="2898680"/>
                </a:moveTo>
                <a:lnTo>
                  <a:pt x="9144000" y="2898680"/>
                </a:lnTo>
              </a:path>
              <a:path w="9144000" h="5143500">
                <a:moveTo>
                  <a:pt x="0" y="2805716"/>
                </a:moveTo>
                <a:lnTo>
                  <a:pt x="9144000" y="2805716"/>
                </a:lnTo>
              </a:path>
              <a:path w="9144000" h="5143500">
                <a:moveTo>
                  <a:pt x="0" y="2712752"/>
                </a:moveTo>
                <a:lnTo>
                  <a:pt x="9144000" y="2712752"/>
                </a:lnTo>
              </a:path>
              <a:path w="9144000" h="5143500">
                <a:moveTo>
                  <a:pt x="0" y="2618264"/>
                </a:moveTo>
                <a:lnTo>
                  <a:pt x="9144000" y="2618264"/>
                </a:lnTo>
              </a:path>
              <a:path w="9144000" h="5143500">
                <a:moveTo>
                  <a:pt x="0" y="2525300"/>
                </a:moveTo>
                <a:lnTo>
                  <a:pt x="9144000" y="2525300"/>
                </a:lnTo>
              </a:path>
              <a:path w="9144000" h="5143500">
                <a:moveTo>
                  <a:pt x="0" y="2430812"/>
                </a:moveTo>
                <a:lnTo>
                  <a:pt x="9144000" y="2430812"/>
                </a:lnTo>
              </a:path>
              <a:path w="9144000" h="5143500">
                <a:moveTo>
                  <a:pt x="0" y="2337848"/>
                </a:moveTo>
                <a:lnTo>
                  <a:pt x="9144000" y="2337848"/>
                </a:lnTo>
              </a:path>
              <a:path w="9144000" h="5143500">
                <a:moveTo>
                  <a:pt x="0" y="2244884"/>
                </a:moveTo>
                <a:lnTo>
                  <a:pt x="9144000" y="2244884"/>
                </a:lnTo>
              </a:path>
              <a:path w="9144000" h="5143500">
                <a:moveTo>
                  <a:pt x="0" y="2151920"/>
                </a:moveTo>
                <a:lnTo>
                  <a:pt x="9144000" y="2151920"/>
                </a:lnTo>
              </a:path>
              <a:path w="9144000" h="5143500">
                <a:moveTo>
                  <a:pt x="0" y="2057432"/>
                </a:moveTo>
                <a:lnTo>
                  <a:pt x="9144000" y="2057432"/>
                </a:lnTo>
              </a:path>
              <a:path w="9144000" h="5143500">
                <a:moveTo>
                  <a:pt x="0" y="1962944"/>
                </a:moveTo>
                <a:lnTo>
                  <a:pt x="9144000" y="1962944"/>
                </a:lnTo>
              </a:path>
              <a:path w="9144000" h="5143500">
                <a:moveTo>
                  <a:pt x="0" y="1869980"/>
                </a:moveTo>
                <a:lnTo>
                  <a:pt x="9144000" y="1869980"/>
                </a:lnTo>
              </a:path>
              <a:path w="9144000" h="5143500">
                <a:moveTo>
                  <a:pt x="0" y="1777016"/>
                </a:moveTo>
                <a:lnTo>
                  <a:pt x="9144000" y="1777016"/>
                </a:lnTo>
              </a:path>
              <a:path w="9144000" h="5143500">
                <a:moveTo>
                  <a:pt x="0" y="1684052"/>
                </a:moveTo>
                <a:lnTo>
                  <a:pt x="9144000" y="1684052"/>
                </a:lnTo>
              </a:path>
              <a:path w="9144000" h="5143500">
                <a:moveTo>
                  <a:pt x="0" y="1589564"/>
                </a:moveTo>
                <a:lnTo>
                  <a:pt x="9144000" y="1589564"/>
                </a:lnTo>
              </a:path>
              <a:path w="9144000" h="5143500">
                <a:moveTo>
                  <a:pt x="0" y="1496600"/>
                </a:moveTo>
                <a:lnTo>
                  <a:pt x="9144000" y="1496600"/>
                </a:lnTo>
              </a:path>
              <a:path w="9144000" h="5143500">
                <a:moveTo>
                  <a:pt x="0" y="1402112"/>
                </a:moveTo>
                <a:lnTo>
                  <a:pt x="9144000" y="1402112"/>
                </a:lnTo>
              </a:path>
              <a:path w="9144000" h="5143500">
                <a:moveTo>
                  <a:pt x="0" y="1309148"/>
                </a:moveTo>
                <a:lnTo>
                  <a:pt x="9144000" y="1309148"/>
                </a:lnTo>
              </a:path>
              <a:path w="9144000" h="5143500">
                <a:moveTo>
                  <a:pt x="0" y="1216184"/>
                </a:moveTo>
                <a:lnTo>
                  <a:pt x="9144000" y="1216184"/>
                </a:lnTo>
              </a:path>
              <a:path w="9144000" h="5143500">
                <a:moveTo>
                  <a:pt x="0" y="1123220"/>
                </a:moveTo>
                <a:lnTo>
                  <a:pt x="9144000" y="1123220"/>
                </a:lnTo>
              </a:path>
              <a:path w="9144000" h="5143500">
                <a:moveTo>
                  <a:pt x="0" y="1028732"/>
                </a:moveTo>
                <a:lnTo>
                  <a:pt x="9144000" y="1028732"/>
                </a:lnTo>
              </a:path>
              <a:path w="9144000" h="5143500">
                <a:moveTo>
                  <a:pt x="0" y="934244"/>
                </a:moveTo>
                <a:lnTo>
                  <a:pt x="9144000" y="934244"/>
                </a:lnTo>
              </a:path>
              <a:path w="9144000" h="5143500">
                <a:moveTo>
                  <a:pt x="0" y="841280"/>
                </a:moveTo>
                <a:lnTo>
                  <a:pt x="9144000" y="841280"/>
                </a:lnTo>
              </a:path>
              <a:path w="9144000" h="5143500">
                <a:moveTo>
                  <a:pt x="0" y="748316"/>
                </a:moveTo>
                <a:lnTo>
                  <a:pt x="9144000" y="748316"/>
                </a:lnTo>
              </a:path>
              <a:path w="9144000" h="5143500">
                <a:moveTo>
                  <a:pt x="0" y="655352"/>
                </a:moveTo>
                <a:lnTo>
                  <a:pt x="9144000" y="655352"/>
                </a:lnTo>
              </a:path>
              <a:path w="9144000" h="5143500">
                <a:moveTo>
                  <a:pt x="0" y="560864"/>
                </a:moveTo>
                <a:lnTo>
                  <a:pt x="9144000" y="560864"/>
                </a:lnTo>
              </a:path>
              <a:path w="9144000" h="5143500">
                <a:moveTo>
                  <a:pt x="0" y="467900"/>
                </a:moveTo>
                <a:lnTo>
                  <a:pt x="9144000" y="467900"/>
                </a:lnTo>
              </a:path>
              <a:path w="9144000" h="5143500">
                <a:moveTo>
                  <a:pt x="0" y="373412"/>
                </a:moveTo>
                <a:lnTo>
                  <a:pt x="9144000" y="373412"/>
                </a:lnTo>
              </a:path>
              <a:path w="9144000" h="5143500">
                <a:moveTo>
                  <a:pt x="0" y="280448"/>
                </a:moveTo>
                <a:lnTo>
                  <a:pt x="9144000" y="280448"/>
                </a:lnTo>
              </a:path>
              <a:path w="9144000" h="5143500">
                <a:moveTo>
                  <a:pt x="0" y="187484"/>
                </a:moveTo>
                <a:lnTo>
                  <a:pt x="9144000" y="187484"/>
                </a:lnTo>
              </a:path>
              <a:path w="9144000" h="5143500">
                <a:moveTo>
                  <a:pt x="0" y="94520"/>
                </a:moveTo>
                <a:lnTo>
                  <a:pt x="9144000" y="94520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8671559" y="0"/>
            <a:ext cx="378460" cy="5143500"/>
          </a:xfrm>
          <a:custGeom>
            <a:avLst/>
            <a:gdLst/>
            <a:ahLst/>
            <a:cxnLst/>
            <a:rect l="l" t="t" r="r" b="b"/>
            <a:pathLst>
              <a:path w="378459" h="5143500">
                <a:moveTo>
                  <a:pt x="377951" y="0"/>
                </a:moveTo>
                <a:lnTo>
                  <a:pt x="377951" y="5143467"/>
                </a:lnTo>
              </a:path>
              <a:path w="378459" h="5143500">
                <a:moveTo>
                  <a:pt x="283464" y="0"/>
                </a:moveTo>
                <a:lnTo>
                  <a:pt x="283464" y="5143467"/>
                </a:lnTo>
              </a:path>
              <a:path w="378459" h="5143500">
                <a:moveTo>
                  <a:pt x="188975" y="0"/>
                </a:moveTo>
                <a:lnTo>
                  <a:pt x="188975" y="5143467"/>
                </a:lnTo>
              </a:path>
              <a:path w="378459" h="5143500">
                <a:moveTo>
                  <a:pt x="94488" y="0"/>
                </a:moveTo>
                <a:lnTo>
                  <a:pt x="94488" y="5143467"/>
                </a:lnTo>
              </a:path>
              <a:path w="378459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7729727" y="0"/>
            <a:ext cx="848994" cy="5143500"/>
          </a:xfrm>
          <a:custGeom>
            <a:avLst/>
            <a:gdLst/>
            <a:ahLst/>
            <a:cxnLst/>
            <a:rect l="l" t="t" r="r" b="b"/>
            <a:pathLst>
              <a:path w="848995" h="5143500">
                <a:moveTo>
                  <a:pt x="848868" y="0"/>
                </a:moveTo>
                <a:lnTo>
                  <a:pt x="848868" y="5143467"/>
                </a:lnTo>
              </a:path>
              <a:path w="848995" h="5143500">
                <a:moveTo>
                  <a:pt x="754379" y="0"/>
                </a:moveTo>
                <a:lnTo>
                  <a:pt x="754379" y="5143467"/>
                </a:lnTo>
              </a:path>
              <a:path w="848995" h="5143500">
                <a:moveTo>
                  <a:pt x="659892" y="0"/>
                </a:moveTo>
                <a:lnTo>
                  <a:pt x="659892" y="5143467"/>
                </a:lnTo>
              </a:path>
              <a:path w="848995" h="5143500">
                <a:moveTo>
                  <a:pt x="565403" y="0"/>
                </a:moveTo>
                <a:lnTo>
                  <a:pt x="565403" y="5143467"/>
                </a:lnTo>
              </a:path>
              <a:path w="848995" h="5143500">
                <a:moveTo>
                  <a:pt x="470916" y="0"/>
                </a:moveTo>
                <a:lnTo>
                  <a:pt x="470916" y="5143467"/>
                </a:lnTo>
              </a:path>
              <a:path w="848995" h="5143500">
                <a:moveTo>
                  <a:pt x="376427" y="0"/>
                </a:moveTo>
                <a:lnTo>
                  <a:pt x="376427" y="5143467"/>
                </a:lnTo>
              </a:path>
              <a:path w="848995" h="5143500">
                <a:moveTo>
                  <a:pt x="283464" y="0"/>
                </a:moveTo>
                <a:lnTo>
                  <a:pt x="283464" y="5143467"/>
                </a:lnTo>
              </a:path>
              <a:path w="848995" h="5143500">
                <a:moveTo>
                  <a:pt x="188975" y="0"/>
                </a:moveTo>
                <a:lnTo>
                  <a:pt x="188975" y="5143467"/>
                </a:lnTo>
              </a:path>
              <a:path w="848995" h="5143500">
                <a:moveTo>
                  <a:pt x="94488" y="0"/>
                </a:moveTo>
                <a:lnTo>
                  <a:pt x="94488" y="5143467"/>
                </a:lnTo>
              </a:path>
              <a:path w="848995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6975347" y="0"/>
            <a:ext cx="660400" cy="5143500"/>
          </a:xfrm>
          <a:custGeom>
            <a:avLst/>
            <a:gdLst/>
            <a:ahLst/>
            <a:cxnLst/>
            <a:rect l="l" t="t" r="r" b="b"/>
            <a:pathLst>
              <a:path w="660400" h="5143500">
                <a:moveTo>
                  <a:pt x="659892" y="0"/>
                </a:moveTo>
                <a:lnTo>
                  <a:pt x="659892" y="5143467"/>
                </a:lnTo>
              </a:path>
              <a:path w="660400" h="5143500">
                <a:moveTo>
                  <a:pt x="565403" y="0"/>
                </a:moveTo>
                <a:lnTo>
                  <a:pt x="565403" y="5143467"/>
                </a:lnTo>
              </a:path>
              <a:path w="660400" h="5143500">
                <a:moveTo>
                  <a:pt x="472440" y="0"/>
                </a:moveTo>
                <a:lnTo>
                  <a:pt x="472440" y="5143467"/>
                </a:lnTo>
              </a:path>
              <a:path w="660400" h="5143500">
                <a:moveTo>
                  <a:pt x="377951" y="0"/>
                </a:moveTo>
                <a:lnTo>
                  <a:pt x="377951" y="5143467"/>
                </a:lnTo>
              </a:path>
              <a:path w="660400" h="5143500">
                <a:moveTo>
                  <a:pt x="281940" y="0"/>
                </a:moveTo>
                <a:lnTo>
                  <a:pt x="281940" y="5143467"/>
                </a:lnTo>
              </a:path>
              <a:path w="660400" h="5143500">
                <a:moveTo>
                  <a:pt x="188975" y="0"/>
                </a:moveTo>
                <a:lnTo>
                  <a:pt x="188975" y="5143467"/>
                </a:lnTo>
              </a:path>
              <a:path w="660400" h="5143500">
                <a:moveTo>
                  <a:pt x="94487" y="0"/>
                </a:moveTo>
                <a:lnTo>
                  <a:pt x="94487" y="5143467"/>
                </a:lnTo>
              </a:path>
              <a:path w="660400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6315456" y="0"/>
            <a:ext cx="567055" cy="5143500"/>
          </a:xfrm>
          <a:custGeom>
            <a:avLst/>
            <a:gdLst/>
            <a:ahLst/>
            <a:cxnLst/>
            <a:rect l="l" t="t" r="r" b="b"/>
            <a:pathLst>
              <a:path w="567054" h="5143500">
                <a:moveTo>
                  <a:pt x="566927" y="0"/>
                </a:moveTo>
                <a:lnTo>
                  <a:pt x="566927" y="5143467"/>
                </a:lnTo>
              </a:path>
              <a:path w="567054" h="5143500">
                <a:moveTo>
                  <a:pt x="472440" y="0"/>
                </a:moveTo>
                <a:lnTo>
                  <a:pt x="472440" y="5143467"/>
                </a:lnTo>
              </a:path>
              <a:path w="567054" h="5143500">
                <a:moveTo>
                  <a:pt x="376427" y="0"/>
                </a:moveTo>
                <a:lnTo>
                  <a:pt x="376427" y="5143467"/>
                </a:lnTo>
              </a:path>
              <a:path w="567054" h="5143500">
                <a:moveTo>
                  <a:pt x="283464" y="0"/>
                </a:moveTo>
                <a:lnTo>
                  <a:pt x="283464" y="5143467"/>
                </a:lnTo>
              </a:path>
              <a:path w="567054" h="5143500">
                <a:moveTo>
                  <a:pt x="188975" y="0"/>
                </a:moveTo>
                <a:lnTo>
                  <a:pt x="188975" y="5143467"/>
                </a:lnTo>
              </a:path>
              <a:path w="567054" h="5143500">
                <a:moveTo>
                  <a:pt x="94488" y="0"/>
                </a:moveTo>
                <a:lnTo>
                  <a:pt x="94488" y="5143467"/>
                </a:lnTo>
              </a:path>
              <a:path w="567054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6222492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6126480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6031992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5466587" y="0"/>
            <a:ext cx="472440" cy="5143500"/>
          </a:xfrm>
          <a:custGeom>
            <a:avLst/>
            <a:gdLst/>
            <a:ahLst/>
            <a:cxnLst/>
            <a:rect l="l" t="t" r="r" b="b"/>
            <a:pathLst>
              <a:path w="472439" h="5143500">
                <a:moveTo>
                  <a:pt x="472439" y="0"/>
                </a:moveTo>
                <a:lnTo>
                  <a:pt x="472439" y="5143467"/>
                </a:lnTo>
              </a:path>
              <a:path w="472439" h="5143500">
                <a:moveTo>
                  <a:pt x="377951" y="0"/>
                </a:moveTo>
                <a:lnTo>
                  <a:pt x="377951" y="5143467"/>
                </a:lnTo>
              </a:path>
              <a:path w="472439" h="5143500">
                <a:moveTo>
                  <a:pt x="283463" y="0"/>
                </a:moveTo>
                <a:lnTo>
                  <a:pt x="283463" y="5143467"/>
                </a:lnTo>
              </a:path>
              <a:path w="472439" h="5143500">
                <a:moveTo>
                  <a:pt x="190500" y="0"/>
                </a:moveTo>
                <a:lnTo>
                  <a:pt x="190500" y="5143467"/>
                </a:lnTo>
              </a:path>
              <a:path w="472439" h="5143500">
                <a:moveTo>
                  <a:pt x="94487" y="0"/>
                </a:moveTo>
                <a:lnTo>
                  <a:pt x="94487" y="5143467"/>
                </a:lnTo>
              </a:path>
              <a:path w="472439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5279136" y="0"/>
            <a:ext cx="94615" cy="5143500"/>
          </a:xfrm>
          <a:custGeom>
            <a:avLst/>
            <a:gdLst/>
            <a:ahLst/>
            <a:cxnLst/>
            <a:rect l="l" t="t" r="r" b="b"/>
            <a:pathLst>
              <a:path w="94614" h="5143500">
                <a:moveTo>
                  <a:pt x="94487" y="0"/>
                </a:moveTo>
                <a:lnTo>
                  <a:pt x="94487" y="5143467"/>
                </a:lnTo>
              </a:path>
              <a:path w="94614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4713731" y="0"/>
            <a:ext cx="471170" cy="5143500"/>
          </a:xfrm>
          <a:custGeom>
            <a:avLst/>
            <a:gdLst/>
            <a:ahLst/>
            <a:cxnLst/>
            <a:rect l="l" t="t" r="r" b="b"/>
            <a:pathLst>
              <a:path w="471170" h="5143500">
                <a:moveTo>
                  <a:pt x="470915" y="0"/>
                </a:moveTo>
                <a:lnTo>
                  <a:pt x="470915" y="5143467"/>
                </a:lnTo>
              </a:path>
              <a:path w="471170" h="5143500">
                <a:moveTo>
                  <a:pt x="376427" y="0"/>
                </a:moveTo>
                <a:lnTo>
                  <a:pt x="376427" y="5143467"/>
                </a:lnTo>
              </a:path>
              <a:path w="471170" h="5143500">
                <a:moveTo>
                  <a:pt x="281939" y="0"/>
                </a:moveTo>
                <a:lnTo>
                  <a:pt x="281939" y="5143467"/>
                </a:lnTo>
              </a:path>
              <a:path w="471170" h="5143500">
                <a:moveTo>
                  <a:pt x="187451" y="0"/>
                </a:moveTo>
                <a:lnTo>
                  <a:pt x="187451" y="5143467"/>
                </a:lnTo>
              </a:path>
              <a:path w="471170" h="5143500">
                <a:moveTo>
                  <a:pt x="94487" y="0"/>
                </a:moveTo>
                <a:lnTo>
                  <a:pt x="94487" y="5143467"/>
                </a:lnTo>
              </a:path>
              <a:path w="471170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g object 27"/>
          <p:cNvSpPr/>
          <p:nvPr/>
        </p:nvSpPr>
        <p:spPr>
          <a:xfrm>
            <a:off x="4335780" y="0"/>
            <a:ext cx="283845" cy="5143500"/>
          </a:xfrm>
          <a:custGeom>
            <a:avLst/>
            <a:gdLst/>
            <a:ahLst/>
            <a:cxnLst/>
            <a:rect l="l" t="t" r="r" b="b"/>
            <a:pathLst>
              <a:path w="283845" h="5143500">
                <a:moveTo>
                  <a:pt x="283464" y="0"/>
                </a:moveTo>
                <a:lnTo>
                  <a:pt x="283464" y="5143467"/>
                </a:lnTo>
              </a:path>
              <a:path w="283845" h="5143500">
                <a:moveTo>
                  <a:pt x="188975" y="0"/>
                </a:moveTo>
                <a:lnTo>
                  <a:pt x="188975" y="5143467"/>
                </a:lnTo>
              </a:path>
              <a:path w="283845" h="5143500">
                <a:moveTo>
                  <a:pt x="94487" y="0"/>
                </a:moveTo>
                <a:lnTo>
                  <a:pt x="94487" y="5143467"/>
                </a:lnTo>
              </a:path>
              <a:path w="283845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g object 28"/>
          <p:cNvSpPr/>
          <p:nvPr/>
        </p:nvSpPr>
        <p:spPr>
          <a:xfrm>
            <a:off x="3864863" y="0"/>
            <a:ext cx="378460" cy="5143500"/>
          </a:xfrm>
          <a:custGeom>
            <a:avLst/>
            <a:gdLst/>
            <a:ahLst/>
            <a:cxnLst/>
            <a:rect l="l" t="t" r="r" b="b"/>
            <a:pathLst>
              <a:path w="378460" h="5143500">
                <a:moveTo>
                  <a:pt x="377951" y="0"/>
                </a:moveTo>
                <a:lnTo>
                  <a:pt x="377951" y="5143467"/>
                </a:lnTo>
              </a:path>
              <a:path w="378460" h="5143500">
                <a:moveTo>
                  <a:pt x="283463" y="0"/>
                </a:moveTo>
                <a:lnTo>
                  <a:pt x="283463" y="5143467"/>
                </a:lnTo>
              </a:path>
              <a:path w="378460" h="5143500">
                <a:moveTo>
                  <a:pt x="188975" y="0"/>
                </a:moveTo>
                <a:lnTo>
                  <a:pt x="188975" y="5143467"/>
                </a:lnTo>
              </a:path>
              <a:path w="378460" h="5143500">
                <a:moveTo>
                  <a:pt x="94487" y="0"/>
                </a:moveTo>
                <a:lnTo>
                  <a:pt x="94487" y="5143467"/>
                </a:lnTo>
              </a:path>
              <a:path w="378460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g object 29"/>
          <p:cNvSpPr/>
          <p:nvPr/>
        </p:nvSpPr>
        <p:spPr>
          <a:xfrm>
            <a:off x="3486912" y="0"/>
            <a:ext cx="283845" cy="5143500"/>
          </a:xfrm>
          <a:custGeom>
            <a:avLst/>
            <a:gdLst/>
            <a:ahLst/>
            <a:cxnLst/>
            <a:rect l="l" t="t" r="r" b="b"/>
            <a:pathLst>
              <a:path w="283845" h="5143500">
                <a:moveTo>
                  <a:pt x="283463" y="0"/>
                </a:moveTo>
                <a:lnTo>
                  <a:pt x="283463" y="5143467"/>
                </a:lnTo>
              </a:path>
              <a:path w="283845" h="5143500">
                <a:moveTo>
                  <a:pt x="188975" y="0"/>
                </a:moveTo>
                <a:lnTo>
                  <a:pt x="188975" y="5143467"/>
                </a:lnTo>
              </a:path>
              <a:path w="283845" h="5143500">
                <a:moveTo>
                  <a:pt x="96012" y="0"/>
                </a:moveTo>
                <a:lnTo>
                  <a:pt x="96012" y="5143467"/>
                </a:lnTo>
              </a:path>
              <a:path w="283845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g object 30"/>
          <p:cNvSpPr/>
          <p:nvPr/>
        </p:nvSpPr>
        <p:spPr>
          <a:xfrm>
            <a:off x="2734055" y="0"/>
            <a:ext cx="660400" cy="5143500"/>
          </a:xfrm>
          <a:custGeom>
            <a:avLst/>
            <a:gdLst/>
            <a:ahLst/>
            <a:cxnLst/>
            <a:rect l="l" t="t" r="r" b="b"/>
            <a:pathLst>
              <a:path w="660400" h="5143500">
                <a:moveTo>
                  <a:pt x="659892" y="0"/>
                </a:moveTo>
                <a:lnTo>
                  <a:pt x="659892" y="5143467"/>
                </a:lnTo>
              </a:path>
              <a:path w="660400" h="5143500">
                <a:moveTo>
                  <a:pt x="565404" y="0"/>
                </a:moveTo>
                <a:lnTo>
                  <a:pt x="565404" y="5143467"/>
                </a:lnTo>
              </a:path>
              <a:path w="660400" h="5143500">
                <a:moveTo>
                  <a:pt x="470916" y="0"/>
                </a:moveTo>
                <a:lnTo>
                  <a:pt x="470916" y="5143467"/>
                </a:lnTo>
              </a:path>
              <a:path w="660400" h="5143500">
                <a:moveTo>
                  <a:pt x="376427" y="0"/>
                </a:moveTo>
                <a:lnTo>
                  <a:pt x="376427" y="5143467"/>
                </a:lnTo>
              </a:path>
              <a:path w="660400" h="5143500">
                <a:moveTo>
                  <a:pt x="283463" y="0"/>
                </a:moveTo>
                <a:lnTo>
                  <a:pt x="283463" y="5143467"/>
                </a:lnTo>
              </a:path>
              <a:path w="660400" h="5143500">
                <a:moveTo>
                  <a:pt x="187451" y="0"/>
                </a:moveTo>
                <a:lnTo>
                  <a:pt x="187451" y="5143467"/>
                </a:lnTo>
              </a:path>
              <a:path w="660400" h="5143500">
                <a:moveTo>
                  <a:pt x="92963" y="0"/>
                </a:moveTo>
                <a:lnTo>
                  <a:pt x="92963" y="5143467"/>
                </a:lnTo>
              </a:path>
              <a:path w="660400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g object 31"/>
          <p:cNvSpPr/>
          <p:nvPr/>
        </p:nvSpPr>
        <p:spPr>
          <a:xfrm>
            <a:off x="2639567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g object 32"/>
          <p:cNvSpPr/>
          <p:nvPr/>
        </p:nvSpPr>
        <p:spPr>
          <a:xfrm>
            <a:off x="1979676" y="0"/>
            <a:ext cx="565785" cy="5143500"/>
          </a:xfrm>
          <a:custGeom>
            <a:avLst/>
            <a:gdLst/>
            <a:ahLst/>
            <a:cxnLst/>
            <a:rect l="l" t="t" r="r" b="b"/>
            <a:pathLst>
              <a:path w="565785" h="5143500">
                <a:moveTo>
                  <a:pt x="565404" y="0"/>
                </a:moveTo>
                <a:lnTo>
                  <a:pt x="565404" y="5143467"/>
                </a:lnTo>
              </a:path>
              <a:path w="565785" h="5143500">
                <a:moveTo>
                  <a:pt x="472440" y="0"/>
                </a:moveTo>
                <a:lnTo>
                  <a:pt x="472440" y="5143467"/>
                </a:lnTo>
              </a:path>
              <a:path w="565785" h="5143500">
                <a:moveTo>
                  <a:pt x="376428" y="0"/>
                </a:moveTo>
                <a:lnTo>
                  <a:pt x="376428" y="5143467"/>
                </a:lnTo>
              </a:path>
              <a:path w="565785" h="5143500">
                <a:moveTo>
                  <a:pt x="281940" y="0"/>
                </a:moveTo>
                <a:lnTo>
                  <a:pt x="281940" y="5143467"/>
                </a:lnTo>
              </a:path>
              <a:path w="565785" h="5143500">
                <a:moveTo>
                  <a:pt x="188975" y="0"/>
                </a:moveTo>
                <a:lnTo>
                  <a:pt x="188975" y="5143467"/>
                </a:lnTo>
              </a:path>
              <a:path w="565785" h="5143500">
                <a:moveTo>
                  <a:pt x="94487" y="0"/>
                </a:moveTo>
                <a:lnTo>
                  <a:pt x="94487" y="5143467"/>
                </a:lnTo>
              </a:path>
              <a:path w="565785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g object 33"/>
          <p:cNvSpPr/>
          <p:nvPr/>
        </p:nvSpPr>
        <p:spPr>
          <a:xfrm>
            <a:off x="1696211" y="0"/>
            <a:ext cx="189230" cy="5143500"/>
          </a:xfrm>
          <a:custGeom>
            <a:avLst/>
            <a:gdLst/>
            <a:ahLst/>
            <a:cxnLst/>
            <a:rect l="l" t="t" r="r" b="b"/>
            <a:pathLst>
              <a:path w="189230" h="5143500">
                <a:moveTo>
                  <a:pt x="188975" y="0"/>
                </a:moveTo>
                <a:lnTo>
                  <a:pt x="188975" y="5143467"/>
                </a:lnTo>
              </a:path>
              <a:path w="189230" h="5143500">
                <a:moveTo>
                  <a:pt x="94487" y="0"/>
                </a:moveTo>
                <a:lnTo>
                  <a:pt x="94487" y="5143467"/>
                </a:lnTo>
              </a:path>
              <a:path w="189230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g object 34"/>
          <p:cNvSpPr/>
          <p:nvPr/>
        </p:nvSpPr>
        <p:spPr>
          <a:xfrm>
            <a:off x="1414272" y="0"/>
            <a:ext cx="189230" cy="5143500"/>
          </a:xfrm>
          <a:custGeom>
            <a:avLst/>
            <a:gdLst/>
            <a:ahLst/>
            <a:cxnLst/>
            <a:rect l="l" t="t" r="r" b="b"/>
            <a:pathLst>
              <a:path w="189230" h="5143500">
                <a:moveTo>
                  <a:pt x="188975" y="0"/>
                </a:moveTo>
                <a:lnTo>
                  <a:pt x="188975" y="5143467"/>
                </a:lnTo>
              </a:path>
              <a:path w="189230" h="5143500">
                <a:moveTo>
                  <a:pt x="94487" y="0"/>
                </a:moveTo>
                <a:lnTo>
                  <a:pt x="94487" y="5143467"/>
                </a:lnTo>
              </a:path>
              <a:path w="189230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g object 35"/>
          <p:cNvSpPr/>
          <p:nvPr/>
        </p:nvSpPr>
        <p:spPr>
          <a:xfrm>
            <a:off x="1319783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g object 36"/>
          <p:cNvSpPr/>
          <p:nvPr/>
        </p:nvSpPr>
        <p:spPr>
          <a:xfrm>
            <a:off x="1130808" y="0"/>
            <a:ext cx="94615" cy="5143500"/>
          </a:xfrm>
          <a:custGeom>
            <a:avLst/>
            <a:gdLst/>
            <a:ahLst/>
            <a:cxnLst/>
            <a:rect l="l" t="t" r="r" b="b"/>
            <a:pathLst>
              <a:path w="94615" h="5143500">
                <a:moveTo>
                  <a:pt x="94487" y="0"/>
                </a:moveTo>
                <a:lnTo>
                  <a:pt x="94487" y="5143467"/>
                </a:lnTo>
              </a:path>
              <a:path w="94615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g object 37"/>
          <p:cNvSpPr/>
          <p:nvPr/>
        </p:nvSpPr>
        <p:spPr>
          <a:xfrm>
            <a:off x="943355" y="0"/>
            <a:ext cx="93345" cy="5143500"/>
          </a:xfrm>
          <a:custGeom>
            <a:avLst/>
            <a:gdLst/>
            <a:ahLst/>
            <a:cxnLst/>
            <a:rect l="l" t="t" r="r" b="b"/>
            <a:pathLst>
              <a:path w="93344" h="5143500">
                <a:moveTo>
                  <a:pt x="92963" y="0"/>
                </a:moveTo>
                <a:lnTo>
                  <a:pt x="92963" y="5143467"/>
                </a:lnTo>
              </a:path>
              <a:path w="93344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g object 38"/>
          <p:cNvSpPr/>
          <p:nvPr/>
        </p:nvSpPr>
        <p:spPr>
          <a:xfrm>
            <a:off x="754379" y="0"/>
            <a:ext cx="94615" cy="5143500"/>
          </a:xfrm>
          <a:custGeom>
            <a:avLst/>
            <a:gdLst/>
            <a:ahLst/>
            <a:cxnLst/>
            <a:rect l="l" t="t" r="r" b="b"/>
            <a:pathLst>
              <a:path w="94615" h="5143500">
                <a:moveTo>
                  <a:pt x="94488" y="0"/>
                </a:moveTo>
                <a:lnTo>
                  <a:pt x="94488" y="5143467"/>
                </a:lnTo>
              </a:path>
              <a:path w="94615"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g object 39"/>
          <p:cNvSpPr/>
          <p:nvPr/>
        </p:nvSpPr>
        <p:spPr>
          <a:xfrm>
            <a:off x="659891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g object 40"/>
          <p:cNvSpPr/>
          <p:nvPr/>
        </p:nvSpPr>
        <p:spPr>
          <a:xfrm>
            <a:off x="565404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g object 41"/>
          <p:cNvSpPr/>
          <p:nvPr/>
        </p:nvSpPr>
        <p:spPr>
          <a:xfrm>
            <a:off x="470916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bg object 42"/>
          <p:cNvSpPr/>
          <p:nvPr/>
        </p:nvSpPr>
        <p:spPr>
          <a:xfrm>
            <a:off x="377952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g object 43"/>
          <p:cNvSpPr/>
          <p:nvPr/>
        </p:nvSpPr>
        <p:spPr>
          <a:xfrm>
            <a:off x="283463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bg object 44"/>
          <p:cNvSpPr/>
          <p:nvPr/>
        </p:nvSpPr>
        <p:spPr>
          <a:xfrm>
            <a:off x="187452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bg object 45"/>
          <p:cNvSpPr/>
          <p:nvPr/>
        </p:nvSpPr>
        <p:spPr>
          <a:xfrm>
            <a:off x="94488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387221" y="19303"/>
            <a:ext cx="6904355" cy="12458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C00000"/>
                </a:solidFill>
                <a:latin typeface="Comic Sans MS"/>
                <a:cs typeface="Comic Sans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27024" y="1238452"/>
            <a:ext cx="7809865" cy="15392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C00000"/>
                </a:solidFill>
                <a:latin typeface="Comic Sans MS"/>
                <a:cs typeface="Comic Sans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3/22/2022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18" Type="http://schemas.openxmlformats.org/officeDocument/2006/relationships/image" Target="../media/image35.png"/><Relationship Id="rId3" Type="http://schemas.openxmlformats.org/officeDocument/2006/relationships/image" Target="../media/image20.png"/><Relationship Id="rId21" Type="http://schemas.openxmlformats.org/officeDocument/2006/relationships/image" Target="../media/image38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17" Type="http://schemas.openxmlformats.org/officeDocument/2006/relationships/image" Target="../media/image34.png"/><Relationship Id="rId2" Type="http://schemas.openxmlformats.org/officeDocument/2006/relationships/image" Target="../media/image19.png"/><Relationship Id="rId16" Type="http://schemas.openxmlformats.org/officeDocument/2006/relationships/image" Target="../media/image33.png"/><Relationship Id="rId20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5" Type="http://schemas.openxmlformats.org/officeDocument/2006/relationships/image" Target="../media/image32.png"/><Relationship Id="rId10" Type="http://schemas.openxmlformats.org/officeDocument/2006/relationships/image" Target="../media/image27.png"/><Relationship Id="rId19" Type="http://schemas.openxmlformats.org/officeDocument/2006/relationships/image" Target="../media/image36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Relationship Id="rId14" Type="http://schemas.openxmlformats.org/officeDocument/2006/relationships/image" Target="../media/image3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Relationship Id="rId9" Type="http://schemas.openxmlformats.org/officeDocument/2006/relationships/image" Target="../media/image46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48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4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48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4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3.png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48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4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48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4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57.png"/><Relationship Id="rId3" Type="http://schemas.openxmlformats.org/officeDocument/2006/relationships/image" Target="../media/image2.png"/><Relationship Id="rId7" Type="http://schemas.openxmlformats.org/officeDocument/2006/relationships/image" Target="../media/image49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11" Type="http://schemas.openxmlformats.org/officeDocument/2006/relationships/image" Target="../media/image56.png"/><Relationship Id="rId5" Type="http://schemas.openxmlformats.org/officeDocument/2006/relationships/image" Target="../media/image48.png"/><Relationship Id="rId10" Type="http://schemas.openxmlformats.org/officeDocument/2006/relationships/image" Target="../media/image55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12" Type="http://schemas.openxmlformats.org/officeDocument/2006/relationships/image" Target="../media/image5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60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12" Type="http://schemas.openxmlformats.org/officeDocument/2006/relationships/image" Target="../media/image5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61.png"/><Relationship Id="rId3" Type="http://schemas.openxmlformats.org/officeDocument/2006/relationships/image" Target="../media/image2.png"/><Relationship Id="rId7" Type="http://schemas.openxmlformats.org/officeDocument/2006/relationships/image" Target="../media/image48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63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49.png"/><Relationship Id="rId14" Type="http://schemas.openxmlformats.org/officeDocument/2006/relationships/image" Target="../media/image6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65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64.png"/><Relationship Id="rId17" Type="http://schemas.openxmlformats.org/officeDocument/2006/relationships/image" Target="../media/image69.png"/><Relationship Id="rId2" Type="http://schemas.openxmlformats.org/officeDocument/2006/relationships/image" Target="../media/image1.png"/><Relationship Id="rId16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67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6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70.png"/><Relationship Id="rId18" Type="http://schemas.openxmlformats.org/officeDocument/2006/relationships/image" Target="../media/image75.png"/><Relationship Id="rId3" Type="http://schemas.openxmlformats.org/officeDocument/2006/relationships/image" Target="../media/image2.png"/><Relationship Id="rId7" Type="http://schemas.openxmlformats.org/officeDocument/2006/relationships/image" Target="../media/image48.png"/><Relationship Id="rId12" Type="http://schemas.openxmlformats.org/officeDocument/2006/relationships/image" Target="../media/image11.png"/><Relationship Id="rId17" Type="http://schemas.openxmlformats.org/officeDocument/2006/relationships/image" Target="../media/image74.png"/><Relationship Id="rId2" Type="http://schemas.openxmlformats.org/officeDocument/2006/relationships/image" Target="../media/image1.png"/><Relationship Id="rId16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72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49.png"/><Relationship Id="rId14" Type="http://schemas.openxmlformats.org/officeDocument/2006/relationships/image" Target="../media/image7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76.png"/><Relationship Id="rId18" Type="http://schemas.openxmlformats.org/officeDocument/2006/relationships/image" Target="../media/image81.png"/><Relationship Id="rId3" Type="http://schemas.openxmlformats.org/officeDocument/2006/relationships/image" Target="../media/image2.png"/><Relationship Id="rId7" Type="http://schemas.openxmlformats.org/officeDocument/2006/relationships/image" Target="../media/image48.png"/><Relationship Id="rId12" Type="http://schemas.openxmlformats.org/officeDocument/2006/relationships/image" Target="../media/image11.png"/><Relationship Id="rId17" Type="http://schemas.openxmlformats.org/officeDocument/2006/relationships/image" Target="../media/image80.png"/><Relationship Id="rId2" Type="http://schemas.openxmlformats.org/officeDocument/2006/relationships/image" Target="../media/image1.png"/><Relationship Id="rId16" Type="http://schemas.openxmlformats.org/officeDocument/2006/relationships/image" Target="../media/image79.png"/><Relationship Id="rId20" Type="http://schemas.openxmlformats.org/officeDocument/2006/relationships/image" Target="../media/image8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78.png"/><Relationship Id="rId10" Type="http://schemas.openxmlformats.org/officeDocument/2006/relationships/image" Target="../media/image9.png"/><Relationship Id="rId19" Type="http://schemas.openxmlformats.org/officeDocument/2006/relationships/image" Target="../media/image82.png"/><Relationship Id="rId4" Type="http://schemas.openxmlformats.org/officeDocument/2006/relationships/image" Target="../media/image3.png"/><Relationship Id="rId9" Type="http://schemas.openxmlformats.org/officeDocument/2006/relationships/image" Target="../media/image49.png"/><Relationship Id="rId14" Type="http://schemas.openxmlformats.org/officeDocument/2006/relationships/image" Target="../media/image7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8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png"/><Relationship Id="rId11" Type="http://schemas.openxmlformats.org/officeDocument/2006/relationships/image" Target="../media/image10.png"/><Relationship Id="rId5" Type="http://schemas.openxmlformats.org/officeDocument/2006/relationships/image" Target="../media/image84.png"/><Relationship Id="rId15" Type="http://schemas.openxmlformats.org/officeDocument/2006/relationships/image" Target="../media/image88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49.png"/><Relationship Id="rId14" Type="http://schemas.openxmlformats.org/officeDocument/2006/relationships/image" Target="../media/image8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89.png"/><Relationship Id="rId3" Type="http://schemas.openxmlformats.org/officeDocument/2006/relationships/image" Target="../media/image2.png"/><Relationship Id="rId7" Type="http://schemas.openxmlformats.org/officeDocument/2006/relationships/image" Target="../media/image48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6" Type="http://schemas.openxmlformats.org/officeDocument/2006/relationships/image" Target="../media/image9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91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49.png"/><Relationship Id="rId14" Type="http://schemas.openxmlformats.org/officeDocument/2006/relationships/image" Target="../media/image9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93.jpg"/><Relationship Id="rId3" Type="http://schemas.openxmlformats.org/officeDocument/2006/relationships/image" Target="../media/image2.png"/><Relationship Id="rId7" Type="http://schemas.openxmlformats.org/officeDocument/2006/relationships/image" Target="../media/image48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95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49.png"/><Relationship Id="rId14" Type="http://schemas.openxmlformats.org/officeDocument/2006/relationships/image" Target="../media/image94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9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1.png"/><Relationship Id="rId5" Type="http://schemas.openxmlformats.org/officeDocument/2006/relationships/image" Target="../media/image4.png"/><Relationship Id="rId10" Type="http://schemas.openxmlformats.org/officeDocument/2006/relationships/image" Target="../media/image10.png"/><Relationship Id="rId4" Type="http://schemas.openxmlformats.org/officeDocument/2006/relationships/image" Target="../media/image3.png"/><Relationship Id="rId9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49.png"/><Relationship Id="rId12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11" Type="http://schemas.openxmlformats.org/officeDocument/2006/relationships/image" Target="../media/image2.png"/><Relationship Id="rId5" Type="http://schemas.openxmlformats.org/officeDocument/2006/relationships/image" Target="../media/image48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png"/><Relationship Id="rId7" Type="http://schemas.openxmlformats.org/officeDocument/2006/relationships/image" Target="../media/image49.png"/><Relationship Id="rId12" Type="http://schemas.openxmlformats.org/officeDocument/2006/relationships/image" Target="../media/image9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97.png"/><Relationship Id="rId5" Type="http://schemas.openxmlformats.org/officeDocument/2006/relationships/image" Target="../media/image5.png"/><Relationship Id="rId10" Type="http://schemas.openxmlformats.org/officeDocument/2006/relationships/image" Target="../media/image11.png"/><Relationship Id="rId4" Type="http://schemas.openxmlformats.org/officeDocument/2006/relationships/image" Target="../media/image4.png"/><Relationship Id="rId9" Type="http://schemas.openxmlformats.org/officeDocument/2006/relationships/image" Target="../media/image10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png"/><Relationship Id="rId3" Type="http://schemas.openxmlformats.org/officeDocument/2006/relationships/image" Target="../media/image100.png"/><Relationship Id="rId7" Type="http://schemas.openxmlformats.org/officeDocument/2006/relationships/image" Target="../media/image104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3.png"/><Relationship Id="rId5" Type="http://schemas.openxmlformats.org/officeDocument/2006/relationships/image" Target="../media/image102.png"/><Relationship Id="rId4" Type="http://schemas.openxmlformats.org/officeDocument/2006/relationships/image" Target="../media/image101.png"/><Relationship Id="rId9" Type="http://schemas.openxmlformats.org/officeDocument/2006/relationships/image" Target="../media/image106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07.png"/><Relationship Id="rId3" Type="http://schemas.openxmlformats.org/officeDocument/2006/relationships/image" Target="../media/image2.png"/><Relationship Id="rId7" Type="http://schemas.openxmlformats.org/officeDocument/2006/relationships/image" Target="../media/image48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49.png"/><Relationship Id="rId14" Type="http://schemas.openxmlformats.org/officeDocument/2006/relationships/image" Target="../media/image10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23950" y="4220208"/>
            <a:ext cx="793953" cy="923290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0" y="3052572"/>
            <a:ext cx="723900" cy="891540"/>
          </a:xfrm>
          <a:custGeom>
            <a:avLst/>
            <a:gdLst/>
            <a:ahLst/>
            <a:cxnLst/>
            <a:rect l="l" t="t" r="r" b="b"/>
            <a:pathLst>
              <a:path w="723900" h="891539">
                <a:moveTo>
                  <a:pt x="472503" y="0"/>
                </a:moveTo>
                <a:lnTo>
                  <a:pt x="468795" y="0"/>
                </a:lnTo>
                <a:lnTo>
                  <a:pt x="465150" y="1904"/>
                </a:lnTo>
                <a:lnTo>
                  <a:pt x="443128" y="44195"/>
                </a:lnTo>
                <a:lnTo>
                  <a:pt x="426618" y="104775"/>
                </a:lnTo>
                <a:lnTo>
                  <a:pt x="426618" y="110235"/>
                </a:lnTo>
                <a:lnTo>
                  <a:pt x="428421" y="115823"/>
                </a:lnTo>
                <a:lnTo>
                  <a:pt x="432130" y="117601"/>
                </a:lnTo>
                <a:lnTo>
                  <a:pt x="435775" y="119506"/>
                </a:lnTo>
                <a:lnTo>
                  <a:pt x="439432" y="121284"/>
                </a:lnTo>
                <a:lnTo>
                  <a:pt x="444931" y="119506"/>
                </a:lnTo>
                <a:lnTo>
                  <a:pt x="448640" y="115823"/>
                </a:lnTo>
                <a:lnTo>
                  <a:pt x="452285" y="112140"/>
                </a:lnTo>
                <a:lnTo>
                  <a:pt x="454139" y="102996"/>
                </a:lnTo>
                <a:lnTo>
                  <a:pt x="454139" y="99313"/>
                </a:lnTo>
                <a:lnTo>
                  <a:pt x="465150" y="57022"/>
                </a:lnTo>
                <a:lnTo>
                  <a:pt x="474306" y="31241"/>
                </a:lnTo>
                <a:lnTo>
                  <a:pt x="478002" y="5587"/>
                </a:lnTo>
                <a:lnTo>
                  <a:pt x="476148" y="1904"/>
                </a:lnTo>
                <a:lnTo>
                  <a:pt x="472503" y="0"/>
                </a:lnTo>
                <a:close/>
              </a:path>
              <a:path w="723900" h="891539">
                <a:moveTo>
                  <a:pt x="206960" y="779729"/>
                </a:moveTo>
                <a:lnTo>
                  <a:pt x="120143" y="779729"/>
                </a:lnTo>
                <a:lnTo>
                  <a:pt x="145808" y="787349"/>
                </a:lnTo>
                <a:lnTo>
                  <a:pt x="142151" y="792429"/>
                </a:lnTo>
                <a:lnTo>
                  <a:pt x="138506" y="800049"/>
                </a:lnTo>
                <a:lnTo>
                  <a:pt x="138506" y="819099"/>
                </a:lnTo>
                <a:lnTo>
                  <a:pt x="142151" y="827989"/>
                </a:lnTo>
                <a:lnTo>
                  <a:pt x="145808" y="835609"/>
                </a:lnTo>
                <a:lnTo>
                  <a:pt x="149504" y="841959"/>
                </a:lnTo>
                <a:lnTo>
                  <a:pt x="156819" y="845769"/>
                </a:lnTo>
                <a:lnTo>
                  <a:pt x="155016" y="849579"/>
                </a:lnTo>
                <a:lnTo>
                  <a:pt x="156819" y="853389"/>
                </a:lnTo>
                <a:lnTo>
                  <a:pt x="158661" y="855929"/>
                </a:lnTo>
                <a:lnTo>
                  <a:pt x="162318" y="857199"/>
                </a:lnTo>
                <a:lnTo>
                  <a:pt x="171526" y="861009"/>
                </a:lnTo>
                <a:lnTo>
                  <a:pt x="182524" y="866089"/>
                </a:lnTo>
                <a:lnTo>
                  <a:pt x="206400" y="872439"/>
                </a:lnTo>
                <a:lnTo>
                  <a:pt x="211899" y="873709"/>
                </a:lnTo>
                <a:lnTo>
                  <a:pt x="221056" y="874979"/>
                </a:lnTo>
                <a:lnTo>
                  <a:pt x="257771" y="886409"/>
                </a:lnTo>
                <a:lnTo>
                  <a:pt x="276136" y="890219"/>
                </a:lnTo>
                <a:lnTo>
                  <a:pt x="285292" y="891489"/>
                </a:lnTo>
                <a:lnTo>
                  <a:pt x="294500" y="890219"/>
                </a:lnTo>
                <a:lnTo>
                  <a:pt x="298145" y="888949"/>
                </a:lnTo>
                <a:lnTo>
                  <a:pt x="299999" y="886409"/>
                </a:lnTo>
                <a:lnTo>
                  <a:pt x="299999" y="882599"/>
                </a:lnTo>
                <a:lnTo>
                  <a:pt x="298145" y="878789"/>
                </a:lnTo>
                <a:lnTo>
                  <a:pt x="308305" y="868629"/>
                </a:lnTo>
                <a:lnTo>
                  <a:pt x="281635" y="868629"/>
                </a:lnTo>
                <a:lnTo>
                  <a:pt x="265125" y="864819"/>
                </a:lnTo>
                <a:lnTo>
                  <a:pt x="266928" y="861009"/>
                </a:lnTo>
                <a:lnTo>
                  <a:pt x="265125" y="858469"/>
                </a:lnTo>
                <a:lnTo>
                  <a:pt x="241261" y="858469"/>
                </a:lnTo>
                <a:lnTo>
                  <a:pt x="232054" y="855929"/>
                </a:lnTo>
                <a:lnTo>
                  <a:pt x="233908" y="852119"/>
                </a:lnTo>
                <a:lnTo>
                  <a:pt x="233908" y="849579"/>
                </a:lnTo>
                <a:lnTo>
                  <a:pt x="211899" y="849579"/>
                </a:lnTo>
                <a:lnTo>
                  <a:pt x="204546" y="848309"/>
                </a:lnTo>
                <a:lnTo>
                  <a:pt x="208216" y="844499"/>
                </a:lnTo>
                <a:lnTo>
                  <a:pt x="184378" y="844499"/>
                </a:lnTo>
                <a:lnTo>
                  <a:pt x="175171" y="840689"/>
                </a:lnTo>
                <a:lnTo>
                  <a:pt x="178879" y="836879"/>
                </a:lnTo>
                <a:lnTo>
                  <a:pt x="198909" y="820369"/>
                </a:lnTo>
                <a:lnTo>
                  <a:pt x="173380" y="820369"/>
                </a:lnTo>
                <a:lnTo>
                  <a:pt x="175321" y="816559"/>
                </a:lnTo>
                <a:lnTo>
                  <a:pt x="156819" y="816559"/>
                </a:lnTo>
                <a:lnTo>
                  <a:pt x="156819" y="815289"/>
                </a:lnTo>
                <a:lnTo>
                  <a:pt x="155016" y="808939"/>
                </a:lnTo>
                <a:lnTo>
                  <a:pt x="155016" y="788619"/>
                </a:lnTo>
                <a:lnTo>
                  <a:pt x="235042" y="788619"/>
                </a:lnTo>
                <a:lnTo>
                  <a:pt x="206960" y="779729"/>
                </a:lnTo>
                <a:close/>
              </a:path>
              <a:path w="723900" h="891539">
                <a:moveTo>
                  <a:pt x="256382" y="725119"/>
                </a:moveTo>
                <a:lnTo>
                  <a:pt x="149504" y="725119"/>
                </a:lnTo>
                <a:lnTo>
                  <a:pt x="175171" y="726389"/>
                </a:lnTo>
                <a:lnTo>
                  <a:pt x="210045" y="735279"/>
                </a:lnTo>
                <a:lnTo>
                  <a:pt x="244919" y="745439"/>
                </a:lnTo>
                <a:lnTo>
                  <a:pt x="312801" y="769569"/>
                </a:lnTo>
                <a:lnTo>
                  <a:pt x="344030" y="779729"/>
                </a:lnTo>
                <a:lnTo>
                  <a:pt x="377050" y="791159"/>
                </a:lnTo>
                <a:lnTo>
                  <a:pt x="378891" y="794969"/>
                </a:lnTo>
                <a:lnTo>
                  <a:pt x="380746" y="796239"/>
                </a:lnTo>
                <a:lnTo>
                  <a:pt x="384403" y="800049"/>
                </a:lnTo>
                <a:lnTo>
                  <a:pt x="389902" y="800049"/>
                </a:lnTo>
                <a:lnTo>
                  <a:pt x="388048" y="805129"/>
                </a:lnTo>
                <a:lnTo>
                  <a:pt x="384403" y="812749"/>
                </a:lnTo>
                <a:lnTo>
                  <a:pt x="377050" y="821639"/>
                </a:lnTo>
                <a:lnTo>
                  <a:pt x="369697" y="827989"/>
                </a:lnTo>
                <a:lnTo>
                  <a:pt x="362381" y="831799"/>
                </a:lnTo>
                <a:lnTo>
                  <a:pt x="296291" y="831799"/>
                </a:lnTo>
                <a:lnTo>
                  <a:pt x="312801" y="836879"/>
                </a:lnTo>
                <a:lnTo>
                  <a:pt x="299999" y="848309"/>
                </a:lnTo>
                <a:lnTo>
                  <a:pt x="281635" y="868629"/>
                </a:lnTo>
                <a:lnTo>
                  <a:pt x="308305" y="868629"/>
                </a:lnTo>
                <a:lnTo>
                  <a:pt x="314655" y="862279"/>
                </a:lnTo>
                <a:lnTo>
                  <a:pt x="329311" y="844499"/>
                </a:lnTo>
                <a:lnTo>
                  <a:pt x="383470" y="844499"/>
                </a:lnTo>
                <a:lnTo>
                  <a:pt x="406412" y="808939"/>
                </a:lnTo>
                <a:lnTo>
                  <a:pt x="408266" y="796239"/>
                </a:lnTo>
                <a:lnTo>
                  <a:pt x="406412" y="787349"/>
                </a:lnTo>
                <a:lnTo>
                  <a:pt x="402755" y="782269"/>
                </a:lnTo>
                <a:lnTo>
                  <a:pt x="400913" y="778459"/>
                </a:lnTo>
                <a:lnTo>
                  <a:pt x="404558" y="772109"/>
                </a:lnTo>
                <a:lnTo>
                  <a:pt x="406763" y="769569"/>
                </a:lnTo>
                <a:lnTo>
                  <a:pt x="380746" y="769569"/>
                </a:lnTo>
                <a:lnTo>
                  <a:pt x="344030" y="754329"/>
                </a:lnTo>
                <a:lnTo>
                  <a:pt x="261429" y="726389"/>
                </a:lnTo>
                <a:lnTo>
                  <a:pt x="256382" y="725119"/>
                </a:lnTo>
                <a:close/>
              </a:path>
              <a:path w="723900" h="891539">
                <a:moveTo>
                  <a:pt x="333019" y="820369"/>
                </a:moveTo>
                <a:lnTo>
                  <a:pt x="261429" y="820369"/>
                </a:lnTo>
                <a:lnTo>
                  <a:pt x="287147" y="829259"/>
                </a:lnTo>
                <a:lnTo>
                  <a:pt x="263283" y="841959"/>
                </a:lnTo>
                <a:lnTo>
                  <a:pt x="252272" y="849579"/>
                </a:lnTo>
                <a:lnTo>
                  <a:pt x="241261" y="858469"/>
                </a:lnTo>
                <a:lnTo>
                  <a:pt x="265125" y="858469"/>
                </a:lnTo>
                <a:lnTo>
                  <a:pt x="279793" y="844499"/>
                </a:lnTo>
                <a:lnTo>
                  <a:pt x="296291" y="831799"/>
                </a:lnTo>
                <a:lnTo>
                  <a:pt x="362381" y="831799"/>
                </a:lnTo>
                <a:lnTo>
                  <a:pt x="333019" y="820369"/>
                </a:lnTo>
                <a:close/>
              </a:path>
              <a:path w="723900" h="891539">
                <a:moveTo>
                  <a:pt x="383470" y="844499"/>
                </a:moveTo>
                <a:lnTo>
                  <a:pt x="329311" y="844499"/>
                </a:lnTo>
                <a:lnTo>
                  <a:pt x="358686" y="853389"/>
                </a:lnTo>
                <a:lnTo>
                  <a:pt x="364185" y="853389"/>
                </a:lnTo>
                <a:lnTo>
                  <a:pt x="369697" y="852119"/>
                </a:lnTo>
                <a:lnTo>
                  <a:pt x="378891" y="848309"/>
                </a:lnTo>
                <a:lnTo>
                  <a:pt x="383470" y="844499"/>
                </a:lnTo>
                <a:close/>
              </a:path>
              <a:path w="723900" h="891539">
                <a:moveTo>
                  <a:pt x="313444" y="812749"/>
                </a:moveTo>
                <a:lnTo>
                  <a:pt x="241261" y="812749"/>
                </a:lnTo>
                <a:lnTo>
                  <a:pt x="252272" y="816559"/>
                </a:lnTo>
                <a:lnTo>
                  <a:pt x="252272" y="819099"/>
                </a:lnTo>
                <a:lnTo>
                  <a:pt x="239407" y="824179"/>
                </a:lnTo>
                <a:lnTo>
                  <a:pt x="228409" y="831799"/>
                </a:lnTo>
                <a:lnTo>
                  <a:pt x="219252" y="839419"/>
                </a:lnTo>
                <a:lnTo>
                  <a:pt x="211899" y="849579"/>
                </a:lnTo>
                <a:lnTo>
                  <a:pt x="233908" y="849579"/>
                </a:lnTo>
                <a:lnTo>
                  <a:pt x="233908" y="845769"/>
                </a:lnTo>
                <a:lnTo>
                  <a:pt x="246773" y="833069"/>
                </a:lnTo>
                <a:lnTo>
                  <a:pt x="261429" y="821639"/>
                </a:lnTo>
                <a:lnTo>
                  <a:pt x="261429" y="820369"/>
                </a:lnTo>
                <a:lnTo>
                  <a:pt x="333019" y="820369"/>
                </a:lnTo>
                <a:lnTo>
                  <a:pt x="313444" y="812749"/>
                </a:lnTo>
                <a:close/>
              </a:path>
              <a:path w="723900" h="891539">
                <a:moveTo>
                  <a:pt x="290673" y="805129"/>
                </a:moveTo>
                <a:lnTo>
                  <a:pt x="217398" y="805129"/>
                </a:lnTo>
                <a:lnTo>
                  <a:pt x="228409" y="808939"/>
                </a:lnTo>
                <a:lnTo>
                  <a:pt x="217398" y="816559"/>
                </a:lnTo>
                <a:lnTo>
                  <a:pt x="204546" y="824179"/>
                </a:lnTo>
                <a:lnTo>
                  <a:pt x="193535" y="833069"/>
                </a:lnTo>
                <a:lnTo>
                  <a:pt x="184378" y="844499"/>
                </a:lnTo>
                <a:lnTo>
                  <a:pt x="208216" y="844499"/>
                </a:lnTo>
                <a:lnTo>
                  <a:pt x="222897" y="829259"/>
                </a:lnTo>
                <a:lnTo>
                  <a:pt x="241261" y="812749"/>
                </a:lnTo>
                <a:lnTo>
                  <a:pt x="313444" y="812749"/>
                </a:lnTo>
                <a:lnTo>
                  <a:pt x="303657" y="808939"/>
                </a:lnTo>
                <a:lnTo>
                  <a:pt x="290673" y="805129"/>
                </a:lnTo>
                <a:close/>
              </a:path>
              <a:path w="723900" h="891539">
                <a:moveTo>
                  <a:pt x="269033" y="798779"/>
                </a:moveTo>
                <a:lnTo>
                  <a:pt x="184378" y="798779"/>
                </a:lnTo>
                <a:lnTo>
                  <a:pt x="199034" y="802589"/>
                </a:lnTo>
                <a:lnTo>
                  <a:pt x="186182" y="808939"/>
                </a:lnTo>
                <a:lnTo>
                  <a:pt x="173380" y="820369"/>
                </a:lnTo>
                <a:lnTo>
                  <a:pt x="198909" y="820369"/>
                </a:lnTo>
                <a:lnTo>
                  <a:pt x="217398" y="805129"/>
                </a:lnTo>
                <a:lnTo>
                  <a:pt x="290673" y="805129"/>
                </a:lnTo>
                <a:lnTo>
                  <a:pt x="269033" y="798779"/>
                </a:lnTo>
                <a:close/>
              </a:path>
              <a:path w="723900" h="891539">
                <a:moveTo>
                  <a:pt x="235042" y="788619"/>
                </a:moveTo>
                <a:lnTo>
                  <a:pt x="155016" y="788619"/>
                </a:lnTo>
                <a:lnTo>
                  <a:pt x="177025" y="794969"/>
                </a:lnTo>
                <a:lnTo>
                  <a:pt x="166014" y="805129"/>
                </a:lnTo>
                <a:lnTo>
                  <a:pt x="156819" y="816559"/>
                </a:lnTo>
                <a:lnTo>
                  <a:pt x="175321" y="816559"/>
                </a:lnTo>
                <a:lnTo>
                  <a:pt x="184378" y="798779"/>
                </a:lnTo>
                <a:lnTo>
                  <a:pt x="269033" y="798779"/>
                </a:lnTo>
                <a:lnTo>
                  <a:pt x="243065" y="791159"/>
                </a:lnTo>
                <a:lnTo>
                  <a:pt x="235042" y="788619"/>
                </a:lnTo>
                <a:close/>
              </a:path>
              <a:path w="723900" h="891539">
                <a:moveTo>
                  <a:pt x="344030" y="134569"/>
                </a:moveTo>
                <a:lnTo>
                  <a:pt x="327520" y="137109"/>
                </a:lnTo>
                <a:lnTo>
                  <a:pt x="311010" y="138379"/>
                </a:lnTo>
                <a:lnTo>
                  <a:pt x="294500" y="142189"/>
                </a:lnTo>
                <a:lnTo>
                  <a:pt x="279793" y="145999"/>
                </a:lnTo>
                <a:lnTo>
                  <a:pt x="263283" y="151079"/>
                </a:lnTo>
                <a:lnTo>
                  <a:pt x="233908" y="166319"/>
                </a:lnTo>
                <a:lnTo>
                  <a:pt x="221056" y="177749"/>
                </a:lnTo>
                <a:lnTo>
                  <a:pt x="193535" y="199339"/>
                </a:lnTo>
                <a:lnTo>
                  <a:pt x="182524" y="212039"/>
                </a:lnTo>
                <a:lnTo>
                  <a:pt x="171526" y="227279"/>
                </a:lnTo>
                <a:lnTo>
                  <a:pt x="160515" y="239979"/>
                </a:lnTo>
                <a:lnTo>
                  <a:pt x="151307" y="256489"/>
                </a:lnTo>
                <a:lnTo>
                  <a:pt x="142151" y="270459"/>
                </a:lnTo>
                <a:lnTo>
                  <a:pt x="134797" y="286969"/>
                </a:lnTo>
                <a:lnTo>
                  <a:pt x="129298" y="309829"/>
                </a:lnTo>
                <a:lnTo>
                  <a:pt x="125646" y="331419"/>
                </a:lnTo>
                <a:lnTo>
                  <a:pt x="123795" y="353009"/>
                </a:lnTo>
                <a:lnTo>
                  <a:pt x="123795" y="377139"/>
                </a:lnTo>
                <a:lnTo>
                  <a:pt x="127444" y="399999"/>
                </a:lnTo>
                <a:lnTo>
                  <a:pt x="131152" y="422859"/>
                </a:lnTo>
                <a:lnTo>
                  <a:pt x="140309" y="467309"/>
                </a:lnTo>
                <a:lnTo>
                  <a:pt x="147662" y="516839"/>
                </a:lnTo>
                <a:lnTo>
                  <a:pt x="151307" y="540969"/>
                </a:lnTo>
                <a:lnTo>
                  <a:pt x="152966" y="562559"/>
                </a:lnTo>
                <a:lnTo>
                  <a:pt x="153064" y="566369"/>
                </a:lnTo>
                <a:lnTo>
                  <a:pt x="151307" y="589229"/>
                </a:lnTo>
                <a:lnTo>
                  <a:pt x="147662" y="613359"/>
                </a:lnTo>
                <a:lnTo>
                  <a:pt x="142151" y="632409"/>
                </a:lnTo>
                <a:lnTo>
                  <a:pt x="133007" y="655269"/>
                </a:lnTo>
                <a:lnTo>
                  <a:pt x="121944" y="659079"/>
                </a:lnTo>
                <a:lnTo>
                  <a:pt x="114640" y="665429"/>
                </a:lnTo>
                <a:lnTo>
                  <a:pt x="107285" y="673049"/>
                </a:lnTo>
                <a:lnTo>
                  <a:pt x="103633" y="684479"/>
                </a:lnTo>
                <a:lnTo>
                  <a:pt x="103633" y="693369"/>
                </a:lnTo>
                <a:lnTo>
                  <a:pt x="105434" y="700989"/>
                </a:lnTo>
                <a:lnTo>
                  <a:pt x="109136" y="709879"/>
                </a:lnTo>
                <a:lnTo>
                  <a:pt x="112788" y="716229"/>
                </a:lnTo>
                <a:lnTo>
                  <a:pt x="109136" y="718769"/>
                </a:lnTo>
                <a:lnTo>
                  <a:pt x="105434" y="722579"/>
                </a:lnTo>
                <a:lnTo>
                  <a:pt x="98130" y="735279"/>
                </a:lnTo>
                <a:lnTo>
                  <a:pt x="94428" y="754329"/>
                </a:lnTo>
                <a:lnTo>
                  <a:pt x="94428" y="761949"/>
                </a:lnTo>
                <a:lnTo>
                  <a:pt x="96278" y="770839"/>
                </a:lnTo>
                <a:lnTo>
                  <a:pt x="101782" y="775919"/>
                </a:lnTo>
                <a:lnTo>
                  <a:pt x="107285" y="782269"/>
                </a:lnTo>
                <a:lnTo>
                  <a:pt x="112788" y="783539"/>
                </a:lnTo>
                <a:lnTo>
                  <a:pt x="116441" y="782269"/>
                </a:lnTo>
                <a:lnTo>
                  <a:pt x="118291" y="779729"/>
                </a:lnTo>
                <a:lnTo>
                  <a:pt x="206960" y="779729"/>
                </a:lnTo>
                <a:lnTo>
                  <a:pt x="178879" y="770839"/>
                </a:lnTo>
                <a:lnTo>
                  <a:pt x="145808" y="763219"/>
                </a:lnTo>
                <a:lnTo>
                  <a:pt x="114640" y="758139"/>
                </a:lnTo>
                <a:lnTo>
                  <a:pt x="114640" y="745439"/>
                </a:lnTo>
                <a:lnTo>
                  <a:pt x="118291" y="735279"/>
                </a:lnTo>
                <a:lnTo>
                  <a:pt x="123795" y="730199"/>
                </a:lnTo>
                <a:lnTo>
                  <a:pt x="127444" y="726389"/>
                </a:lnTo>
                <a:lnTo>
                  <a:pt x="144005" y="726389"/>
                </a:lnTo>
                <a:lnTo>
                  <a:pt x="149504" y="725119"/>
                </a:lnTo>
                <a:lnTo>
                  <a:pt x="256382" y="725119"/>
                </a:lnTo>
                <a:lnTo>
                  <a:pt x="180682" y="706069"/>
                </a:lnTo>
                <a:lnTo>
                  <a:pt x="172728" y="704799"/>
                </a:lnTo>
                <a:lnTo>
                  <a:pt x="134797" y="704799"/>
                </a:lnTo>
                <a:lnTo>
                  <a:pt x="129298" y="702259"/>
                </a:lnTo>
                <a:lnTo>
                  <a:pt x="125646" y="699719"/>
                </a:lnTo>
                <a:lnTo>
                  <a:pt x="123795" y="693369"/>
                </a:lnTo>
                <a:lnTo>
                  <a:pt x="123795" y="683209"/>
                </a:lnTo>
                <a:lnTo>
                  <a:pt x="127444" y="679399"/>
                </a:lnTo>
                <a:lnTo>
                  <a:pt x="133007" y="675589"/>
                </a:lnTo>
                <a:lnTo>
                  <a:pt x="138506" y="673049"/>
                </a:lnTo>
                <a:lnTo>
                  <a:pt x="228182" y="673049"/>
                </a:lnTo>
                <a:lnTo>
                  <a:pt x="219252" y="669239"/>
                </a:lnTo>
                <a:lnTo>
                  <a:pt x="197192" y="662889"/>
                </a:lnTo>
                <a:lnTo>
                  <a:pt x="173380" y="659079"/>
                </a:lnTo>
                <a:lnTo>
                  <a:pt x="151307" y="659079"/>
                </a:lnTo>
                <a:lnTo>
                  <a:pt x="158661" y="646379"/>
                </a:lnTo>
                <a:lnTo>
                  <a:pt x="169672" y="619709"/>
                </a:lnTo>
                <a:lnTo>
                  <a:pt x="173380" y="605739"/>
                </a:lnTo>
                <a:lnTo>
                  <a:pt x="177025" y="576529"/>
                </a:lnTo>
                <a:lnTo>
                  <a:pt x="177025" y="546049"/>
                </a:lnTo>
                <a:lnTo>
                  <a:pt x="173380" y="509219"/>
                </a:lnTo>
                <a:lnTo>
                  <a:pt x="167817" y="473659"/>
                </a:lnTo>
                <a:lnTo>
                  <a:pt x="160515" y="436829"/>
                </a:lnTo>
                <a:lnTo>
                  <a:pt x="153162" y="399999"/>
                </a:lnTo>
                <a:lnTo>
                  <a:pt x="151307" y="380949"/>
                </a:lnTo>
                <a:lnTo>
                  <a:pt x="151307" y="342849"/>
                </a:lnTo>
                <a:lnTo>
                  <a:pt x="153162" y="323799"/>
                </a:lnTo>
                <a:lnTo>
                  <a:pt x="156819" y="306019"/>
                </a:lnTo>
                <a:lnTo>
                  <a:pt x="171526" y="272999"/>
                </a:lnTo>
                <a:lnTo>
                  <a:pt x="180682" y="253949"/>
                </a:lnTo>
                <a:lnTo>
                  <a:pt x="193535" y="239979"/>
                </a:lnTo>
                <a:lnTo>
                  <a:pt x="204546" y="224739"/>
                </a:lnTo>
                <a:lnTo>
                  <a:pt x="246773" y="190449"/>
                </a:lnTo>
                <a:lnTo>
                  <a:pt x="281635" y="173939"/>
                </a:lnTo>
                <a:lnTo>
                  <a:pt x="298145" y="167589"/>
                </a:lnTo>
                <a:lnTo>
                  <a:pt x="316509" y="163779"/>
                </a:lnTo>
                <a:lnTo>
                  <a:pt x="333019" y="162509"/>
                </a:lnTo>
                <a:lnTo>
                  <a:pt x="351383" y="159969"/>
                </a:lnTo>
                <a:lnTo>
                  <a:pt x="461840" y="159969"/>
                </a:lnTo>
                <a:lnTo>
                  <a:pt x="441286" y="151079"/>
                </a:lnTo>
                <a:lnTo>
                  <a:pt x="410070" y="142189"/>
                </a:lnTo>
                <a:lnTo>
                  <a:pt x="377050" y="137109"/>
                </a:lnTo>
                <a:lnTo>
                  <a:pt x="344030" y="134569"/>
                </a:lnTo>
                <a:close/>
              </a:path>
              <a:path w="723900" h="891539">
                <a:moveTo>
                  <a:pt x="228182" y="673049"/>
                </a:moveTo>
                <a:lnTo>
                  <a:pt x="140309" y="673049"/>
                </a:lnTo>
                <a:lnTo>
                  <a:pt x="173380" y="679399"/>
                </a:lnTo>
                <a:lnTo>
                  <a:pt x="204546" y="688289"/>
                </a:lnTo>
                <a:lnTo>
                  <a:pt x="239407" y="699719"/>
                </a:lnTo>
                <a:lnTo>
                  <a:pt x="272427" y="712419"/>
                </a:lnTo>
                <a:lnTo>
                  <a:pt x="285292" y="716229"/>
                </a:lnTo>
                <a:lnTo>
                  <a:pt x="327520" y="721309"/>
                </a:lnTo>
                <a:lnTo>
                  <a:pt x="378891" y="734009"/>
                </a:lnTo>
                <a:lnTo>
                  <a:pt x="380746" y="741629"/>
                </a:lnTo>
                <a:lnTo>
                  <a:pt x="384403" y="745439"/>
                </a:lnTo>
                <a:lnTo>
                  <a:pt x="389902" y="746709"/>
                </a:lnTo>
                <a:lnTo>
                  <a:pt x="395401" y="746709"/>
                </a:lnTo>
                <a:lnTo>
                  <a:pt x="395401" y="753059"/>
                </a:lnTo>
                <a:lnTo>
                  <a:pt x="393560" y="759409"/>
                </a:lnTo>
                <a:lnTo>
                  <a:pt x="388048" y="763219"/>
                </a:lnTo>
                <a:lnTo>
                  <a:pt x="380746" y="769569"/>
                </a:lnTo>
                <a:lnTo>
                  <a:pt x="406763" y="769569"/>
                </a:lnTo>
                <a:lnTo>
                  <a:pt x="410070" y="765759"/>
                </a:lnTo>
                <a:lnTo>
                  <a:pt x="411911" y="758139"/>
                </a:lnTo>
                <a:lnTo>
                  <a:pt x="413766" y="753059"/>
                </a:lnTo>
                <a:lnTo>
                  <a:pt x="417423" y="749249"/>
                </a:lnTo>
                <a:lnTo>
                  <a:pt x="421119" y="745439"/>
                </a:lnTo>
                <a:lnTo>
                  <a:pt x="421119" y="741629"/>
                </a:lnTo>
                <a:lnTo>
                  <a:pt x="419265" y="735279"/>
                </a:lnTo>
                <a:lnTo>
                  <a:pt x="411911" y="728929"/>
                </a:lnTo>
                <a:lnTo>
                  <a:pt x="404558" y="721309"/>
                </a:lnTo>
                <a:lnTo>
                  <a:pt x="404558" y="708609"/>
                </a:lnTo>
                <a:lnTo>
                  <a:pt x="378891" y="708609"/>
                </a:lnTo>
                <a:lnTo>
                  <a:pt x="353187" y="702259"/>
                </a:lnTo>
                <a:lnTo>
                  <a:pt x="327520" y="699719"/>
                </a:lnTo>
                <a:lnTo>
                  <a:pt x="328498" y="697179"/>
                </a:lnTo>
                <a:lnTo>
                  <a:pt x="303657" y="697179"/>
                </a:lnTo>
                <a:lnTo>
                  <a:pt x="290791" y="693369"/>
                </a:lnTo>
                <a:lnTo>
                  <a:pt x="263283" y="685749"/>
                </a:lnTo>
                <a:lnTo>
                  <a:pt x="263283" y="684479"/>
                </a:lnTo>
                <a:lnTo>
                  <a:pt x="264741" y="679399"/>
                </a:lnTo>
                <a:lnTo>
                  <a:pt x="243065" y="679399"/>
                </a:lnTo>
                <a:lnTo>
                  <a:pt x="228182" y="673049"/>
                </a:lnTo>
                <a:close/>
              </a:path>
              <a:path w="723900" h="891539">
                <a:moveTo>
                  <a:pt x="144005" y="726389"/>
                </a:moveTo>
                <a:lnTo>
                  <a:pt x="138506" y="726389"/>
                </a:lnTo>
                <a:lnTo>
                  <a:pt x="140309" y="728929"/>
                </a:lnTo>
                <a:lnTo>
                  <a:pt x="142151" y="728929"/>
                </a:lnTo>
                <a:lnTo>
                  <a:pt x="144005" y="726389"/>
                </a:lnTo>
                <a:close/>
              </a:path>
              <a:path w="723900" h="891539">
                <a:moveTo>
                  <a:pt x="461840" y="159969"/>
                </a:moveTo>
                <a:lnTo>
                  <a:pt x="351383" y="159969"/>
                </a:lnTo>
                <a:lnTo>
                  <a:pt x="367893" y="162509"/>
                </a:lnTo>
                <a:lnTo>
                  <a:pt x="386245" y="163779"/>
                </a:lnTo>
                <a:lnTo>
                  <a:pt x="419265" y="171399"/>
                </a:lnTo>
                <a:lnTo>
                  <a:pt x="452285" y="184099"/>
                </a:lnTo>
                <a:lnTo>
                  <a:pt x="468795" y="194259"/>
                </a:lnTo>
                <a:lnTo>
                  <a:pt x="483501" y="203149"/>
                </a:lnTo>
                <a:lnTo>
                  <a:pt x="522033" y="237439"/>
                </a:lnTo>
                <a:lnTo>
                  <a:pt x="549541" y="280619"/>
                </a:lnTo>
                <a:lnTo>
                  <a:pt x="564261" y="327609"/>
                </a:lnTo>
                <a:lnTo>
                  <a:pt x="567905" y="342849"/>
                </a:lnTo>
                <a:lnTo>
                  <a:pt x="567905" y="375869"/>
                </a:lnTo>
                <a:lnTo>
                  <a:pt x="566051" y="392379"/>
                </a:lnTo>
                <a:lnTo>
                  <a:pt x="562406" y="408889"/>
                </a:lnTo>
                <a:lnTo>
                  <a:pt x="556895" y="426669"/>
                </a:lnTo>
                <a:lnTo>
                  <a:pt x="549541" y="441909"/>
                </a:lnTo>
                <a:lnTo>
                  <a:pt x="542239" y="458419"/>
                </a:lnTo>
                <a:lnTo>
                  <a:pt x="498170" y="515569"/>
                </a:lnTo>
                <a:lnTo>
                  <a:pt x="459638" y="557479"/>
                </a:lnTo>
                <a:lnTo>
                  <a:pt x="439432" y="579069"/>
                </a:lnTo>
                <a:lnTo>
                  <a:pt x="421119" y="603199"/>
                </a:lnTo>
                <a:lnTo>
                  <a:pt x="406412" y="627329"/>
                </a:lnTo>
                <a:lnTo>
                  <a:pt x="391756" y="652729"/>
                </a:lnTo>
                <a:lnTo>
                  <a:pt x="388048" y="665429"/>
                </a:lnTo>
                <a:lnTo>
                  <a:pt x="382549" y="680669"/>
                </a:lnTo>
                <a:lnTo>
                  <a:pt x="380746" y="693369"/>
                </a:lnTo>
                <a:lnTo>
                  <a:pt x="378891" y="708609"/>
                </a:lnTo>
                <a:lnTo>
                  <a:pt x="404558" y="708609"/>
                </a:lnTo>
                <a:lnTo>
                  <a:pt x="404558" y="704799"/>
                </a:lnTo>
                <a:lnTo>
                  <a:pt x="408266" y="685749"/>
                </a:lnTo>
                <a:lnTo>
                  <a:pt x="428421" y="640029"/>
                </a:lnTo>
                <a:lnTo>
                  <a:pt x="457796" y="595579"/>
                </a:lnTo>
                <a:lnTo>
                  <a:pt x="507377" y="543509"/>
                </a:lnTo>
                <a:lnTo>
                  <a:pt x="531190" y="516839"/>
                </a:lnTo>
                <a:lnTo>
                  <a:pt x="551395" y="490169"/>
                </a:lnTo>
                <a:lnTo>
                  <a:pt x="569760" y="462229"/>
                </a:lnTo>
                <a:lnTo>
                  <a:pt x="575259" y="449529"/>
                </a:lnTo>
                <a:lnTo>
                  <a:pt x="582612" y="434289"/>
                </a:lnTo>
                <a:lnTo>
                  <a:pt x="586270" y="420319"/>
                </a:lnTo>
                <a:lnTo>
                  <a:pt x="589915" y="403809"/>
                </a:lnTo>
                <a:lnTo>
                  <a:pt x="593623" y="373329"/>
                </a:lnTo>
                <a:lnTo>
                  <a:pt x="593623" y="342849"/>
                </a:lnTo>
                <a:lnTo>
                  <a:pt x="588124" y="313639"/>
                </a:lnTo>
                <a:lnTo>
                  <a:pt x="578916" y="281889"/>
                </a:lnTo>
                <a:lnTo>
                  <a:pt x="564261" y="252679"/>
                </a:lnTo>
                <a:lnTo>
                  <a:pt x="555053" y="239979"/>
                </a:lnTo>
                <a:lnTo>
                  <a:pt x="545896" y="224739"/>
                </a:lnTo>
                <a:lnTo>
                  <a:pt x="534885" y="213309"/>
                </a:lnTo>
                <a:lnTo>
                  <a:pt x="523887" y="200609"/>
                </a:lnTo>
                <a:lnTo>
                  <a:pt x="511022" y="191719"/>
                </a:lnTo>
                <a:lnTo>
                  <a:pt x="498170" y="180289"/>
                </a:lnTo>
                <a:lnTo>
                  <a:pt x="470649" y="163779"/>
                </a:lnTo>
                <a:lnTo>
                  <a:pt x="461840" y="159969"/>
                </a:lnTo>
                <a:close/>
              </a:path>
              <a:path w="723900" h="891539">
                <a:moveTo>
                  <a:pt x="156819" y="702259"/>
                </a:moveTo>
                <a:lnTo>
                  <a:pt x="145808" y="702259"/>
                </a:lnTo>
                <a:lnTo>
                  <a:pt x="134797" y="704799"/>
                </a:lnTo>
                <a:lnTo>
                  <a:pt x="172728" y="704799"/>
                </a:lnTo>
                <a:lnTo>
                  <a:pt x="156819" y="702259"/>
                </a:lnTo>
                <a:close/>
              </a:path>
              <a:path w="723900" h="891539">
                <a:moveTo>
                  <a:pt x="408266" y="462229"/>
                </a:moveTo>
                <a:lnTo>
                  <a:pt x="406412" y="462229"/>
                </a:lnTo>
                <a:lnTo>
                  <a:pt x="400913" y="466039"/>
                </a:lnTo>
                <a:lnTo>
                  <a:pt x="380746" y="506679"/>
                </a:lnTo>
                <a:lnTo>
                  <a:pt x="353187" y="573989"/>
                </a:lnTo>
                <a:lnTo>
                  <a:pt x="309156" y="688289"/>
                </a:lnTo>
                <a:lnTo>
                  <a:pt x="303657" y="697179"/>
                </a:lnTo>
                <a:lnTo>
                  <a:pt x="328498" y="697179"/>
                </a:lnTo>
                <a:lnTo>
                  <a:pt x="371538" y="585419"/>
                </a:lnTo>
                <a:lnTo>
                  <a:pt x="395401" y="523189"/>
                </a:lnTo>
                <a:lnTo>
                  <a:pt x="408266" y="492709"/>
                </a:lnTo>
                <a:lnTo>
                  <a:pt x="411911" y="478739"/>
                </a:lnTo>
                <a:lnTo>
                  <a:pt x="411911" y="471119"/>
                </a:lnTo>
                <a:lnTo>
                  <a:pt x="410070" y="463499"/>
                </a:lnTo>
                <a:lnTo>
                  <a:pt x="408266" y="462229"/>
                </a:lnTo>
                <a:close/>
              </a:path>
              <a:path w="723900" h="891539">
                <a:moveTo>
                  <a:pt x="268782" y="436829"/>
                </a:moveTo>
                <a:lnTo>
                  <a:pt x="254127" y="500329"/>
                </a:lnTo>
                <a:lnTo>
                  <a:pt x="252272" y="557479"/>
                </a:lnTo>
                <a:lnTo>
                  <a:pt x="246773" y="615899"/>
                </a:lnTo>
                <a:lnTo>
                  <a:pt x="243065" y="647649"/>
                </a:lnTo>
                <a:lnTo>
                  <a:pt x="243065" y="679399"/>
                </a:lnTo>
                <a:lnTo>
                  <a:pt x="264741" y="679399"/>
                </a:lnTo>
                <a:lnTo>
                  <a:pt x="266928" y="671779"/>
                </a:lnTo>
                <a:lnTo>
                  <a:pt x="268782" y="656539"/>
                </a:lnTo>
                <a:lnTo>
                  <a:pt x="268782" y="629869"/>
                </a:lnTo>
                <a:lnTo>
                  <a:pt x="273487" y="552399"/>
                </a:lnTo>
                <a:lnTo>
                  <a:pt x="276208" y="506679"/>
                </a:lnTo>
                <a:lnTo>
                  <a:pt x="277939" y="476199"/>
                </a:lnTo>
                <a:lnTo>
                  <a:pt x="276211" y="446989"/>
                </a:lnTo>
                <a:lnTo>
                  <a:pt x="276136" y="441909"/>
                </a:lnTo>
                <a:lnTo>
                  <a:pt x="274281" y="439369"/>
                </a:lnTo>
                <a:lnTo>
                  <a:pt x="268782" y="436829"/>
                </a:lnTo>
                <a:close/>
              </a:path>
              <a:path w="723900" h="891539">
                <a:moveTo>
                  <a:pt x="593623" y="552399"/>
                </a:moveTo>
                <a:lnTo>
                  <a:pt x="586270" y="552399"/>
                </a:lnTo>
                <a:lnTo>
                  <a:pt x="582612" y="553669"/>
                </a:lnTo>
                <a:lnTo>
                  <a:pt x="580771" y="556209"/>
                </a:lnTo>
                <a:lnTo>
                  <a:pt x="580771" y="560019"/>
                </a:lnTo>
                <a:lnTo>
                  <a:pt x="578916" y="562559"/>
                </a:lnTo>
                <a:lnTo>
                  <a:pt x="580771" y="566369"/>
                </a:lnTo>
                <a:lnTo>
                  <a:pt x="591769" y="586689"/>
                </a:lnTo>
                <a:lnTo>
                  <a:pt x="606425" y="605739"/>
                </a:lnTo>
                <a:lnTo>
                  <a:pt x="617435" y="622249"/>
                </a:lnTo>
                <a:lnTo>
                  <a:pt x="624789" y="627329"/>
                </a:lnTo>
                <a:lnTo>
                  <a:pt x="633996" y="632409"/>
                </a:lnTo>
                <a:lnTo>
                  <a:pt x="641299" y="632409"/>
                </a:lnTo>
                <a:lnTo>
                  <a:pt x="643153" y="631139"/>
                </a:lnTo>
                <a:lnTo>
                  <a:pt x="646798" y="629869"/>
                </a:lnTo>
                <a:lnTo>
                  <a:pt x="650506" y="623519"/>
                </a:lnTo>
                <a:lnTo>
                  <a:pt x="650506" y="614629"/>
                </a:lnTo>
                <a:lnTo>
                  <a:pt x="648652" y="609549"/>
                </a:lnTo>
                <a:lnTo>
                  <a:pt x="646798" y="605739"/>
                </a:lnTo>
                <a:lnTo>
                  <a:pt x="645007" y="603199"/>
                </a:lnTo>
                <a:lnTo>
                  <a:pt x="637654" y="603199"/>
                </a:lnTo>
                <a:lnTo>
                  <a:pt x="633996" y="595579"/>
                </a:lnTo>
                <a:lnTo>
                  <a:pt x="621144" y="581609"/>
                </a:lnTo>
                <a:lnTo>
                  <a:pt x="608279" y="566369"/>
                </a:lnTo>
                <a:lnTo>
                  <a:pt x="595426" y="553669"/>
                </a:lnTo>
                <a:lnTo>
                  <a:pt x="593623" y="552399"/>
                </a:lnTo>
                <a:close/>
              </a:path>
              <a:path w="723900" h="891539">
                <a:moveTo>
                  <a:pt x="362381" y="433019"/>
                </a:moveTo>
                <a:lnTo>
                  <a:pt x="338518" y="433019"/>
                </a:lnTo>
                <a:lnTo>
                  <a:pt x="338518" y="434289"/>
                </a:lnTo>
                <a:lnTo>
                  <a:pt x="342176" y="439369"/>
                </a:lnTo>
                <a:lnTo>
                  <a:pt x="345871" y="445719"/>
                </a:lnTo>
                <a:lnTo>
                  <a:pt x="351383" y="449529"/>
                </a:lnTo>
                <a:lnTo>
                  <a:pt x="358686" y="453339"/>
                </a:lnTo>
                <a:lnTo>
                  <a:pt x="371538" y="454609"/>
                </a:lnTo>
                <a:lnTo>
                  <a:pt x="380746" y="454609"/>
                </a:lnTo>
                <a:lnTo>
                  <a:pt x="389902" y="450799"/>
                </a:lnTo>
                <a:lnTo>
                  <a:pt x="406412" y="443179"/>
                </a:lnTo>
                <a:lnTo>
                  <a:pt x="422922" y="434289"/>
                </a:lnTo>
                <a:lnTo>
                  <a:pt x="366039" y="434289"/>
                </a:lnTo>
                <a:lnTo>
                  <a:pt x="362381" y="433019"/>
                </a:lnTo>
                <a:close/>
              </a:path>
              <a:path w="723900" h="891539">
                <a:moveTo>
                  <a:pt x="277939" y="392379"/>
                </a:moveTo>
                <a:lnTo>
                  <a:pt x="276136" y="392379"/>
                </a:lnTo>
                <a:lnTo>
                  <a:pt x="272427" y="396189"/>
                </a:lnTo>
                <a:lnTo>
                  <a:pt x="272427" y="405079"/>
                </a:lnTo>
                <a:lnTo>
                  <a:pt x="288937" y="425399"/>
                </a:lnTo>
                <a:lnTo>
                  <a:pt x="294500" y="436829"/>
                </a:lnTo>
                <a:lnTo>
                  <a:pt x="299999" y="446989"/>
                </a:lnTo>
                <a:lnTo>
                  <a:pt x="305498" y="450799"/>
                </a:lnTo>
                <a:lnTo>
                  <a:pt x="312801" y="450799"/>
                </a:lnTo>
                <a:lnTo>
                  <a:pt x="322008" y="445719"/>
                </a:lnTo>
                <a:lnTo>
                  <a:pt x="331165" y="439369"/>
                </a:lnTo>
                <a:lnTo>
                  <a:pt x="338518" y="433019"/>
                </a:lnTo>
                <a:lnTo>
                  <a:pt x="362381" y="433019"/>
                </a:lnTo>
                <a:lnTo>
                  <a:pt x="360540" y="430479"/>
                </a:lnTo>
                <a:lnTo>
                  <a:pt x="358686" y="429209"/>
                </a:lnTo>
                <a:lnTo>
                  <a:pt x="312801" y="429209"/>
                </a:lnTo>
                <a:lnTo>
                  <a:pt x="305498" y="420319"/>
                </a:lnTo>
                <a:lnTo>
                  <a:pt x="298145" y="410159"/>
                </a:lnTo>
                <a:lnTo>
                  <a:pt x="290791" y="401269"/>
                </a:lnTo>
                <a:lnTo>
                  <a:pt x="281635" y="393649"/>
                </a:lnTo>
                <a:lnTo>
                  <a:pt x="277939" y="392379"/>
                </a:lnTo>
                <a:close/>
              </a:path>
              <a:path w="723900" h="891539">
                <a:moveTo>
                  <a:pt x="424776" y="412699"/>
                </a:moveTo>
                <a:lnTo>
                  <a:pt x="415569" y="412699"/>
                </a:lnTo>
                <a:lnTo>
                  <a:pt x="413766" y="416509"/>
                </a:lnTo>
                <a:lnTo>
                  <a:pt x="404558" y="422859"/>
                </a:lnTo>
                <a:lnTo>
                  <a:pt x="391756" y="429209"/>
                </a:lnTo>
                <a:lnTo>
                  <a:pt x="380746" y="433019"/>
                </a:lnTo>
                <a:lnTo>
                  <a:pt x="371538" y="434289"/>
                </a:lnTo>
                <a:lnTo>
                  <a:pt x="422922" y="434289"/>
                </a:lnTo>
                <a:lnTo>
                  <a:pt x="428421" y="429209"/>
                </a:lnTo>
                <a:lnTo>
                  <a:pt x="430276" y="425399"/>
                </a:lnTo>
                <a:lnTo>
                  <a:pt x="430276" y="420319"/>
                </a:lnTo>
                <a:lnTo>
                  <a:pt x="426618" y="413969"/>
                </a:lnTo>
                <a:lnTo>
                  <a:pt x="424776" y="412699"/>
                </a:lnTo>
                <a:close/>
              </a:path>
              <a:path w="723900" h="891539">
                <a:moveTo>
                  <a:pt x="345871" y="406349"/>
                </a:moveTo>
                <a:lnTo>
                  <a:pt x="340372" y="406349"/>
                </a:lnTo>
                <a:lnTo>
                  <a:pt x="329311" y="413969"/>
                </a:lnTo>
                <a:lnTo>
                  <a:pt x="323811" y="421589"/>
                </a:lnTo>
                <a:lnTo>
                  <a:pt x="312801" y="429209"/>
                </a:lnTo>
                <a:lnTo>
                  <a:pt x="358686" y="429209"/>
                </a:lnTo>
                <a:lnTo>
                  <a:pt x="355028" y="413969"/>
                </a:lnTo>
                <a:lnTo>
                  <a:pt x="351383" y="408889"/>
                </a:lnTo>
                <a:lnTo>
                  <a:pt x="345871" y="406349"/>
                </a:lnTo>
                <a:close/>
              </a:path>
              <a:path w="723900" h="891539">
                <a:moveTo>
                  <a:pt x="709244" y="200609"/>
                </a:moveTo>
                <a:lnTo>
                  <a:pt x="705535" y="203149"/>
                </a:lnTo>
                <a:lnTo>
                  <a:pt x="701890" y="206959"/>
                </a:lnTo>
                <a:lnTo>
                  <a:pt x="690880" y="213309"/>
                </a:lnTo>
                <a:lnTo>
                  <a:pt x="683526" y="217119"/>
                </a:lnTo>
                <a:lnTo>
                  <a:pt x="676173" y="217119"/>
                </a:lnTo>
                <a:lnTo>
                  <a:pt x="668870" y="220929"/>
                </a:lnTo>
                <a:lnTo>
                  <a:pt x="667016" y="223469"/>
                </a:lnTo>
                <a:lnTo>
                  <a:pt x="665162" y="228549"/>
                </a:lnTo>
                <a:lnTo>
                  <a:pt x="663359" y="229819"/>
                </a:lnTo>
                <a:lnTo>
                  <a:pt x="661517" y="232359"/>
                </a:lnTo>
                <a:lnTo>
                  <a:pt x="654164" y="237439"/>
                </a:lnTo>
                <a:lnTo>
                  <a:pt x="639495" y="243789"/>
                </a:lnTo>
                <a:lnTo>
                  <a:pt x="628497" y="250139"/>
                </a:lnTo>
                <a:lnTo>
                  <a:pt x="619290" y="260299"/>
                </a:lnTo>
                <a:lnTo>
                  <a:pt x="617435" y="264109"/>
                </a:lnTo>
                <a:lnTo>
                  <a:pt x="617435" y="266649"/>
                </a:lnTo>
                <a:lnTo>
                  <a:pt x="621144" y="269189"/>
                </a:lnTo>
                <a:lnTo>
                  <a:pt x="633996" y="269189"/>
                </a:lnTo>
                <a:lnTo>
                  <a:pt x="676173" y="252679"/>
                </a:lnTo>
                <a:lnTo>
                  <a:pt x="685380" y="241249"/>
                </a:lnTo>
                <a:lnTo>
                  <a:pt x="696379" y="239979"/>
                </a:lnTo>
                <a:lnTo>
                  <a:pt x="705535" y="233629"/>
                </a:lnTo>
                <a:lnTo>
                  <a:pt x="718409" y="233629"/>
                </a:lnTo>
                <a:lnTo>
                  <a:pt x="720242" y="232359"/>
                </a:lnTo>
                <a:lnTo>
                  <a:pt x="723900" y="228549"/>
                </a:lnTo>
                <a:lnTo>
                  <a:pt x="723900" y="224739"/>
                </a:lnTo>
                <a:lnTo>
                  <a:pt x="722045" y="219659"/>
                </a:lnTo>
                <a:lnTo>
                  <a:pt x="723900" y="217119"/>
                </a:lnTo>
                <a:lnTo>
                  <a:pt x="723900" y="213309"/>
                </a:lnTo>
                <a:lnTo>
                  <a:pt x="722045" y="210769"/>
                </a:lnTo>
                <a:lnTo>
                  <a:pt x="720242" y="206959"/>
                </a:lnTo>
                <a:lnTo>
                  <a:pt x="716546" y="203149"/>
                </a:lnTo>
                <a:lnTo>
                  <a:pt x="712889" y="203149"/>
                </a:lnTo>
                <a:lnTo>
                  <a:pt x="709244" y="200609"/>
                </a:lnTo>
                <a:close/>
              </a:path>
              <a:path w="723900" h="891539">
                <a:moveTo>
                  <a:pt x="718409" y="233629"/>
                </a:moveTo>
                <a:lnTo>
                  <a:pt x="705535" y="233629"/>
                </a:lnTo>
                <a:lnTo>
                  <a:pt x="711047" y="236169"/>
                </a:lnTo>
                <a:lnTo>
                  <a:pt x="714743" y="236169"/>
                </a:lnTo>
                <a:lnTo>
                  <a:pt x="718409" y="233629"/>
                </a:lnTo>
                <a:close/>
              </a:path>
              <a:path w="723900" h="891539">
                <a:moveTo>
                  <a:pt x="121944" y="52019"/>
                </a:moveTo>
                <a:lnTo>
                  <a:pt x="120143" y="52019"/>
                </a:lnTo>
                <a:lnTo>
                  <a:pt x="116441" y="55829"/>
                </a:lnTo>
                <a:lnTo>
                  <a:pt x="116441" y="57099"/>
                </a:lnTo>
                <a:lnTo>
                  <a:pt x="120143" y="67259"/>
                </a:lnTo>
                <a:lnTo>
                  <a:pt x="147662" y="104089"/>
                </a:lnTo>
                <a:lnTo>
                  <a:pt x="160515" y="118059"/>
                </a:lnTo>
                <a:lnTo>
                  <a:pt x="171526" y="143459"/>
                </a:lnTo>
                <a:lnTo>
                  <a:pt x="177025" y="149809"/>
                </a:lnTo>
                <a:lnTo>
                  <a:pt x="180682" y="153619"/>
                </a:lnTo>
                <a:lnTo>
                  <a:pt x="188036" y="154889"/>
                </a:lnTo>
                <a:lnTo>
                  <a:pt x="195389" y="154889"/>
                </a:lnTo>
                <a:lnTo>
                  <a:pt x="199034" y="153619"/>
                </a:lnTo>
                <a:lnTo>
                  <a:pt x="202692" y="151079"/>
                </a:lnTo>
                <a:lnTo>
                  <a:pt x="204546" y="147269"/>
                </a:lnTo>
                <a:lnTo>
                  <a:pt x="204546" y="143459"/>
                </a:lnTo>
                <a:lnTo>
                  <a:pt x="202692" y="137109"/>
                </a:lnTo>
                <a:lnTo>
                  <a:pt x="200888" y="133299"/>
                </a:lnTo>
                <a:lnTo>
                  <a:pt x="197192" y="130759"/>
                </a:lnTo>
                <a:lnTo>
                  <a:pt x="191681" y="130759"/>
                </a:lnTo>
                <a:lnTo>
                  <a:pt x="191681" y="125679"/>
                </a:lnTo>
                <a:lnTo>
                  <a:pt x="162318" y="81229"/>
                </a:lnTo>
                <a:lnTo>
                  <a:pt x="136652" y="59639"/>
                </a:lnTo>
                <a:lnTo>
                  <a:pt x="121944" y="52019"/>
                </a:lnTo>
                <a:close/>
              </a:path>
              <a:path w="723900" h="891539">
                <a:moveTo>
                  <a:pt x="54053" y="373125"/>
                </a:moveTo>
                <a:lnTo>
                  <a:pt x="48550" y="375030"/>
                </a:lnTo>
                <a:lnTo>
                  <a:pt x="0" y="396807"/>
                </a:lnTo>
                <a:lnTo>
                  <a:pt x="0" y="421760"/>
                </a:lnTo>
                <a:lnTo>
                  <a:pt x="61408" y="395223"/>
                </a:lnTo>
                <a:lnTo>
                  <a:pt x="65060" y="393319"/>
                </a:lnTo>
                <a:lnTo>
                  <a:pt x="68762" y="389635"/>
                </a:lnTo>
                <a:lnTo>
                  <a:pt x="68762" y="384175"/>
                </a:lnTo>
                <a:lnTo>
                  <a:pt x="66911" y="380491"/>
                </a:lnTo>
                <a:lnTo>
                  <a:pt x="63259" y="376808"/>
                </a:lnTo>
                <a:lnTo>
                  <a:pt x="59557" y="375030"/>
                </a:lnTo>
                <a:lnTo>
                  <a:pt x="54053" y="373125"/>
                </a:lnTo>
                <a:close/>
              </a:path>
            </a:pathLst>
          </a:custGeom>
          <a:solidFill>
            <a:srgbClr val="3B78D7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401055" y="3286455"/>
            <a:ext cx="806196" cy="750569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550664" y="3125977"/>
            <a:ext cx="658368" cy="679450"/>
          </a:xfrm>
          <a:prstGeom prst="rect">
            <a:avLst/>
          </a:prstGeom>
        </p:spPr>
      </p:pic>
      <p:sp>
        <p:nvSpPr>
          <p:cNvPr id="6" name="object 6"/>
          <p:cNvSpPr/>
          <p:nvPr/>
        </p:nvSpPr>
        <p:spPr>
          <a:xfrm>
            <a:off x="1347216" y="3187382"/>
            <a:ext cx="599440" cy="704850"/>
          </a:xfrm>
          <a:custGeom>
            <a:avLst/>
            <a:gdLst/>
            <a:ahLst/>
            <a:cxnLst/>
            <a:rect l="l" t="t" r="r" b="b"/>
            <a:pathLst>
              <a:path w="599439" h="704850">
                <a:moveTo>
                  <a:pt x="234061" y="431800"/>
                </a:moveTo>
                <a:lnTo>
                  <a:pt x="191897" y="431800"/>
                </a:lnTo>
                <a:lnTo>
                  <a:pt x="198881" y="439419"/>
                </a:lnTo>
                <a:lnTo>
                  <a:pt x="210565" y="448309"/>
                </a:lnTo>
                <a:lnTo>
                  <a:pt x="231647" y="459740"/>
                </a:lnTo>
                <a:lnTo>
                  <a:pt x="255015" y="467359"/>
                </a:lnTo>
                <a:lnTo>
                  <a:pt x="278510" y="472440"/>
                </a:lnTo>
                <a:lnTo>
                  <a:pt x="283083" y="472440"/>
                </a:lnTo>
                <a:lnTo>
                  <a:pt x="280896" y="500380"/>
                </a:lnTo>
                <a:lnTo>
                  <a:pt x="280797" y="532130"/>
                </a:lnTo>
                <a:lnTo>
                  <a:pt x="283083" y="593090"/>
                </a:lnTo>
                <a:lnTo>
                  <a:pt x="271399" y="598169"/>
                </a:lnTo>
                <a:lnTo>
                  <a:pt x="245618" y="632460"/>
                </a:lnTo>
                <a:lnTo>
                  <a:pt x="243331" y="645160"/>
                </a:lnTo>
                <a:lnTo>
                  <a:pt x="245618" y="654050"/>
                </a:lnTo>
                <a:lnTo>
                  <a:pt x="250317" y="673100"/>
                </a:lnTo>
                <a:lnTo>
                  <a:pt x="259715" y="689610"/>
                </a:lnTo>
                <a:lnTo>
                  <a:pt x="276097" y="698500"/>
                </a:lnTo>
                <a:lnTo>
                  <a:pt x="283083" y="703580"/>
                </a:lnTo>
                <a:lnTo>
                  <a:pt x="292481" y="704850"/>
                </a:lnTo>
                <a:lnTo>
                  <a:pt x="311150" y="704850"/>
                </a:lnTo>
                <a:lnTo>
                  <a:pt x="348615" y="681990"/>
                </a:lnTo>
                <a:lnTo>
                  <a:pt x="355600" y="656590"/>
                </a:lnTo>
                <a:lnTo>
                  <a:pt x="290067" y="656590"/>
                </a:lnTo>
                <a:lnTo>
                  <a:pt x="283083" y="651510"/>
                </a:lnTo>
                <a:lnTo>
                  <a:pt x="276097" y="645160"/>
                </a:lnTo>
                <a:lnTo>
                  <a:pt x="273684" y="640080"/>
                </a:lnTo>
                <a:lnTo>
                  <a:pt x="271399" y="632460"/>
                </a:lnTo>
                <a:lnTo>
                  <a:pt x="276097" y="631190"/>
                </a:lnTo>
                <a:lnTo>
                  <a:pt x="283083" y="628650"/>
                </a:lnTo>
                <a:lnTo>
                  <a:pt x="348657" y="628650"/>
                </a:lnTo>
                <a:lnTo>
                  <a:pt x="343916" y="623569"/>
                </a:lnTo>
                <a:lnTo>
                  <a:pt x="339216" y="617219"/>
                </a:lnTo>
                <a:lnTo>
                  <a:pt x="329946" y="612140"/>
                </a:lnTo>
                <a:lnTo>
                  <a:pt x="329409" y="609600"/>
                </a:lnTo>
                <a:lnTo>
                  <a:pt x="322960" y="609600"/>
                </a:lnTo>
                <a:lnTo>
                  <a:pt x="318134" y="607060"/>
                </a:lnTo>
                <a:lnTo>
                  <a:pt x="320547" y="604519"/>
                </a:lnTo>
                <a:lnTo>
                  <a:pt x="328337" y="604519"/>
                </a:lnTo>
                <a:lnTo>
                  <a:pt x="327533" y="600710"/>
                </a:lnTo>
                <a:lnTo>
                  <a:pt x="325247" y="595630"/>
                </a:lnTo>
                <a:lnTo>
                  <a:pt x="308864" y="595630"/>
                </a:lnTo>
                <a:lnTo>
                  <a:pt x="306560" y="542290"/>
                </a:lnTo>
                <a:lnTo>
                  <a:pt x="306451" y="506730"/>
                </a:lnTo>
                <a:lnTo>
                  <a:pt x="304165" y="473709"/>
                </a:lnTo>
                <a:lnTo>
                  <a:pt x="327533" y="472440"/>
                </a:lnTo>
                <a:lnTo>
                  <a:pt x="351028" y="464819"/>
                </a:lnTo>
                <a:lnTo>
                  <a:pt x="371983" y="453390"/>
                </a:lnTo>
                <a:lnTo>
                  <a:pt x="377727" y="448309"/>
                </a:lnTo>
                <a:lnTo>
                  <a:pt x="299466" y="448309"/>
                </a:lnTo>
                <a:lnTo>
                  <a:pt x="297116" y="445769"/>
                </a:lnTo>
                <a:lnTo>
                  <a:pt x="271399" y="445769"/>
                </a:lnTo>
                <a:lnTo>
                  <a:pt x="269113" y="443230"/>
                </a:lnTo>
                <a:lnTo>
                  <a:pt x="273684" y="441959"/>
                </a:lnTo>
                <a:lnTo>
                  <a:pt x="293078" y="441959"/>
                </a:lnTo>
                <a:lnTo>
                  <a:pt x="295466" y="436880"/>
                </a:lnTo>
                <a:lnTo>
                  <a:pt x="245618" y="436880"/>
                </a:lnTo>
                <a:lnTo>
                  <a:pt x="234061" y="431800"/>
                </a:lnTo>
                <a:close/>
              </a:path>
              <a:path w="599439" h="704850">
                <a:moveTo>
                  <a:pt x="348657" y="628650"/>
                </a:moveTo>
                <a:lnTo>
                  <a:pt x="299466" y="628650"/>
                </a:lnTo>
                <a:lnTo>
                  <a:pt x="315848" y="632460"/>
                </a:lnTo>
                <a:lnTo>
                  <a:pt x="313563" y="637540"/>
                </a:lnTo>
                <a:lnTo>
                  <a:pt x="311150" y="654050"/>
                </a:lnTo>
                <a:lnTo>
                  <a:pt x="308864" y="656590"/>
                </a:lnTo>
                <a:lnTo>
                  <a:pt x="355600" y="656590"/>
                </a:lnTo>
                <a:lnTo>
                  <a:pt x="353314" y="640080"/>
                </a:lnTo>
                <a:lnTo>
                  <a:pt x="351028" y="631190"/>
                </a:lnTo>
                <a:lnTo>
                  <a:pt x="348657" y="628650"/>
                </a:lnTo>
                <a:close/>
              </a:path>
              <a:path w="599439" h="704850">
                <a:moveTo>
                  <a:pt x="427545" y="431800"/>
                </a:moveTo>
                <a:lnTo>
                  <a:pt x="395478" y="431800"/>
                </a:lnTo>
                <a:lnTo>
                  <a:pt x="402463" y="441959"/>
                </a:lnTo>
                <a:lnTo>
                  <a:pt x="414147" y="450850"/>
                </a:lnTo>
                <a:lnTo>
                  <a:pt x="437515" y="464819"/>
                </a:lnTo>
                <a:lnTo>
                  <a:pt x="449198" y="486409"/>
                </a:lnTo>
                <a:lnTo>
                  <a:pt x="463169" y="509269"/>
                </a:lnTo>
                <a:lnTo>
                  <a:pt x="481965" y="537210"/>
                </a:lnTo>
                <a:lnTo>
                  <a:pt x="488950" y="546100"/>
                </a:lnTo>
                <a:lnTo>
                  <a:pt x="481965" y="558800"/>
                </a:lnTo>
                <a:lnTo>
                  <a:pt x="477266" y="570230"/>
                </a:lnTo>
                <a:lnTo>
                  <a:pt x="474979" y="579119"/>
                </a:lnTo>
                <a:lnTo>
                  <a:pt x="474979" y="590550"/>
                </a:lnTo>
                <a:lnTo>
                  <a:pt x="477266" y="600710"/>
                </a:lnTo>
                <a:lnTo>
                  <a:pt x="479552" y="612140"/>
                </a:lnTo>
                <a:lnTo>
                  <a:pt x="484378" y="621030"/>
                </a:lnTo>
                <a:lnTo>
                  <a:pt x="491363" y="631190"/>
                </a:lnTo>
                <a:lnTo>
                  <a:pt x="500634" y="637540"/>
                </a:lnTo>
                <a:lnTo>
                  <a:pt x="507619" y="645160"/>
                </a:lnTo>
                <a:lnTo>
                  <a:pt x="526415" y="648969"/>
                </a:lnTo>
                <a:lnTo>
                  <a:pt x="545084" y="648969"/>
                </a:lnTo>
                <a:lnTo>
                  <a:pt x="580263" y="626110"/>
                </a:lnTo>
                <a:lnTo>
                  <a:pt x="597208" y="595630"/>
                </a:lnTo>
                <a:lnTo>
                  <a:pt x="540385" y="595630"/>
                </a:lnTo>
                <a:lnTo>
                  <a:pt x="531114" y="593090"/>
                </a:lnTo>
                <a:lnTo>
                  <a:pt x="526415" y="589280"/>
                </a:lnTo>
                <a:lnTo>
                  <a:pt x="524002" y="584200"/>
                </a:lnTo>
                <a:lnTo>
                  <a:pt x="524002" y="574040"/>
                </a:lnTo>
                <a:lnTo>
                  <a:pt x="526415" y="562610"/>
                </a:lnTo>
                <a:lnTo>
                  <a:pt x="526415" y="553719"/>
                </a:lnTo>
                <a:lnTo>
                  <a:pt x="542797" y="551180"/>
                </a:lnTo>
                <a:lnTo>
                  <a:pt x="590708" y="551180"/>
                </a:lnTo>
                <a:lnTo>
                  <a:pt x="589534" y="548640"/>
                </a:lnTo>
                <a:lnTo>
                  <a:pt x="582548" y="542290"/>
                </a:lnTo>
                <a:lnTo>
                  <a:pt x="563879" y="532130"/>
                </a:lnTo>
                <a:lnTo>
                  <a:pt x="510032" y="532130"/>
                </a:lnTo>
                <a:lnTo>
                  <a:pt x="505333" y="523240"/>
                </a:lnTo>
                <a:lnTo>
                  <a:pt x="498347" y="514350"/>
                </a:lnTo>
                <a:lnTo>
                  <a:pt x="481965" y="487680"/>
                </a:lnTo>
                <a:lnTo>
                  <a:pt x="465582" y="464819"/>
                </a:lnTo>
                <a:lnTo>
                  <a:pt x="460883" y="455930"/>
                </a:lnTo>
                <a:lnTo>
                  <a:pt x="456184" y="445769"/>
                </a:lnTo>
                <a:lnTo>
                  <a:pt x="449198" y="441959"/>
                </a:lnTo>
                <a:lnTo>
                  <a:pt x="439928" y="439419"/>
                </a:lnTo>
                <a:lnTo>
                  <a:pt x="427545" y="431800"/>
                </a:lnTo>
                <a:close/>
              </a:path>
              <a:path w="599439" h="704850">
                <a:moveTo>
                  <a:pt x="39750" y="530860"/>
                </a:moveTo>
                <a:lnTo>
                  <a:pt x="30480" y="530860"/>
                </a:lnTo>
                <a:lnTo>
                  <a:pt x="23368" y="532130"/>
                </a:lnTo>
                <a:lnTo>
                  <a:pt x="16383" y="537210"/>
                </a:lnTo>
                <a:lnTo>
                  <a:pt x="11684" y="542290"/>
                </a:lnTo>
                <a:lnTo>
                  <a:pt x="7112" y="546100"/>
                </a:lnTo>
                <a:lnTo>
                  <a:pt x="2412" y="560069"/>
                </a:lnTo>
                <a:lnTo>
                  <a:pt x="0" y="576580"/>
                </a:lnTo>
                <a:lnTo>
                  <a:pt x="0" y="593090"/>
                </a:lnTo>
                <a:lnTo>
                  <a:pt x="30480" y="626110"/>
                </a:lnTo>
                <a:lnTo>
                  <a:pt x="60833" y="632460"/>
                </a:lnTo>
                <a:lnTo>
                  <a:pt x="74930" y="631190"/>
                </a:lnTo>
                <a:lnTo>
                  <a:pt x="91312" y="628650"/>
                </a:lnTo>
                <a:lnTo>
                  <a:pt x="105283" y="623569"/>
                </a:lnTo>
                <a:lnTo>
                  <a:pt x="114681" y="614680"/>
                </a:lnTo>
                <a:lnTo>
                  <a:pt x="121665" y="609600"/>
                </a:lnTo>
                <a:lnTo>
                  <a:pt x="124078" y="603250"/>
                </a:lnTo>
                <a:lnTo>
                  <a:pt x="126365" y="595630"/>
                </a:lnTo>
                <a:lnTo>
                  <a:pt x="126365" y="589280"/>
                </a:lnTo>
                <a:lnTo>
                  <a:pt x="60833" y="589280"/>
                </a:lnTo>
                <a:lnTo>
                  <a:pt x="53847" y="586740"/>
                </a:lnTo>
                <a:lnTo>
                  <a:pt x="44450" y="581660"/>
                </a:lnTo>
                <a:lnTo>
                  <a:pt x="37465" y="576580"/>
                </a:lnTo>
                <a:lnTo>
                  <a:pt x="35178" y="570230"/>
                </a:lnTo>
                <a:lnTo>
                  <a:pt x="42164" y="562610"/>
                </a:lnTo>
                <a:lnTo>
                  <a:pt x="51434" y="558800"/>
                </a:lnTo>
                <a:lnTo>
                  <a:pt x="114681" y="558800"/>
                </a:lnTo>
                <a:lnTo>
                  <a:pt x="105283" y="546100"/>
                </a:lnTo>
                <a:lnTo>
                  <a:pt x="91312" y="537210"/>
                </a:lnTo>
                <a:lnTo>
                  <a:pt x="88900" y="537210"/>
                </a:lnTo>
                <a:lnTo>
                  <a:pt x="94092" y="532130"/>
                </a:lnTo>
                <a:lnTo>
                  <a:pt x="49149" y="532130"/>
                </a:lnTo>
                <a:lnTo>
                  <a:pt x="39750" y="530860"/>
                </a:lnTo>
                <a:close/>
              </a:path>
              <a:path w="599439" h="704850">
                <a:moveTo>
                  <a:pt x="328337" y="604519"/>
                </a:moveTo>
                <a:lnTo>
                  <a:pt x="320547" y="604519"/>
                </a:lnTo>
                <a:lnTo>
                  <a:pt x="322960" y="609600"/>
                </a:lnTo>
                <a:lnTo>
                  <a:pt x="329409" y="609600"/>
                </a:lnTo>
                <a:lnTo>
                  <a:pt x="328337" y="604519"/>
                </a:lnTo>
                <a:close/>
              </a:path>
              <a:path w="599439" h="704850">
                <a:moveTo>
                  <a:pt x="590708" y="551180"/>
                </a:moveTo>
                <a:lnTo>
                  <a:pt x="542797" y="551180"/>
                </a:lnTo>
                <a:lnTo>
                  <a:pt x="556895" y="556260"/>
                </a:lnTo>
                <a:lnTo>
                  <a:pt x="563879" y="560069"/>
                </a:lnTo>
                <a:lnTo>
                  <a:pt x="570865" y="565150"/>
                </a:lnTo>
                <a:lnTo>
                  <a:pt x="573151" y="572769"/>
                </a:lnTo>
                <a:lnTo>
                  <a:pt x="575564" y="579119"/>
                </a:lnTo>
                <a:lnTo>
                  <a:pt x="575564" y="581660"/>
                </a:lnTo>
                <a:lnTo>
                  <a:pt x="561466" y="581660"/>
                </a:lnTo>
                <a:lnTo>
                  <a:pt x="556895" y="584200"/>
                </a:lnTo>
                <a:lnTo>
                  <a:pt x="549783" y="590550"/>
                </a:lnTo>
                <a:lnTo>
                  <a:pt x="540385" y="595630"/>
                </a:lnTo>
                <a:lnTo>
                  <a:pt x="597208" y="595630"/>
                </a:lnTo>
                <a:lnTo>
                  <a:pt x="598932" y="589280"/>
                </a:lnTo>
                <a:lnTo>
                  <a:pt x="598932" y="581660"/>
                </a:lnTo>
                <a:lnTo>
                  <a:pt x="573151" y="581660"/>
                </a:lnTo>
                <a:lnTo>
                  <a:pt x="566166" y="579119"/>
                </a:lnTo>
                <a:lnTo>
                  <a:pt x="598932" y="579119"/>
                </a:lnTo>
                <a:lnTo>
                  <a:pt x="598932" y="567690"/>
                </a:lnTo>
                <a:lnTo>
                  <a:pt x="594233" y="558800"/>
                </a:lnTo>
                <a:lnTo>
                  <a:pt x="590708" y="551180"/>
                </a:lnTo>
                <a:close/>
              </a:path>
              <a:path w="599439" h="704850">
                <a:moveTo>
                  <a:pt x="114681" y="558800"/>
                </a:moveTo>
                <a:lnTo>
                  <a:pt x="51434" y="558800"/>
                </a:lnTo>
                <a:lnTo>
                  <a:pt x="51434" y="562610"/>
                </a:lnTo>
                <a:lnTo>
                  <a:pt x="53847" y="567690"/>
                </a:lnTo>
                <a:lnTo>
                  <a:pt x="58546" y="570230"/>
                </a:lnTo>
                <a:lnTo>
                  <a:pt x="72517" y="570230"/>
                </a:lnTo>
                <a:lnTo>
                  <a:pt x="77215" y="572769"/>
                </a:lnTo>
                <a:lnTo>
                  <a:pt x="84200" y="572769"/>
                </a:lnTo>
                <a:lnTo>
                  <a:pt x="84200" y="579119"/>
                </a:lnTo>
                <a:lnTo>
                  <a:pt x="79628" y="584200"/>
                </a:lnTo>
                <a:lnTo>
                  <a:pt x="74930" y="586740"/>
                </a:lnTo>
                <a:lnTo>
                  <a:pt x="60833" y="589280"/>
                </a:lnTo>
                <a:lnTo>
                  <a:pt x="126365" y="589280"/>
                </a:lnTo>
                <a:lnTo>
                  <a:pt x="126365" y="586740"/>
                </a:lnTo>
                <a:lnTo>
                  <a:pt x="121665" y="572769"/>
                </a:lnTo>
                <a:lnTo>
                  <a:pt x="114681" y="558800"/>
                </a:lnTo>
                <a:close/>
              </a:path>
              <a:path w="599439" h="704850">
                <a:moveTo>
                  <a:pt x="306451" y="0"/>
                </a:moveTo>
                <a:lnTo>
                  <a:pt x="294766" y="2540"/>
                </a:lnTo>
                <a:lnTo>
                  <a:pt x="285496" y="6350"/>
                </a:lnTo>
                <a:lnTo>
                  <a:pt x="273684" y="8890"/>
                </a:lnTo>
                <a:lnTo>
                  <a:pt x="264414" y="16509"/>
                </a:lnTo>
                <a:lnTo>
                  <a:pt x="255015" y="22859"/>
                </a:lnTo>
                <a:lnTo>
                  <a:pt x="248031" y="30480"/>
                </a:lnTo>
                <a:lnTo>
                  <a:pt x="241046" y="39369"/>
                </a:lnTo>
                <a:lnTo>
                  <a:pt x="236347" y="50800"/>
                </a:lnTo>
                <a:lnTo>
                  <a:pt x="234061" y="60959"/>
                </a:lnTo>
                <a:lnTo>
                  <a:pt x="234061" y="72390"/>
                </a:lnTo>
                <a:lnTo>
                  <a:pt x="255015" y="111759"/>
                </a:lnTo>
                <a:lnTo>
                  <a:pt x="280797" y="123190"/>
                </a:lnTo>
                <a:lnTo>
                  <a:pt x="278510" y="130809"/>
                </a:lnTo>
                <a:lnTo>
                  <a:pt x="276097" y="138430"/>
                </a:lnTo>
                <a:lnTo>
                  <a:pt x="276097" y="233680"/>
                </a:lnTo>
                <a:lnTo>
                  <a:pt x="278510" y="240030"/>
                </a:lnTo>
                <a:lnTo>
                  <a:pt x="259715" y="250190"/>
                </a:lnTo>
                <a:lnTo>
                  <a:pt x="243331" y="261619"/>
                </a:lnTo>
                <a:lnTo>
                  <a:pt x="238633" y="266700"/>
                </a:lnTo>
                <a:lnTo>
                  <a:pt x="238633" y="270509"/>
                </a:lnTo>
                <a:lnTo>
                  <a:pt x="224662" y="280669"/>
                </a:lnTo>
                <a:lnTo>
                  <a:pt x="201168" y="298450"/>
                </a:lnTo>
                <a:lnTo>
                  <a:pt x="191897" y="311150"/>
                </a:lnTo>
                <a:lnTo>
                  <a:pt x="182499" y="322580"/>
                </a:lnTo>
                <a:lnTo>
                  <a:pt x="175514" y="336550"/>
                </a:lnTo>
                <a:lnTo>
                  <a:pt x="170815" y="350519"/>
                </a:lnTo>
                <a:lnTo>
                  <a:pt x="168528" y="361950"/>
                </a:lnTo>
                <a:lnTo>
                  <a:pt x="168528" y="375919"/>
                </a:lnTo>
                <a:lnTo>
                  <a:pt x="170815" y="389890"/>
                </a:lnTo>
                <a:lnTo>
                  <a:pt x="180212" y="417830"/>
                </a:lnTo>
                <a:lnTo>
                  <a:pt x="184784" y="425450"/>
                </a:lnTo>
                <a:lnTo>
                  <a:pt x="154431" y="450850"/>
                </a:lnTo>
                <a:lnTo>
                  <a:pt x="121665" y="473709"/>
                </a:lnTo>
                <a:lnTo>
                  <a:pt x="91312" y="500380"/>
                </a:lnTo>
                <a:lnTo>
                  <a:pt x="77215" y="514350"/>
                </a:lnTo>
                <a:lnTo>
                  <a:pt x="63246" y="530860"/>
                </a:lnTo>
                <a:lnTo>
                  <a:pt x="49149" y="532130"/>
                </a:lnTo>
                <a:lnTo>
                  <a:pt x="94092" y="532130"/>
                </a:lnTo>
                <a:lnTo>
                  <a:pt x="112268" y="514350"/>
                </a:lnTo>
                <a:lnTo>
                  <a:pt x="138049" y="495300"/>
                </a:lnTo>
                <a:lnTo>
                  <a:pt x="154431" y="481330"/>
                </a:lnTo>
                <a:lnTo>
                  <a:pt x="168528" y="467359"/>
                </a:lnTo>
                <a:lnTo>
                  <a:pt x="182499" y="450850"/>
                </a:lnTo>
                <a:lnTo>
                  <a:pt x="191897" y="431800"/>
                </a:lnTo>
                <a:lnTo>
                  <a:pt x="234061" y="431800"/>
                </a:lnTo>
                <a:lnTo>
                  <a:pt x="241046" y="429259"/>
                </a:lnTo>
                <a:lnTo>
                  <a:pt x="245618" y="422909"/>
                </a:lnTo>
                <a:lnTo>
                  <a:pt x="248031" y="417830"/>
                </a:lnTo>
                <a:lnTo>
                  <a:pt x="248031" y="415290"/>
                </a:lnTo>
                <a:lnTo>
                  <a:pt x="212978" y="415290"/>
                </a:lnTo>
                <a:lnTo>
                  <a:pt x="215265" y="414019"/>
                </a:lnTo>
                <a:lnTo>
                  <a:pt x="248031" y="414019"/>
                </a:lnTo>
                <a:lnTo>
                  <a:pt x="248031" y="406400"/>
                </a:lnTo>
                <a:lnTo>
                  <a:pt x="243331" y="406400"/>
                </a:lnTo>
                <a:lnTo>
                  <a:pt x="257129" y="389890"/>
                </a:lnTo>
                <a:lnTo>
                  <a:pt x="196596" y="389890"/>
                </a:lnTo>
                <a:lnTo>
                  <a:pt x="194183" y="383540"/>
                </a:lnTo>
                <a:lnTo>
                  <a:pt x="196596" y="381000"/>
                </a:lnTo>
                <a:lnTo>
                  <a:pt x="212978" y="356869"/>
                </a:lnTo>
                <a:lnTo>
                  <a:pt x="226980" y="341630"/>
                </a:lnTo>
                <a:lnTo>
                  <a:pt x="201168" y="341630"/>
                </a:lnTo>
                <a:lnTo>
                  <a:pt x="205867" y="331469"/>
                </a:lnTo>
                <a:lnTo>
                  <a:pt x="245618" y="294640"/>
                </a:lnTo>
                <a:lnTo>
                  <a:pt x="280797" y="278130"/>
                </a:lnTo>
                <a:lnTo>
                  <a:pt x="315848" y="269240"/>
                </a:lnTo>
                <a:lnTo>
                  <a:pt x="383262" y="269240"/>
                </a:lnTo>
                <a:lnTo>
                  <a:pt x="374396" y="261619"/>
                </a:lnTo>
                <a:lnTo>
                  <a:pt x="341629" y="242569"/>
                </a:lnTo>
                <a:lnTo>
                  <a:pt x="320547" y="238759"/>
                </a:lnTo>
                <a:lnTo>
                  <a:pt x="301752" y="238759"/>
                </a:lnTo>
                <a:lnTo>
                  <a:pt x="301752" y="224790"/>
                </a:lnTo>
                <a:lnTo>
                  <a:pt x="299466" y="170180"/>
                </a:lnTo>
                <a:lnTo>
                  <a:pt x="301752" y="152400"/>
                </a:lnTo>
                <a:lnTo>
                  <a:pt x="299466" y="138430"/>
                </a:lnTo>
                <a:lnTo>
                  <a:pt x="297179" y="125730"/>
                </a:lnTo>
                <a:lnTo>
                  <a:pt x="308864" y="123190"/>
                </a:lnTo>
                <a:lnTo>
                  <a:pt x="322960" y="119380"/>
                </a:lnTo>
                <a:lnTo>
                  <a:pt x="334517" y="111759"/>
                </a:lnTo>
                <a:lnTo>
                  <a:pt x="343916" y="105409"/>
                </a:lnTo>
                <a:lnTo>
                  <a:pt x="353314" y="93980"/>
                </a:lnTo>
                <a:lnTo>
                  <a:pt x="358013" y="81280"/>
                </a:lnTo>
                <a:lnTo>
                  <a:pt x="360553" y="74930"/>
                </a:lnTo>
                <a:lnTo>
                  <a:pt x="301752" y="74930"/>
                </a:lnTo>
                <a:lnTo>
                  <a:pt x="294766" y="72390"/>
                </a:lnTo>
                <a:lnTo>
                  <a:pt x="278510" y="66040"/>
                </a:lnTo>
                <a:lnTo>
                  <a:pt x="283083" y="58419"/>
                </a:lnTo>
                <a:lnTo>
                  <a:pt x="283083" y="49530"/>
                </a:lnTo>
                <a:lnTo>
                  <a:pt x="280797" y="44450"/>
                </a:lnTo>
                <a:lnTo>
                  <a:pt x="278510" y="41909"/>
                </a:lnTo>
                <a:lnTo>
                  <a:pt x="285496" y="35559"/>
                </a:lnTo>
                <a:lnTo>
                  <a:pt x="294766" y="30480"/>
                </a:lnTo>
                <a:lnTo>
                  <a:pt x="304165" y="27940"/>
                </a:lnTo>
                <a:lnTo>
                  <a:pt x="352298" y="27940"/>
                </a:lnTo>
                <a:lnTo>
                  <a:pt x="351028" y="25400"/>
                </a:lnTo>
                <a:lnTo>
                  <a:pt x="348615" y="16509"/>
                </a:lnTo>
                <a:lnTo>
                  <a:pt x="346202" y="11430"/>
                </a:lnTo>
                <a:lnTo>
                  <a:pt x="341629" y="8890"/>
                </a:lnTo>
                <a:lnTo>
                  <a:pt x="332232" y="8890"/>
                </a:lnTo>
                <a:lnTo>
                  <a:pt x="322960" y="6350"/>
                </a:lnTo>
                <a:lnTo>
                  <a:pt x="318134" y="2540"/>
                </a:lnTo>
                <a:lnTo>
                  <a:pt x="306451" y="0"/>
                </a:lnTo>
                <a:close/>
              </a:path>
              <a:path w="599439" h="704850">
                <a:moveTo>
                  <a:pt x="533400" y="528319"/>
                </a:moveTo>
                <a:lnTo>
                  <a:pt x="521716" y="528319"/>
                </a:lnTo>
                <a:lnTo>
                  <a:pt x="510032" y="532130"/>
                </a:lnTo>
                <a:lnTo>
                  <a:pt x="563879" y="532130"/>
                </a:lnTo>
                <a:lnTo>
                  <a:pt x="554482" y="530860"/>
                </a:lnTo>
                <a:lnTo>
                  <a:pt x="533400" y="528319"/>
                </a:lnTo>
                <a:close/>
              </a:path>
              <a:path w="599439" h="704850">
                <a:moveTo>
                  <a:pt x="329946" y="403859"/>
                </a:moveTo>
                <a:lnTo>
                  <a:pt x="327533" y="403859"/>
                </a:lnTo>
                <a:lnTo>
                  <a:pt x="315848" y="411480"/>
                </a:lnTo>
                <a:lnTo>
                  <a:pt x="308864" y="422909"/>
                </a:lnTo>
                <a:lnTo>
                  <a:pt x="304165" y="434340"/>
                </a:lnTo>
                <a:lnTo>
                  <a:pt x="304165" y="448309"/>
                </a:lnTo>
                <a:lnTo>
                  <a:pt x="377727" y="448309"/>
                </a:lnTo>
                <a:lnTo>
                  <a:pt x="380599" y="445769"/>
                </a:lnTo>
                <a:lnTo>
                  <a:pt x="325247" y="445769"/>
                </a:lnTo>
                <a:lnTo>
                  <a:pt x="325247" y="427990"/>
                </a:lnTo>
                <a:lnTo>
                  <a:pt x="327533" y="417830"/>
                </a:lnTo>
                <a:lnTo>
                  <a:pt x="332232" y="411480"/>
                </a:lnTo>
                <a:lnTo>
                  <a:pt x="334517" y="408940"/>
                </a:lnTo>
                <a:lnTo>
                  <a:pt x="329946" y="403859"/>
                </a:lnTo>
                <a:close/>
              </a:path>
              <a:path w="599439" h="704850">
                <a:moveTo>
                  <a:pt x="293078" y="441959"/>
                </a:moveTo>
                <a:lnTo>
                  <a:pt x="273684" y="441959"/>
                </a:lnTo>
                <a:lnTo>
                  <a:pt x="271399" y="445769"/>
                </a:lnTo>
                <a:lnTo>
                  <a:pt x="297116" y="445769"/>
                </a:lnTo>
                <a:lnTo>
                  <a:pt x="294766" y="443230"/>
                </a:lnTo>
                <a:lnTo>
                  <a:pt x="292481" y="443230"/>
                </a:lnTo>
                <a:lnTo>
                  <a:pt x="293078" y="441959"/>
                </a:lnTo>
                <a:close/>
              </a:path>
              <a:path w="599439" h="704850">
                <a:moveTo>
                  <a:pt x="355600" y="401319"/>
                </a:moveTo>
                <a:lnTo>
                  <a:pt x="353314" y="401319"/>
                </a:lnTo>
                <a:lnTo>
                  <a:pt x="351028" y="403859"/>
                </a:lnTo>
                <a:lnTo>
                  <a:pt x="343916" y="414019"/>
                </a:lnTo>
                <a:lnTo>
                  <a:pt x="341629" y="425450"/>
                </a:lnTo>
                <a:lnTo>
                  <a:pt x="339216" y="441959"/>
                </a:lnTo>
                <a:lnTo>
                  <a:pt x="325247" y="445769"/>
                </a:lnTo>
                <a:lnTo>
                  <a:pt x="380599" y="445769"/>
                </a:lnTo>
                <a:lnTo>
                  <a:pt x="390652" y="436880"/>
                </a:lnTo>
                <a:lnTo>
                  <a:pt x="395478" y="431800"/>
                </a:lnTo>
                <a:lnTo>
                  <a:pt x="427545" y="431800"/>
                </a:lnTo>
                <a:lnTo>
                  <a:pt x="423417" y="429259"/>
                </a:lnTo>
                <a:lnTo>
                  <a:pt x="360298" y="429259"/>
                </a:lnTo>
                <a:lnTo>
                  <a:pt x="360298" y="406400"/>
                </a:lnTo>
                <a:lnTo>
                  <a:pt x="358013" y="403859"/>
                </a:lnTo>
                <a:lnTo>
                  <a:pt x="355600" y="401319"/>
                </a:lnTo>
                <a:close/>
              </a:path>
              <a:path w="599439" h="704850">
                <a:moveTo>
                  <a:pt x="297179" y="364490"/>
                </a:moveTo>
                <a:lnTo>
                  <a:pt x="292481" y="364490"/>
                </a:lnTo>
                <a:lnTo>
                  <a:pt x="266700" y="400050"/>
                </a:lnTo>
                <a:lnTo>
                  <a:pt x="255015" y="417830"/>
                </a:lnTo>
                <a:lnTo>
                  <a:pt x="245618" y="436880"/>
                </a:lnTo>
                <a:lnTo>
                  <a:pt x="295466" y="436880"/>
                </a:lnTo>
                <a:lnTo>
                  <a:pt x="299049" y="429259"/>
                </a:lnTo>
                <a:lnTo>
                  <a:pt x="280797" y="429259"/>
                </a:lnTo>
                <a:lnTo>
                  <a:pt x="278510" y="425450"/>
                </a:lnTo>
                <a:lnTo>
                  <a:pt x="276097" y="422909"/>
                </a:lnTo>
                <a:lnTo>
                  <a:pt x="271399" y="422909"/>
                </a:lnTo>
                <a:lnTo>
                  <a:pt x="283083" y="397509"/>
                </a:lnTo>
                <a:lnTo>
                  <a:pt x="297179" y="369569"/>
                </a:lnTo>
                <a:lnTo>
                  <a:pt x="299466" y="367030"/>
                </a:lnTo>
                <a:lnTo>
                  <a:pt x="297179" y="364490"/>
                </a:lnTo>
                <a:close/>
              </a:path>
              <a:path w="599439" h="704850">
                <a:moveTo>
                  <a:pt x="318134" y="375919"/>
                </a:moveTo>
                <a:lnTo>
                  <a:pt x="315848" y="375919"/>
                </a:lnTo>
                <a:lnTo>
                  <a:pt x="313563" y="378459"/>
                </a:lnTo>
                <a:lnTo>
                  <a:pt x="280797" y="429259"/>
                </a:lnTo>
                <a:lnTo>
                  <a:pt x="299049" y="429259"/>
                </a:lnTo>
                <a:lnTo>
                  <a:pt x="320547" y="383540"/>
                </a:lnTo>
                <a:lnTo>
                  <a:pt x="320547" y="378459"/>
                </a:lnTo>
                <a:lnTo>
                  <a:pt x="318134" y="375919"/>
                </a:lnTo>
                <a:close/>
              </a:path>
              <a:path w="599439" h="704850">
                <a:moveTo>
                  <a:pt x="383262" y="269240"/>
                </a:moveTo>
                <a:lnTo>
                  <a:pt x="332232" y="269240"/>
                </a:lnTo>
                <a:lnTo>
                  <a:pt x="346202" y="275590"/>
                </a:lnTo>
                <a:lnTo>
                  <a:pt x="360298" y="283209"/>
                </a:lnTo>
                <a:lnTo>
                  <a:pt x="362584" y="289559"/>
                </a:lnTo>
                <a:lnTo>
                  <a:pt x="364997" y="292100"/>
                </a:lnTo>
                <a:lnTo>
                  <a:pt x="369697" y="292100"/>
                </a:lnTo>
                <a:lnTo>
                  <a:pt x="383666" y="311150"/>
                </a:lnTo>
                <a:lnTo>
                  <a:pt x="393065" y="328930"/>
                </a:lnTo>
                <a:lnTo>
                  <a:pt x="395478" y="350519"/>
                </a:lnTo>
                <a:lnTo>
                  <a:pt x="395478" y="370840"/>
                </a:lnTo>
                <a:lnTo>
                  <a:pt x="388366" y="389890"/>
                </a:lnTo>
                <a:lnTo>
                  <a:pt x="378967" y="408940"/>
                </a:lnTo>
                <a:lnTo>
                  <a:pt x="369697" y="420369"/>
                </a:lnTo>
                <a:lnTo>
                  <a:pt x="360298" y="429259"/>
                </a:lnTo>
                <a:lnTo>
                  <a:pt x="423417" y="429259"/>
                </a:lnTo>
                <a:lnTo>
                  <a:pt x="404748" y="415290"/>
                </a:lnTo>
                <a:lnTo>
                  <a:pt x="416433" y="397509"/>
                </a:lnTo>
                <a:lnTo>
                  <a:pt x="421132" y="373380"/>
                </a:lnTo>
                <a:lnTo>
                  <a:pt x="421132" y="350519"/>
                </a:lnTo>
                <a:lnTo>
                  <a:pt x="418846" y="328930"/>
                </a:lnTo>
                <a:lnTo>
                  <a:pt x="411734" y="308610"/>
                </a:lnTo>
                <a:lnTo>
                  <a:pt x="402463" y="292100"/>
                </a:lnTo>
                <a:lnTo>
                  <a:pt x="390652" y="275590"/>
                </a:lnTo>
                <a:lnTo>
                  <a:pt x="383262" y="269240"/>
                </a:lnTo>
                <a:close/>
              </a:path>
              <a:path w="599439" h="704850">
                <a:moveTo>
                  <a:pt x="248031" y="414019"/>
                </a:moveTo>
                <a:lnTo>
                  <a:pt x="215265" y="414019"/>
                </a:lnTo>
                <a:lnTo>
                  <a:pt x="215265" y="415290"/>
                </a:lnTo>
                <a:lnTo>
                  <a:pt x="248031" y="415290"/>
                </a:lnTo>
                <a:lnTo>
                  <a:pt x="248031" y="414019"/>
                </a:lnTo>
                <a:close/>
              </a:path>
              <a:path w="599439" h="704850">
                <a:moveTo>
                  <a:pt x="276097" y="327660"/>
                </a:moveTo>
                <a:lnTo>
                  <a:pt x="252730" y="339090"/>
                </a:lnTo>
                <a:lnTo>
                  <a:pt x="231647" y="353059"/>
                </a:lnTo>
                <a:lnTo>
                  <a:pt x="212978" y="369569"/>
                </a:lnTo>
                <a:lnTo>
                  <a:pt x="196596" y="389890"/>
                </a:lnTo>
                <a:lnTo>
                  <a:pt x="222250" y="389890"/>
                </a:lnTo>
                <a:lnTo>
                  <a:pt x="234061" y="373380"/>
                </a:lnTo>
                <a:lnTo>
                  <a:pt x="248031" y="359409"/>
                </a:lnTo>
                <a:lnTo>
                  <a:pt x="280797" y="336550"/>
                </a:lnTo>
                <a:lnTo>
                  <a:pt x="283083" y="334009"/>
                </a:lnTo>
                <a:lnTo>
                  <a:pt x="280797" y="331469"/>
                </a:lnTo>
                <a:lnTo>
                  <a:pt x="280797" y="328930"/>
                </a:lnTo>
                <a:lnTo>
                  <a:pt x="276097" y="327660"/>
                </a:lnTo>
                <a:close/>
              </a:path>
              <a:path w="599439" h="704850">
                <a:moveTo>
                  <a:pt x="229234" y="387350"/>
                </a:moveTo>
                <a:lnTo>
                  <a:pt x="226949" y="387350"/>
                </a:lnTo>
                <a:lnTo>
                  <a:pt x="222250" y="389890"/>
                </a:lnTo>
                <a:lnTo>
                  <a:pt x="231647" y="389890"/>
                </a:lnTo>
                <a:lnTo>
                  <a:pt x="229234" y="387350"/>
                </a:lnTo>
                <a:close/>
              </a:path>
              <a:path w="599439" h="704850">
                <a:moveTo>
                  <a:pt x="285496" y="345440"/>
                </a:moveTo>
                <a:lnTo>
                  <a:pt x="280797" y="345440"/>
                </a:lnTo>
                <a:lnTo>
                  <a:pt x="241046" y="383540"/>
                </a:lnTo>
                <a:lnTo>
                  <a:pt x="231647" y="389890"/>
                </a:lnTo>
                <a:lnTo>
                  <a:pt x="257129" y="389890"/>
                </a:lnTo>
                <a:lnTo>
                  <a:pt x="287782" y="353059"/>
                </a:lnTo>
                <a:lnTo>
                  <a:pt x="287782" y="347980"/>
                </a:lnTo>
                <a:lnTo>
                  <a:pt x="285496" y="345440"/>
                </a:lnTo>
                <a:close/>
              </a:path>
              <a:path w="599439" h="704850">
                <a:moveTo>
                  <a:pt x="271399" y="292100"/>
                </a:moveTo>
                <a:lnTo>
                  <a:pt x="269113" y="292100"/>
                </a:lnTo>
                <a:lnTo>
                  <a:pt x="250317" y="300989"/>
                </a:lnTo>
                <a:lnTo>
                  <a:pt x="231647" y="311150"/>
                </a:lnTo>
                <a:lnTo>
                  <a:pt x="215265" y="325119"/>
                </a:lnTo>
                <a:lnTo>
                  <a:pt x="201168" y="341630"/>
                </a:lnTo>
                <a:lnTo>
                  <a:pt x="226980" y="341630"/>
                </a:lnTo>
                <a:lnTo>
                  <a:pt x="231647" y="336550"/>
                </a:lnTo>
                <a:lnTo>
                  <a:pt x="252730" y="314960"/>
                </a:lnTo>
                <a:lnTo>
                  <a:pt x="273684" y="297180"/>
                </a:lnTo>
                <a:lnTo>
                  <a:pt x="273684" y="294640"/>
                </a:lnTo>
                <a:lnTo>
                  <a:pt x="271399" y="292100"/>
                </a:lnTo>
                <a:close/>
              </a:path>
              <a:path w="599439" h="704850">
                <a:moveTo>
                  <a:pt x="352298" y="27940"/>
                </a:moveTo>
                <a:lnTo>
                  <a:pt x="313563" y="27940"/>
                </a:lnTo>
                <a:lnTo>
                  <a:pt x="320547" y="30480"/>
                </a:lnTo>
                <a:lnTo>
                  <a:pt x="325247" y="35559"/>
                </a:lnTo>
                <a:lnTo>
                  <a:pt x="325247" y="49530"/>
                </a:lnTo>
                <a:lnTo>
                  <a:pt x="320547" y="60959"/>
                </a:lnTo>
                <a:lnTo>
                  <a:pt x="315848" y="67309"/>
                </a:lnTo>
                <a:lnTo>
                  <a:pt x="308864" y="72390"/>
                </a:lnTo>
                <a:lnTo>
                  <a:pt x="301752" y="74930"/>
                </a:lnTo>
                <a:lnTo>
                  <a:pt x="360553" y="74930"/>
                </a:lnTo>
                <a:lnTo>
                  <a:pt x="362584" y="69850"/>
                </a:lnTo>
                <a:lnTo>
                  <a:pt x="362584" y="53340"/>
                </a:lnTo>
                <a:lnTo>
                  <a:pt x="358013" y="39369"/>
                </a:lnTo>
                <a:lnTo>
                  <a:pt x="352298" y="27940"/>
                </a:lnTo>
                <a:close/>
              </a:path>
            </a:pathLst>
          </a:custGeom>
          <a:solidFill>
            <a:srgbClr val="6C9E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682239" y="4814366"/>
            <a:ext cx="817244" cy="314325"/>
          </a:xfrm>
          <a:custGeom>
            <a:avLst/>
            <a:gdLst/>
            <a:ahLst/>
            <a:cxnLst/>
            <a:rect l="l" t="t" r="r" b="b"/>
            <a:pathLst>
              <a:path w="817245" h="314325">
                <a:moveTo>
                  <a:pt x="675513" y="97269"/>
                </a:moveTo>
                <a:lnTo>
                  <a:pt x="653542" y="100926"/>
                </a:lnTo>
                <a:lnTo>
                  <a:pt x="644271" y="102781"/>
                </a:lnTo>
                <a:lnTo>
                  <a:pt x="635126" y="110083"/>
                </a:lnTo>
                <a:lnTo>
                  <a:pt x="627761" y="113791"/>
                </a:lnTo>
                <a:lnTo>
                  <a:pt x="622300" y="121145"/>
                </a:lnTo>
                <a:lnTo>
                  <a:pt x="614934" y="133959"/>
                </a:lnTo>
                <a:lnTo>
                  <a:pt x="609346" y="150469"/>
                </a:lnTo>
                <a:lnTo>
                  <a:pt x="609346" y="176187"/>
                </a:lnTo>
                <a:lnTo>
                  <a:pt x="611251" y="183540"/>
                </a:lnTo>
                <a:lnTo>
                  <a:pt x="614934" y="190842"/>
                </a:lnTo>
                <a:lnTo>
                  <a:pt x="618617" y="198208"/>
                </a:lnTo>
                <a:lnTo>
                  <a:pt x="624077" y="205558"/>
                </a:lnTo>
                <a:lnTo>
                  <a:pt x="629665" y="211063"/>
                </a:lnTo>
                <a:lnTo>
                  <a:pt x="644271" y="218418"/>
                </a:lnTo>
                <a:lnTo>
                  <a:pt x="649732" y="220220"/>
                </a:lnTo>
                <a:lnTo>
                  <a:pt x="655320" y="220220"/>
                </a:lnTo>
                <a:lnTo>
                  <a:pt x="668147" y="216566"/>
                </a:lnTo>
                <a:lnTo>
                  <a:pt x="688339" y="207410"/>
                </a:lnTo>
                <a:lnTo>
                  <a:pt x="710438" y="200050"/>
                </a:lnTo>
                <a:lnTo>
                  <a:pt x="721360" y="192697"/>
                </a:lnTo>
                <a:lnTo>
                  <a:pt x="649732" y="192697"/>
                </a:lnTo>
                <a:lnTo>
                  <a:pt x="642493" y="189052"/>
                </a:lnTo>
                <a:lnTo>
                  <a:pt x="638810" y="183540"/>
                </a:lnTo>
                <a:lnTo>
                  <a:pt x="636905" y="178041"/>
                </a:lnTo>
                <a:lnTo>
                  <a:pt x="633222" y="167030"/>
                </a:lnTo>
                <a:lnTo>
                  <a:pt x="633222" y="155968"/>
                </a:lnTo>
                <a:lnTo>
                  <a:pt x="657098" y="122948"/>
                </a:lnTo>
                <a:lnTo>
                  <a:pt x="697484" y="117436"/>
                </a:lnTo>
                <a:lnTo>
                  <a:pt x="715899" y="117436"/>
                </a:lnTo>
                <a:lnTo>
                  <a:pt x="715899" y="111937"/>
                </a:lnTo>
                <a:lnTo>
                  <a:pt x="706627" y="106425"/>
                </a:lnTo>
                <a:lnTo>
                  <a:pt x="695706" y="102781"/>
                </a:lnTo>
                <a:lnTo>
                  <a:pt x="686562" y="99072"/>
                </a:lnTo>
                <a:lnTo>
                  <a:pt x="675513" y="97269"/>
                </a:lnTo>
                <a:close/>
              </a:path>
              <a:path w="817245" h="314325">
                <a:moveTo>
                  <a:pt x="717676" y="170675"/>
                </a:moveTo>
                <a:lnTo>
                  <a:pt x="710438" y="172529"/>
                </a:lnTo>
                <a:lnTo>
                  <a:pt x="697484" y="176187"/>
                </a:lnTo>
                <a:lnTo>
                  <a:pt x="671830" y="187197"/>
                </a:lnTo>
                <a:lnTo>
                  <a:pt x="664463" y="190842"/>
                </a:lnTo>
                <a:lnTo>
                  <a:pt x="657098" y="192697"/>
                </a:lnTo>
                <a:lnTo>
                  <a:pt x="721360" y="192697"/>
                </a:lnTo>
                <a:lnTo>
                  <a:pt x="728726" y="185343"/>
                </a:lnTo>
                <a:lnTo>
                  <a:pt x="730504" y="181686"/>
                </a:lnTo>
                <a:lnTo>
                  <a:pt x="728726" y="178041"/>
                </a:lnTo>
                <a:lnTo>
                  <a:pt x="726948" y="174332"/>
                </a:lnTo>
                <a:lnTo>
                  <a:pt x="723138" y="172529"/>
                </a:lnTo>
                <a:lnTo>
                  <a:pt x="717676" y="170675"/>
                </a:lnTo>
                <a:close/>
              </a:path>
              <a:path w="817245" h="314325">
                <a:moveTo>
                  <a:pt x="776477" y="22021"/>
                </a:moveTo>
                <a:lnTo>
                  <a:pt x="745236" y="22021"/>
                </a:lnTo>
                <a:lnTo>
                  <a:pt x="748919" y="23812"/>
                </a:lnTo>
                <a:lnTo>
                  <a:pt x="750824" y="25666"/>
                </a:lnTo>
                <a:lnTo>
                  <a:pt x="747013" y="33019"/>
                </a:lnTo>
                <a:lnTo>
                  <a:pt x="737870" y="44030"/>
                </a:lnTo>
                <a:lnTo>
                  <a:pt x="706627" y="86271"/>
                </a:lnTo>
                <a:lnTo>
                  <a:pt x="706627" y="89915"/>
                </a:lnTo>
                <a:lnTo>
                  <a:pt x="704850" y="93573"/>
                </a:lnTo>
                <a:lnTo>
                  <a:pt x="706627" y="99072"/>
                </a:lnTo>
                <a:lnTo>
                  <a:pt x="712215" y="102781"/>
                </a:lnTo>
                <a:lnTo>
                  <a:pt x="717676" y="104584"/>
                </a:lnTo>
                <a:lnTo>
                  <a:pt x="741552" y="104584"/>
                </a:lnTo>
                <a:lnTo>
                  <a:pt x="789305" y="97269"/>
                </a:lnTo>
                <a:lnTo>
                  <a:pt x="816863" y="82562"/>
                </a:lnTo>
                <a:lnTo>
                  <a:pt x="816863" y="80759"/>
                </a:lnTo>
                <a:lnTo>
                  <a:pt x="741552" y="80759"/>
                </a:lnTo>
                <a:lnTo>
                  <a:pt x="763524" y="51384"/>
                </a:lnTo>
                <a:lnTo>
                  <a:pt x="769112" y="42176"/>
                </a:lnTo>
                <a:lnTo>
                  <a:pt x="774573" y="34874"/>
                </a:lnTo>
                <a:lnTo>
                  <a:pt x="776477" y="23812"/>
                </a:lnTo>
                <a:lnTo>
                  <a:pt x="776477" y="22021"/>
                </a:lnTo>
                <a:close/>
              </a:path>
              <a:path w="817245" h="314325">
                <a:moveTo>
                  <a:pt x="807720" y="69697"/>
                </a:moveTo>
                <a:lnTo>
                  <a:pt x="789305" y="73405"/>
                </a:lnTo>
                <a:lnTo>
                  <a:pt x="769112" y="77063"/>
                </a:lnTo>
                <a:lnTo>
                  <a:pt x="741552" y="80759"/>
                </a:lnTo>
                <a:lnTo>
                  <a:pt x="816863" y="80759"/>
                </a:lnTo>
                <a:lnTo>
                  <a:pt x="816863" y="77063"/>
                </a:lnTo>
                <a:lnTo>
                  <a:pt x="814959" y="73405"/>
                </a:lnTo>
                <a:lnTo>
                  <a:pt x="811276" y="71551"/>
                </a:lnTo>
                <a:lnTo>
                  <a:pt x="807720" y="69697"/>
                </a:lnTo>
                <a:close/>
              </a:path>
              <a:path w="817245" h="314325">
                <a:moveTo>
                  <a:pt x="710438" y="11010"/>
                </a:moveTo>
                <a:lnTo>
                  <a:pt x="704850" y="11010"/>
                </a:lnTo>
                <a:lnTo>
                  <a:pt x="701167" y="14655"/>
                </a:lnTo>
                <a:lnTo>
                  <a:pt x="699388" y="16509"/>
                </a:lnTo>
                <a:lnTo>
                  <a:pt x="699388" y="22021"/>
                </a:lnTo>
                <a:lnTo>
                  <a:pt x="701167" y="27520"/>
                </a:lnTo>
                <a:lnTo>
                  <a:pt x="703072" y="29324"/>
                </a:lnTo>
                <a:lnTo>
                  <a:pt x="706627" y="31178"/>
                </a:lnTo>
                <a:lnTo>
                  <a:pt x="717676" y="31178"/>
                </a:lnTo>
                <a:lnTo>
                  <a:pt x="726948" y="27520"/>
                </a:lnTo>
                <a:lnTo>
                  <a:pt x="736092" y="23812"/>
                </a:lnTo>
                <a:lnTo>
                  <a:pt x="745236" y="22021"/>
                </a:lnTo>
                <a:lnTo>
                  <a:pt x="776477" y="22021"/>
                </a:lnTo>
                <a:lnTo>
                  <a:pt x="776477" y="20167"/>
                </a:lnTo>
                <a:lnTo>
                  <a:pt x="774573" y="14655"/>
                </a:lnTo>
                <a:lnTo>
                  <a:pt x="772744" y="12814"/>
                </a:lnTo>
                <a:lnTo>
                  <a:pt x="713994" y="12814"/>
                </a:lnTo>
                <a:lnTo>
                  <a:pt x="710438" y="11010"/>
                </a:lnTo>
                <a:close/>
              </a:path>
              <a:path w="817245" h="314325">
                <a:moveTo>
                  <a:pt x="745236" y="0"/>
                </a:moveTo>
                <a:lnTo>
                  <a:pt x="736092" y="0"/>
                </a:lnTo>
                <a:lnTo>
                  <a:pt x="726948" y="3657"/>
                </a:lnTo>
                <a:lnTo>
                  <a:pt x="719582" y="7302"/>
                </a:lnTo>
                <a:lnTo>
                  <a:pt x="713994" y="11010"/>
                </a:lnTo>
                <a:lnTo>
                  <a:pt x="713994" y="12814"/>
                </a:lnTo>
                <a:lnTo>
                  <a:pt x="772744" y="12814"/>
                </a:lnTo>
                <a:lnTo>
                  <a:pt x="769112" y="9156"/>
                </a:lnTo>
                <a:lnTo>
                  <a:pt x="761746" y="3657"/>
                </a:lnTo>
                <a:lnTo>
                  <a:pt x="754380" y="1803"/>
                </a:lnTo>
                <a:lnTo>
                  <a:pt x="745236" y="0"/>
                </a:lnTo>
                <a:close/>
              </a:path>
              <a:path w="817245" h="314325">
                <a:moveTo>
                  <a:pt x="330454" y="139458"/>
                </a:moveTo>
                <a:lnTo>
                  <a:pt x="308356" y="144957"/>
                </a:lnTo>
                <a:lnTo>
                  <a:pt x="279019" y="148666"/>
                </a:lnTo>
                <a:lnTo>
                  <a:pt x="249682" y="155968"/>
                </a:lnTo>
                <a:lnTo>
                  <a:pt x="247777" y="157822"/>
                </a:lnTo>
                <a:lnTo>
                  <a:pt x="244221" y="161518"/>
                </a:lnTo>
                <a:lnTo>
                  <a:pt x="244221" y="170675"/>
                </a:lnTo>
                <a:lnTo>
                  <a:pt x="245999" y="174332"/>
                </a:lnTo>
                <a:lnTo>
                  <a:pt x="249682" y="176187"/>
                </a:lnTo>
                <a:lnTo>
                  <a:pt x="253365" y="176187"/>
                </a:lnTo>
                <a:lnTo>
                  <a:pt x="308356" y="170675"/>
                </a:lnTo>
                <a:lnTo>
                  <a:pt x="348742" y="159677"/>
                </a:lnTo>
                <a:lnTo>
                  <a:pt x="352425" y="155968"/>
                </a:lnTo>
                <a:lnTo>
                  <a:pt x="352425" y="148666"/>
                </a:lnTo>
                <a:lnTo>
                  <a:pt x="350647" y="144957"/>
                </a:lnTo>
                <a:lnTo>
                  <a:pt x="345059" y="143154"/>
                </a:lnTo>
                <a:lnTo>
                  <a:pt x="341503" y="141312"/>
                </a:lnTo>
                <a:lnTo>
                  <a:pt x="330454" y="139458"/>
                </a:lnTo>
                <a:close/>
              </a:path>
              <a:path w="817245" h="314325">
                <a:moveTo>
                  <a:pt x="346964" y="209212"/>
                </a:moveTo>
                <a:lnTo>
                  <a:pt x="339598" y="209212"/>
                </a:lnTo>
                <a:lnTo>
                  <a:pt x="317627" y="214716"/>
                </a:lnTo>
                <a:lnTo>
                  <a:pt x="273558" y="222070"/>
                </a:lnTo>
                <a:lnTo>
                  <a:pt x="253365" y="227576"/>
                </a:lnTo>
                <a:lnTo>
                  <a:pt x="249682" y="231228"/>
                </a:lnTo>
                <a:lnTo>
                  <a:pt x="247777" y="234930"/>
                </a:lnTo>
                <a:lnTo>
                  <a:pt x="247777" y="240436"/>
                </a:lnTo>
                <a:lnTo>
                  <a:pt x="253365" y="242286"/>
                </a:lnTo>
                <a:lnTo>
                  <a:pt x="264287" y="244088"/>
                </a:lnTo>
                <a:lnTo>
                  <a:pt x="299212" y="244088"/>
                </a:lnTo>
                <a:lnTo>
                  <a:pt x="323088" y="238584"/>
                </a:lnTo>
                <a:lnTo>
                  <a:pt x="345059" y="233080"/>
                </a:lnTo>
                <a:lnTo>
                  <a:pt x="348742" y="231228"/>
                </a:lnTo>
                <a:lnTo>
                  <a:pt x="352425" y="229426"/>
                </a:lnTo>
                <a:lnTo>
                  <a:pt x="354203" y="225724"/>
                </a:lnTo>
                <a:lnTo>
                  <a:pt x="356108" y="222070"/>
                </a:lnTo>
                <a:lnTo>
                  <a:pt x="354203" y="214716"/>
                </a:lnTo>
                <a:lnTo>
                  <a:pt x="350647" y="211063"/>
                </a:lnTo>
                <a:lnTo>
                  <a:pt x="346964" y="209212"/>
                </a:lnTo>
                <a:close/>
              </a:path>
              <a:path w="817245" h="314325">
                <a:moveTo>
                  <a:pt x="446024" y="126644"/>
                </a:moveTo>
                <a:lnTo>
                  <a:pt x="444246" y="126644"/>
                </a:lnTo>
                <a:lnTo>
                  <a:pt x="440563" y="128447"/>
                </a:lnTo>
                <a:lnTo>
                  <a:pt x="433197" y="146811"/>
                </a:lnTo>
                <a:lnTo>
                  <a:pt x="431419" y="167030"/>
                </a:lnTo>
                <a:lnTo>
                  <a:pt x="429514" y="185343"/>
                </a:lnTo>
                <a:lnTo>
                  <a:pt x="438785" y="240436"/>
                </a:lnTo>
                <a:lnTo>
                  <a:pt x="447929" y="249593"/>
                </a:lnTo>
                <a:lnTo>
                  <a:pt x="453390" y="247792"/>
                </a:lnTo>
                <a:lnTo>
                  <a:pt x="460756" y="244088"/>
                </a:lnTo>
                <a:lnTo>
                  <a:pt x="462661" y="238584"/>
                </a:lnTo>
                <a:lnTo>
                  <a:pt x="460756" y="233080"/>
                </a:lnTo>
                <a:lnTo>
                  <a:pt x="457073" y="209212"/>
                </a:lnTo>
                <a:lnTo>
                  <a:pt x="455295" y="183540"/>
                </a:lnTo>
                <a:lnTo>
                  <a:pt x="457073" y="167030"/>
                </a:lnTo>
                <a:lnTo>
                  <a:pt x="460756" y="155968"/>
                </a:lnTo>
                <a:lnTo>
                  <a:pt x="479171" y="141312"/>
                </a:lnTo>
                <a:lnTo>
                  <a:pt x="490093" y="139458"/>
                </a:lnTo>
                <a:lnTo>
                  <a:pt x="532954" y="139458"/>
                </a:lnTo>
                <a:lnTo>
                  <a:pt x="534162" y="137655"/>
                </a:lnTo>
                <a:lnTo>
                  <a:pt x="537832" y="133959"/>
                </a:lnTo>
                <a:lnTo>
                  <a:pt x="449707" y="133959"/>
                </a:lnTo>
                <a:lnTo>
                  <a:pt x="447929" y="128447"/>
                </a:lnTo>
                <a:lnTo>
                  <a:pt x="446024" y="126644"/>
                </a:lnTo>
                <a:close/>
              </a:path>
              <a:path w="817245" h="314325">
                <a:moveTo>
                  <a:pt x="581913" y="128447"/>
                </a:moveTo>
                <a:lnTo>
                  <a:pt x="554355" y="128447"/>
                </a:lnTo>
                <a:lnTo>
                  <a:pt x="556133" y="132156"/>
                </a:lnTo>
                <a:lnTo>
                  <a:pt x="556133" y="143154"/>
                </a:lnTo>
                <a:lnTo>
                  <a:pt x="559816" y="172529"/>
                </a:lnTo>
                <a:lnTo>
                  <a:pt x="565404" y="201904"/>
                </a:lnTo>
                <a:lnTo>
                  <a:pt x="569087" y="212914"/>
                </a:lnTo>
                <a:lnTo>
                  <a:pt x="572770" y="225724"/>
                </a:lnTo>
                <a:lnTo>
                  <a:pt x="578231" y="236733"/>
                </a:lnTo>
                <a:lnTo>
                  <a:pt x="581913" y="240436"/>
                </a:lnTo>
                <a:lnTo>
                  <a:pt x="587375" y="242286"/>
                </a:lnTo>
                <a:lnTo>
                  <a:pt x="592836" y="242286"/>
                </a:lnTo>
                <a:lnTo>
                  <a:pt x="600201" y="238584"/>
                </a:lnTo>
                <a:lnTo>
                  <a:pt x="602107" y="234930"/>
                </a:lnTo>
                <a:lnTo>
                  <a:pt x="603885" y="229426"/>
                </a:lnTo>
                <a:lnTo>
                  <a:pt x="600201" y="223922"/>
                </a:lnTo>
                <a:lnTo>
                  <a:pt x="596519" y="220220"/>
                </a:lnTo>
                <a:lnTo>
                  <a:pt x="594740" y="212914"/>
                </a:lnTo>
                <a:lnTo>
                  <a:pt x="591058" y="203708"/>
                </a:lnTo>
                <a:lnTo>
                  <a:pt x="589280" y="189052"/>
                </a:lnTo>
                <a:lnTo>
                  <a:pt x="583692" y="167030"/>
                </a:lnTo>
                <a:lnTo>
                  <a:pt x="581913" y="143154"/>
                </a:lnTo>
                <a:lnTo>
                  <a:pt x="581913" y="128447"/>
                </a:lnTo>
                <a:close/>
              </a:path>
              <a:path w="817245" h="314325">
                <a:moveTo>
                  <a:pt x="532954" y="139458"/>
                </a:moveTo>
                <a:lnTo>
                  <a:pt x="490093" y="139458"/>
                </a:lnTo>
                <a:lnTo>
                  <a:pt x="493776" y="203708"/>
                </a:lnTo>
                <a:lnTo>
                  <a:pt x="495681" y="207410"/>
                </a:lnTo>
                <a:lnTo>
                  <a:pt x="497459" y="211063"/>
                </a:lnTo>
                <a:lnTo>
                  <a:pt x="501142" y="214716"/>
                </a:lnTo>
                <a:lnTo>
                  <a:pt x="506603" y="214716"/>
                </a:lnTo>
                <a:lnTo>
                  <a:pt x="510286" y="216566"/>
                </a:lnTo>
                <a:lnTo>
                  <a:pt x="513969" y="214716"/>
                </a:lnTo>
                <a:lnTo>
                  <a:pt x="515747" y="211063"/>
                </a:lnTo>
                <a:lnTo>
                  <a:pt x="517652" y="207410"/>
                </a:lnTo>
                <a:lnTo>
                  <a:pt x="523113" y="178041"/>
                </a:lnTo>
                <a:lnTo>
                  <a:pt x="528701" y="150469"/>
                </a:lnTo>
                <a:lnTo>
                  <a:pt x="530479" y="143154"/>
                </a:lnTo>
                <a:lnTo>
                  <a:pt x="532954" y="139458"/>
                </a:lnTo>
                <a:close/>
              </a:path>
              <a:path w="817245" h="314325">
                <a:moveTo>
                  <a:pt x="497459" y="115582"/>
                </a:moveTo>
                <a:lnTo>
                  <a:pt x="480949" y="115582"/>
                </a:lnTo>
                <a:lnTo>
                  <a:pt x="475361" y="117436"/>
                </a:lnTo>
                <a:lnTo>
                  <a:pt x="460756" y="124790"/>
                </a:lnTo>
                <a:lnTo>
                  <a:pt x="449707" y="133959"/>
                </a:lnTo>
                <a:lnTo>
                  <a:pt x="537832" y="133959"/>
                </a:lnTo>
                <a:lnTo>
                  <a:pt x="539623" y="132156"/>
                </a:lnTo>
                <a:lnTo>
                  <a:pt x="545211" y="128447"/>
                </a:lnTo>
                <a:lnTo>
                  <a:pt x="581913" y="128447"/>
                </a:lnTo>
                <a:lnTo>
                  <a:pt x="581913" y="126644"/>
                </a:lnTo>
                <a:lnTo>
                  <a:pt x="581433" y="124790"/>
                </a:lnTo>
                <a:lnTo>
                  <a:pt x="512191" y="124790"/>
                </a:lnTo>
                <a:lnTo>
                  <a:pt x="510286" y="119291"/>
                </a:lnTo>
                <a:lnTo>
                  <a:pt x="504825" y="117436"/>
                </a:lnTo>
                <a:lnTo>
                  <a:pt x="497459" y="115582"/>
                </a:lnTo>
                <a:close/>
              </a:path>
              <a:path w="817245" h="314325">
                <a:moveTo>
                  <a:pt x="554355" y="102781"/>
                </a:moveTo>
                <a:lnTo>
                  <a:pt x="539623" y="104584"/>
                </a:lnTo>
                <a:lnTo>
                  <a:pt x="528701" y="108280"/>
                </a:lnTo>
                <a:lnTo>
                  <a:pt x="519430" y="115582"/>
                </a:lnTo>
                <a:lnTo>
                  <a:pt x="512191" y="124790"/>
                </a:lnTo>
                <a:lnTo>
                  <a:pt x="581433" y="124790"/>
                </a:lnTo>
                <a:lnTo>
                  <a:pt x="580009" y="119291"/>
                </a:lnTo>
                <a:lnTo>
                  <a:pt x="574548" y="113791"/>
                </a:lnTo>
                <a:lnTo>
                  <a:pt x="565404" y="106425"/>
                </a:lnTo>
                <a:lnTo>
                  <a:pt x="554355" y="102781"/>
                </a:lnTo>
                <a:close/>
              </a:path>
              <a:path w="817245" h="314325">
                <a:moveTo>
                  <a:pt x="60517" y="310189"/>
                </a:moveTo>
                <a:lnTo>
                  <a:pt x="25781" y="310189"/>
                </a:lnTo>
                <a:lnTo>
                  <a:pt x="31242" y="311992"/>
                </a:lnTo>
                <a:lnTo>
                  <a:pt x="42291" y="313843"/>
                </a:lnTo>
                <a:lnTo>
                  <a:pt x="60517" y="310189"/>
                </a:lnTo>
                <a:close/>
              </a:path>
              <a:path w="817245" h="314325">
                <a:moveTo>
                  <a:pt x="108331" y="64198"/>
                </a:moveTo>
                <a:lnTo>
                  <a:pt x="88137" y="64198"/>
                </a:lnTo>
                <a:lnTo>
                  <a:pt x="77216" y="67906"/>
                </a:lnTo>
                <a:lnTo>
                  <a:pt x="38608" y="75209"/>
                </a:lnTo>
                <a:lnTo>
                  <a:pt x="18415" y="82562"/>
                </a:lnTo>
                <a:lnTo>
                  <a:pt x="9143" y="86271"/>
                </a:lnTo>
                <a:lnTo>
                  <a:pt x="1905" y="91770"/>
                </a:lnTo>
                <a:lnTo>
                  <a:pt x="0" y="95427"/>
                </a:lnTo>
                <a:lnTo>
                  <a:pt x="0" y="99072"/>
                </a:lnTo>
                <a:lnTo>
                  <a:pt x="1905" y="100926"/>
                </a:lnTo>
                <a:lnTo>
                  <a:pt x="5587" y="102781"/>
                </a:lnTo>
                <a:lnTo>
                  <a:pt x="3683" y="117436"/>
                </a:lnTo>
                <a:lnTo>
                  <a:pt x="3807" y="189052"/>
                </a:lnTo>
                <a:lnTo>
                  <a:pt x="5587" y="242286"/>
                </a:lnTo>
                <a:lnTo>
                  <a:pt x="7366" y="299181"/>
                </a:lnTo>
                <a:lnTo>
                  <a:pt x="9143" y="304685"/>
                </a:lnTo>
                <a:lnTo>
                  <a:pt x="14732" y="310189"/>
                </a:lnTo>
                <a:lnTo>
                  <a:pt x="20193" y="311992"/>
                </a:lnTo>
                <a:lnTo>
                  <a:pt x="25781" y="310189"/>
                </a:lnTo>
                <a:lnTo>
                  <a:pt x="60517" y="310189"/>
                </a:lnTo>
                <a:lnTo>
                  <a:pt x="69850" y="308338"/>
                </a:lnTo>
                <a:lnTo>
                  <a:pt x="119380" y="299181"/>
                </a:lnTo>
                <a:lnTo>
                  <a:pt x="130302" y="297329"/>
                </a:lnTo>
                <a:lnTo>
                  <a:pt x="137668" y="295478"/>
                </a:lnTo>
                <a:lnTo>
                  <a:pt x="145034" y="291825"/>
                </a:lnTo>
                <a:lnTo>
                  <a:pt x="145961" y="289974"/>
                </a:lnTo>
                <a:lnTo>
                  <a:pt x="34925" y="289974"/>
                </a:lnTo>
                <a:lnTo>
                  <a:pt x="33020" y="247792"/>
                </a:lnTo>
                <a:lnTo>
                  <a:pt x="31242" y="205558"/>
                </a:lnTo>
                <a:lnTo>
                  <a:pt x="42291" y="205558"/>
                </a:lnTo>
                <a:lnTo>
                  <a:pt x="51435" y="203708"/>
                </a:lnTo>
                <a:lnTo>
                  <a:pt x="71628" y="198208"/>
                </a:lnTo>
                <a:lnTo>
                  <a:pt x="123062" y="187197"/>
                </a:lnTo>
                <a:lnTo>
                  <a:pt x="134112" y="187197"/>
                </a:lnTo>
                <a:lnTo>
                  <a:pt x="137668" y="185343"/>
                </a:lnTo>
                <a:lnTo>
                  <a:pt x="139573" y="183540"/>
                </a:lnTo>
                <a:lnTo>
                  <a:pt x="140814" y="181686"/>
                </a:lnTo>
                <a:lnTo>
                  <a:pt x="31242" y="181686"/>
                </a:lnTo>
                <a:lnTo>
                  <a:pt x="29464" y="139458"/>
                </a:lnTo>
                <a:lnTo>
                  <a:pt x="29464" y="122948"/>
                </a:lnTo>
                <a:lnTo>
                  <a:pt x="27559" y="104584"/>
                </a:lnTo>
                <a:lnTo>
                  <a:pt x="53340" y="99072"/>
                </a:lnTo>
                <a:lnTo>
                  <a:pt x="80772" y="91770"/>
                </a:lnTo>
                <a:lnTo>
                  <a:pt x="89916" y="89915"/>
                </a:lnTo>
                <a:lnTo>
                  <a:pt x="135890" y="89915"/>
                </a:lnTo>
                <a:lnTo>
                  <a:pt x="154178" y="80759"/>
                </a:lnTo>
                <a:lnTo>
                  <a:pt x="156083" y="78905"/>
                </a:lnTo>
                <a:lnTo>
                  <a:pt x="157861" y="71551"/>
                </a:lnTo>
                <a:lnTo>
                  <a:pt x="156979" y="67906"/>
                </a:lnTo>
                <a:lnTo>
                  <a:pt x="119380" y="67906"/>
                </a:lnTo>
                <a:lnTo>
                  <a:pt x="108331" y="64198"/>
                </a:lnTo>
                <a:close/>
              </a:path>
              <a:path w="817245" h="314325">
                <a:moveTo>
                  <a:pt x="134112" y="269808"/>
                </a:moveTo>
                <a:lnTo>
                  <a:pt x="126746" y="269808"/>
                </a:lnTo>
                <a:lnTo>
                  <a:pt x="119380" y="271609"/>
                </a:lnTo>
                <a:lnTo>
                  <a:pt x="102870" y="275313"/>
                </a:lnTo>
                <a:lnTo>
                  <a:pt x="88137" y="278965"/>
                </a:lnTo>
                <a:lnTo>
                  <a:pt x="51435" y="286321"/>
                </a:lnTo>
                <a:lnTo>
                  <a:pt x="34925" y="289974"/>
                </a:lnTo>
                <a:lnTo>
                  <a:pt x="145961" y="289974"/>
                </a:lnTo>
                <a:lnTo>
                  <a:pt x="148717" y="284469"/>
                </a:lnTo>
                <a:lnTo>
                  <a:pt x="148717" y="278965"/>
                </a:lnTo>
                <a:lnTo>
                  <a:pt x="146812" y="275313"/>
                </a:lnTo>
                <a:lnTo>
                  <a:pt x="141351" y="271609"/>
                </a:lnTo>
                <a:lnTo>
                  <a:pt x="134112" y="269808"/>
                </a:lnTo>
                <a:close/>
              </a:path>
              <a:path w="817245" h="314325">
                <a:moveTo>
                  <a:pt x="134112" y="187197"/>
                </a:moveTo>
                <a:lnTo>
                  <a:pt x="123062" y="187197"/>
                </a:lnTo>
                <a:lnTo>
                  <a:pt x="124841" y="189052"/>
                </a:lnTo>
                <a:lnTo>
                  <a:pt x="130302" y="189052"/>
                </a:lnTo>
                <a:lnTo>
                  <a:pt x="134112" y="187197"/>
                </a:lnTo>
                <a:close/>
              </a:path>
              <a:path w="817245" h="314325">
                <a:moveTo>
                  <a:pt x="135890" y="157822"/>
                </a:moveTo>
                <a:lnTo>
                  <a:pt x="126746" y="157822"/>
                </a:lnTo>
                <a:lnTo>
                  <a:pt x="71628" y="172529"/>
                </a:lnTo>
                <a:lnTo>
                  <a:pt x="51435" y="176187"/>
                </a:lnTo>
                <a:lnTo>
                  <a:pt x="40386" y="179844"/>
                </a:lnTo>
                <a:lnTo>
                  <a:pt x="31242" y="181686"/>
                </a:lnTo>
                <a:lnTo>
                  <a:pt x="140814" y="181686"/>
                </a:lnTo>
                <a:lnTo>
                  <a:pt x="143256" y="178041"/>
                </a:lnTo>
                <a:lnTo>
                  <a:pt x="145034" y="174332"/>
                </a:lnTo>
                <a:lnTo>
                  <a:pt x="145034" y="170675"/>
                </a:lnTo>
                <a:lnTo>
                  <a:pt x="143256" y="167030"/>
                </a:lnTo>
                <a:lnTo>
                  <a:pt x="141351" y="163321"/>
                </a:lnTo>
                <a:lnTo>
                  <a:pt x="135890" y="157822"/>
                </a:lnTo>
                <a:close/>
              </a:path>
              <a:path w="817245" h="314325">
                <a:moveTo>
                  <a:pt x="135890" y="89915"/>
                </a:moveTo>
                <a:lnTo>
                  <a:pt x="102870" y="89915"/>
                </a:lnTo>
                <a:lnTo>
                  <a:pt x="108331" y="93573"/>
                </a:lnTo>
                <a:lnTo>
                  <a:pt x="115697" y="97269"/>
                </a:lnTo>
                <a:lnTo>
                  <a:pt x="121158" y="97269"/>
                </a:lnTo>
                <a:lnTo>
                  <a:pt x="135890" y="89915"/>
                </a:lnTo>
                <a:close/>
              </a:path>
              <a:path w="817245" h="314325">
                <a:moveTo>
                  <a:pt x="143256" y="56895"/>
                </a:moveTo>
                <a:lnTo>
                  <a:pt x="135890" y="56895"/>
                </a:lnTo>
                <a:lnTo>
                  <a:pt x="128524" y="58699"/>
                </a:lnTo>
                <a:lnTo>
                  <a:pt x="121158" y="64198"/>
                </a:lnTo>
                <a:lnTo>
                  <a:pt x="119380" y="67906"/>
                </a:lnTo>
                <a:lnTo>
                  <a:pt x="156979" y="67906"/>
                </a:lnTo>
                <a:lnTo>
                  <a:pt x="156083" y="64198"/>
                </a:lnTo>
                <a:lnTo>
                  <a:pt x="154178" y="62395"/>
                </a:lnTo>
                <a:lnTo>
                  <a:pt x="150622" y="58699"/>
                </a:lnTo>
                <a:lnTo>
                  <a:pt x="143256" y="56895"/>
                </a:lnTo>
                <a:close/>
              </a:path>
            </a:pathLst>
          </a:custGeom>
          <a:solidFill>
            <a:srgbClr val="6C9EEB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object 8"/>
          <p:cNvGrpSpPr/>
          <p:nvPr/>
        </p:nvGrpSpPr>
        <p:grpSpPr>
          <a:xfrm>
            <a:off x="1571244" y="3052826"/>
            <a:ext cx="7573009" cy="2091055"/>
            <a:chOff x="1571244" y="3052826"/>
            <a:chExt cx="7573009" cy="2091055"/>
          </a:xfrm>
        </p:grpSpPr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146035" y="3105150"/>
              <a:ext cx="685800" cy="72009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571244" y="3091688"/>
              <a:ext cx="5548883" cy="205181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146035" y="3052826"/>
              <a:ext cx="1997963" cy="2090672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8375903" y="4729022"/>
              <a:ext cx="509270" cy="325120"/>
            </a:xfrm>
            <a:custGeom>
              <a:avLst/>
              <a:gdLst/>
              <a:ahLst/>
              <a:cxnLst/>
              <a:rect l="l" t="t" r="r" b="b"/>
              <a:pathLst>
                <a:path w="509270" h="325120">
                  <a:moveTo>
                    <a:pt x="431800" y="7302"/>
                  </a:moveTo>
                  <a:lnTo>
                    <a:pt x="420750" y="7302"/>
                  </a:lnTo>
                  <a:lnTo>
                    <a:pt x="398779" y="14643"/>
                  </a:lnTo>
                  <a:lnTo>
                    <a:pt x="371221" y="43992"/>
                  </a:lnTo>
                  <a:lnTo>
                    <a:pt x="358394" y="84328"/>
                  </a:lnTo>
                  <a:lnTo>
                    <a:pt x="354584" y="122821"/>
                  </a:lnTo>
                  <a:lnTo>
                    <a:pt x="358394" y="146659"/>
                  </a:lnTo>
                  <a:lnTo>
                    <a:pt x="371221" y="188849"/>
                  </a:lnTo>
                  <a:lnTo>
                    <a:pt x="398779" y="219989"/>
                  </a:lnTo>
                  <a:lnTo>
                    <a:pt x="418973" y="225488"/>
                  </a:lnTo>
                  <a:lnTo>
                    <a:pt x="430022" y="225488"/>
                  </a:lnTo>
                  <a:lnTo>
                    <a:pt x="439166" y="223685"/>
                  </a:lnTo>
                  <a:lnTo>
                    <a:pt x="450215" y="221843"/>
                  </a:lnTo>
                  <a:lnTo>
                    <a:pt x="457580" y="218186"/>
                  </a:lnTo>
                  <a:lnTo>
                    <a:pt x="466725" y="212686"/>
                  </a:lnTo>
                  <a:lnTo>
                    <a:pt x="474091" y="207187"/>
                  </a:lnTo>
                  <a:lnTo>
                    <a:pt x="480498" y="199847"/>
                  </a:lnTo>
                  <a:lnTo>
                    <a:pt x="417068" y="199847"/>
                  </a:lnTo>
                  <a:lnTo>
                    <a:pt x="411606" y="196151"/>
                  </a:lnTo>
                  <a:lnTo>
                    <a:pt x="387730" y="161353"/>
                  </a:lnTo>
                  <a:lnTo>
                    <a:pt x="380365" y="130162"/>
                  </a:lnTo>
                  <a:lnTo>
                    <a:pt x="378587" y="115468"/>
                  </a:lnTo>
                  <a:lnTo>
                    <a:pt x="380365" y="98971"/>
                  </a:lnTo>
                  <a:lnTo>
                    <a:pt x="382143" y="78828"/>
                  </a:lnTo>
                  <a:lnTo>
                    <a:pt x="389509" y="60477"/>
                  </a:lnTo>
                  <a:lnTo>
                    <a:pt x="395097" y="51333"/>
                  </a:lnTo>
                  <a:lnTo>
                    <a:pt x="400557" y="42138"/>
                  </a:lnTo>
                  <a:lnTo>
                    <a:pt x="406019" y="34836"/>
                  </a:lnTo>
                  <a:lnTo>
                    <a:pt x="415290" y="29286"/>
                  </a:lnTo>
                  <a:lnTo>
                    <a:pt x="474003" y="29286"/>
                  </a:lnTo>
                  <a:lnTo>
                    <a:pt x="468502" y="21996"/>
                  </a:lnTo>
                  <a:lnTo>
                    <a:pt x="463042" y="16497"/>
                  </a:lnTo>
                  <a:lnTo>
                    <a:pt x="455675" y="12801"/>
                  </a:lnTo>
                  <a:lnTo>
                    <a:pt x="450215" y="10998"/>
                  </a:lnTo>
                  <a:lnTo>
                    <a:pt x="442849" y="9144"/>
                  </a:lnTo>
                  <a:lnTo>
                    <a:pt x="431800" y="7302"/>
                  </a:lnTo>
                  <a:close/>
                </a:path>
                <a:path w="509270" h="325120">
                  <a:moveTo>
                    <a:pt x="480594" y="38493"/>
                  </a:moveTo>
                  <a:lnTo>
                    <a:pt x="446531" y="38493"/>
                  </a:lnTo>
                  <a:lnTo>
                    <a:pt x="450215" y="40335"/>
                  </a:lnTo>
                  <a:lnTo>
                    <a:pt x="451993" y="42138"/>
                  </a:lnTo>
                  <a:lnTo>
                    <a:pt x="461264" y="54978"/>
                  </a:lnTo>
                  <a:lnTo>
                    <a:pt x="466725" y="65976"/>
                  </a:lnTo>
                  <a:lnTo>
                    <a:pt x="474091" y="80683"/>
                  </a:lnTo>
                  <a:lnTo>
                    <a:pt x="477774" y="93472"/>
                  </a:lnTo>
                  <a:lnTo>
                    <a:pt x="481456" y="108165"/>
                  </a:lnTo>
                  <a:lnTo>
                    <a:pt x="483235" y="122821"/>
                  </a:lnTo>
                  <a:lnTo>
                    <a:pt x="483235" y="135661"/>
                  </a:lnTo>
                  <a:lnTo>
                    <a:pt x="468502" y="174155"/>
                  </a:lnTo>
                  <a:lnTo>
                    <a:pt x="437388" y="197993"/>
                  </a:lnTo>
                  <a:lnTo>
                    <a:pt x="424434" y="199847"/>
                  </a:lnTo>
                  <a:lnTo>
                    <a:pt x="480498" y="199847"/>
                  </a:lnTo>
                  <a:lnTo>
                    <a:pt x="486918" y="192493"/>
                  </a:lnTo>
                  <a:lnTo>
                    <a:pt x="496189" y="175996"/>
                  </a:lnTo>
                  <a:lnTo>
                    <a:pt x="503427" y="155803"/>
                  </a:lnTo>
                  <a:lnTo>
                    <a:pt x="509016" y="137515"/>
                  </a:lnTo>
                  <a:lnTo>
                    <a:pt x="509016" y="117322"/>
                  </a:lnTo>
                  <a:lnTo>
                    <a:pt x="507111" y="104470"/>
                  </a:lnTo>
                  <a:lnTo>
                    <a:pt x="503427" y="87972"/>
                  </a:lnTo>
                  <a:lnTo>
                    <a:pt x="497967" y="69634"/>
                  </a:lnTo>
                  <a:lnTo>
                    <a:pt x="488823" y="53136"/>
                  </a:lnTo>
                  <a:lnTo>
                    <a:pt x="480594" y="38493"/>
                  </a:lnTo>
                  <a:close/>
                </a:path>
                <a:path w="509270" h="325120">
                  <a:moveTo>
                    <a:pt x="474003" y="29286"/>
                  </a:moveTo>
                  <a:lnTo>
                    <a:pt x="415290" y="29286"/>
                  </a:lnTo>
                  <a:lnTo>
                    <a:pt x="415290" y="34836"/>
                  </a:lnTo>
                  <a:lnTo>
                    <a:pt x="417068" y="38493"/>
                  </a:lnTo>
                  <a:lnTo>
                    <a:pt x="420750" y="40335"/>
                  </a:lnTo>
                  <a:lnTo>
                    <a:pt x="424434" y="40335"/>
                  </a:lnTo>
                  <a:lnTo>
                    <a:pt x="439166" y="38493"/>
                  </a:lnTo>
                  <a:lnTo>
                    <a:pt x="480594" y="38493"/>
                  </a:lnTo>
                  <a:lnTo>
                    <a:pt x="479551" y="36639"/>
                  </a:lnTo>
                  <a:lnTo>
                    <a:pt x="474003" y="29286"/>
                  </a:lnTo>
                  <a:close/>
                </a:path>
                <a:path w="509270" h="325120">
                  <a:moveTo>
                    <a:pt x="16637" y="5499"/>
                  </a:moveTo>
                  <a:lnTo>
                    <a:pt x="7366" y="5499"/>
                  </a:lnTo>
                  <a:lnTo>
                    <a:pt x="5588" y="9144"/>
                  </a:lnTo>
                  <a:lnTo>
                    <a:pt x="1904" y="25641"/>
                  </a:lnTo>
                  <a:lnTo>
                    <a:pt x="0" y="43992"/>
                  </a:lnTo>
                  <a:lnTo>
                    <a:pt x="0" y="78828"/>
                  </a:lnTo>
                  <a:lnTo>
                    <a:pt x="5588" y="148513"/>
                  </a:lnTo>
                  <a:lnTo>
                    <a:pt x="14731" y="216344"/>
                  </a:lnTo>
                  <a:lnTo>
                    <a:pt x="24002" y="267677"/>
                  </a:lnTo>
                  <a:lnTo>
                    <a:pt x="27559" y="275018"/>
                  </a:lnTo>
                  <a:lnTo>
                    <a:pt x="29464" y="282371"/>
                  </a:lnTo>
                  <a:lnTo>
                    <a:pt x="27559" y="286016"/>
                  </a:lnTo>
                  <a:lnTo>
                    <a:pt x="29464" y="291519"/>
                  </a:lnTo>
                  <a:lnTo>
                    <a:pt x="33147" y="295169"/>
                  </a:lnTo>
                  <a:lnTo>
                    <a:pt x="36702" y="297018"/>
                  </a:lnTo>
                  <a:lnTo>
                    <a:pt x="44069" y="297018"/>
                  </a:lnTo>
                  <a:lnTo>
                    <a:pt x="47751" y="295169"/>
                  </a:lnTo>
                  <a:lnTo>
                    <a:pt x="51435" y="291519"/>
                  </a:lnTo>
                  <a:lnTo>
                    <a:pt x="53340" y="287870"/>
                  </a:lnTo>
                  <a:lnTo>
                    <a:pt x="53340" y="273177"/>
                  </a:lnTo>
                  <a:lnTo>
                    <a:pt x="44069" y="234683"/>
                  </a:lnTo>
                  <a:lnTo>
                    <a:pt x="36702" y="194348"/>
                  </a:lnTo>
                  <a:lnTo>
                    <a:pt x="31242" y="154012"/>
                  </a:lnTo>
                  <a:lnTo>
                    <a:pt x="29464" y="146659"/>
                  </a:lnTo>
                  <a:lnTo>
                    <a:pt x="68072" y="146659"/>
                  </a:lnTo>
                  <a:lnTo>
                    <a:pt x="106552" y="144805"/>
                  </a:lnTo>
                  <a:lnTo>
                    <a:pt x="205911" y="144805"/>
                  </a:lnTo>
                  <a:lnTo>
                    <a:pt x="206311" y="128308"/>
                  </a:lnTo>
                  <a:lnTo>
                    <a:pt x="33147" y="128308"/>
                  </a:lnTo>
                  <a:lnTo>
                    <a:pt x="33147" y="124663"/>
                  </a:lnTo>
                  <a:lnTo>
                    <a:pt x="27559" y="124663"/>
                  </a:lnTo>
                  <a:lnTo>
                    <a:pt x="24002" y="82473"/>
                  </a:lnTo>
                  <a:lnTo>
                    <a:pt x="22098" y="45834"/>
                  </a:lnTo>
                  <a:lnTo>
                    <a:pt x="20193" y="27495"/>
                  </a:lnTo>
                  <a:lnTo>
                    <a:pt x="18415" y="9144"/>
                  </a:lnTo>
                  <a:lnTo>
                    <a:pt x="16637" y="5499"/>
                  </a:lnTo>
                  <a:close/>
                </a:path>
                <a:path w="509270" h="325120">
                  <a:moveTo>
                    <a:pt x="205911" y="144805"/>
                  </a:moveTo>
                  <a:lnTo>
                    <a:pt x="143382" y="144805"/>
                  </a:lnTo>
                  <a:lnTo>
                    <a:pt x="181864" y="148513"/>
                  </a:lnTo>
                  <a:lnTo>
                    <a:pt x="178307" y="212686"/>
                  </a:lnTo>
                  <a:lnTo>
                    <a:pt x="174625" y="242036"/>
                  </a:lnTo>
                  <a:lnTo>
                    <a:pt x="174625" y="249326"/>
                  </a:lnTo>
                  <a:lnTo>
                    <a:pt x="187451" y="273177"/>
                  </a:lnTo>
                  <a:lnTo>
                    <a:pt x="192913" y="269532"/>
                  </a:lnTo>
                  <a:lnTo>
                    <a:pt x="196596" y="265823"/>
                  </a:lnTo>
                  <a:lnTo>
                    <a:pt x="200278" y="260324"/>
                  </a:lnTo>
                  <a:lnTo>
                    <a:pt x="202184" y="245681"/>
                  </a:lnTo>
                  <a:lnTo>
                    <a:pt x="202278" y="216344"/>
                  </a:lnTo>
                  <a:lnTo>
                    <a:pt x="205867" y="146659"/>
                  </a:lnTo>
                  <a:lnTo>
                    <a:pt x="205911" y="144805"/>
                  </a:lnTo>
                  <a:close/>
                </a:path>
                <a:path w="509270" h="325120">
                  <a:moveTo>
                    <a:pt x="68072" y="146659"/>
                  </a:moveTo>
                  <a:lnTo>
                    <a:pt x="29464" y="146659"/>
                  </a:lnTo>
                  <a:lnTo>
                    <a:pt x="49656" y="148513"/>
                  </a:lnTo>
                  <a:lnTo>
                    <a:pt x="68072" y="146659"/>
                  </a:lnTo>
                  <a:close/>
                </a:path>
                <a:path w="509270" h="325120">
                  <a:moveTo>
                    <a:pt x="145161" y="119164"/>
                  </a:moveTo>
                  <a:lnTo>
                    <a:pt x="106552" y="119164"/>
                  </a:lnTo>
                  <a:lnTo>
                    <a:pt x="69850" y="121018"/>
                  </a:lnTo>
                  <a:lnTo>
                    <a:pt x="33147" y="128308"/>
                  </a:lnTo>
                  <a:lnTo>
                    <a:pt x="206311" y="128308"/>
                  </a:lnTo>
                  <a:lnTo>
                    <a:pt x="206444" y="122821"/>
                  </a:lnTo>
                  <a:lnTo>
                    <a:pt x="181864" y="122821"/>
                  </a:lnTo>
                  <a:lnTo>
                    <a:pt x="145161" y="119164"/>
                  </a:lnTo>
                  <a:close/>
                </a:path>
                <a:path w="509270" h="325120">
                  <a:moveTo>
                    <a:pt x="29464" y="122821"/>
                  </a:moveTo>
                  <a:lnTo>
                    <a:pt x="27559" y="124663"/>
                  </a:lnTo>
                  <a:lnTo>
                    <a:pt x="33147" y="124663"/>
                  </a:lnTo>
                  <a:lnTo>
                    <a:pt x="29464" y="122821"/>
                  </a:lnTo>
                  <a:close/>
                </a:path>
                <a:path w="509270" h="325120">
                  <a:moveTo>
                    <a:pt x="200278" y="0"/>
                  </a:moveTo>
                  <a:lnTo>
                    <a:pt x="196596" y="1803"/>
                  </a:lnTo>
                  <a:lnTo>
                    <a:pt x="192913" y="5499"/>
                  </a:lnTo>
                  <a:lnTo>
                    <a:pt x="191135" y="20142"/>
                  </a:lnTo>
                  <a:lnTo>
                    <a:pt x="189229" y="36639"/>
                  </a:lnTo>
                  <a:lnTo>
                    <a:pt x="185547" y="65976"/>
                  </a:lnTo>
                  <a:lnTo>
                    <a:pt x="181864" y="122821"/>
                  </a:lnTo>
                  <a:lnTo>
                    <a:pt x="206444" y="122821"/>
                  </a:lnTo>
                  <a:lnTo>
                    <a:pt x="207645" y="73329"/>
                  </a:lnTo>
                  <a:lnTo>
                    <a:pt x="209423" y="38493"/>
                  </a:lnTo>
                  <a:lnTo>
                    <a:pt x="209423" y="21996"/>
                  </a:lnTo>
                  <a:lnTo>
                    <a:pt x="207645" y="5499"/>
                  </a:lnTo>
                  <a:lnTo>
                    <a:pt x="203962" y="1803"/>
                  </a:lnTo>
                  <a:lnTo>
                    <a:pt x="200278" y="0"/>
                  </a:lnTo>
                  <a:close/>
                </a:path>
                <a:path w="509270" h="325120">
                  <a:moveTo>
                    <a:pt x="310515" y="210845"/>
                  </a:moveTo>
                  <a:lnTo>
                    <a:pt x="286639" y="210845"/>
                  </a:lnTo>
                  <a:lnTo>
                    <a:pt x="284861" y="216344"/>
                  </a:lnTo>
                  <a:lnTo>
                    <a:pt x="279273" y="221843"/>
                  </a:lnTo>
                  <a:lnTo>
                    <a:pt x="251714" y="254825"/>
                  </a:lnTo>
                  <a:lnTo>
                    <a:pt x="218694" y="306166"/>
                  </a:lnTo>
                  <a:lnTo>
                    <a:pt x="216789" y="313513"/>
                  </a:lnTo>
                  <a:lnTo>
                    <a:pt x="218694" y="320861"/>
                  </a:lnTo>
                  <a:lnTo>
                    <a:pt x="224154" y="324510"/>
                  </a:lnTo>
                  <a:lnTo>
                    <a:pt x="231521" y="324510"/>
                  </a:lnTo>
                  <a:lnTo>
                    <a:pt x="316102" y="306166"/>
                  </a:lnTo>
                  <a:lnTo>
                    <a:pt x="319786" y="304366"/>
                  </a:lnTo>
                  <a:lnTo>
                    <a:pt x="323469" y="300667"/>
                  </a:lnTo>
                  <a:lnTo>
                    <a:pt x="325247" y="297018"/>
                  </a:lnTo>
                  <a:lnTo>
                    <a:pt x="324649" y="295169"/>
                  </a:lnTo>
                  <a:lnTo>
                    <a:pt x="251714" y="295169"/>
                  </a:lnTo>
                  <a:lnTo>
                    <a:pt x="266446" y="273177"/>
                  </a:lnTo>
                  <a:lnTo>
                    <a:pt x="282955" y="253034"/>
                  </a:lnTo>
                  <a:lnTo>
                    <a:pt x="294004" y="240182"/>
                  </a:lnTo>
                  <a:lnTo>
                    <a:pt x="303149" y="227342"/>
                  </a:lnTo>
                  <a:lnTo>
                    <a:pt x="310515" y="212686"/>
                  </a:lnTo>
                  <a:lnTo>
                    <a:pt x="310515" y="210845"/>
                  </a:lnTo>
                  <a:close/>
                </a:path>
                <a:path w="509270" h="325120">
                  <a:moveTo>
                    <a:pt x="314198" y="282371"/>
                  </a:moveTo>
                  <a:lnTo>
                    <a:pt x="308737" y="282371"/>
                  </a:lnTo>
                  <a:lnTo>
                    <a:pt x="251714" y="295169"/>
                  </a:lnTo>
                  <a:lnTo>
                    <a:pt x="324649" y="295169"/>
                  </a:lnTo>
                  <a:lnTo>
                    <a:pt x="323469" y="291519"/>
                  </a:lnTo>
                  <a:lnTo>
                    <a:pt x="321564" y="287870"/>
                  </a:lnTo>
                  <a:lnTo>
                    <a:pt x="319786" y="284175"/>
                  </a:lnTo>
                  <a:lnTo>
                    <a:pt x="314198" y="282371"/>
                  </a:lnTo>
                  <a:close/>
                </a:path>
                <a:path w="509270" h="325120">
                  <a:moveTo>
                    <a:pt x="299593" y="188849"/>
                  </a:moveTo>
                  <a:lnTo>
                    <a:pt x="275590" y="188849"/>
                  </a:lnTo>
                  <a:lnTo>
                    <a:pt x="262763" y="190652"/>
                  </a:lnTo>
                  <a:lnTo>
                    <a:pt x="244348" y="199847"/>
                  </a:lnTo>
                  <a:lnTo>
                    <a:pt x="240792" y="205346"/>
                  </a:lnTo>
                  <a:lnTo>
                    <a:pt x="240792" y="207187"/>
                  </a:lnTo>
                  <a:lnTo>
                    <a:pt x="246252" y="212686"/>
                  </a:lnTo>
                  <a:lnTo>
                    <a:pt x="262763" y="212686"/>
                  </a:lnTo>
                  <a:lnTo>
                    <a:pt x="286639" y="210845"/>
                  </a:lnTo>
                  <a:lnTo>
                    <a:pt x="310515" y="210845"/>
                  </a:lnTo>
                  <a:lnTo>
                    <a:pt x="310515" y="196151"/>
                  </a:lnTo>
                  <a:lnTo>
                    <a:pt x="308737" y="194348"/>
                  </a:lnTo>
                  <a:lnTo>
                    <a:pt x="306831" y="190652"/>
                  </a:lnTo>
                  <a:lnTo>
                    <a:pt x="299593" y="188849"/>
                  </a:lnTo>
                  <a:close/>
                </a:path>
              </a:pathLst>
            </a:custGeom>
            <a:solidFill>
              <a:srgbClr val="6C9E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/>
          <p:nvPr/>
        </p:nvSpPr>
        <p:spPr>
          <a:xfrm>
            <a:off x="246938" y="4094988"/>
            <a:ext cx="276225" cy="243840"/>
          </a:xfrm>
          <a:custGeom>
            <a:avLst/>
            <a:gdLst/>
            <a:ahLst/>
            <a:cxnLst/>
            <a:rect l="l" t="t" r="r" b="b"/>
            <a:pathLst>
              <a:path w="276225" h="243839">
                <a:moveTo>
                  <a:pt x="264718" y="0"/>
                </a:moveTo>
                <a:lnTo>
                  <a:pt x="259207" y="0"/>
                </a:lnTo>
                <a:lnTo>
                  <a:pt x="253695" y="1854"/>
                </a:lnTo>
                <a:lnTo>
                  <a:pt x="250037" y="5499"/>
                </a:lnTo>
                <a:lnTo>
                  <a:pt x="239001" y="20180"/>
                </a:lnTo>
                <a:lnTo>
                  <a:pt x="226123" y="31178"/>
                </a:lnTo>
                <a:lnTo>
                  <a:pt x="211391" y="42176"/>
                </a:lnTo>
                <a:lnTo>
                  <a:pt x="196710" y="49517"/>
                </a:lnTo>
                <a:lnTo>
                  <a:pt x="187490" y="53162"/>
                </a:lnTo>
                <a:lnTo>
                  <a:pt x="178320" y="55016"/>
                </a:lnTo>
                <a:lnTo>
                  <a:pt x="161772" y="55016"/>
                </a:lnTo>
                <a:lnTo>
                  <a:pt x="143383" y="51371"/>
                </a:lnTo>
                <a:lnTo>
                  <a:pt x="126847" y="45821"/>
                </a:lnTo>
                <a:lnTo>
                  <a:pt x="112166" y="40322"/>
                </a:lnTo>
                <a:lnTo>
                  <a:pt x="79032" y="33032"/>
                </a:lnTo>
                <a:lnTo>
                  <a:pt x="62496" y="31178"/>
                </a:lnTo>
                <a:lnTo>
                  <a:pt x="45961" y="33032"/>
                </a:lnTo>
                <a:lnTo>
                  <a:pt x="31267" y="38519"/>
                </a:lnTo>
                <a:lnTo>
                  <a:pt x="23901" y="42176"/>
                </a:lnTo>
                <a:lnTo>
                  <a:pt x="12877" y="53162"/>
                </a:lnTo>
                <a:lnTo>
                  <a:pt x="7366" y="60515"/>
                </a:lnTo>
                <a:lnTo>
                  <a:pt x="5511" y="64160"/>
                </a:lnTo>
                <a:lnTo>
                  <a:pt x="5511" y="66001"/>
                </a:lnTo>
                <a:lnTo>
                  <a:pt x="7366" y="71500"/>
                </a:lnTo>
                <a:lnTo>
                  <a:pt x="12877" y="73355"/>
                </a:lnTo>
                <a:lnTo>
                  <a:pt x="18389" y="73355"/>
                </a:lnTo>
                <a:lnTo>
                  <a:pt x="34925" y="64160"/>
                </a:lnTo>
                <a:lnTo>
                  <a:pt x="51473" y="58661"/>
                </a:lnTo>
                <a:lnTo>
                  <a:pt x="51473" y="126466"/>
                </a:lnTo>
                <a:lnTo>
                  <a:pt x="44107" y="196126"/>
                </a:lnTo>
                <a:lnTo>
                  <a:pt x="34925" y="192468"/>
                </a:lnTo>
                <a:lnTo>
                  <a:pt x="27559" y="186982"/>
                </a:lnTo>
                <a:lnTo>
                  <a:pt x="9169" y="175983"/>
                </a:lnTo>
                <a:lnTo>
                  <a:pt x="5511" y="175983"/>
                </a:lnTo>
                <a:lnTo>
                  <a:pt x="1854" y="179628"/>
                </a:lnTo>
                <a:lnTo>
                  <a:pt x="0" y="183324"/>
                </a:lnTo>
                <a:lnTo>
                  <a:pt x="0" y="188823"/>
                </a:lnTo>
                <a:lnTo>
                  <a:pt x="25704" y="219951"/>
                </a:lnTo>
                <a:lnTo>
                  <a:pt x="36779" y="223647"/>
                </a:lnTo>
                <a:lnTo>
                  <a:pt x="58839" y="223647"/>
                </a:lnTo>
                <a:lnTo>
                  <a:pt x="66154" y="219951"/>
                </a:lnTo>
                <a:lnTo>
                  <a:pt x="69862" y="212661"/>
                </a:lnTo>
                <a:lnTo>
                  <a:pt x="75374" y="174129"/>
                </a:lnTo>
                <a:lnTo>
                  <a:pt x="79032" y="135661"/>
                </a:lnTo>
                <a:lnTo>
                  <a:pt x="79032" y="95338"/>
                </a:lnTo>
                <a:lnTo>
                  <a:pt x="75374" y="56857"/>
                </a:lnTo>
                <a:lnTo>
                  <a:pt x="88252" y="58661"/>
                </a:lnTo>
                <a:lnTo>
                  <a:pt x="106603" y="66001"/>
                </a:lnTo>
                <a:lnTo>
                  <a:pt x="123189" y="71500"/>
                </a:lnTo>
                <a:lnTo>
                  <a:pt x="141528" y="78841"/>
                </a:lnTo>
                <a:lnTo>
                  <a:pt x="159918" y="82499"/>
                </a:lnTo>
                <a:lnTo>
                  <a:pt x="174663" y="82499"/>
                </a:lnTo>
                <a:lnTo>
                  <a:pt x="170954" y="172339"/>
                </a:lnTo>
                <a:lnTo>
                  <a:pt x="170954" y="219951"/>
                </a:lnTo>
                <a:lnTo>
                  <a:pt x="172808" y="219951"/>
                </a:lnTo>
                <a:lnTo>
                  <a:pt x="170954" y="223647"/>
                </a:lnTo>
                <a:lnTo>
                  <a:pt x="169138" y="225450"/>
                </a:lnTo>
                <a:lnTo>
                  <a:pt x="169138" y="234645"/>
                </a:lnTo>
                <a:lnTo>
                  <a:pt x="170954" y="240144"/>
                </a:lnTo>
                <a:lnTo>
                  <a:pt x="176466" y="243789"/>
                </a:lnTo>
                <a:lnTo>
                  <a:pt x="181978" y="243789"/>
                </a:lnTo>
                <a:lnTo>
                  <a:pt x="187490" y="241935"/>
                </a:lnTo>
                <a:lnTo>
                  <a:pt x="193052" y="236448"/>
                </a:lnTo>
                <a:lnTo>
                  <a:pt x="196710" y="229146"/>
                </a:lnTo>
                <a:lnTo>
                  <a:pt x="196710" y="212661"/>
                </a:lnTo>
                <a:lnTo>
                  <a:pt x="198564" y="152146"/>
                </a:lnTo>
                <a:lnTo>
                  <a:pt x="198564" y="77000"/>
                </a:lnTo>
                <a:lnTo>
                  <a:pt x="218757" y="69659"/>
                </a:lnTo>
                <a:lnTo>
                  <a:pt x="237147" y="56857"/>
                </a:lnTo>
                <a:lnTo>
                  <a:pt x="253695" y="42176"/>
                </a:lnTo>
                <a:lnTo>
                  <a:pt x="266573" y="27533"/>
                </a:lnTo>
                <a:lnTo>
                  <a:pt x="273939" y="18338"/>
                </a:lnTo>
                <a:lnTo>
                  <a:pt x="275742" y="12839"/>
                </a:lnTo>
                <a:lnTo>
                  <a:pt x="275742" y="9194"/>
                </a:lnTo>
                <a:lnTo>
                  <a:pt x="272084" y="3695"/>
                </a:lnTo>
                <a:lnTo>
                  <a:pt x="264718" y="0"/>
                </a:lnTo>
                <a:close/>
              </a:path>
            </a:pathLst>
          </a:custGeom>
          <a:solidFill>
            <a:srgbClr val="6C9EEB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4" name="object 14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517635" y="4084015"/>
            <a:ext cx="626363" cy="509270"/>
          </a:xfrm>
          <a:prstGeom prst="rect">
            <a:avLst/>
          </a:prstGeom>
        </p:spPr>
      </p:pic>
      <p:sp>
        <p:nvSpPr>
          <p:cNvPr id="15" name="object 15"/>
          <p:cNvSpPr/>
          <p:nvPr/>
        </p:nvSpPr>
        <p:spPr>
          <a:xfrm>
            <a:off x="859586" y="3417570"/>
            <a:ext cx="318770" cy="659130"/>
          </a:xfrm>
          <a:custGeom>
            <a:avLst/>
            <a:gdLst/>
            <a:ahLst/>
            <a:cxnLst/>
            <a:rect l="l" t="t" r="r" b="b"/>
            <a:pathLst>
              <a:path w="318769" h="659129">
                <a:moveTo>
                  <a:pt x="189598" y="325119"/>
                </a:moveTo>
                <a:lnTo>
                  <a:pt x="22085" y="325119"/>
                </a:lnTo>
                <a:lnTo>
                  <a:pt x="22085" y="354329"/>
                </a:lnTo>
                <a:lnTo>
                  <a:pt x="25793" y="379729"/>
                </a:lnTo>
                <a:lnTo>
                  <a:pt x="29451" y="434339"/>
                </a:lnTo>
                <a:lnTo>
                  <a:pt x="31227" y="483869"/>
                </a:lnTo>
                <a:lnTo>
                  <a:pt x="31318" y="539749"/>
                </a:lnTo>
                <a:lnTo>
                  <a:pt x="33121" y="562609"/>
                </a:lnTo>
                <a:lnTo>
                  <a:pt x="34975" y="584199"/>
                </a:lnTo>
                <a:lnTo>
                  <a:pt x="40500" y="607059"/>
                </a:lnTo>
                <a:lnTo>
                  <a:pt x="44157" y="615949"/>
                </a:lnTo>
                <a:lnTo>
                  <a:pt x="49682" y="626109"/>
                </a:lnTo>
                <a:lnTo>
                  <a:pt x="53390" y="633729"/>
                </a:lnTo>
                <a:lnTo>
                  <a:pt x="90182" y="656589"/>
                </a:lnTo>
                <a:lnTo>
                  <a:pt x="106794" y="659129"/>
                </a:lnTo>
                <a:lnTo>
                  <a:pt x="128866" y="656589"/>
                </a:lnTo>
                <a:lnTo>
                  <a:pt x="145427" y="645159"/>
                </a:lnTo>
                <a:lnTo>
                  <a:pt x="150952" y="640079"/>
                </a:lnTo>
                <a:lnTo>
                  <a:pt x="155095" y="632459"/>
                </a:lnTo>
                <a:lnTo>
                  <a:pt x="97561" y="632459"/>
                </a:lnTo>
                <a:lnTo>
                  <a:pt x="90182" y="629919"/>
                </a:lnTo>
                <a:lnTo>
                  <a:pt x="75476" y="619759"/>
                </a:lnTo>
                <a:lnTo>
                  <a:pt x="71818" y="612139"/>
                </a:lnTo>
                <a:lnTo>
                  <a:pt x="66293" y="604519"/>
                </a:lnTo>
                <a:lnTo>
                  <a:pt x="60718" y="588009"/>
                </a:lnTo>
                <a:lnTo>
                  <a:pt x="57061" y="567689"/>
                </a:lnTo>
                <a:lnTo>
                  <a:pt x="57061" y="488949"/>
                </a:lnTo>
                <a:lnTo>
                  <a:pt x="144813" y="488949"/>
                </a:lnTo>
                <a:lnTo>
                  <a:pt x="154609" y="486409"/>
                </a:lnTo>
                <a:lnTo>
                  <a:pt x="181920" y="486409"/>
                </a:lnTo>
                <a:lnTo>
                  <a:pt x="182219" y="483869"/>
                </a:lnTo>
                <a:lnTo>
                  <a:pt x="182647" y="472439"/>
                </a:lnTo>
                <a:lnTo>
                  <a:pt x="55206" y="472439"/>
                </a:lnTo>
                <a:lnTo>
                  <a:pt x="51536" y="414019"/>
                </a:lnTo>
                <a:lnTo>
                  <a:pt x="47878" y="370839"/>
                </a:lnTo>
                <a:lnTo>
                  <a:pt x="46012" y="349249"/>
                </a:lnTo>
                <a:lnTo>
                  <a:pt x="40500" y="328929"/>
                </a:lnTo>
                <a:lnTo>
                  <a:pt x="188387" y="328929"/>
                </a:lnTo>
                <a:lnTo>
                  <a:pt x="189598" y="326389"/>
                </a:lnTo>
                <a:lnTo>
                  <a:pt x="189598" y="325119"/>
                </a:lnTo>
                <a:close/>
              </a:path>
              <a:path w="318769" h="659129">
                <a:moveTo>
                  <a:pt x="144813" y="488949"/>
                </a:moveTo>
                <a:lnTo>
                  <a:pt x="57061" y="488949"/>
                </a:lnTo>
                <a:lnTo>
                  <a:pt x="68097" y="492759"/>
                </a:lnTo>
                <a:lnTo>
                  <a:pt x="77330" y="492759"/>
                </a:lnTo>
                <a:lnTo>
                  <a:pt x="99415" y="494029"/>
                </a:lnTo>
                <a:lnTo>
                  <a:pt x="101218" y="505459"/>
                </a:lnTo>
                <a:lnTo>
                  <a:pt x="99415" y="506729"/>
                </a:lnTo>
                <a:lnTo>
                  <a:pt x="81000" y="506729"/>
                </a:lnTo>
                <a:lnTo>
                  <a:pt x="77330" y="509269"/>
                </a:lnTo>
                <a:lnTo>
                  <a:pt x="77330" y="513079"/>
                </a:lnTo>
                <a:lnTo>
                  <a:pt x="79133" y="516889"/>
                </a:lnTo>
                <a:lnTo>
                  <a:pt x="86512" y="523239"/>
                </a:lnTo>
                <a:lnTo>
                  <a:pt x="97561" y="525779"/>
                </a:lnTo>
                <a:lnTo>
                  <a:pt x="101218" y="525779"/>
                </a:lnTo>
                <a:lnTo>
                  <a:pt x="101218" y="538479"/>
                </a:lnTo>
                <a:lnTo>
                  <a:pt x="90182" y="539749"/>
                </a:lnTo>
                <a:lnTo>
                  <a:pt x="127012" y="539749"/>
                </a:lnTo>
                <a:lnTo>
                  <a:pt x="134391" y="542289"/>
                </a:lnTo>
                <a:lnTo>
                  <a:pt x="150952" y="542289"/>
                </a:lnTo>
                <a:lnTo>
                  <a:pt x="147294" y="571499"/>
                </a:lnTo>
                <a:lnTo>
                  <a:pt x="138049" y="609599"/>
                </a:lnTo>
                <a:lnTo>
                  <a:pt x="106794" y="632459"/>
                </a:lnTo>
                <a:lnTo>
                  <a:pt x="155095" y="632459"/>
                </a:lnTo>
                <a:lnTo>
                  <a:pt x="171170" y="591819"/>
                </a:lnTo>
                <a:lnTo>
                  <a:pt x="176695" y="530859"/>
                </a:lnTo>
                <a:lnTo>
                  <a:pt x="177143" y="527049"/>
                </a:lnTo>
                <a:lnTo>
                  <a:pt x="125158" y="527049"/>
                </a:lnTo>
                <a:lnTo>
                  <a:pt x="125158" y="521969"/>
                </a:lnTo>
                <a:lnTo>
                  <a:pt x="124217" y="506729"/>
                </a:lnTo>
                <a:lnTo>
                  <a:pt x="99415" y="506729"/>
                </a:lnTo>
                <a:lnTo>
                  <a:pt x="84658" y="505459"/>
                </a:lnTo>
                <a:lnTo>
                  <a:pt x="124139" y="505459"/>
                </a:lnTo>
                <a:lnTo>
                  <a:pt x="123355" y="492759"/>
                </a:lnTo>
                <a:lnTo>
                  <a:pt x="139915" y="490219"/>
                </a:lnTo>
                <a:lnTo>
                  <a:pt x="144813" y="488949"/>
                </a:lnTo>
                <a:close/>
              </a:path>
              <a:path w="318769" h="659129">
                <a:moveTo>
                  <a:pt x="90182" y="538479"/>
                </a:moveTo>
                <a:lnTo>
                  <a:pt x="88366" y="538479"/>
                </a:lnTo>
                <a:lnTo>
                  <a:pt x="81000" y="542289"/>
                </a:lnTo>
                <a:lnTo>
                  <a:pt x="77330" y="546099"/>
                </a:lnTo>
                <a:lnTo>
                  <a:pt x="75476" y="551179"/>
                </a:lnTo>
                <a:lnTo>
                  <a:pt x="77330" y="554989"/>
                </a:lnTo>
                <a:lnTo>
                  <a:pt x="82854" y="558799"/>
                </a:lnTo>
                <a:lnTo>
                  <a:pt x="103073" y="558799"/>
                </a:lnTo>
                <a:lnTo>
                  <a:pt x="106794" y="571499"/>
                </a:lnTo>
                <a:lnTo>
                  <a:pt x="112306" y="580389"/>
                </a:lnTo>
                <a:lnTo>
                  <a:pt x="114122" y="582929"/>
                </a:lnTo>
                <a:lnTo>
                  <a:pt x="117830" y="582929"/>
                </a:lnTo>
                <a:lnTo>
                  <a:pt x="121488" y="580389"/>
                </a:lnTo>
                <a:lnTo>
                  <a:pt x="123355" y="579119"/>
                </a:lnTo>
                <a:lnTo>
                  <a:pt x="127012" y="570229"/>
                </a:lnTo>
                <a:lnTo>
                  <a:pt x="128866" y="560069"/>
                </a:lnTo>
                <a:lnTo>
                  <a:pt x="128866" y="551179"/>
                </a:lnTo>
                <a:lnTo>
                  <a:pt x="127012" y="539749"/>
                </a:lnTo>
                <a:lnTo>
                  <a:pt x="90182" y="539749"/>
                </a:lnTo>
                <a:lnTo>
                  <a:pt x="90182" y="538479"/>
                </a:lnTo>
                <a:close/>
              </a:path>
              <a:path w="318769" h="659129">
                <a:moveTo>
                  <a:pt x="143573" y="521969"/>
                </a:moveTo>
                <a:lnTo>
                  <a:pt x="138049" y="521969"/>
                </a:lnTo>
                <a:lnTo>
                  <a:pt x="130683" y="523239"/>
                </a:lnTo>
                <a:lnTo>
                  <a:pt x="125158" y="527049"/>
                </a:lnTo>
                <a:lnTo>
                  <a:pt x="177143" y="527049"/>
                </a:lnTo>
                <a:lnTo>
                  <a:pt x="177590" y="523239"/>
                </a:lnTo>
                <a:lnTo>
                  <a:pt x="149098" y="523239"/>
                </a:lnTo>
                <a:lnTo>
                  <a:pt x="143573" y="521969"/>
                </a:lnTo>
                <a:close/>
              </a:path>
              <a:path w="318769" h="659129">
                <a:moveTo>
                  <a:pt x="181920" y="486409"/>
                </a:moveTo>
                <a:lnTo>
                  <a:pt x="154609" y="486409"/>
                </a:lnTo>
                <a:lnTo>
                  <a:pt x="150952" y="523239"/>
                </a:lnTo>
                <a:lnTo>
                  <a:pt x="177590" y="523239"/>
                </a:lnTo>
                <a:lnTo>
                  <a:pt x="181920" y="486409"/>
                </a:lnTo>
                <a:close/>
              </a:path>
              <a:path w="318769" h="659129">
                <a:moveTo>
                  <a:pt x="188387" y="328929"/>
                </a:moveTo>
                <a:lnTo>
                  <a:pt x="53390" y="328929"/>
                </a:lnTo>
                <a:lnTo>
                  <a:pt x="93891" y="334009"/>
                </a:lnTo>
                <a:lnTo>
                  <a:pt x="92036" y="340359"/>
                </a:lnTo>
                <a:lnTo>
                  <a:pt x="92036" y="347979"/>
                </a:lnTo>
                <a:lnTo>
                  <a:pt x="93891" y="361949"/>
                </a:lnTo>
                <a:lnTo>
                  <a:pt x="97561" y="440689"/>
                </a:lnTo>
                <a:lnTo>
                  <a:pt x="99415" y="469899"/>
                </a:lnTo>
                <a:lnTo>
                  <a:pt x="77330" y="469899"/>
                </a:lnTo>
                <a:lnTo>
                  <a:pt x="55206" y="472439"/>
                </a:lnTo>
                <a:lnTo>
                  <a:pt x="182647" y="472439"/>
                </a:lnTo>
                <a:lnTo>
                  <a:pt x="182790" y="468629"/>
                </a:lnTo>
                <a:lnTo>
                  <a:pt x="121488" y="468629"/>
                </a:lnTo>
                <a:lnTo>
                  <a:pt x="121488" y="448309"/>
                </a:lnTo>
                <a:lnTo>
                  <a:pt x="115976" y="382269"/>
                </a:lnTo>
                <a:lnTo>
                  <a:pt x="114122" y="347979"/>
                </a:lnTo>
                <a:lnTo>
                  <a:pt x="112306" y="334009"/>
                </a:lnTo>
                <a:lnTo>
                  <a:pt x="184073" y="334009"/>
                </a:lnTo>
                <a:lnTo>
                  <a:pt x="187782" y="330199"/>
                </a:lnTo>
                <a:lnTo>
                  <a:pt x="188387" y="328929"/>
                </a:lnTo>
                <a:close/>
              </a:path>
              <a:path w="318769" h="659129">
                <a:moveTo>
                  <a:pt x="184073" y="334009"/>
                </a:moveTo>
                <a:lnTo>
                  <a:pt x="112306" y="334009"/>
                </a:lnTo>
                <a:lnTo>
                  <a:pt x="150952" y="336549"/>
                </a:lnTo>
                <a:lnTo>
                  <a:pt x="158330" y="337819"/>
                </a:lnTo>
                <a:lnTo>
                  <a:pt x="158330" y="400049"/>
                </a:lnTo>
                <a:lnTo>
                  <a:pt x="156476" y="463549"/>
                </a:lnTo>
                <a:lnTo>
                  <a:pt x="121488" y="468629"/>
                </a:lnTo>
                <a:lnTo>
                  <a:pt x="182790" y="468629"/>
                </a:lnTo>
                <a:lnTo>
                  <a:pt x="184073" y="434339"/>
                </a:lnTo>
                <a:lnTo>
                  <a:pt x="184073" y="334009"/>
                </a:lnTo>
                <a:close/>
              </a:path>
              <a:path w="318769" h="659129">
                <a:moveTo>
                  <a:pt x="46012" y="262889"/>
                </a:moveTo>
                <a:lnTo>
                  <a:pt x="9182" y="279399"/>
                </a:lnTo>
                <a:lnTo>
                  <a:pt x="0" y="304799"/>
                </a:lnTo>
                <a:lnTo>
                  <a:pt x="1854" y="308609"/>
                </a:lnTo>
                <a:lnTo>
                  <a:pt x="5524" y="309879"/>
                </a:lnTo>
                <a:lnTo>
                  <a:pt x="1854" y="313689"/>
                </a:lnTo>
                <a:lnTo>
                  <a:pt x="1854" y="323849"/>
                </a:lnTo>
                <a:lnTo>
                  <a:pt x="9182" y="328929"/>
                </a:lnTo>
                <a:lnTo>
                  <a:pt x="14706" y="328929"/>
                </a:lnTo>
                <a:lnTo>
                  <a:pt x="18415" y="325119"/>
                </a:lnTo>
                <a:lnTo>
                  <a:pt x="189598" y="325119"/>
                </a:lnTo>
                <a:lnTo>
                  <a:pt x="189598" y="323849"/>
                </a:lnTo>
                <a:lnTo>
                  <a:pt x="195110" y="313689"/>
                </a:lnTo>
                <a:lnTo>
                  <a:pt x="195575" y="312419"/>
                </a:lnTo>
                <a:lnTo>
                  <a:pt x="138049" y="312419"/>
                </a:lnTo>
                <a:lnTo>
                  <a:pt x="66293" y="308609"/>
                </a:lnTo>
                <a:lnTo>
                  <a:pt x="40500" y="304799"/>
                </a:lnTo>
                <a:lnTo>
                  <a:pt x="12890" y="304799"/>
                </a:lnTo>
                <a:lnTo>
                  <a:pt x="18415" y="297179"/>
                </a:lnTo>
                <a:lnTo>
                  <a:pt x="33121" y="287019"/>
                </a:lnTo>
                <a:lnTo>
                  <a:pt x="40500" y="284479"/>
                </a:lnTo>
                <a:lnTo>
                  <a:pt x="198187" y="284479"/>
                </a:lnTo>
                <a:lnTo>
                  <a:pt x="196964" y="280669"/>
                </a:lnTo>
                <a:lnTo>
                  <a:pt x="191452" y="275589"/>
                </a:lnTo>
                <a:lnTo>
                  <a:pt x="184073" y="271779"/>
                </a:lnTo>
                <a:lnTo>
                  <a:pt x="174891" y="270509"/>
                </a:lnTo>
                <a:lnTo>
                  <a:pt x="163855" y="267969"/>
                </a:lnTo>
                <a:lnTo>
                  <a:pt x="127012" y="267969"/>
                </a:lnTo>
                <a:lnTo>
                  <a:pt x="108597" y="266699"/>
                </a:lnTo>
                <a:lnTo>
                  <a:pt x="81000" y="266699"/>
                </a:lnTo>
                <a:lnTo>
                  <a:pt x="46012" y="262889"/>
                </a:lnTo>
                <a:close/>
              </a:path>
              <a:path w="318769" h="659129">
                <a:moveTo>
                  <a:pt x="199411" y="288289"/>
                </a:moveTo>
                <a:lnTo>
                  <a:pt x="108597" y="288289"/>
                </a:lnTo>
                <a:lnTo>
                  <a:pt x="132537" y="290829"/>
                </a:lnTo>
                <a:lnTo>
                  <a:pt x="154609" y="290829"/>
                </a:lnTo>
                <a:lnTo>
                  <a:pt x="167512" y="292099"/>
                </a:lnTo>
                <a:lnTo>
                  <a:pt x="176695" y="293369"/>
                </a:lnTo>
                <a:lnTo>
                  <a:pt x="176695" y="300989"/>
                </a:lnTo>
                <a:lnTo>
                  <a:pt x="163855" y="300989"/>
                </a:lnTo>
                <a:lnTo>
                  <a:pt x="156476" y="304799"/>
                </a:lnTo>
                <a:lnTo>
                  <a:pt x="154609" y="308609"/>
                </a:lnTo>
                <a:lnTo>
                  <a:pt x="154609" y="312419"/>
                </a:lnTo>
                <a:lnTo>
                  <a:pt x="195575" y="312419"/>
                </a:lnTo>
                <a:lnTo>
                  <a:pt x="198831" y="303529"/>
                </a:lnTo>
                <a:lnTo>
                  <a:pt x="199231" y="300989"/>
                </a:lnTo>
                <a:lnTo>
                  <a:pt x="176695" y="300989"/>
                </a:lnTo>
                <a:lnTo>
                  <a:pt x="169367" y="299719"/>
                </a:lnTo>
                <a:lnTo>
                  <a:pt x="199432" y="299719"/>
                </a:lnTo>
                <a:lnTo>
                  <a:pt x="200634" y="292099"/>
                </a:lnTo>
                <a:lnTo>
                  <a:pt x="199411" y="288289"/>
                </a:lnTo>
                <a:close/>
              </a:path>
              <a:path w="318769" h="659129">
                <a:moveTo>
                  <a:pt x="25793" y="303529"/>
                </a:moveTo>
                <a:lnTo>
                  <a:pt x="12890" y="304799"/>
                </a:lnTo>
                <a:lnTo>
                  <a:pt x="40500" y="304799"/>
                </a:lnTo>
                <a:lnTo>
                  <a:pt x="25793" y="303529"/>
                </a:lnTo>
                <a:close/>
              </a:path>
              <a:path w="318769" h="659129">
                <a:moveTo>
                  <a:pt x="198187" y="284479"/>
                </a:moveTo>
                <a:lnTo>
                  <a:pt x="64439" y="284479"/>
                </a:lnTo>
                <a:lnTo>
                  <a:pt x="86512" y="287019"/>
                </a:lnTo>
                <a:lnTo>
                  <a:pt x="88366" y="287019"/>
                </a:lnTo>
                <a:lnTo>
                  <a:pt x="92036" y="293369"/>
                </a:lnTo>
                <a:lnTo>
                  <a:pt x="95694" y="297179"/>
                </a:lnTo>
                <a:lnTo>
                  <a:pt x="101218" y="297179"/>
                </a:lnTo>
                <a:lnTo>
                  <a:pt x="106794" y="293369"/>
                </a:lnTo>
                <a:lnTo>
                  <a:pt x="108597" y="288289"/>
                </a:lnTo>
                <a:lnTo>
                  <a:pt x="199411" y="288289"/>
                </a:lnTo>
                <a:lnTo>
                  <a:pt x="198187" y="284479"/>
                </a:lnTo>
                <a:close/>
              </a:path>
              <a:path w="318769" h="659129">
                <a:moveTo>
                  <a:pt x="44157" y="0"/>
                </a:moveTo>
                <a:lnTo>
                  <a:pt x="31318" y="0"/>
                </a:lnTo>
                <a:lnTo>
                  <a:pt x="23939" y="1269"/>
                </a:lnTo>
                <a:lnTo>
                  <a:pt x="16560" y="5079"/>
                </a:lnTo>
                <a:lnTo>
                  <a:pt x="14706" y="8889"/>
                </a:lnTo>
                <a:lnTo>
                  <a:pt x="14706" y="13969"/>
                </a:lnTo>
                <a:lnTo>
                  <a:pt x="16560" y="16509"/>
                </a:lnTo>
                <a:lnTo>
                  <a:pt x="14706" y="29209"/>
                </a:lnTo>
                <a:lnTo>
                  <a:pt x="14706" y="41909"/>
                </a:lnTo>
                <a:lnTo>
                  <a:pt x="16560" y="54609"/>
                </a:lnTo>
                <a:lnTo>
                  <a:pt x="27597" y="91439"/>
                </a:lnTo>
                <a:lnTo>
                  <a:pt x="46012" y="132079"/>
                </a:lnTo>
                <a:lnTo>
                  <a:pt x="82854" y="168909"/>
                </a:lnTo>
                <a:lnTo>
                  <a:pt x="93891" y="168909"/>
                </a:lnTo>
                <a:lnTo>
                  <a:pt x="90182" y="190499"/>
                </a:lnTo>
                <a:lnTo>
                  <a:pt x="86512" y="218439"/>
                </a:lnTo>
                <a:lnTo>
                  <a:pt x="86512" y="233679"/>
                </a:lnTo>
                <a:lnTo>
                  <a:pt x="88366" y="240029"/>
                </a:lnTo>
                <a:lnTo>
                  <a:pt x="90182" y="246379"/>
                </a:lnTo>
                <a:lnTo>
                  <a:pt x="88366" y="266699"/>
                </a:lnTo>
                <a:lnTo>
                  <a:pt x="108597" y="266699"/>
                </a:lnTo>
                <a:lnTo>
                  <a:pt x="104927" y="240029"/>
                </a:lnTo>
                <a:lnTo>
                  <a:pt x="108597" y="229869"/>
                </a:lnTo>
                <a:lnTo>
                  <a:pt x="108597" y="218439"/>
                </a:lnTo>
                <a:lnTo>
                  <a:pt x="110451" y="198119"/>
                </a:lnTo>
                <a:lnTo>
                  <a:pt x="146651" y="198119"/>
                </a:lnTo>
                <a:lnTo>
                  <a:pt x="143573" y="196849"/>
                </a:lnTo>
                <a:lnTo>
                  <a:pt x="132537" y="190499"/>
                </a:lnTo>
                <a:lnTo>
                  <a:pt x="117830" y="180339"/>
                </a:lnTo>
                <a:lnTo>
                  <a:pt x="115976" y="176529"/>
                </a:lnTo>
                <a:lnTo>
                  <a:pt x="173037" y="176529"/>
                </a:lnTo>
                <a:lnTo>
                  <a:pt x="136194" y="167639"/>
                </a:lnTo>
                <a:lnTo>
                  <a:pt x="143573" y="161289"/>
                </a:lnTo>
                <a:lnTo>
                  <a:pt x="155620" y="153669"/>
                </a:lnTo>
                <a:lnTo>
                  <a:pt x="117830" y="153669"/>
                </a:lnTo>
                <a:lnTo>
                  <a:pt x="117830" y="152399"/>
                </a:lnTo>
                <a:lnTo>
                  <a:pt x="118551" y="147319"/>
                </a:lnTo>
                <a:lnTo>
                  <a:pt x="86512" y="147319"/>
                </a:lnTo>
                <a:lnTo>
                  <a:pt x="62572" y="116839"/>
                </a:lnTo>
                <a:lnTo>
                  <a:pt x="42354" y="69849"/>
                </a:lnTo>
                <a:lnTo>
                  <a:pt x="29451" y="16509"/>
                </a:lnTo>
                <a:lnTo>
                  <a:pt x="76403" y="16509"/>
                </a:lnTo>
                <a:lnTo>
                  <a:pt x="69951" y="11429"/>
                </a:lnTo>
                <a:lnTo>
                  <a:pt x="57061" y="3809"/>
                </a:lnTo>
                <a:lnTo>
                  <a:pt x="44157" y="0"/>
                </a:lnTo>
                <a:close/>
              </a:path>
              <a:path w="318769" h="659129">
                <a:moveTo>
                  <a:pt x="146651" y="198119"/>
                </a:moveTo>
                <a:lnTo>
                  <a:pt x="110451" y="198119"/>
                </a:lnTo>
                <a:lnTo>
                  <a:pt x="123355" y="207009"/>
                </a:lnTo>
                <a:lnTo>
                  <a:pt x="136194" y="214629"/>
                </a:lnTo>
                <a:lnTo>
                  <a:pt x="149098" y="220979"/>
                </a:lnTo>
                <a:lnTo>
                  <a:pt x="163855" y="223519"/>
                </a:lnTo>
                <a:lnTo>
                  <a:pt x="176695" y="227329"/>
                </a:lnTo>
                <a:lnTo>
                  <a:pt x="191452" y="229869"/>
                </a:lnTo>
                <a:lnTo>
                  <a:pt x="220903" y="229869"/>
                </a:lnTo>
                <a:lnTo>
                  <a:pt x="233806" y="227329"/>
                </a:lnTo>
                <a:lnTo>
                  <a:pt x="248513" y="223519"/>
                </a:lnTo>
                <a:lnTo>
                  <a:pt x="261404" y="220979"/>
                </a:lnTo>
                <a:lnTo>
                  <a:pt x="276110" y="214629"/>
                </a:lnTo>
                <a:lnTo>
                  <a:pt x="289001" y="209549"/>
                </a:lnTo>
                <a:lnTo>
                  <a:pt x="195110" y="209549"/>
                </a:lnTo>
                <a:lnTo>
                  <a:pt x="173037" y="205739"/>
                </a:lnTo>
                <a:lnTo>
                  <a:pt x="152806" y="200659"/>
                </a:lnTo>
                <a:lnTo>
                  <a:pt x="146651" y="198119"/>
                </a:lnTo>
                <a:close/>
              </a:path>
              <a:path w="318769" h="659129">
                <a:moveTo>
                  <a:pt x="277964" y="181609"/>
                </a:moveTo>
                <a:lnTo>
                  <a:pt x="274307" y="181609"/>
                </a:lnTo>
                <a:lnTo>
                  <a:pt x="270586" y="185419"/>
                </a:lnTo>
                <a:lnTo>
                  <a:pt x="268731" y="189229"/>
                </a:lnTo>
                <a:lnTo>
                  <a:pt x="270586" y="194309"/>
                </a:lnTo>
                <a:lnTo>
                  <a:pt x="252171" y="201929"/>
                </a:lnTo>
                <a:lnTo>
                  <a:pt x="215392" y="209549"/>
                </a:lnTo>
                <a:lnTo>
                  <a:pt x="289001" y="209549"/>
                </a:lnTo>
                <a:lnTo>
                  <a:pt x="292671" y="205739"/>
                </a:lnTo>
                <a:lnTo>
                  <a:pt x="292671" y="194309"/>
                </a:lnTo>
                <a:lnTo>
                  <a:pt x="290868" y="189229"/>
                </a:lnTo>
                <a:lnTo>
                  <a:pt x="317229" y="189229"/>
                </a:lnTo>
                <a:lnTo>
                  <a:pt x="316611" y="186689"/>
                </a:lnTo>
                <a:lnTo>
                  <a:pt x="315709" y="184149"/>
                </a:lnTo>
                <a:lnTo>
                  <a:pt x="285343" y="184149"/>
                </a:lnTo>
                <a:lnTo>
                  <a:pt x="277964" y="181609"/>
                </a:lnTo>
                <a:close/>
              </a:path>
              <a:path w="318769" h="659129">
                <a:moveTo>
                  <a:pt x="173037" y="176529"/>
                </a:moveTo>
                <a:lnTo>
                  <a:pt x="115976" y="176529"/>
                </a:lnTo>
                <a:lnTo>
                  <a:pt x="127012" y="184149"/>
                </a:lnTo>
                <a:lnTo>
                  <a:pt x="139915" y="190499"/>
                </a:lnTo>
                <a:lnTo>
                  <a:pt x="152806" y="194309"/>
                </a:lnTo>
                <a:lnTo>
                  <a:pt x="167512" y="200659"/>
                </a:lnTo>
                <a:lnTo>
                  <a:pt x="180403" y="201929"/>
                </a:lnTo>
                <a:lnTo>
                  <a:pt x="195110" y="205739"/>
                </a:lnTo>
                <a:lnTo>
                  <a:pt x="204343" y="205739"/>
                </a:lnTo>
                <a:lnTo>
                  <a:pt x="209867" y="204469"/>
                </a:lnTo>
                <a:lnTo>
                  <a:pt x="217195" y="201929"/>
                </a:lnTo>
                <a:lnTo>
                  <a:pt x="222719" y="198119"/>
                </a:lnTo>
                <a:lnTo>
                  <a:pt x="224574" y="194309"/>
                </a:lnTo>
                <a:lnTo>
                  <a:pt x="222719" y="189229"/>
                </a:lnTo>
                <a:lnTo>
                  <a:pt x="211670" y="181609"/>
                </a:lnTo>
                <a:lnTo>
                  <a:pt x="198831" y="180339"/>
                </a:lnTo>
                <a:lnTo>
                  <a:pt x="173037" y="176529"/>
                </a:lnTo>
                <a:close/>
              </a:path>
              <a:path w="318769" h="659129">
                <a:moveTo>
                  <a:pt x="317229" y="189229"/>
                </a:moveTo>
                <a:lnTo>
                  <a:pt x="290868" y="189229"/>
                </a:lnTo>
                <a:lnTo>
                  <a:pt x="300050" y="198119"/>
                </a:lnTo>
                <a:lnTo>
                  <a:pt x="303707" y="200659"/>
                </a:lnTo>
                <a:lnTo>
                  <a:pt x="311086" y="201929"/>
                </a:lnTo>
                <a:lnTo>
                  <a:pt x="312940" y="201929"/>
                </a:lnTo>
                <a:lnTo>
                  <a:pt x="314807" y="200659"/>
                </a:lnTo>
                <a:lnTo>
                  <a:pt x="318465" y="194309"/>
                </a:lnTo>
                <a:lnTo>
                  <a:pt x="317229" y="189229"/>
                </a:lnTo>
                <a:close/>
              </a:path>
              <a:path w="318769" h="659129">
                <a:moveTo>
                  <a:pt x="259554" y="140969"/>
                </a:moveTo>
                <a:lnTo>
                  <a:pt x="185928" y="140969"/>
                </a:lnTo>
                <a:lnTo>
                  <a:pt x="196964" y="143509"/>
                </a:lnTo>
                <a:lnTo>
                  <a:pt x="206159" y="147319"/>
                </a:lnTo>
                <a:lnTo>
                  <a:pt x="250367" y="161289"/>
                </a:lnTo>
                <a:lnTo>
                  <a:pt x="285343" y="184149"/>
                </a:lnTo>
                <a:lnTo>
                  <a:pt x="315709" y="184149"/>
                </a:lnTo>
                <a:lnTo>
                  <a:pt x="314807" y="181609"/>
                </a:lnTo>
                <a:lnTo>
                  <a:pt x="311086" y="176529"/>
                </a:lnTo>
                <a:lnTo>
                  <a:pt x="305562" y="168909"/>
                </a:lnTo>
                <a:lnTo>
                  <a:pt x="281635" y="152399"/>
                </a:lnTo>
                <a:lnTo>
                  <a:pt x="265074" y="143509"/>
                </a:lnTo>
                <a:lnTo>
                  <a:pt x="259554" y="140969"/>
                </a:lnTo>
                <a:close/>
              </a:path>
              <a:path w="318769" h="659129">
                <a:moveTo>
                  <a:pt x="180403" y="119379"/>
                </a:moveTo>
                <a:lnTo>
                  <a:pt x="165658" y="123189"/>
                </a:lnTo>
                <a:lnTo>
                  <a:pt x="149098" y="130809"/>
                </a:lnTo>
                <a:lnTo>
                  <a:pt x="134391" y="139699"/>
                </a:lnTo>
                <a:lnTo>
                  <a:pt x="117830" y="153669"/>
                </a:lnTo>
                <a:lnTo>
                  <a:pt x="155620" y="153669"/>
                </a:lnTo>
                <a:lnTo>
                  <a:pt x="165658" y="147319"/>
                </a:lnTo>
                <a:lnTo>
                  <a:pt x="174891" y="143509"/>
                </a:lnTo>
                <a:lnTo>
                  <a:pt x="185928" y="140969"/>
                </a:lnTo>
                <a:lnTo>
                  <a:pt x="259554" y="140969"/>
                </a:lnTo>
                <a:lnTo>
                  <a:pt x="248513" y="135889"/>
                </a:lnTo>
                <a:lnTo>
                  <a:pt x="213525" y="124459"/>
                </a:lnTo>
                <a:lnTo>
                  <a:pt x="196964" y="120649"/>
                </a:lnTo>
                <a:lnTo>
                  <a:pt x="180403" y="119379"/>
                </a:lnTo>
                <a:close/>
              </a:path>
              <a:path w="318769" h="659129">
                <a:moveTo>
                  <a:pt x="69951" y="73659"/>
                </a:moveTo>
                <a:lnTo>
                  <a:pt x="66293" y="73659"/>
                </a:lnTo>
                <a:lnTo>
                  <a:pt x="64439" y="74929"/>
                </a:lnTo>
                <a:lnTo>
                  <a:pt x="64439" y="78739"/>
                </a:lnTo>
                <a:lnTo>
                  <a:pt x="66293" y="91439"/>
                </a:lnTo>
                <a:lnTo>
                  <a:pt x="69951" y="106679"/>
                </a:lnTo>
                <a:lnTo>
                  <a:pt x="81000" y="132079"/>
                </a:lnTo>
                <a:lnTo>
                  <a:pt x="86512" y="147319"/>
                </a:lnTo>
                <a:lnTo>
                  <a:pt x="118551" y="147319"/>
                </a:lnTo>
                <a:lnTo>
                  <a:pt x="119634" y="139699"/>
                </a:lnTo>
                <a:lnTo>
                  <a:pt x="123355" y="128269"/>
                </a:lnTo>
                <a:lnTo>
                  <a:pt x="124707" y="124459"/>
                </a:lnTo>
                <a:lnTo>
                  <a:pt x="101218" y="124459"/>
                </a:lnTo>
                <a:lnTo>
                  <a:pt x="99415" y="120649"/>
                </a:lnTo>
                <a:lnTo>
                  <a:pt x="88366" y="97789"/>
                </a:lnTo>
                <a:lnTo>
                  <a:pt x="81000" y="86359"/>
                </a:lnTo>
                <a:lnTo>
                  <a:pt x="71818" y="74929"/>
                </a:lnTo>
                <a:lnTo>
                  <a:pt x="69951" y="73659"/>
                </a:lnTo>
                <a:close/>
              </a:path>
              <a:path w="318769" h="659129">
                <a:moveTo>
                  <a:pt x="76403" y="16509"/>
                </a:moveTo>
                <a:lnTo>
                  <a:pt x="29451" y="16509"/>
                </a:lnTo>
                <a:lnTo>
                  <a:pt x="40500" y="17779"/>
                </a:lnTo>
                <a:lnTo>
                  <a:pt x="51536" y="21589"/>
                </a:lnTo>
                <a:lnTo>
                  <a:pt x="84658" y="54609"/>
                </a:lnTo>
                <a:lnTo>
                  <a:pt x="101218" y="100329"/>
                </a:lnTo>
                <a:lnTo>
                  <a:pt x="101218" y="124459"/>
                </a:lnTo>
                <a:lnTo>
                  <a:pt x="124707" y="124459"/>
                </a:lnTo>
                <a:lnTo>
                  <a:pt x="125158" y="123189"/>
                </a:lnTo>
                <a:lnTo>
                  <a:pt x="125158" y="110489"/>
                </a:lnTo>
                <a:lnTo>
                  <a:pt x="121488" y="106679"/>
                </a:lnTo>
                <a:lnTo>
                  <a:pt x="119634" y="93979"/>
                </a:lnTo>
                <a:lnTo>
                  <a:pt x="106794" y="57149"/>
                </a:lnTo>
                <a:lnTo>
                  <a:pt x="82854" y="21589"/>
                </a:lnTo>
                <a:lnTo>
                  <a:pt x="76403" y="16509"/>
                </a:lnTo>
                <a:close/>
              </a:path>
            </a:pathLst>
          </a:custGeom>
          <a:solidFill>
            <a:srgbClr val="6C9E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26311" y="4533228"/>
            <a:ext cx="531495" cy="506730"/>
          </a:xfrm>
          <a:custGeom>
            <a:avLst/>
            <a:gdLst/>
            <a:ahLst/>
            <a:cxnLst/>
            <a:rect l="l" t="t" r="r" b="b"/>
            <a:pathLst>
              <a:path w="531495" h="506729">
                <a:moveTo>
                  <a:pt x="99608" y="101600"/>
                </a:moveTo>
                <a:lnTo>
                  <a:pt x="54752" y="114300"/>
                </a:lnTo>
                <a:lnTo>
                  <a:pt x="20881" y="152400"/>
                </a:lnTo>
                <a:lnTo>
                  <a:pt x="6832" y="198120"/>
                </a:lnTo>
                <a:lnTo>
                  <a:pt x="6771" y="217170"/>
                </a:lnTo>
                <a:lnTo>
                  <a:pt x="9400" y="233680"/>
                </a:lnTo>
                <a:lnTo>
                  <a:pt x="2644" y="243840"/>
                </a:lnTo>
                <a:lnTo>
                  <a:pt x="0" y="255270"/>
                </a:lnTo>
                <a:lnTo>
                  <a:pt x="1374" y="266700"/>
                </a:lnTo>
                <a:lnTo>
                  <a:pt x="5361" y="278130"/>
                </a:lnTo>
                <a:lnTo>
                  <a:pt x="10861" y="290830"/>
                </a:lnTo>
                <a:lnTo>
                  <a:pt x="18303" y="299720"/>
                </a:lnTo>
                <a:lnTo>
                  <a:pt x="32197" y="318770"/>
                </a:lnTo>
                <a:lnTo>
                  <a:pt x="86819" y="381000"/>
                </a:lnTo>
                <a:lnTo>
                  <a:pt x="112854" y="411480"/>
                </a:lnTo>
                <a:lnTo>
                  <a:pt x="139816" y="440690"/>
                </a:lnTo>
                <a:lnTo>
                  <a:pt x="180291" y="477520"/>
                </a:lnTo>
                <a:lnTo>
                  <a:pt x="225935" y="500380"/>
                </a:lnTo>
                <a:lnTo>
                  <a:pt x="260797" y="506730"/>
                </a:lnTo>
                <a:lnTo>
                  <a:pt x="274017" y="506730"/>
                </a:lnTo>
                <a:lnTo>
                  <a:pt x="317007" y="496570"/>
                </a:lnTo>
                <a:lnTo>
                  <a:pt x="339281" y="480060"/>
                </a:lnTo>
                <a:lnTo>
                  <a:pt x="264949" y="480060"/>
                </a:lnTo>
                <a:lnTo>
                  <a:pt x="248605" y="478790"/>
                </a:lnTo>
                <a:lnTo>
                  <a:pt x="232641" y="472440"/>
                </a:lnTo>
                <a:lnTo>
                  <a:pt x="218175" y="468630"/>
                </a:lnTo>
                <a:lnTo>
                  <a:pt x="190083" y="450850"/>
                </a:lnTo>
                <a:lnTo>
                  <a:pt x="170157" y="434340"/>
                </a:lnTo>
                <a:lnTo>
                  <a:pt x="151208" y="415290"/>
                </a:lnTo>
                <a:lnTo>
                  <a:pt x="116169" y="374650"/>
                </a:lnTo>
                <a:lnTo>
                  <a:pt x="133250" y="368300"/>
                </a:lnTo>
                <a:lnTo>
                  <a:pt x="137249" y="365760"/>
                </a:lnTo>
                <a:lnTo>
                  <a:pt x="108727" y="365760"/>
                </a:lnTo>
                <a:lnTo>
                  <a:pt x="87010" y="341630"/>
                </a:lnTo>
                <a:lnTo>
                  <a:pt x="83276" y="337820"/>
                </a:lnTo>
                <a:lnTo>
                  <a:pt x="174857" y="337820"/>
                </a:lnTo>
                <a:lnTo>
                  <a:pt x="176481" y="336550"/>
                </a:lnTo>
                <a:lnTo>
                  <a:pt x="182526" y="334010"/>
                </a:lnTo>
                <a:lnTo>
                  <a:pt x="185003" y="332740"/>
                </a:lnTo>
                <a:lnTo>
                  <a:pt x="188521" y="331470"/>
                </a:lnTo>
                <a:lnTo>
                  <a:pt x="188864" y="326390"/>
                </a:lnTo>
                <a:lnTo>
                  <a:pt x="193816" y="322580"/>
                </a:lnTo>
                <a:lnTo>
                  <a:pt x="135752" y="322580"/>
                </a:lnTo>
                <a:lnTo>
                  <a:pt x="89816" y="320040"/>
                </a:lnTo>
                <a:lnTo>
                  <a:pt x="78539" y="317500"/>
                </a:lnTo>
                <a:lnTo>
                  <a:pt x="65267" y="317500"/>
                </a:lnTo>
                <a:lnTo>
                  <a:pt x="39855" y="288290"/>
                </a:lnTo>
                <a:lnTo>
                  <a:pt x="39245" y="285750"/>
                </a:lnTo>
                <a:lnTo>
                  <a:pt x="58828" y="285750"/>
                </a:lnTo>
                <a:lnTo>
                  <a:pt x="61000" y="281940"/>
                </a:lnTo>
                <a:lnTo>
                  <a:pt x="246638" y="281940"/>
                </a:lnTo>
                <a:lnTo>
                  <a:pt x="248289" y="280670"/>
                </a:lnTo>
                <a:lnTo>
                  <a:pt x="197995" y="280670"/>
                </a:lnTo>
                <a:lnTo>
                  <a:pt x="171884" y="278130"/>
                </a:lnTo>
                <a:lnTo>
                  <a:pt x="119738" y="271780"/>
                </a:lnTo>
                <a:lnTo>
                  <a:pt x="57431" y="266700"/>
                </a:lnTo>
                <a:lnTo>
                  <a:pt x="50612" y="260350"/>
                </a:lnTo>
                <a:lnTo>
                  <a:pt x="45671" y="251460"/>
                </a:lnTo>
                <a:lnTo>
                  <a:pt x="38013" y="236220"/>
                </a:lnTo>
                <a:lnTo>
                  <a:pt x="128824" y="236220"/>
                </a:lnTo>
                <a:lnTo>
                  <a:pt x="87810" y="232410"/>
                </a:lnTo>
                <a:lnTo>
                  <a:pt x="61711" y="228600"/>
                </a:lnTo>
                <a:lnTo>
                  <a:pt x="35067" y="223520"/>
                </a:lnTo>
                <a:lnTo>
                  <a:pt x="34000" y="207010"/>
                </a:lnTo>
                <a:lnTo>
                  <a:pt x="35448" y="190500"/>
                </a:lnTo>
                <a:lnTo>
                  <a:pt x="137699" y="190500"/>
                </a:lnTo>
                <a:lnTo>
                  <a:pt x="115801" y="186690"/>
                </a:lnTo>
                <a:lnTo>
                  <a:pt x="88140" y="182880"/>
                </a:lnTo>
                <a:lnTo>
                  <a:pt x="55438" y="180340"/>
                </a:lnTo>
                <a:lnTo>
                  <a:pt x="38127" y="180340"/>
                </a:lnTo>
                <a:lnTo>
                  <a:pt x="43309" y="167640"/>
                </a:lnTo>
                <a:lnTo>
                  <a:pt x="216174" y="167640"/>
                </a:lnTo>
                <a:lnTo>
                  <a:pt x="211969" y="163830"/>
                </a:lnTo>
                <a:lnTo>
                  <a:pt x="169001" y="163830"/>
                </a:lnTo>
                <a:lnTo>
                  <a:pt x="118010" y="162560"/>
                </a:lnTo>
                <a:lnTo>
                  <a:pt x="50078" y="157480"/>
                </a:lnTo>
                <a:lnTo>
                  <a:pt x="58409" y="147320"/>
                </a:lnTo>
                <a:lnTo>
                  <a:pt x="69827" y="138430"/>
                </a:lnTo>
                <a:lnTo>
                  <a:pt x="82844" y="132080"/>
                </a:lnTo>
                <a:lnTo>
                  <a:pt x="97030" y="129540"/>
                </a:lnTo>
                <a:lnTo>
                  <a:pt x="170398" y="129540"/>
                </a:lnTo>
                <a:lnTo>
                  <a:pt x="157292" y="119380"/>
                </a:lnTo>
                <a:lnTo>
                  <a:pt x="142306" y="113030"/>
                </a:lnTo>
                <a:lnTo>
                  <a:pt x="128818" y="106680"/>
                </a:lnTo>
                <a:lnTo>
                  <a:pt x="113451" y="102870"/>
                </a:lnTo>
                <a:lnTo>
                  <a:pt x="99608" y="101600"/>
                </a:lnTo>
                <a:close/>
              </a:path>
              <a:path w="531495" h="506729">
                <a:moveTo>
                  <a:pt x="365989" y="435610"/>
                </a:moveTo>
                <a:lnTo>
                  <a:pt x="335765" y="435610"/>
                </a:lnTo>
                <a:lnTo>
                  <a:pt x="332501" y="443230"/>
                </a:lnTo>
                <a:lnTo>
                  <a:pt x="326710" y="453390"/>
                </a:lnTo>
                <a:lnTo>
                  <a:pt x="280697" y="478790"/>
                </a:lnTo>
                <a:lnTo>
                  <a:pt x="264949" y="480060"/>
                </a:lnTo>
                <a:lnTo>
                  <a:pt x="339281" y="480060"/>
                </a:lnTo>
                <a:lnTo>
                  <a:pt x="340832" y="478790"/>
                </a:lnTo>
                <a:lnTo>
                  <a:pt x="349176" y="468630"/>
                </a:lnTo>
                <a:lnTo>
                  <a:pt x="358421" y="457200"/>
                </a:lnTo>
                <a:lnTo>
                  <a:pt x="363641" y="445770"/>
                </a:lnTo>
                <a:lnTo>
                  <a:pt x="365989" y="435610"/>
                </a:lnTo>
                <a:close/>
              </a:path>
              <a:path w="531495" h="506729">
                <a:moveTo>
                  <a:pt x="360939" y="379730"/>
                </a:moveTo>
                <a:lnTo>
                  <a:pt x="333326" y="379730"/>
                </a:lnTo>
                <a:lnTo>
                  <a:pt x="336527" y="398780"/>
                </a:lnTo>
                <a:lnTo>
                  <a:pt x="327853" y="412750"/>
                </a:lnTo>
                <a:lnTo>
                  <a:pt x="316054" y="425450"/>
                </a:lnTo>
                <a:lnTo>
                  <a:pt x="302694" y="435610"/>
                </a:lnTo>
                <a:lnTo>
                  <a:pt x="299798" y="440690"/>
                </a:lnTo>
                <a:lnTo>
                  <a:pt x="300357" y="443230"/>
                </a:lnTo>
                <a:lnTo>
                  <a:pt x="300967" y="445770"/>
                </a:lnTo>
                <a:lnTo>
                  <a:pt x="304065" y="448310"/>
                </a:lnTo>
                <a:lnTo>
                  <a:pt x="311304" y="449580"/>
                </a:lnTo>
                <a:lnTo>
                  <a:pt x="317299" y="447040"/>
                </a:lnTo>
                <a:lnTo>
                  <a:pt x="324322" y="443230"/>
                </a:lnTo>
                <a:lnTo>
                  <a:pt x="331294" y="438150"/>
                </a:lnTo>
                <a:lnTo>
                  <a:pt x="335765" y="435610"/>
                </a:lnTo>
                <a:lnTo>
                  <a:pt x="365989" y="435610"/>
                </a:lnTo>
                <a:lnTo>
                  <a:pt x="366283" y="434340"/>
                </a:lnTo>
                <a:lnTo>
                  <a:pt x="367388" y="421640"/>
                </a:lnTo>
                <a:lnTo>
                  <a:pt x="367527" y="411480"/>
                </a:lnTo>
                <a:lnTo>
                  <a:pt x="363133" y="387350"/>
                </a:lnTo>
                <a:lnTo>
                  <a:pt x="360939" y="379730"/>
                </a:lnTo>
                <a:close/>
              </a:path>
              <a:path w="531495" h="506729">
                <a:moveTo>
                  <a:pt x="349874" y="342900"/>
                </a:moveTo>
                <a:lnTo>
                  <a:pt x="319356" y="342900"/>
                </a:lnTo>
                <a:lnTo>
                  <a:pt x="322684" y="351790"/>
                </a:lnTo>
                <a:lnTo>
                  <a:pt x="324462" y="359410"/>
                </a:lnTo>
                <a:lnTo>
                  <a:pt x="298122" y="377190"/>
                </a:lnTo>
                <a:lnTo>
                  <a:pt x="270766" y="397510"/>
                </a:lnTo>
                <a:lnTo>
                  <a:pt x="268848" y="400050"/>
                </a:lnTo>
                <a:lnTo>
                  <a:pt x="269445" y="402590"/>
                </a:lnTo>
                <a:lnTo>
                  <a:pt x="274132" y="405130"/>
                </a:lnTo>
                <a:lnTo>
                  <a:pt x="290261" y="400050"/>
                </a:lnTo>
                <a:lnTo>
                  <a:pt x="305412" y="396240"/>
                </a:lnTo>
                <a:lnTo>
                  <a:pt x="319382" y="388620"/>
                </a:lnTo>
                <a:lnTo>
                  <a:pt x="333326" y="379730"/>
                </a:lnTo>
                <a:lnTo>
                  <a:pt x="360939" y="379730"/>
                </a:lnTo>
                <a:lnTo>
                  <a:pt x="356186" y="363220"/>
                </a:lnTo>
                <a:lnTo>
                  <a:pt x="358739" y="363220"/>
                </a:lnTo>
                <a:lnTo>
                  <a:pt x="361635" y="358140"/>
                </a:lnTo>
                <a:lnTo>
                  <a:pt x="361419" y="351790"/>
                </a:lnTo>
                <a:lnTo>
                  <a:pt x="360187" y="346710"/>
                </a:lnTo>
                <a:lnTo>
                  <a:pt x="357088" y="344170"/>
                </a:lnTo>
                <a:lnTo>
                  <a:pt x="349874" y="342900"/>
                </a:lnTo>
                <a:close/>
              </a:path>
              <a:path w="531495" h="506729">
                <a:moveTo>
                  <a:pt x="330878" y="303530"/>
                </a:moveTo>
                <a:lnTo>
                  <a:pt x="298109" y="303530"/>
                </a:lnTo>
                <a:lnTo>
                  <a:pt x="307952" y="322580"/>
                </a:lnTo>
                <a:lnTo>
                  <a:pt x="299049" y="330200"/>
                </a:lnTo>
                <a:lnTo>
                  <a:pt x="279275" y="347980"/>
                </a:lnTo>
                <a:lnTo>
                  <a:pt x="270931" y="358140"/>
                </a:lnTo>
                <a:lnTo>
                  <a:pt x="262663" y="368300"/>
                </a:lnTo>
                <a:lnTo>
                  <a:pt x="260720" y="370840"/>
                </a:lnTo>
                <a:lnTo>
                  <a:pt x="265407" y="374650"/>
                </a:lnTo>
                <a:lnTo>
                  <a:pt x="267909" y="373380"/>
                </a:lnTo>
                <a:lnTo>
                  <a:pt x="278983" y="369570"/>
                </a:lnTo>
                <a:lnTo>
                  <a:pt x="289448" y="363220"/>
                </a:lnTo>
                <a:lnTo>
                  <a:pt x="308891" y="349250"/>
                </a:lnTo>
                <a:lnTo>
                  <a:pt x="319356" y="342900"/>
                </a:lnTo>
                <a:lnTo>
                  <a:pt x="349874" y="342900"/>
                </a:lnTo>
                <a:lnTo>
                  <a:pt x="346509" y="334010"/>
                </a:lnTo>
                <a:lnTo>
                  <a:pt x="331790" y="304800"/>
                </a:lnTo>
                <a:lnTo>
                  <a:pt x="330878" y="303530"/>
                </a:lnTo>
                <a:close/>
              </a:path>
              <a:path w="531495" h="506729">
                <a:moveTo>
                  <a:pt x="174857" y="337820"/>
                </a:moveTo>
                <a:lnTo>
                  <a:pt x="98084" y="337820"/>
                </a:lnTo>
                <a:lnTo>
                  <a:pt x="113451" y="340360"/>
                </a:lnTo>
                <a:lnTo>
                  <a:pt x="130774" y="340360"/>
                </a:lnTo>
                <a:lnTo>
                  <a:pt x="118950" y="353060"/>
                </a:lnTo>
                <a:lnTo>
                  <a:pt x="108727" y="365760"/>
                </a:lnTo>
                <a:lnTo>
                  <a:pt x="137249" y="365760"/>
                </a:lnTo>
                <a:lnTo>
                  <a:pt x="147246" y="359410"/>
                </a:lnTo>
                <a:lnTo>
                  <a:pt x="174857" y="337820"/>
                </a:lnTo>
                <a:close/>
              </a:path>
              <a:path w="531495" h="506729">
                <a:moveTo>
                  <a:pt x="313565" y="279400"/>
                </a:moveTo>
                <a:lnTo>
                  <a:pt x="280494" y="279400"/>
                </a:lnTo>
                <a:lnTo>
                  <a:pt x="285777" y="285750"/>
                </a:lnTo>
                <a:lnTo>
                  <a:pt x="277091" y="299720"/>
                </a:lnTo>
                <a:lnTo>
                  <a:pt x="267807" y="311150"/>
                </a:lnTo>
                <a:lnTo>
                  <a:pt x="254421" y="322580"/>
                </a:lnTo>
                <a:lnTo>
                  <a:pt x="246496" y="327660"/>
                </a:lnTo>
                <a:lnTo>
                  <a:pt x="242369" y="327660"/>
                </a:lnTo>
                <a:lnTo>
                  <a:pt x="234800" y="328930"/>
                </a:lnTo>
                <a:lnTo>
                  <a:pt x="233847" y="331470"/>
                </a:lnTo>
                <a:lnTo>
                  <a:pt x="234444" y="334010"/>
                </a:lnTo>
                <a:lnTo>
                  <a:pt x="238165" y="337820"/>
                </a:lnTo>
                <a:lnTo>
                  <a:pt x="241264" y="340360"/>
                </a:lnTo>
                <a:lnTo>
                  <a:pt x="249468" y="340360"/>
                </a:lnTo>
                <a:lnTo>
                  <a:pt x="285003" y="321310"/>
                </a:lnTo>
                <a:lnTo>
                  <a:pt x="298109" y="303530"/>
                </a:lnTo>
                <a:lnTo>
                  <a:pt x="330878" y="303530"/>
                </a:lnTo>
                <a:lnTo>
                  <a:pt x="313565" y="279400"/>
                </a:lnTo>
                <a:close/>
              </a:path>
              <a:path w="531495" h="506729">
                <a:moveTo>
                  <a:pt x="246638" y="281940"/>
                </a:moveTo>
                <a:lnTo>
                  <a:pt x="61000" y="281940"/>
                </a:lnTo>
                <a:lnTo>
                  <a:pt x="87099" y="285750"/>
                </a:lnTo>
                <a:lnTo>
                  <a:pt x="110670" y="289560"/>
                </a:lnTo>
                <a:lnTo>
                  <a:pt x="176684" y="298450"/>
                </a:lnTo>
                <a:lnTo>
                  <a:pt x="184863" y="298450"/>
                </a:lnTo>
                <a:lnTo>
                  <a:pt x="174983" y="307340"/>
                </a:lnTo>
                <a:lnTo>
                  <a:pt x="157533" y="318770"/>
                </a:lnTo>
                <a:lnTo>
                  <a:pt x="135752" y="322580"/>
                </a:lnTo>
                <a:lnTo>
                  <a:pt x="193816" y="322580"/>
                </a:lnTo>
                <a:lnTo>
                  <a:pt x="246638" y="281940"/>
                </a:lnTo>
                <a:close/>
              </a:path>
              <a:path w="531495" h="506729">
                <a:moveTo>
                  <a:pt x="308347" y="271780"/>
                </a:moveTo>
                <a:lnTo>
                  <a:pt x="259844" y="271780"/>
                </a:lnTo>
                <a:lnTo>
                  <a:pt x="261419" y="273050"/>
                </a:lnTo>
                <a:lnTo>
                  <a:pt x="258866" y="273050"/>
                </a:lnTo>
                <a:lnTo>
                  <a:pt x="241975" y="287020"/>
                </a:lnTo>
                <a:lnTo>
                  <a:pt x="235638" y="293370"/>
                </a:lnTo>
                <a:lnTo>
                  <a:pt x="228272" y="302260"/>
                </a:lnTo>
                <a:lnTo>
                  <a:pt x="228869" y="304800"/>
                </a:lnTo>
                <a:lnTo>
                  <a:pt x="229428" y="307340"/>
                </a:lnTo>
                <a:lnTo>
                  <a:pt x="233555" y="307340"/>
                </a:lnTo>
                <a:lnTo>
                  <a:pt x="243639" y="304800"/>
                </a:lnTo>
                <a:lnTo>
                  <a:pt x="256656" y="297180"/>
                </a:lnTo>
                <a:lnTo>
                  <a:pt x="269648" y="290830"/>
                </a:lnTo>
                <a:lnTo>
                  <a:pt x="280494" y="279400"/>
                </a:lnTo>
                <a:lnTo>
                  <a:pt x="313565" y="279400"/>
                </a:lnTo>
                <a:lnTo>
                  <a:pt x="308347" y="271780"/>
                </a:lnTo>
                <a:close/>
              </a:path>
              <a:path w="531495" h="506729">
                <a:moveTo>
                  <a:pt x="58828" y="285750"/>
                </a:moveTo>
                <a:lnTo>
                  <a:pt x="39245" y="285750"/>
                </a:lnTo>
                <a:lnTo>
                  <a:pt x="41429" y="289560"/>
                </a:lnTo>
                <a:lnTo>
                  <a:pt x="48618" y="292100"/>
                </a:lnTo>
                <a:lnTo>
                  <a:pt x="53685" y="290830"/>
                </a:lnTo>
                <a:lnTo>
                  <a:pt x="58105" y="287020"/>
                </a:lnTo>
                <a:lnTo>
                  <a:pt x="58828" y="285750"/>
                </a:lnTo>
                <a:close/>
              </a:path>
              <a:path w="531495" h="506729">
                <a:moveTo>
                  <a:pt x="128824" y="236220"/>
                </a:moveTo>
                <a:lnTo>
                  <a:pt x="38013" y="236220"/>
                </a:lnTo>
                <a:lnTo>
                  <a:pt x="59667" y="242570"/>
                </a:lnTo>
                <a:lnTo>
                  <a:pt x="82235" y="247650"/>
                </a:lnTo>
                <a:lnTo>
                  <a:pt x="127815" y="255270"/>
                </a:lnTo>
                <a:lnTo>
                  <a:pt x="224576" y="269240"/>
                </a:lnTo>
                <a:lnTo>
                  <a:pt x="208727" y="280670"/>
                </a:lnTo>
                <a:lnTo>
                  <a:pt x="248289" y="280670"/>
                </a:lnTo>
                <a:lnTo>
                  <a:pt x="259844" y="271780"/>
                </a:lnTo>
                <a:lnTo>
                  <a:pt x="308347" y="271780"/>
                </a:lnTo>
                <a:lnTo>
                  <a:pt x="295302" y="252730"/>
                </a:lnTo>
                <a:lnTo>
                  <a:pt x="293020" y="250190"/>
                </a:lnTo>
                <a:lnTo>
                  <a:pt x="245328" y="250190"/>
                </a:lnTo>
                <a:lnTo>
                  <a:pt x="142496" y="237490"/>
                </a:lnTo>
                <a:lnTo>
                  <a:pt x="128824" y="236220"/>
                </a:lnTo>
                <a:close/>
              </a:path>
              <a:path w="531495" h="506729">
                <a:moveTo>
                  <a:pt x="403799" y="0"/>
                </a:moveTo>
                <a:lnTo>
                  <a:pt x="358333" y="11430"/>
                </a:lnTo>
                <a:lnTo>
                  <a:pt x="323662" y="39370"/>
                </a:lnTo>
                <a:lnTo>
                  <a:pt x="317870" y="48260"/>
                </a:lnTo>
                <a:lnTo>
                  <a:pt x="318709" y="57150"/>
                </a:lnTo>
                <a:lnTo>
                  <a:pt x="319521" y="67310"/>
                </a:lnTo>
                <a:lnTo>
                  <a:pt x="322887" y="74930"/>
                </a:lnTo>
                <a:lnTo>
                  <a:pt x="315991" y="96520"/>
                </a:lnTo>
                <a:lnTo>
                  <a:pt x="307710" y="124460"/>
                </a:lnTo>
                <a:lnTo>
                  <a:pt x="304180" y="154940"/>
                </a:lnTo>
                <a:lnTo>
                  <a:pt x="304650" y="167640"/>
                </a:lnTo>
                <a:lnTo>
                  <a:pt x="305678" y="182880"/>
                </a:lnTo>
                <a:lnTo>
                  <a:pt x="317769" y="223520"/>
                </a:lnTo>
                <a:lnTo>
                  <a:pt x="345353" y="255270"/>
                </a:lnTo>
                <a:lnTo>
                  <a:pt x="355348" y="264160"/>
                </a:lnTo>
                <a:lnTo>
                  <a:pt x="379110" y="274320"/>
                </a:lnTo>
                <a:lnTo>
                  <a:pt x="391975" y="278130"/>
                </a:lnTo>
                <a:lnTo>
                  <a:pt x="405805" y="279400"/>
                </a:lnTo>
                <a:lnTo>
                  <a:pt x="432272" y="279400"/>
                </a:lnTo>
                <a:lnTo>
                  <a:pt x="446445" y="276860"/>
                </a:lnTo>
                <a:lnTo>
                  <a:pt x="460021" y="271780"/>
                </a:lnTo>
                <a:lnTo>
                  <a:pt x="473649" y="267970"/>
                </a:lnTo>
                <a:lnTo>
                  <a:pt x="485675" y="261620"/>
                </a:lnTo>
                <a:lnTo>
                  <a:pt x="497093" y="254000"/>
                </a:lnTo>
                <a:lnTo>
                  <a:pt x="408993" y="254000"/>
                </a:lnTo>
                <a:lnTo>
                  <a:pt x="389524" y="250190"/>
                </a:lnTo>
                <a:lnTo>
                  <a:pt x="348287" y="222250"/>
                </a:lnTo>
                <a:lnTo>
                  <a:pt x="329631" y="182880"/>
                </a:lnTo>
                <a:lnTo>
                  <a:pt x="329161" y="170180"/>
                </a:lnTo>
                <a:lnTo>
                  <a:pt x="383000" y="170180"/>
                </a:lnTo>
                <a:lnTo>
                  <a:pt x="423318" y="167640"/>
                </a:lnTo>
                <a:lnTo>
                  <a:pt x="472753" y="167640"/>
                </a:lnTo>
                <a:lnTo>
                  <a:pt x="473712" y="166370"/>
                </a:lnTo>
                <a:lnTo>
                  <a:pt x="473115" y="163830"/>
                </a:lnTo>
                <a:lnTo>
                  <a:pt x="479160" y="161290"/>
                </a:lnTo>
                <a:lnTo>
                  <a:pt x="482640" y="158750"/>
                </a:lnTo>
                <a:lnTo>
                  <a:pt x="487111" y="154940"/>
                </a:lnTo>
                <a:lnTo>
                  <a:pt x="487339" y="152400"/>
                </a:lnTo>
                <a:lnTo>
                  <a:pt x="329110" y="152400"/>
                </a:lnTo>
                <a:lnTo>
                  <a:pt x="330558" y="135890"/>
                </a:lnTo>
                <a:lnTo>
                  <a:pt x="332983" y="118110"/>
                </a:lnTo>
                <a:lnTo>
                  <a:pt x="352262" y="115570"/>
                </a:lnTo>
                <a:lnTo>
                  <a:pt x="361266" y="115570"/>
                </a:lnTo>
                <a:lnTo>
                  <a:pt x="359844" y="113030"/>
                </a:lnTo>
                <a:lnTo>
                  <a:pt x="367413" y="111760"/>
                </a:lnTo>
                <a:lnTo>
                  <a:pt x="378898" y="111760"/>
                </a:lnTo>
                <a:lnTo>
                  <a:pt x="379072" y="110490"/>
                </a:lnTo>
                <a:lnTo>
                  <a:pt x="388692" y="110490"/>
                </a:lnTo>
                <a:lnTo>
                  <a:pt x="388228" y="109220"/>
                </a:lnTo>
                <a:lnTo>
                  <a:pt x="418746" y="109220"/>
                </a:lnTo>
                <a:lnTo>
                  <a:pt x="425350" y="107950"/>
                </a:lnTo>
                <a:lnTo>
                  <a:pt x="522189" y="107950"/>
                </a:lnTo>
                <a:lnTo>
                  <a:pt x="519280" y="99060"/>
                </a:lnTo>
                <a:lnTo>
                  <a:pt x="518375" y="96520"/>
                </a:lnTo>
                <a:lnTo>
                  <a:pt x="339879" y="96520"/>
                </a:lnTo>
                <a:lnTo>
                  <a:pt x="346801" y="74930"/>
                </a:lnTo>
                <a:lnTo>
                  <a:pt x="373065" y="39370"/>
                </a:lnTo>
                <a:lnTo>
                  <a:pt x="393664" y="30480"/>
                </a:lnTo>
                <a:lnTo>
                  <a:pt x="397156" y="27940"/>
                </a:lnTo>
                <a:lnTo>
                  <a:pt x="398122" y="26670"/>
                </a:lnTo>
                <a:lnTo>
                  <a:pt x="405704" y="25400"/>
                </a:lnTo>
                <a:lnTo>
                  <a:pt x="469822" y="25400"/>
                </a:lnTo>
                <a:lnTo>
                  <a:pt x="459971" y="17780"/>
                </a:lnTo>
                <a:lnTo>
                  <a:pt x="445874" y="8890"/>
                </a:lnTo>
                <a:lnTo>
                  <a:pt x="434012" y="3810"/>
                </a:lnTo>
                <a:lnTo>
                  <a:pt x="418594" y="1270"/>
                </a:lnTo>
                <a:lnTo>
                  <a:pt x="403799" y="0"/>
                </a:lnTo>
                <a:close/>
              </a:path>
              <a:path w="531495" h="506729">
                <a:moveTo>
                  <a:pt x="522189" y="107950"/>
                </a:moveTo>
                <a:lnTo>
                  <a:pt x="486463" y="107950"/>
                </a:lnTo>
                <a:lnTo>
                  <a:pt x="493664" y="109220"/>
                </a:lnTo>
                <a:lnTo>
                  <a:pt x="500382" y="127000"/>
                </a:lnTo>
                <a:lnTo>
                  <a:pt x="503582" y="146050"/>
                </a:lnTo>
                <a:lnTo>
                  <a:pt x="505008" y="161290"/>
                </a:lnTo>
                <a:lnTo>
                  <a:pt x="505128" y="166370"/>
                </a:lnTo>
                <a:lnTo>
                  <a:pt x="504357" y="182880"/>
                </a:lnTo>
                <a:lnTo>
                  <a:pt x="500357" y="200660"/>
                </a:lnTo>
                <a:lnTo>
                  <a:pt x="492279" y="217170"/>
                </a:lnTo>
                <a:lnTo>
                  <a:pt x="487466" y="224790"/>
                </a:lnTo>
                <a:lnTo>
                  <a:pt x="482018" y="229870"/>
                </a:lnTo>
                <a:lnTo>
                  <a:pt x="475630" y="236220"/>
                </a:lnTo>
                <a:lnTo>
                  <a:pt x="428830" y="252730"/>
                </a:lnTo>
                <a:lnTo>
                  <a:pt x="408993" y="254000"/>
                </a:lnTo>
                <a:lnTo>
                  <a:pt x="497093" y="254000"/>
                </a:lnTo>
                <a:lnTo>
                  <a:pt x="524372" y="217170"/>
                </a:lnTo>
                <a:lnTo>
                  <a:pt x="530910" y="172720"/>
                </a:lnTo>
                <a:lnTo>
                  <a:pt x="530799" y="162560"/>
                </a:lnTo>
                <a:lnTo>
                  <a:pt x="530430" y="140970"/>
                </a:lnTo>
                <a:lnTo>
                  <a:pt x="528424" y="127000"/>
                </a:lnTo>
                <a:lnTo>
                  <a:pt x="522189" y="107950"/>
                </a:lnTo>
                <a:close/>
              </a:path>
              <a:path w="531495" h="506729">
                <a:moveTo>
                  <a:pt x="137699" y="190500"/>
                </a:moveTo>
                <a:lnTo>
                  <a:pt x="35448" y="190500"/>
                </a:lnTo>
                <a:lnTo>
                  <a:pt x="41099" y="193040"/>
                </a:lnTo>
                <a:lnTo>
                  <a:pt x="78475" y="198120"/>
                </a:lnTo>
                <a:lnTo>
                  <a:pt x="115890" y="204470"/>
                </a:lnTo>
                <a:lnTo>
                  <a:pt x="180583" y="218440"/>
                </a:lnTo>
                <a:lnTo>
                  <a:pt x="243321" y="234950"/>
                </a:lnTo>
                <a:lnTo>
                  <a:pt x="248566" y="241300"/>
                </a:lnTo>
                <a:lnTo>
                  <a:pt x="246649" y="243840"/>
                </a:lnTo>
                <a:lnTo>
                  <a:pt x="245328" y="250190"/>
                </a:lnTo>
                <a:lnTo>
                  <a:pt x="293020" y="250190"/>
                </a:lnTo>
                <a:lnTo>
                  <a:pt x="273624" y="228600"/>
                </a:lnTo>
                <a:lnTo>
                  <a:pt x="273027" y="226060"/>
                </a:lnTo>
                <a:lnTo>
                  <a:pt x="270868" y="222250"/>
                </a:lnTo>
                <a:lnTo>
                  <a:pt x="267718" y="219710"/>
                </a:lnTo>
                <a:lnTo>
                  <a:pt x="254026" y="204470"/>
                </a:lnTo>
                <a:lnTo>
                  <a:pt x="214759" y="204470"/>
                </a:lnTo>
                <a:lnTo>
                  <a:pt x="137699" y="190500"/>
                </a:lnTo>
                <a:close/>
              </a:path>
              <a:path w="531495" h="506729">
                <a:moveTo>
                  <a:pt x="216174" y="167640"/>
                </a:moveTo>
                <a:lnTo>
                  <a:pt x="43309" y="167640"/>
                </a:lnTo>
                <a:lnTo>
                  <a:pt x="109959" y="179070"/>
                </a:lnTo>
                <a:lnTo>
                  <a:pt x="150789" y="182880"/>
                </a:lnTo>
                <a:lnTo>
                  <a:pt x="192661" y="184150"/>
                </a:lnTo>
                <a:lnTo>
                  <a:pt x="214759" y="204470"/>
                </a:lnTo>
                <a:lnTo>
                  <a:pt x="254026" y="204470"/>
                </a:lnTo>
                <a:lnTo>
                  <a:pt x="246039" y="195580"/>
                </a:lnTo>
                <a:lnTo>
                  <a:pt x="221782" y="172720"/>
                </a:lnTo>
                <a:lnTo>
                  <a:pt x="216174" y="167640"/>
                </a:lnTo>
                <a:close/>
              </a:path>
              <a:path w="531495" h="506729">
                <a:moveTo>
                  <a:pt x="383000" y="170180"/>
                </a:moveTo>
                <a:lnTo>
                  <a:pt x="329161" y="170180"/>
                </a:lnTo>
                <a:lnTo>
                  <a:pt x="340476" y="172720"/>
                </a:lnTo>
                <a:lnTo>
                  <a:pt x="359336" y="172720"/>
                </a:lnTo>
                <a:lnTo>
                  <a:pt x="362841" y="171450"/>
                </a:lnTo>
                <a:lnTo>
                  <a:pt x="383000" y="170180"/>
                </a:lnTo>
                <a:close/>
              </a:path>
              <a:path w="531495" h="506729">
                <a:moveTo>
                  <a:pt x="472753" y="167640"/>
                </a:moveTo>
                <a:lnTo>
                  <a:pt x="453875" y="167640"/>
                </a:lnTo>
                <a:lnTo>
                  <a:pt x="463247" y="172720"/>
                </a:lnTo>
                <a:lnTo>
                  <a:pt x="468302" y="171450"/>
                </a:lnTo>
                <a:lnTo>
                  <a:pt x="471794" y="168910"/>
                </a:lnTo>
                <a:lnTo>
                  <a:pt x="472753" y="167640"/>
                </a:lnTo>
                <a:close/>
              </a:path>
              <a:path w="531495" h="506729">
                <a:moveTo>
                  <a:pt x="170398" y="129540"/>
                </a:moveTo>
                <a:lnTo>
                  <a:pt x="106212" y="129540"/>
                </a:lnTo>
                <a:lnTo>
                  <a:pt x="115915" y="130810"/>
                </a:lnTo>
                <a:lnTo>
                  <a:pt x="123141" y="133350"/>
                </a:lnTo>
                <a:lnTo>
                  <a:pt x="131879" y="135890"/>
                </a:lnTo>
                <a:lnTo>
                  <a:pt x="147513" y="146050"/>
                </a:lnTo>
                <a:lnTo>
                  <a:pt x="162181" y="157480"/>
                </a:lnTo>
                <a:lnTo>
                  <a:pt x="169001" y="163830"/>
                </a:lnTo>
                <a:lnTo>
                  <a:pt x="211969" y="163830"/>
                </a:lnTo>
                <a:lnTo>
                  <a:pt x="196547" y="149860"/>
                </a:lnTo>
                <a:lnTo>
                  <a:pt x="170398" y="129540"/>
                </a:lnTo>
                <a:close/>
              </a:path>
              <a:path w="531495" h="506729">
                <a:moveTo>
                  <a:pt x="361266" y="115570"/>
                </a:moveTo>
                <a:lnTo>
                  <a:pt x="352262" y="115570"/>
                </a:lnTo>
                <a:lnTo>
                  <a:pt x="348769" y="116840"/>
                </a:lnTo>
                <a:lnTo>
                  <a:pt x="345721" y="132080"/>
                </a:lnTo>
                <a:lnTo>
                  <a:pt x="344261" y="148590"/>
                </a:lnTo>
                <a:lnTo>
                  <a:pt x="329110" y="152400"/>
                </a:lnTo>
                <a:lnTo>
                  <a:pt x="487339" y="152400"/>
                </a:lnTo>
                <a:lnTo>
                  <a:pt x="487453" y="151130"/>
                </a:lnTo>
                <a:lnTo>
                  <a:pt x="493499" y="148590"/>
                </a:lnTo>
                <a:lnTo>
                  <a:pt x="494223" y="147320"/>
                </a:lnTo>
                <a:lnTo>
                  <a:pt x="358447" y="147320"/>
                </a:lnTo>
                <a:lnTo>
                  <a:pt x="357215" y="142240"/>
                </a:lnTo>
                <a:lnTo>
                  <a:pt x="378849" y="142240"/>
                </a:lnTo>
                <a:lnTo>
                  <a:pt x="376646" y="128270"/>
                </a:lnTo>
                <a:lnTo>
                  <a:pt x="376992" y="125730"/>
                </a:lnTo>
                <a:lnTo>
                  <a:pt x="365343" y="125730"/>
                </a:lnTo>
                <a:lnTo>
                  <a:pt x="361977" y="116840"/>
                </a:lnTo>
                <a:lnTo>
                  <a:pt x="361266" y="115570"/>
                </a:lnTo>
                <a:close/>
              </a:path>
              <a:path w="531495" h="506729">
                <a:moveTo>
                  <a:pt x="378849" y="142240"/>
                </a:moveTo>
                <a:lnTo>
                  <a:pt x="357215" y="142240"/>
                </a:lnTo>
                <a:lnTo>
                  <a:pt x="359984" y="147320"/>
                </a:lnTo>
                <a:lnTo>
                  <a:pt x="494223" y="147320"/>
                </a:lnTo>
                <a:lnTo>
                  <a:pt x="495670" y="144780"/>
                </a:lnTo>
                <a:lnTo>
                  <a:pt x="379249" y="144780"/>
                </a:lnTo>
                <a:lnTo>
                  <a:pt x="378849" y="142240"/>
                </a:lnTo>
                <a:close/>
              </a:path>
              <a:path w="531495" h="506729">
                <a:moveTo>
                  <a:pt x="388692" y="110490"/>
                </a:moveTo>
                <a:lnTo>
                  <a:pt x="380646" y="110490"/>
                </a:lnTo>
                <a:lnTo>
                  <a:pt x="388406" y="143510"/>
                </a:lnTo>
                <a:lnTo>
                  <a:pt x="379249" y="144780"/>
                </a:lnTo>
                <a:lnTo>
                  <a:pt x="495670" y="144780"/>
                </a:lnTo>
                <a:lnTo>
                  <a:pt x="496394" y="143510"/>
                </a:lnTo>
                <a:lnTo>
                  <a:pt x="418924" y="143510"/>
                </a:lnTo>
                <a:lnTo>
                  <a:pt x="409209" y="140970"/>
                </a:lnTo>
                <a:lnTo>
                  <a:pt x="410595" y="130810"/>
                </a:lnTo>
                <a:lnTo>
                  <a:pt x="396115" y="130810"/>
                </a:lnTo>
                <a:lnTo>
                  <a:pt x="388692" y="110490"/>
                </a:lnTo>
                <a:close/>
              </a:path>
              <a:path w="531495" h="506729">
                <a:moveTo>
                  <a:pt x="425955" y="123190"/>
                </a:moveTo>
                <a:lnTo>
                  <a:pt x="411634" y="123190"/>
                </a:lnTo>
                <a:lnTo>
                  <a:pt x="418924" y="143510"/>
                </a:lnTo>
                <a:lnTo>
                  <a:pt x="496394" y="143510"/>
                </a:lnTo>
                <a:lnTo>
                  <a:pt x="499836" y="140970"/>
                </a:lnTo>
                <a:lnTo>
                  <a:pt x="500115" y="138430"/>
                </a:lnTo>
                <a:lnTo>
                  <a:pt x="459005" y="138430"/>
                </a:lnTo>
                <a:lnTo>
                  <a:pt x="457857" y="128270"/>
                </a:lnTo>
                <a:lnTo>
                  <a:pt x="428576" y="128270"/>
                </a:lnTo>
                <a:lnTo>
                  <a:pt x="425955" y="123190"/>
                </a:lnTo>
                <a:close/>
              </a:path>
              <a:path w="531495" h="506729">
                <a:moveTo>
                  <a:pt x="478157" y="116840"/>
                </a:moveTo>
                <a:lnTo>
                  <a:pt x="467438" y="116840"/>
                </a:lnTo>
                <a:lnTo>
                  <a:pt x="463565" y="123190"/>
                </a:lnTo>
                <a:lnTo>
                  <a:pt x="460542" y="138430"/>
                </a:lnTo>
                <a:lnTo>
                  <a:pt x="500115" y="138430"/>
                </a:lnTo>
                <a:lnTo>
                  <a:pt x="500255" y="137160"/>
                </a:lnTo>
                <a:lnTo>
                  <a:pt x="499023" y="132080"/>
                </a:lnTo>
                <a:lnTo>
                  <a:pt x="493184" y="128270"/>
                </a:lnTo>
                <a:lnTo>
                  <a:pt x="486209" y="128270"/>
                </a:lnTo>
                <a:lnTo>
                  <a:pt x="482475" y="124460"/>
                </a:lnTo>
                <a:lnTo>
                  <a:pt x="480291" y="120650"/>
                </a:lnTo>
                <a:lnTo>
                  <a:pt x="478157" y="116840"/>
                </a:lnTo>
                <a:close/>
              </a:path>
              <a:path w="531495" h="506729">
                <a:moveTo>
                  <a:pt x="418746" y="109220"/>
                </a:moveTo>
                <a:lnTo>
                  <a:pt x="403037" y="109220"/>
                </a:lnTo>
                <a:lnTo>
                  <a:pt x="396115" y="130810"/>
                </a:lnTo>
                <a:lnTo>
                  <a:pt x="410595" y="130810"/>
                </a:lnTo>
                <a:lnTo>
                  <a:pt x="411634" y="123190"/>
                </a:lnTo>
                <a:lnTo>
                  <a:pt x="425955" y="123190"/>
                </a:lnTo>
                <a:lnTo>
                  <a:pt x="418746" y="109220"/>
                </a:lnTo>
                <a:close/>
              </a:path>
              <a:path w="531495" h="506729">
                <a:moveTo>
                  <a:pt x="451855" y="107950"/>
                </a:moveTo>
                <a:lnTo>
                  <a:pt x="425350" y="107950"/>
                </a:lnTo>
                <a:lnTo>
                  <a:pt x="428576" y="128270"/>
                </a:lnTo>
                <a:lnTo>
                  <a:pt x="457857" y="128270"/>
                </a:lnTo>
                <a:lnTo>
                  <a:pt x="457570" y="125730"/>
                </a:lnTo>
                <a:lnTo>
                  <a:pt x="454599" y="113030"/>
                </a:lnTo>
                <a:lnTo>
                  <a:pt x="451855" y="107950"/>
                </a:lnTo>
                <a:close/>
              </a:path>
              <a:path w="531495" h="506729">
                <a:moveTo>
                  <a:pt x="491238" y="127000"/>
                </a:moveTo>
                <a:lnTo>
                  <a:pt x="486209" y="128270"/>
                </a:lnTo>
                <a:lnTo>
                  <a:pt x="493184" y="128270"/>
                </a:lnTo>
                <a:lnTo>
                  <a:pt x="491238" y="127000"/>
                </a:lnTo>
                <a:close/>
              </a:path>
              <a:path w="531495" h="506729">
                <a:moveTo>
                  <a:pt x="378898" y="111760"/>
                </a:moveTo>
                <a:lnTo>
                  <a:pt x="367413" y="111760"/>
                </a:lnTo>
                <a:lnTo>
                  <a:pt x="365343" y="125730"/>
                </a:lnTo>
                <a:lnTo>
                  <a:pt x="376992" y="125730"/>
                </a:lnTo>
                <a:lnTo>
                  <a:pt x="378898" y="111760"/>
                </a:lnTo>
                <a:close/>
              </a:path>
              <a:path w="531495" h="506729">
                <a:moveTo>
                  <a:pt x="472506" y="115570"/>
                </a:moveTo>
                <a:lnTo>
                  <a:pt x="469953" y="116840"/>
                </a:lnTo>
                <a:lnTo>
                  <a:pt x="476582" y="116840"/>
                </a:lnTo>
                <a:lnTo>
                  <a:pt x="472506" y="115570"/>
                </a:lnTo>
                <a:close/>
              </a:path>
              <a:path w="531495" h="506729">
                <a:moveTo>
                  <a:pt x="469822" y="25400"/>
                </a:moveTo>
                <a:lnTo>
                  <a:pt x="405704" y="25400"/>
                </a:lnTo>
                <a:lnTo>
                  <a:pt x="417959" y="26670"/>
                </a:lnTo>
                <a:lnTo>
                  <a:pt x="438609" y="34290"/>
                </a:lnTo>
                <a:lnTo>
                  <a:pt x="447029" y="41910"/>
                </a:lnTo>
                <a:lnTo>
                  <a:pt x="456999" y="50800"/>
                </a:lnTo>
                <a:lnTo>
                  <a:pt x="479300" y="77470"/>
                </a:lnTo>
                <a:lnTo>
                  <a:pt x="481484" y="80010"/>
                </a:lnTo>
                <a:lnTo>
                  <a:pt x="457520" y="81280"/>
                </a:lnTo>
                <a:lnTo>
                  <a:pt x="371160" y="87630"/>
                </a:lnTo>
                <a:lnTo>
                  <a:pt x="354434" y="90170"/>
                </a:lnTo>
                <a:lnTo>
                  <a:pt x="339879" y="96520"/>
                </a:lnTo>
                <a:lnTo>
                  <a:pt x="518375" y="96520"/>
                </a:lnTo>
                <a:lnTo>
                  <a:pt x="514758" y="86360"/>
                </a:lnTo>
                <a:lnTo>
                  <a:pt x="499684" y="60960"/>
                </a:lnTo>
                <a:lnTo>
                  <a:pt x="483593" y="38100"/>
                </a:lnTo>
                <a:lnTo>
                  <a:pt x="471464" y="26670"/>
                </a:lnTo>
                <a:lnTo>
                  <a:pt x="469822" y="25400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723951" y="575513"/>
            <a:ext cx="7703262" cy="250581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/>
            <a:r>
              <a:rPr lang="ru-RU" sz="1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учреждение 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дополнительного 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образования </a:t>
            </a:r>
            <a:br>
              <a:rPr lang="ru-RU" sz="1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«Дом творчества» Лев-Толстовского муниципального района </a:t>
            </a:r>
            <a:br>
              <a:rPr lang="ru-RU" sz="1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(МБУ ДО «Дом творчества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»)</a:t>
            </a:r>
            <a:br>
              <a:rPr lang="ru-RU" sz="1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Методические рекомендации по разработке  </a:t>
            </a:r>
            <a:r>
              <a:rPr sz="1600" dirty="0" err="1" smtClean="0">
                <a:latin typeface="Times New Roman" pitchFamily="18" charset="0"/>
                <a:cs typeface="Times New Roman" pitchFamily="18" charset="0"/>
              </a:rPr>
              <a:t>дополнительных</a:t>
            </a:r>
            <a:r>
              <a:rPr sz="1600" spc="2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10" dirty="0">
                <a:latin typeface="Times New Roman" pitchFamily="18" charset="0"/>
                <a:cs typeface="Times New Roman" pitchFamily="18" charset="0"/>
              </a:rPr>
              <a:t>общеобразовательных </a:t>
            </a:r>
            <a:r>
              <a:rPr sz="1600" dirty="0" err="1">
                <a:latin typeface="Times New Roman" pitchFamily="18" charset="0"/>
                <a:cs typeface="Times New Roman" pitchFamily="18" charset="0"/>
              </a:rPr>
              <a:t>общеразвивающих</a:t>
            </a:r>
            <a:r>
              <a:rPr sz="1600" spc="-3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10" dirty="0" err="1" smtClean="0">
                <a:latin typeface="Times New Roman" pitchFamily="18" charset="0"/>
                <a:cs typeface="Times New Roman" pitchFamily="18" charset="0"/>
              </a:rPr>
              <a:t>программ</a:t>
            </a:r>
            <a:r>
              <a:rPr lang="ru-RU" sz="1600" spc="-1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spc="-1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spc="-10" dirty="0" smtClean="0">
                <a:latin typeface="Algerian" pitchFamily="82" charset="0"/>
              </a:rPr>
              <a:t/>
            </a:r>
            <a:br>
              <a:rPr lang="ru-RU" sz="1600" spc="-10" dirty="0" smtClean="0">
                <a:latin typeface="Algerian" pitchFamily="82" charset="0"/>
              </a:rPr>
            </a:br>
            <a:r>
              <a:rPr lang="ru-RU" sz="1400" spc="-10" dirty="0" smtClean="0">
                <a:solidFill>
                  <a:schemeClr val="accent1">
                    <a:lumMod val="75000"/>
                  </a:schemeClr>
                </a:solidFill>
                <a:latin typeface="Algerian" pitchFamily="82" charset="0"/>
              </a:rPr>
              <a:t>                                                                                                                     </a:t>
            </a:r>
            <a:r>
              <a:rPr lang="ru-RU" sz="1400" spc="-1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Подготовила:</a:t>
            </a:r>
            <a:br>
              <a:rPr lang="ru-RU" sz="1400" spc="-1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spc="-1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заместитель директора</a:t>
            </a:r>
            <a:br>
              <a:rPr lang="ru-RU" sz="1400" spc="-1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spc="-1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Шабанова Марина </a:t>
            </a:r>
            <a:r>
              <a:rPr lang="ru-RU" sz="1400" spc="-1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1400" spc="-1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ергеевна</a:t>
            </a:r>
            <a:endParaRPr sz="1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252596" y="2715260"/>
            <a:ext cx="285178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1905" algn="ctr">
              <a:lnSpc>
                <a:spcPct val="100000"/>
              </a:lnSpc>
              <a:spcBef>
                <a:spcPts val="100"/>
              </a:spcBef>
            </a:pPr>
            <a:r>
              <a:rPr lang="ru-RU" sz="1200" b="1" spc="-1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429000" y="4867147"/>
            <a:ext cx="24384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1400" b="1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. Лев Толстой,  </a:t>
            </a:r>
            <a:r>
              <a:rPr sz="1400" b="1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ru-RU" sz="1400" b="1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sz="1400" b="1" spc="-7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г.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448127"/>
            <a:ext cx="215265" cy="317500"/>
          </a:xfrm>
          <a:custGeom>
            <a:avLst/>
            <a:gdLst/>
            <a:ahLst/>
            <a:cxnLst/>
            <a:rect l="l" t="t" r="r" b="b"/>
            <a:pathLst>
              <a:path w="215265" h="317500">
                <a:moveTo>
                  <a:pt x="88176" y="181895"/>
                </a:moveTo>
                <a:lnTo>
                  <a:pt x="80304" y="188058"/>
                </a:lnTo>
                <a:lnTo>
                  <a:pt x="76754" y="206470"/>
                </a:lnTo>
                <a:lnTo>
                  <a:pt x="78030" y="225447"/>
                </a:lnTo>
                <a:lnTo>
                  <a:pt x="85686" y="249811"/>
                </a:lnTo>
                <a:lnTo>
                  <a:pt x="101261" y="281192"/>
                </a:lnTo>
                <a:lnTo>
                  <a:pt x="120739" y="307655"/>
                </a:lnTo>
                <a:lnTo>
                  <a:pt x="140106" y="317268"/>
                </a:lnTo>
                <a:lnTo>
                  <a:pt x="145024" y="313023"/>
                </a:lnTo>
                <a:lnTo>
                  <a:pt x="144876" y="307200"/>
                </a:lnTo>
                <a:lnTo>
                  <a:pt x="141854" y="300962"/>
                </a:lnTo>
                <a:lnTo>
                  <a:pt x="138150" y="295474"/>
                </a:lnTo>
                <a:lnTo>
                  <a:pt x="138851" y="277052"/>
                </a:lnTo>
                <a:lnTo>
                  <a:pt x="140497" y="274189"/>
                </a:lnTo>
                <a:lnTo>
                  <a:pt x="126271" y="274189"/>
                </a:lnTo>
                <a:lnTo>
                  <a:pt x="120963" y="267942"/>
                </a:lnTo>
                <a:lnTo>
                  <a:pt x="117039" y="261283"/>
                </a:lnTo>
                <a:lnTo>
                  <a:pt x="115875" y="254219"/>
                </a:lnTo>
                <a:lnTo>
                  <a:pt x="118847" y="246757"/>
                </a:lnTo>
                <a:lnTo>
                  <a:pt x="122197" y="241309"/>
                </a:lnTo>
                <a:lnTo>
                  <a:pt x="109114" y="241309"/>
                </a:lnTo>
                <a:lnTo>
                  <a:pt x="103697" y="226416"/>
                </a:lnTo>
                <a:lnTo>
                  <a:pt x="103801" y="225447"/>
                </a:lnTo>
                <a:lnTo>
                  <a:pt x="105398" y="212948"/>
                </a:lnTo>
                <a:lnTo>
                  <a:pt x="111254" y="199666"/>
                </a:lnTo>
                <a:lnTo>
                  <a:pt x="99866" y="199666"/>
                </a:lnTo>
                <a:lnTo>
                  <a:pt x="88176" y="181895"/>
                </a:lnTo>
                <a:close/>
              </a:path>
              <a:path w="215265" h="317500">
                <a:moveTo>
                  <a:pt x="185527" y="186750"/>
                </a:moveTo>
                <a:lnTo>
                  <a:pt x="157441" y="186750"/>
                </a:lnTo>
                <a:lnTo>
                  <a:pt x="164236" y="189328"/>
                </a:lnTo>
                <a:lnTo>
                  <a:pt x="170484" y="193354"/>
                </a:lnTo>
                <a:lnTo>
                  <a:pt x="153061" y="239410"/>
                </a:lnTo>
                <a:lnTo>
                  <a:pt x="126271" y="274189"/>
                </a:lnTo>
                <a:lnTo>
                  <a:pt x="140497" y="274189"/>
                </a:lnTo>
                <a:lnTo>
                  <a:pt x="152369" y="253536"/>
                </a:lnTo>
                <a:lnTo>
                  <a:pt x="169972" y="229863"/>
                </a:lnTo>
                <a:lnTo>
                  <a:pt x="182930" y="210969"/>
                </a:lnTo>
                <a:lnTo>
                  <a:pt x="209296" y="210969"/>
                </a:lnTo>
                <a:lnTo>
                  <a:pt x="198161" y="197448"/>
                </a:lnTo>
                <a:lnTo>
                  <a:pt x="185527" y="186750"/>
                </a:lnTo>
                <a:close/>
              </a:path>
              <a:path w="215265" h="317500">
                <a:moveTo>
                  <a:pt x="169888" y="171833"/>
                </a:moveTo>
                <a:lnTo>
                  <a:pt x="129578" y="171833"/>
                </a:lnTo>
                <a:lnTo>
                  <a:pt x="138269" y="173206"/>
                </a:lnTo>
                <a:lnTo>
                  <a:pt x="146951" y="180692"/>
                </a:lnTo>
                <a:lnTo>
                  <a:pt x="138380" y="195941"/>
                </a:lnTo>
                <a:lnTo>
                  <a:pt x="129760" y="211119"/>
                </a:lnTo>
                <a:lnTo>
                  <a:pt x="120278" y="226238"/>
                </a:lnTo>
                <a:lnTo>
                  <a:pt x="109114" y="241309"/>
                </a:lnTo>
                <a:lnTo>
                  <a:pt x="122197" y="241309"/>
                </a:lnTo>
                <a:lnTo>
                  <a:pt x="128211" y="231525"/>
                </a:lnTo>
                <a:lnTo>
                  <a:pt x="136882" y="215644"/>
                </a:lnTo>
                <a:lnTo>
                  <a:pt x="146183" y="200317"/>
                </a:lnTo>
                <a:lnTo>
                  <a:pt x="157441" y="186750"/>
                </a:lnTo>
                <a:lnTo>
                  <a:pt x="185527" y="186750"/>
                </a:lnTo>
                <a:lnTo>
                  <a:pt x="178888" y="181128"/>
                </a:lnTo>
                <a:lnTo>
                  <a:pt x="169888" y="171833"/>
                </a:lnTo>
                <a:close/>
              </a:path>
              <a:path w="215265" h="317500">
                <a:moveTo>
                  <a:pt x="209296" y="210969"/>
                </a:moveTo>
                <a:lnTo>
                  <a:pt x="182930" y="210969"/>
                </a:lnTo>
                <a:lnTo>
                  <a:pt x="191852" y="216593"/>
                </a:lnTo>
                <a:lnTo>
                  <a:pt x="197880" y="226416"/>
                </a:lnTo>
                <a:lnTo>
                  <a:pt x="204424" y="234809"/>
                </a:lnTo>
                <a:lnTo>
                  <a:pt x="214896" y="236140"/>
                </a:lnTo>
                <a:lnTo>
                  <a:pt x="212847" y="215280"/>
                </a:lnTo>
                <a:lnTo>
                  <a:pt x="209296" y="210969"/>
                </a:lnTo>
                <a:close/>
              </a:path>
              <a:path w="215265" h="317500">
                <a:moveTo>
                  <a:pt x="163403" y="165137"/>
                </a:moveTo>
                <a:lnTo>
                  <a:pt x="91444" y="165137"/>
                </a:lnTo>
                <a:lnTo>
                  <a:pt x="102978" y="165813"/>
                </a:lnTo>
                <a:lnTo>
                  <a:pt x="114004" y="169325"/>
                </a:lnTo>
                <a:lnTo>
                  <a:pt x="111423" y="177088"/>
                </a:lnTo>
                <a:lnTo>
                  <a:pt x="108627" y="184781"/>
                </a:lnTo>
                <a:lnTo>
                  <a:pt x="104985" y="192332"/>
                </a:lnTo>
                <a:lnTo>
                  <a:pt x="99866" y="199666"/>
                </a:lnTo>
                <a:lnTo>
                  <a:pt x="111254" y="199666"/>
                </a:lnTo>
                <a:lnTo>
                  <a:pt x="117662" y="186369"/>
                </a:lnTo>
                <a:lnTo>
                  <a:pt x="122251" y="176309"/>
                </a:lnTo>
                <a:lnTo>
                  <a:pt x="129578" y="171833"/>
                </a:lnTo>
                <a:lnTo>
                  <a:pt x="169888" y="171833"/>
                </a:lnTo>
                <a:lnTo>
                  <a:pt x="163403" y="165137"/>
                </a:lnTo>
                <a:close/>
              </a:path>
              <a:path w="215265" h="317500">
                <a:moveTo>
                  <a:pt x="0" y="111020"/>
                </a:moveTo>
                <a:lnTo>
                  <a:pt x="31994" y="154960"/>
                </a:lnTo>
                <a:lnTo>
                  <a:pt x="79699" y="165628"/>
                </a:lnTo>
                <a:lnTo>
                  <a:pt x="91444" y="165137"/>
                </a:lnTo>
                <a:lnTo>
                  <a:pt x="163403" y="165137"/>
                </a:lnTo>
                <a:lnTo>
                  <a:pt x="163080" y="164804"/>
                </a:lnTo>
                <a:lnTo>
                  <a:pt x="146317" y="153984"/>
                </a:lnTo>
                <a:lnTo>
                  <a:pt x="71897" y="153984"/>
                </a:lnTo>
                <a:lnTo>
                  <a:pt x="42669" y="146941"/>
                </a:lnTo>
                <a:lnTo>
                  <a:pt x="16868" y="129658"/>
                </a:lnTo>
                <a:lnTo>
                  <a:pt x="0" y="111020"/>
                </a:lnTo>
                <a:close/>
              </a:path>
              <a:path w="215265" h="317500">
                <a:moveTo>
                  <a:pt x="0" y="80401"/>
                </a:moveTo>
                <a:lnTo>
                  <a:pt x="0" y="100213"/>
                </a:lnTo>
                <a:lnTo>
                  <a:pt x="1015" y="101216"/>
                </a:lnTo>
                <a:lnTo>
                  <a:pt x="21000" y="122783"/>
                </a:lnTo>
                <a:lnTo>
                  <a:pt x="43423" y="140992"/>
                </a:lnTo>
                <a:lnTo>
                  <a:pt x="72099" y="152015"/>
                </a:lnTo>
                <a:lnTo>
                  <a:pt x="72174" y="152701"/>
                </a:lnTo>
                <a:lnTo>
                  <a:pt x="71822" y="153298"/>
                </a:lnTo>
                <a:lnTo>
                  <a:pt x="71897" y="153984"/>
                </a:lnTo>
                <a:lnTo>
                  <a:pt x="146317" y="153984"/>
                </a:lnTo>
                <a:lnTo>
                  <a:pt x="137990" y="148609"/>
                </a:lnTo>
                <a:lnTo>
                  <a:pt x="108841" y="143268"/>
                </a:lnTo>
                <a:lnTo>
                  <a:pt x="79118" y="139808"/>
                </a:lnTo>
                <a:lnTo>
                  <a:pt x="52307" y="129257"/>
                </a:lnTo>
                <a:lnTo>
                  <a:pt x="62138" y="122267"/>
                </a:lnTo>
                <a:lnTo>
                  <a:pt x="64704" y="121040"/>
                </a:lnTo>
                <a:lnTo>
                  <a:pt x="34933" y="121040"/>
                </a:lnTo>
                <a:lnTo>
                  <a:pt x="24810" y="113280"/>
                </a:lnTo>
                <a:lnTo>
                  <a:pt x="19085" y="102688"/>
                </a:lnTo>
                <a:lnTo>
                  <a:pt x="33401" y="95592"/>
                </a:lnTo>
                <a:lnTo>
                  <a:pt x="45974" y="90760"/>
                </a:lnTo>
                <a:lnTo>
                  <a:pt x="11556" y="90760"/>
                </a:lnTo>
                <a:lnTo>
                  <a:pt x="0" y="80401"/>
                </a:lnTo>
                <a:close/>
              </a:path>
              <a:path w="215265" h="317500">
                <a:moveTo>
                  <a:pt x="108270" y="112505"/>
                </a:moveTo>
                <a:lnTo>
                  <a:pt x="95346" y="112505"/>
                </a:lnTo>
                <a:lnTo>
                  <a:pt x="93918" y="120187"/>
                </a:lnTo>
                <a:lnTo>
                  <a:pt x="95029" y="127225"/>
                </a:lnTo>
                <a:lnTo>
                  <a:pt x="98761" y="130443"/>
                </a:lnTo>
                <a:lnTo>
                  <a:pt x="105197" y="126666"/>
                </a:lnTo>
                <a:lnTo>
                  <a:pt x="110001" y="119910"/>
                </a:lnTo>
                <a:lnTo>
                  <a:pt x="108270" y="112505"/>
                </a:lnTo>
                <a:close/>
              </a:path>
              <a:path w="215265" h="317500">
                <a:moveTo>
                  <a:pt x="112434" y="77421"/>
                </a:moveTo>
                <a:lnTo>
                  <a:pt x="87049" y="77421"/>
                </a:lnTo>
                <a:lnTo>
                  <a:pt x="93032" y="79860"/>
                </a:lnTo>
                <a:lnTo>
                  <a:pt x="96257" y="85585"/>
                </a:lnTo>
                <a:lnTo>
                  <a:pt x="51386" y="116612"/>
                </a:lnTo>
                <a:lnTo>
                  <a:pt x="34933" y="121040"/>
                </a:lnTo>
                <a:lnTo>
                  <a:pt x="64704" y="121040"/>
                </a:lnTo>
                <a:lnTo>
                  <a:pt x="72700" y="117214"/>
                </a:lnTo>
                <a:lnTo>
                  <a:pt x="83825" y="113994"/>
                </a:lnTo>
                <a:lnTo>
                  <a:pt x="95346" y="112505"/>
                </a:lnTo>
                <a:lnTo>
                  <a:pt x="108270" y="112505"/>
                </a:lnTo>
                <a:lnTo>
                  <a:pt x="107920" y="111007"/>
                </a:lnTo>
                <a:lnTo>
                  <a:pt x="111539" y="103539"/>
                </a:lnTo>
                <a:lnTo>
                  <a:pt x="112434" y="77421"/>
                </a:lnTo>
                <a:close/>
              </a:path>
              <a:path w="215265" h="317500">
                <a:moveTo>
                  <a:pt x="102973" y="43432"/>
                </a:moveTo>
                <a:lnTo>
                  <a:pt x="75870" y="43432"/>
                </a:lnTo>
                <a:lnTo>
                  <a:pt x="82767" y="49221"/>
                </a:lnTo>
                <a:lnTo>
                  <a:pt x="86680" y="58791"/>
                </a:lnTo>
                <a:lnTo>
                  <a:pt x="87312" y="64231"/>
                </a:lnTo>
                <a:lnTo>
                  <a:pt x="83558" y="67554"/>
                </a:lnTo>
                <a:lnTo>
                  <a:pt x="74316" y="70773"/>
                </a:lnTo>
                <a:lnTo>
                  <a:pt x="53536" y="78716"/>
                </a:lnTo>
                <a:lnTo>
                  <a:pt x="31743" y="88447"/>
                </a:lnTo>
                <a:lnTo>
                  <a:pt x="11556" y="90760"/>
                </a:lnTo>
                <a:lnTo>
                  <a:pt x="45974" y="90760"/>
                </a:lnTo>
                <a:lnTo>
                  <a:pt x="48456" y="89806"/>
                </a:lnTo>
                <a:lnTo>
                  <a:pt x="63713" y="84441"/>
                </a:lnTo>
                <a:lnTo>
                  <a:pt x="78633" y="78609"/>
                </a:lnTo>
                <a:lnTo>
                  <a:pt x="87049" y="77421"/>
                </a:lnTo>
                <a:lnTo>
                  <a:pt x="112434" y="77421"/>
                </a:lnTo>
                <a:lnTo>
                  <a:pt x="112571" y="73417"/>
                </a:lnTo>
                <a:lnTo>
                  <a:pt x="102973" y="43432"/>
                </a:lnTo>
                <a:close/>
              </a:path>
              <a:path w="215265" h="317500">
                <a:moveTo>
                  <a:pt x="77736" y="0"/>
                </a:moveTo>
                <a:lnTo>
                  <a:pt x="57355" y="9204"/>
                </a:lnTo>
                <a:lnTo>
                  <a:pt x="60944" y="14729"/>
                </a:lnTo>
                <a:lnTo>
                  <a:pt x="64948" y="19781"/>
                </a:lnTo>
                <a:lnTo>
                  <a:pt x="68356" y="25079"/>
                </a:lnTo>
                <a:lnTo>
                  <a:pt x="70156" y="31340"/>
                </a:lnTo>
                <a:lnTo>
                  <a:pt x="50544" y="41717"/>
                </a:lnTo>
                <a:lnTo>
                  <a:pt x="29858" y="50209"/>
                </a:lnTo>
                <a:lnTo>
                  <a:pt x="0" y="60765"/>
                </a:lnTo>
                <a:lnTo>
                  <a:pt x="0" y="73495"/>
                </a:lnTo>
                <a:lnTo>
                  <a:pt x="7252" y="68633"/>
                </a:lnTo>
                <a:lnTo>
                  <a:pt x="20411" y="63253"/>
                </a:lnTo>
                <a:lnTo>
                  <a:pt x="34100" y="58700"/>
                </a:lnTo>
                <a:lnTo>
                  <a:pt x="47354" y="53362"/>
                </a:lnTo>
                <a:lnTo>
                  <a:pt x="56510" y="49864"/>
                </a:lnTo>
                <a:lnTo>
                  <a:pt x="66566" y="45100"/>
                </a:lnTo>
                <a:lnTo>
                  <a:pt x="75870" y="43432"/>
                </a:lnTo>
                <a:lnTo>
                  <a:pt x="102973" y="43432"/>
                </a:lnTo>
                <a:lnTo>
                  <a:pt x="98723" y="30154"/>
                </a:lnTo>
                <a:lnTo>
                  <a:pt x="77736" y="0"/>
                </a:lnTo>
                <a:close/>
              </a:path>
            </a:pathLst>
          </a:custGeom>
          <a:solidFill>
            <a:srgbClr val="2F475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08991" y="4956047"/>
            <a:ext cx="213352" cy="143190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4683886" y="4903082"/>
            <a:ext cx="269875" cy="182880"/>
          </a:xfrm>
          <a:custGeom>
            <a:avLst/>
            <a:gdLst/>
            <a:ahLst/>
            <a:cxnLst/>
            <a:rect l="l" t="t" r="r" b="b"/>
            <a:pathLst>
              <a:path w="269875" h="182879">
                <a:moveTo>
                  <a:pt x="40183" y="0"/>
                </a:moveTo>
                <a:lnTo>
                  <a:pt x="8358" y="6581"/>
                </a:lnTo>
                <a:lnTo>
                  <a:pt x="0" y="23577"/>
                </a:lnTo>
                <a:lnTo>
                  <a:pt x="37103" y="61609"/>
                </a:lnTo>
                <a:lnTo>
                  <a:pt x="73850" y="100219"/>
                </a:lnTo>
                <a:lnTo>
                  <a:pt x="109549" y="139561"/>
                </a:lnTo>
                <a:lnTo>
                  <a:pt x="143510" y="179791"/>
                </a:lnTo>
                <a:lnTo>
                  <a:pt x="151431" y="182484"/>
                </a:lnTo>
                <a:lnTo>
                  <a:pt x="163449" y="168965"/>
                </a:lnTo>
                <a:lnTo>
                  <a:pt x="165843" y="165867"/>
                </a:lnTo>
                <a:lnTo>
                  <a:pt x="151129" y="165867"/>
                </a:lnTo>
                <a:lnTo>
                  <a:pt x="117647" y="134610"/>
                </a:lnTo>
                <a:lnTo>
                  <a:pt x="86344" y="100847"/>
                </a:lnTo>
                <a:lnTo>
                  <a:pt x="55778" y="66247"/>
                </a:lnTo>
                <a:lnTo>
                  <a:pt x="24511" y="32480"/>
                </a:lnTo>
                <a:lnTo>
                  <a:pt x="85712" y="32480"/>
                </a:lnTo>
                <a:lnTo>
                  <a:pt x="78728" y="29994"/>
                </a:lnTo>
                <a:lnTo>
                  <a:pt x="30099" y="12160"/>
                </a:lnTo>
                <a:lnTo>
                  <a:pt x="76410" y="10701"/>
                </a:lnTo>
                <a:lnTo>
                  <a:pt x="169848" y="10701"/>
                </a:lnTo>
                <a:lnTo>
                  <a:pt x="141576" y="6683"/>
                </a:lnTo>
                <a:lnTo>
                  <a:pt x="87311" y="984"/>
                </a:lnTo>
                <a:lnTo>
                  <a:pt x="40183" y="0"/>
                </a:lnTo>
                <a:close/>
              </a:path>
              <a:path w="269875" h="182879">
                <a:moveTo>
                  <a:pt x="85712" y="32480"/>
                </a:moveTo>
                <a:lnTo>
                  <a:pt x="24511" y="32480"/>
                </a:lnTo>
                <a:lnTo>
                  <a:pt x="67246" y="48643"/>
                </a:lnTo>
                <a:lnTo>
                  <a:pt x="110267" y="69868"/>
                </a:lnTo>
                <a:lnTo>
                  <a:pt x="120841" y="75720"/>
                </a:lnTo>
                <a:lnTo>
                  <a:pt x="194690" y="116857"/>
                </a:lnTo>
                <a:lnTo>
                  <a:pt x="184669" y="130467"/>
                </a:lnTo>
                <a:lnTo>
                  <a:pt x="173958" y="142824"/>
                </a:lnTo>
                <a:lnTo>
                  <a:pt x="162722" y="154450"/>
                </a:lnTo>
                <a:lnTo>
                  <a:pt x="151129" y="165867"/>
                </a:lnTo>
                <a:lnTo>
                  <a:pt x="165843" y="165867"/>
                </a:lnTo>
                <a:lnTo>
                  <a:pt x="177085" y="151322"/>
                </a:lnTo>
                <a:lnTo>
                  <a:pt x="189864" y="141641"/>
                </a:lnTo>
                <a:lnTo>
                  <a:pt x="229100" y="141641"/>
                </a:lnTo>
                <a:lnTo>
                  <a:pt x="229217" y="127996"/>
                </a:lnTo>
                <a:lnTo>
                  <a:pt x="215391" y="127996"/>
                </a:lnTo>
                <a:lnTo>
                  <a:pt x="207263" y="122984"/>
                </a:lnTo>
                <a:lnTo>
                  <a:pt x="210820" y="115744"/>
                </a:lnTo>
                <a:lnTo>
                  <a:pt x="212598" y="107664"/>
                </a:lnTo>
                <a:lnTo>
                  <a:pt x="174126" y="94166"/>
                </a:lnTo>
                <a:lnTo>
                  <a:pt x="137429" y="75679"/>
                </a:lnTo>
                <a:lnTo>
                  <a:pt x="101137" y="55782"/>
                </a:lnTo>
                <a:lnTo>
                  <a:pt x="63880" y="38055"/>
                </a:lnTo>
                <a:lnTo>
                  <a:pt x="101378" y="38055"/>
                </a:lnTo>
                <a:lnTo>
                  <a:pt x="85712" y="32480"/>
                </a:lnTo>
                <a:close/>
              </a:path>
              <a:path w="269875" h="182879">
                <a:moveTo>
                  <a:pt x="229100" y="141641"/>
                </a:moveTo>
                <a:lnTo>
                  <a:pt x="189864" y="141641"/>
                </a:lnTo>
                <a:lnTo>
                  <a:pt x="199334" y="145500"/>
                </a:lnTo>
                <a:lnTo>
                  <a:pt x="209137" y="150586"/>
                </a:lnTo>
                <a:lnTo>
                  <a:pt x="219082" y="154681"/>
                </a:lnTo>
                <a:lnTo>
                  <a:pt x="228980" y="155564"/>
                </a:lnTo>
                <a:lnTo>
                  <a:pt x="229100" y="141641"/>
                </a:lnTo>
                <a:close/>
              </a:path>
              <a:path w="269875" h="182879">
                <a:moveTo>
                  <a:pt x="101378" y="38055"/>
                </a:moveTo>
                <a:lnTo>
                  <a:pt x="63880" y="38055"/>
                </a:lnTo>
                <a:lnTo>
                  <a:pt x="102435" y="46153"/>
                </a:lnTo>
                <a:lnTo>
                  <a:pt x="140858" y="59839"/>
                </a:lnTo>
                <a:lnTo>
                  <a:pt x="179020" y="75720"/>
                </a:lnTo>
                <a:lnTo>
                  <a:pt x="216788" y="90404"/>
                </a:lnTo>
                <a:lnTo>
                  <a:pt x="218803" y="99488"/>
                </a:lnTo>
                <a:lnTo>
                  <a:pt x="219376" y="107529"/>
                </a:lnTo>
                <a:lnTo>
                  <a:pt x="218307" y="116406"/>
                </a:lnTo>
                <a:lnTo>
                  <a:pt x="215391" y="127996"/>
                </a:lnTo>
                <a:lnTo>
                  <a:pt x="229217" y="127996"/>
                </a:lnTo>
                <a:lnTo>
                  <a:pt x="229427" y="103534"/>
                </a:lnTo>
                <a:lnTo>
                  <a:pt x="241339" y="81210"/>
                </a:lnTo>
                <a:lnTo>
                  <a:pt x="225425" y="81210"/>
                </a:lnTo>
                <a:lnTo>
                  <a:pt x="176185" y="64298"/>
                </a:lnTo>
                <a:lnTo>
                  <a:pt x="127367" y="47304"/>
                </a:lnTo>
                <a:lnTo>
                  <a:pt x="101378" y="38055"/>
                </a:lnTo>
                <a:close/>
              </a:path>
              <a:path w="269875" h="182879">
                <a:moveTo>
                  <a:pt x="169848" y="10701"/>
                </a:moveTo>
                <a:lnTo>
                  <a:pt x="76410" y="10701"/>
                </a:lnTo>
                <a:lnTo>
                  <a:pt x="122429" y="13482"/>
                </a:lnTo>
                <a:lnTo>
                  <a:pt x="168228" y="19192"/>
                </a:lnTo>
                <a:lnTo>
                  <a:pt x="259461" y="34156"/>
                </a:lnTo>
                <a:lnTo>
                  <a:pt x="251782" y="47309"/>
                </a:lnTo>
                <a:lnTo>
                  <a:pt x="243490" y="59355"/>
                </a:lnTo>
                <a:lnTo>
                  <a:pt x="234672" y="70570"/>
                </a:lnTo>
                <a:lnTo>
                  <a:pt x="225425" y="81210"/>
                </a:lnTo>
                <a:lnTo>
                  <a:pt x="241339" y="81210"/>
                </a:lnTo>
                <a:lnTo>
                  <a:pt x="250364" y="64298"/>
                </a:lnTo>
                <a:lnTo>
                  <a:pt x="269753" y="37698"/>
                </a:lnTo>
                <a:lnTo>
                  <a:pt x="265557" y="23577"/>
                </a:lnTo>
                <a:lnTo>
                  <a:pt x="238863" y="20830"/>
                </a:lnTo>
                <a:lnTo>
                  <a:pt x="169848" y="10701"/>
                </a:lnTo>
                <a:close/>
              </a:path>
            </a:pathLst>
          </a:custGeom>
          <a:solidFill>
            <a:srgbClr val="2F475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772030" y="4866736"/>
            <a:ext cx="276860" cy="146685"/>
          </a:xfrm>
          <a:custGeom>
            <a:avLst/>
            <a:gdLst/>
            <a:ahLst/>
            <a:cxnLst/>
            <a:rect l="l" t="t" r="r" b="b"/>
            <a:pathLst>
              <a:path w="276860" h="146685">
                <a:moveTo>
                  <a:pt x="255744" y="0"/>
                </a:moveTo>
                <a:lnTo>
                  <a:pt x="241300" y="1414"/>
                </a:lnTo>
                <a:lnTo>
                  <a:pt x="220138" y="11570"/>
                </a:lnTo>
                <a:lnTo>
                  <a:pt x="198786" y="21385"/>
                </a:lnTo>
                <a:lnTo>
                  <a:pt x="177292" y="30943"/>
                </a:lnTo>
                <a:lnTo>
                  <a:pt x="155701" y="40327"/>
                </a:lnTo>
                <a:lnTo>
                  <a:pt x="66944" y="80793"/>
                </a:lnTo>
                <a:lnTo>
                  <a:pt x="26882" y="106921"/>
                </a:lnTo>
                <a:lnTo>
                  <a:pt x="0" y="143413"/>
                </a:lnTo>
                <a:lnTo>
                  <a:pt x="14001" y="146535"/>
                </a:lnTo>
                <a:lnTo>
                  <a:pt x="31432" y="145466"/>
                </a:lnTo>
                <a:lnTo>
                  <a:pt x="49720" y="143904"/>
                </a:lnTo>
                <a:lnTo>
                  <a:pt x="69560" y="143904"/>
                </a:lnTo>
                <a:lnTo>
                  <a:pt x="88157" y="134554"/>
                </a:lnTo>
                <a:lnTo>
                  <a:pt x="35284" y="134554"/>
                </a:lnTo>
                <a:lnTo>
                  <a:pt x="27035" y="130621"/>
                </a:lnTo>
                <a:lnTo>
                  <a:pt x="30192" y="121873"/>
                </a:lnTo>
                <a:lnTo>
                  <a:pt x="45338" y="109326"/>
                </a:lnTo>
                <a:lnTo>
                  <a:pt x="59268" y="109326"/>
                </a:lnTo>
                <a:lnTo>
                  <a:pt x="59325" y="108818"/>
                </a:lnTo>
                <a:lnTo>
                  <a:pt x="58927" y="108818"/>
                </a:lnTo>
                <a:lnTo>
                  <a:pt x="59426" y="108577"/>
                </a:lnTo>
                <a:lnTo>
                  <a:pt x="65218" y="94812"/>
                </a:lnTo>
                <a:lnTo>
                  <a:pt x="91439" y="80989"/>
                </a:lnTo>
                <a:lnTo>
                  <a:pt x="122709" y="68448"/>
                </a:lnTo>
                <a:lnTo>
                  <a:pt x="143763" y="58247"/>
                </a:lnTo>
                <a:lnTo>
                  <a:pt x="163633" y="49472"/>
                </a:lnTo>
                <a:lnTo>
                  <a:pt x="190515" y="36139"/>
                </a:lnTo>
                <a:lnTo>
                  <a:pt x="216183" y="26221"/>
                </a:lnTo>
                <a:lnTo>
                  <a:pt x="243386" y="26221"/>
                </a:lnTo>
                <a:lnTo>
                  <a:pt x="242188" y="23491"/>
                </a:lnTo>
                <a:lnTo>
                  <a:pt x="240283" y="15511"/>
                </a:lnTo>
                <a:lnTo>
                  <a:pt x="250775" y="12295"/>
                </a:lnTo>
                <a:lnTo>
                  <a:pt x="266438" y="12295"/>
                </a:lnTo>
                <a:lnTo>
                  <a:pt x="265604" y="10298"/>
                </a:lnTo>
                <a:lnTo>
                  <a:pt x="255744" y="0"/>
                </a:lnTo>
                <a:close/>
              </a:path>
              <a:path w="276860" h="146685">
                <a:moveTo>
                  <a:pt x="69560" y="143904"/>
                </a:moveTo>
                <a:lnTo>
                  <a:pt x="49720" y="143904"/>
                </a:lnTo>
                <a:lnTo>
                  <a:pt x="66293" y="145547"/>
                </a:lnTo>
                <a:lnTo>
                  <a:pt x="69560" y="143904"/>
                </a:lnTo>
                <a:close/>
              </a:path>
              <a:path w="276860" h="146685">
                <a:moveTo>
                  <a:pt x="59268" y="109326"/>
                </a:moveTo>
                <a:lnTo>
                  <a:pt x="45338" y="109326"/>
                </a:lnTo>
                <a:lnTo>
                  <a:pt x="48641" y="117721"/>
                </a:lnTo>
                <a:lnTo>
                  <a:pt x="53086" y="124020"/>
                </a:lnTo>
                <a:lnTo>
                  <a:pt x="54356" y="132656"/>
                </a:lnTo>
                <a:lnTo>
                  <a:pt x="35284" y="134554"/>
                </a:lnTo>
                <a:lnTo>
                  <a:pt x="88157" y="134554"/>
                </a:lnTo>
                <a:lnTo>
                  <a:pt x="99838" y="128681"/>
                </a:lnTo>
                <a:lnTo>
                  <a:pt x="65786" y="128681"/>
                </a:lnTo>
                <a:lnTo>
                  <a:pt x="60198" y="122928"/>
                </a:lnTo>
                <a:lnTo>
                  <a:pt x="58674" y="116222"/>
                </a:lnTo>
                <a:lnTo>
                  <a:pt x="59268" y="109326"/>
                </a:lnTo>
                <a:close/>
              </a:path>
              <a:path w="276860" h="146685">
                <a:moveTo>
                  <a:pt x="251223" y="41559"/>
                </a:moveTo>
                <a:lnTo>
                  <a:pt x="238379" y="41559"/>
                </a:lnTo>
                <a:lnTo>
                  <a:pt x="231828" y="53618"/>
                </a:lnTo>
                <a:lnTo>
                  <a:pt x="192896" y="75075"/>
                </a:lnTo>
                <a:lnTo>
                  <a:pt x="139980" y="99216"/>
                </a:lnTo>
                <a:lnTo>
                  <a:pt x="91477" y="119323"/>
                </a:lnTo>
                <a:lnTo>
                  <a:pt x="65786" y="128681"/>
                </a:lnTo>
                <a:lnTo>
                  <a:pt x="99838" y="128681"/>
                </a:lnTo>
                <a:lnTo>
                  <a:pt x="150574" y="104622"/>
                </a:lnTo>
                <a:lnTo>
                  <a:pt x="236093" y="66261"/>
                </a:lnTo>
                <a:lnTo>
                  <a:pt x="260381" y="56580"/>
                </a:lnTo>
                <a:lnTo>
                  <a:pt x="271275" y="50069"/>
                </a:lnTo>
                <a:lnTo>
                  <a:pt x="273416" y="46029"/>
                </a:lnTo>
                <a:lnTo>
                  <a:pt x="253619" y="46029"/>
                </a:lnTo>
                <a:lnTo>
                  <a:pt x="251223" y="41559"/>
                </a:lnTo>
                <a:close/>
              </a:path>
              <a:path w="276860" h="146685">
                <a:moveTo>
                  <a:pt x="243386" y="26221"/>
                </a:moveTo>
                <a:lnTo>
                  <a:pt x="216183" y="26221"/>
                </a:lnTo>
                <a:lnTo>
                  <a:pt x="232410" y="27691"/>
                </a:lnTo>
                <a:lnTo>
                  <a:pt x="189497" y="48323"/>
                </a:lnTo>
                <a:lnTo>
                  <a:pt x="102054" y="87964"/>
                </a:lnTo>
                <a:lnTo>
                  <a:pt x="59426" y="108577"/>
                </a:lnTo>
                <a:lnTo>
                  <a:pt x="59329" y="108808"/>
                </a:lnTo>
                <a:lnTo>
                  <a:pt x="88717" y="108055"/>
                </a:lnTo>
                <a:lnTo>
                  <a:pt x="141033" y="83175"/>
                </a:lnTo>
                <a:lnTo>
                  <a:pt x="197159" y="54303"/>
                </a:lnTo>
                <a:lnTo>
                  <a:pt x="238379" y="41559"/>
                </a:lnTo>
                <a:lnTo>
                  <a:pt x="251223" y="41559"/>
                </a:lnTo>
                <a:lnTo>
                  <a:pt x="249427" y="38207"/>
                </a:lnTo>
                <a:lnTo>
                  <a:pt x="245427" y="30875"/>
                </a:lnTo>
                <a:lnTo>
                  <a:pt x="243386" y="26221"/>
                </a:lnTo>
                <a:close/>
              </a:path>
              <a:path w="276860" h="146685">
                <a:moveTo>
                  <a:pt x="266438" y="12295"/>
                </a:moveTo>
                <a:lnTo>
                  <a:pt x="250775" y="12295"/>
                </a:lnTo>
                <a:lnTo>
                  <a:pt x="258397" y="17640"/>
                </a:lnTo>
                <a:lnTo>
                  <a:pt x="263090" y="27836"/>
                </a:lnTo>
                <a:lnTo>
                  <a:pt x="264794" y="39171"/>
                </a:lnTo>
                <a:lnTo>
                  <a:pt x="261746" y="40873"/>
                </a:lnTo>
                <a:lnTo>
                  <a:pt x="258699" y="42994"/>
                </a:lnTo>
                <a:lnTo>
                  <a:pt x="253619" y="46029"/>
                </a:lnTo>
                <a:lnTo>
                  <a:pt x="273416" y="46029"/>
                </a:lnTo>
                <a:lnTo>
                  <a:pt x="276479" y="40251"/>
                </a:lnTo>
                <a:lnTo>
                  <a:pt x="272107" y="25864"/>
                </a:lnTo>
                <a:lnTo>
                  <a:pt x="266438" y="12295"/>
                </a:lnTo>
                <a:close/>
              </a:path>
            </a:pathLst>
          </a:custGeom>
          <a:solidFill>
            <a:srgbClr val="2F475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417823" y="4765357"/>
            <a:ext cx="318135" cy="222250"/>
          </a:xfrm>
          <a:custGeom>
            <a:avLst/>
            <a:gdLst/>
            <a:ahLst/>
            <a:cxnLst/>
            <a:rect l="l" t="t" r="r" b="b"/>
            <a:pathLst>
              <a:path w="318135" h="222250">
                <a:moveTo>
                  <a:pt x="318135" y="0"/>
                </a:moveTo>
                <a:lnTo>
                  <a:pt x="291881" y="11351"/>
                </a:lnTo>
                <a:lnTo>
                  <a:pt x="262889" y="17772"/>
                </a:lnTo>
                <a:lnTo>
                  <a:pt x="236660" y="27676"/>
                </a:lnTo>
                <a:lnTo>
                  <a:pt x="218693" y="49479"/>
                </a:lnTo>
                <a:lnTo>
                  <a:pt x="175727" y="64308"/>
                </a:lnTo>
                <a:lnTo>
                  <a:pt x="136877" y="87867"/>
                </a:lnTo>
                <a:lnTo>
                  <a:pt x="101012" y="117373"/>
                </a:lnTo>
                <a:lnTo>
                  <a:pt x="66999" y="150046"/>
                </a:lnTo>
                <a:lnTo>
                  <a:pt x="33706" y="183104"/>
                </a:lnTo>
                <a:lnTo>
                  <a:pt x="0" y="213766"/>
                </a:lnTo>
                <a:lnTo>
                  <a:pt x="14085" y="222161"/>
                </a:lnTo>
                <a:lnTo>
                  <a:pt x="54578" y="203639"/>
                </a:lnTo>
                <a:lnTo>
                  <a:pt x="70562" y="194094"/>
                </a:lnTo>
                <a:lnTo>
                  <a:pt x="40766" y="194094"/>
                </a:lnTo>
                <a:lnTo>
                  <a:pt x="72838" y="159998"/>
                </a:lnTo>
                <a:lnTo>
                  <a:pt x="106838" y="127520"/>
                </a:lnTo>
                <a:lnTo>
                  <a:pt x="143458" y="98214"/>
                </a:lnTo>
                <a:lnTo>
                  <a:pt x="183387" y="73634"/>
                </a:lnTo>
                <a:lnTo>
                  <a:pt x="195408" y="73634"/>
                </a:lnTo>
                <a:lnTo>
                  <a:pt x="195325" y="70561"/>
                </a:lnTo>
                <a:lnTo>
                  <a:pt x="204243" y="64841"/>
                </a:lnTo>
                <a:lnTo>
                  <a:pt x="211137" y="63763"/>
                </a:lnTo>
                <a:lnTo>
                  <a:pt x="229791" y="63763"/>
                </a:lnTo>
                <a:lnTo>
                  <a:pt x="232209" y="46103"/>
                </a:lnTo>
                <a:lnTo>
                  <a:pt x="250301" y="34067"/>
                </a:lnTo>
                <a:lnTo>
                  <a:pt x="274655" y="27318"/>
                </a:lnTo>
                <a:lnTo>
                  <a:pt x="296163" y="23304"/>
                </a:lnTo>
                <a:lnTo>
                  <a:pt x="313829" y="23304"/>
                </a:lnTo>
                <a:lnTo>
                  <a:pt x="318135" y="0"/>
                </a:lnTo>
                <a:close/>
              </a:path>
              <a:path w="318135" h="222250">
                <a:moveTo>
                  <a:pt x="195408" y="73634"/>
                </a:moveTo>
                <a:lnTo>
                  <a:pt x="183387" y="73634"/>
                </a:lnTo>
                <a:lnTo>
                  <a:pt x="197532" y="91652"/>
                </a:lnTo>
                <a:lnTo>
                  <a:pt x="202056" y="97574"/>
                </a:lnTo>
                <a:lnTo>
                  <a:pt x="140368" y="138338"/>
                </a:lnTo>
                <a:lnTo>
                  <a:pt x="108029" y="159189"/>
                </a:lnTo>
                <a:lnTo>
                  <a:pt x="75332" y="178976"/>
                </a:lnTo>
                <a:lnTo>
                  <a:pt x="40766" y="194094"/>
                </a:lnTo>
                <a:lnTo>
                  <a:pt x="70562" y="194094"/>
                </a:lnTo>
                <a:lnTo>
                  <a:pt x="126491" y="160527"/>
                </a:lnTo>
                <a:lnTo>
                  <a:pt x="156618" y="142115"/>
                </a:lnTo>
                <a:lnTo>
                  <a:pt x="187007" y="124518"/>
                </a:lnTo>
                <a:lnTo>
                  <a:pt x="214824" y="103704"/>
                </a:lnTo>
                <a:lnTo>
                  <a:pt x="225765" y="90004"/>
                </a:lnTo>
                <a:lnTo>
                  <a:pt x="210058" y="90004"/>
                </a:lnTo>
                <a:lnTo>
                  <a:pt x="201802" y="85039"/>
                </a:lnTo>
                <a:lnTo>
                  <a:pt x="195579" y="80009"/>
                </a:lnTo>
                <a:lnTo>
                  <a:pt x="195408" y="73634"/>
                </a:lnTo>
                <a:close/>
              </a:path>
              <a:path w="318135" h="222250">
                <a:moveTo>
                  <a:pt x="229791" y="63763"/>
                </a:moveTo>
                <a:lnTo>
                  <a:pt x="211137" y="63763"/>
                </a:lnTo>
                <a:lnTo>
                  <a:pt x="216792" y="67585"/>
                </a:lnTo>
                <a:lnTo>
                  <a:pt x="221996" y="76568"/>
                </a:lnTo>
                <a:lnTo>
                  <a:pt x="220090" y="82130"/>
                </a:lnTo>
                <a:lnTo>
                  <a:pt x="216408" y="86652"/>
                </a:lnTo>
                <a:lnTo>
                  <a:pt x="210058" y="90004"/>
                </a:lnTo>
                <a:lnTo>
                  <a:pt x="225765" y="90004"/>
                </a:lnTo>
                <a:lnTo>
                  <a:pt x="237236" y="75641"/>
                </a:lnTo>
                <a:lnTo>
                  <a:pt x="264735" y="66635"/>
                </a:lnTo>
                <a:lnTo>
                  <a:pt x="265817" y="65976"/>
                </a:lnTo>
                <a:lnTo>
                  <a:pt x="229488" y="65976"/>
                </a:lnTo>
                <a:lnTo>
                  <a:pt x="229791" y="63763"/>
                </a:lnTo>
                <a:close/>
              </a:path>
              <a:path w="318135" h="222250">
                <a:moveTo>
                  <a:pt x="313829" y="23304"/>
                </a:moveTo>
                <a:lnTo>
                  <a:pt x="296163" y="23304"/>
                </a:lnTo>
                <a:lnTo>
                  <a:pt x="296799" y="24104"/>
                </a:lnTo>
                <a:lnTo>
                  <a:pt x="297306" y="25336"/>
                </a:lnTo>
                <a:lnTo>
                  <a:pt x="268097" y="52938"/>
                </a:lnTo>
                <a:lnTo>
                  <a:pt x="229488" y="65976"/>
                </a:lnTo>
                <a:lnTo>
                  <a:pt x="265817" y="65976"/>
                </a:lnTo>
                <a:lnTo>
                  <a:pt x="292735" y="49588"/>
                </a:lnTo>
                <a:lnTo>
                  <a:pt x="313209" y="26658"/>
                </a:lnTo>
                <a:lnTo>
                  <a:pt x="313829" y="23304"/>
                </a:lnTo>
                <a:close/>
              </a:path>
            </a:pathLst>
          </a:custGeom>
          <a:solidFill>
            <a:srgbClr val="2F475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291196" y="4944364"/>
            <a:ext cx="198580" cy="179098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048732" y="4406917"/>
            <a:ext cx="557293" cy="649566"/>
          </a:xfrm>
          <a:prstGeom prst="rect">
            <a:avLst/>
          </a:prstGeom>
        </p:spPr>
      </p:pic>
      <p:sp>
        <p:nvSpPr>
          <p:cNvPr id="9" name="object 9"/>
          <p:cNvSpPr/>
          <p:nvPr/>
        </p:nvSpPr>
        <p:spPr>
          <a:xfrm>
            <a:off x="8772477" y="4849798"/>
            <a:ext cx="372110" cy="294005"/>
          </a:xfrm>
          <a:custGeom>
            <a:avLst/>
            <a:gdLst/>
            <a:ahLst/>
            <a:cxnLst/>
            <a:rect l="l" t="t" r="r" b="b"/>
            <a:pathLst>
              <a:path w="372109" h="294004">
                <a:moveTo>
                  <a:pt x="58804" y="87459"/>
                </a:moveTo>
                <a:lnTo>
                  <a:pt x="22907" y="101741"/>
                </a:lnTo>
                <a:lnTo>
                  <a:pt x="21637" y="111736"/>
                </a:lnTo>
                <a:lnTo>
                  <a:pt x="6526" y="121511"/>
                </a:lnTo>
                <a:lnTo>
                  <a:pt x="0" y="135723"/>
                </a:lnTo>
                <a:lnTo>
                  <a:pt x="831" y="152215"/>
                </a:lnTo>
                <a:lnTo>
                  <a:pt x="7849" y="168982"/>
                </a:lnTo>
                <a:lnTo>
                  <a:pt x="23823" y="211948"/>
                </a:lnTo>
                <a:lnTo>
                  <a:pt x="41535" y="254170"/>
                </a:lnTo>
                <a:lnTo>
                  <a:pt x="58869" y="293701"/>
                </a:lnTo>
                <a:lnTo>
                  <a:pt x="69654" y="293701"/>
                </a:lnTo>
                <a:lnTo>
                  <a:pt x="51815" y="252541"/>
                </a:lnTo>
                <a:lnTo>
                  <a:pt x="35353" y="214302"/>
                </a:lnTo>
                <a:lnTo>
                  <a:pt x="27177" y="192738"/>
                </a:lnTo>
                <a:lnTo>
                  <a:pt x="16335" y="168982"/>
                </a:lnTo>
                <a:lnTo>
                  <a:pt x="11064" y="145927"/>
                </a:lnTo>
                <a:lnTo>
                  <a:pt x="19605" y="126468"/>
                </a:lnTo>
                <a:lnTo>
                  <a:pt x="65526" y="105554"/>
                </a:lnTo>
                <a:lnTo>
                  <a:pt x="94915" y="92495"/>
                </a:lnTo>
                <a:lnTo>
                  <a:pt x="71548" y="92495"/>
                </a:lnTo>
                <a:lnTo>
                  <a:pt x="58804" y="87459"/>
                </a:lnTo>
                <a:close/>
              </a:path>
              <a:path w="372109" h="294004">
                <a:moveTo>
                  <a:pt x="296719" y="35218"/>
                </a:moveTo>
                <a:lnTo>
                  <a:pt x="253727" y="54454"/>
                </a:lnTo>
                <a:lnTo>
                  <a:pt x="210006" y="73296"/>
                </a:lnTo>
                <a:lnTo>
                  <a:pt x="167116" y="91235"/>
                </a:lnTo>
                <a:lnTo>
                  <a:pt x="36369" y="143994"/>
                </a:lnTo>
                <a:lnTo>
                  <a:pt x="53584" y="183329"/>
                </a:lnTo>
                <a:lnTo>
                  <a:pt x="71310" y="221759"/>
                </a:lnTo>
                <a:lnTo>
                  <a:pt x="88679" y="260232"/>
                </a:lnTo>
                <a:lnTo>
                  <a:pt x="102371" y="293701"/>
                </a:lnTo>
                <a:lnTo>
                  <a:pt x="113787" y="293701"/>
                </a:lnTo>
                <a:lnTo>
                  <a:pt x="108650" y="282967"/>
                </a:lnTo>
                <a:lnTo>
                  <a:pt x="88518" y="238547"/>
                </a:lnTo>
                <a:lnTo>
                  <a:pt x="69363" y="193595"/>
                </a:lnTo>
                <a:lnTo>
                  <a:pt x="51482" y="148515"/>
                </a:lnTo>
                <a:lnTo>
                  <a:pt x="100309" y="128236"/>
                </a:lnTo>
                <a:lnTo>
                  <a:pt x="198554" y="86579"/>
                </a:lnTo>
                <a:lnTo>
                  <a:pt x="248131" y="67130"/>
                </a:lnTo>
                <a:lnTo>
                  <a:pt x="298116" y="49887"/>
                </a:lnTo>
                <a:lnTo>
                  <a:pt x="314251" y="49887"/>
                </a:lnTo>
                <a:lnTo>
                  <a:pt x="311568" y="44530"/>
                </a:lnTo>
                <a:lnTo>
                  <a:pt x="296719" y="35218"/>
                </a:lnTo>
                <a:close/>
              </a:path>
              <a:path w="372109" h="294004">
                <a:moveTo>
                  <a:pt x="371522" y="224035"/>
                </a:moveTo>
                <a:lnTo>
                  <a:pt x="329458" y="249494"/>
                </a:lnTo>
                <a:lnTo>
                  <a:pt x="280940" y="271728"/>
                </a:lnTo>
                <a:lnTo>
                  <a:pt x="230873" y="290491"/>
                </a:lnTo>
                <a:lnTo>
                  <a:pt x="221561" y="293701"/>
                </a:lnTo>
                <a:lnTo>
                  <a:pt x="248123" y="293701"/>
                </a:lnTo>
                <a:lnTo>
                  <a:pt x="282347" y="281353"/>
                </a:lnTo>
                <a:lnTo>
                  <a:pt x="331789" y="260598"/>
                </a:lnTo>
                <a:lnTo>
                  <a:pt x="371522" y="239135"/>
                </a:lnTo>
                <a:lnTo>
                  <a:pt x="371522" y="224035"/>
                </a:lnTo>
                <a:close/>
              </a:path>
              <a:path w="372109" h="294004">
                <a:moveTo>
                  <a:pt x="371522" y="266065"/>
                </a:moveTo>
                <a:lnTo>
                  <a:pt x="363464" y="269917"/>
                </a:lnTo>
                <a:lnTo>
                  <a:pt x="312540" y="291934"/>
                </a:lnTo>
                <a:lnTo>
                  <a:pt x="308242" y="293701"/>
                </a:lnTo>
                <a:lnTo>
                  <a:pt x="333215" y="293701"/>
                </a:lnTo>
                <a:lnTo>
                  <a:pt x="340052" y="290789"/>
                </a:lnTo>
                <a:lnTo>
                  <a:pt x="370633" y="278595"/>
                </a:lnTo>
                <a:lnTo>
                  <a:pt x="371522" y="278185"/>
                </a:lnTo>
                <a:lnTo>
                  <a:pt x="371522" y="266065"/>
                </a:lnTo>
                <a:close/>
              </a:path>
              <a:path w="372109" h="294004">
                <a:moveTo>
                  <a:pt x="182689" y="156680"/>
                </a:moveTo>
                <a:lnTo>
                  <a:pt x="158543" y="159577"/>
                </a:lnTo>
                <a:lnTo>
                  <a:pt x="178526" y="209325"/>
                </a:lnTo>
                <a:lnTo>
                  <a:pt x="190053" y="235902"/>
                </a:lnTo>
                <a:lnTo>
                  <a:pt x="198977" y="242573"/>
                </a:lnTo>
                <a:lnTo>
                  <a:pt x="211149" y="232606"/>
                </a:lnTo>
                <a:lnTo>
                  <a:pt x="220036" y="222857"/>
                </a:lnTo>
                <a:lnTo>
                  <a:pt x="199691" y="222857"/>
                </a:lnTo>
                <a:lnTo>
                  <a:pt x="194007" y="214302"/>
                </a:lnTo>
                <a:lnTo>
                  <a:pt x="186594" y="201194"/>
                </a:lnTo>
                <a:lnTo>
                  <a:pt x="179528" y="185558"/>
                </a:lnTo>
                <a:lnTo>
                  <a:pt x="174926" y="169494"/>
                </a:lnTo>
                <a:lnTo>
                  <a:pt x="193915" y="167909"/>
                </a:lnTo>
                <a:lnTo>
                  <a:pt x="276305" y="167909"/>
                </a:lnTo>
                <a:lnTo>
                  <a:pt x="277326" y="166853"/>
                </a:lnTo>
                <a:lnTo>
                  <a:pt x="276760" y="162891"/>
                </a:lnTo>
                <a:lnTo>
                  <a:pt x="257984" y="162891"/>
                </a:lnTo>
                <a:lnTo>
                  <a:pt x="232981" y="161874"/>
                </a:lnTo>
                <a:lnTo>
                  <a:pt x="207692" y="158624"/>
                </a:lnTo>
                <a:lnTo>
                  <a:pt x="182689" y="156680"/>
                </a:lnTo>
                <a:close/>
              </a:path>
              <a:path w="372109" h="294004">
                <a:moveTo>
                  <a:pt x="274770" y="169495"/>
                </a:moveTo>
                <a:lnTo>
                  <a:pt x="257476" y="169495"/>
                </a:lnTo>
                <a:lnTo>
                  <a:pt x="247108" y="184638"/>
                </a:lnTo>
                <a:lnTo>
                  <a:pt x="232060" y="198999"/>
                </a:lnTo>
                <a:lnTo>
                  <a:pt x="215274" y="211948"/>
                </a:lnTo>
                <a:lnTo>
                  <a:pt x="199691" y="222857"/>
                </a:lnTo>
                <a:lnTo>
                  <a:pt x="220036" y="222857"/>
                </a:lnTo>
                <a:lnTo>
                  <a:pt x="232424" y="209266"/>
                </a:lnTo>
                <a:lnTo>
                  <a:pt x="268652" y="175821"/>
                </a:lnTo>
                <a:lnTo>
                  <a:pt x="274770" y="169495"/>
                </a:lnTo>
                <a:close/>
              </a:path>
              <a:path w="372109" h="294004">
                <a:moveTo>
                  <a:pt x="314251" y="49887"/>
                </a:moveTo>
                <a:lnTo>
                  <a:pt x="298116" y="49887"/>
                </a:lnTo>
                <a:lnTo>
                  <a:pt x="321383" y="90756"/>
                </a:lnTo>
                <a:lnTo>
                  <a:pt x="341566" y="133375"/>
                </a:lnTo>
                <a:lnTo>
                  <a:pt x="359392" y="177171"/>
                </a:lnTo>
                <a:lnTo>
                  <a:pt x="371522" y="210432"/>
                </a:lnTo>
                <a:lnTo>
                  <a:pt x="371522" y="179167"/>
                </a:lnTo>
                <a:lnTo>
                  <a:pt x="364178" y="165248"/>
                </a:lnTo>
                <a:lnTo>
                  <a:pt x="354758" y="143600"/>
                </a:lnTo>
                <a:lnTo>
                  <a:pt x="361269" y="142773"/>
                </a:lnTo>
                <a:lnTo>
                  <a:pt x="371522" y="142773"/>
                </a:lnTo>
                <a:lnTo>
                  <a:pt x="371522" y="126747"/>
                </a:lnTo>
                <a:lnTo>
                  <a:pt x="352091" y="126747"/>
                </a:lnTo>
                <a:lnTo>
                  <a:pt x="339599" y="105906"/>
                </a:lnTo>
                <a:lnTo>
                  <a:pt x="325977" y="73296"/>
                </a:lnTo>
                <a:lnTo>
                  <a:pt x="314251" y="49887"/>
                </a:lnTo>
                <a:close/>
              </a:path>
              <a:path w="372109" h="294004">
                <a:moveTo>
                  <a:pt x="276305" y="167909"/>
                </a:moveTo>
                <a:lnTo>
                  <a:pt x="193915" y="167909"/>
                </a:lnTo>
                <a:lnTo>
                  <a:pt x="215201" y="168694"/>
                </a:lnTo>
                <a:lnTo>
                  <a:pt x="236987" y="169880"/>
                </a:lnTo>
                <a:lnTo>
                  <a:pt x="257476" y="169495"/>
                </a:lnTo>
                <a:lnTo>
                  <a:pt x="274772" y="169494"/>
                </a:lnTo>
                <a:lnTo>
                  <a:pt x="276305" y="167909"/>
                </a:lnTo>
                <a:close/>
              </a:path>
              <a:path w="372109" h="294004">
                <a:moveTo>
                  <a:pt x="269241" y="160543"/>
                </a:moveTo>
                <a:lnTo>
                  <a:pt x="257984" y="162891"/>
                </a:lnTo>
                <a:lnTo>
                  <a:pt x="276760" y="162891"/>
                </a:lnTo>
                <a:lnTo>
                  <a:pt x="276605" y="161812"/>
                </a:lnTo>
                <a:lnTo>
                  <a:pt x="269241" y="160543"/>
                </a:lnTo>
                <a:close/>
              </a:path>
              <a:path w="372109" h="294004">
                <a:moveTo>
                  <a:pt x="371522" y="142773"/>
                </a:moveTo>
                <a:lnTo>
                  <a:pt x="361269" y="142773"/>
                </a:lnTo>
                <a:lnTo>
                  <a:pt x="366458" y="145075"/>
                </a:lnTo>
                <a:lnTo>
                  <a:pt x="371522" y="144358"/>
                </a:lnTo>
                <a:lnTo>
                  <a:pt x="371522" y="142773"/>
                </a:lnTo>
                <a:close/>
              </a:path>
              <a:path w="372109" h="294004">
                <a:moveTo>
                  <a:pt x="365843" y="114226"/>
                </a:moveTo>
                <a:lnTo>
                  <a:pt x="360187" y="115960"/>
                </a:lnTo>
                <a:lnTo>
                  <a:pt x="355532" y="120707"/>
                </a:lnTo>
                <a:lnTo>
                  <a:pt x="352091" y="126747"/>
                </a:lnTo>
                <a:lnTo>
                  <a:pt x="371522" y="126747"/>
                </a:lnTo>
                <a:lnTo>
                  <a:pt x="371522" y="116868"/>
                </a:lnTo>
                <a:lnTo>
                  <a:pt x="365843" y="114226"/>
                </a:lnTo>
                <a:close/>
              </a:path>
              <a:path w="372109" h="294004">
                <a:moveTo>
                  <a:pt x="341350" y="9062"/>
                </a:moveTo>
                <a:lnTo>
                  <a:pt x="314053" y="9062"/>
                </a:lnTo>
                <a:lnTo>
                  <a:pt x="330390" y="14530"/>
                </a:lnTo>
                <a:lnTo>
                  <a:pt x="343756" y="33447"/>
                </a:lnTo>
                <a:lnTo>
                  <a:pt x="358257" y="68235"/>
                </a:lnTo>
                <a:lnTo>
                  <a:pt x="371522" y="103898"/>
                </a:lnTo>
                <a:lnTo>
                  <a:pt x="371450" y="73086"/>
                </a:lnTo>
                <a:lnTo>
                  <a:pt x="365167" y="55862"/>
                </a:lnTo>
                <a:lnTo>
                  <a:pt x="356113" y="32779"/>
                </a:lnTo>
                <a:lnTo>
                  <a:pt x="347495" y="16016"/>
                </a:lnTo>
                <a:lnTo>
                  <a:pt x="341350" y="9062"/>
                </a:lnTo>
                <a:close/>
              </a:path>
              <a:path w="372109" h="294004">
                <a:moveTo>
                  <a:pt x="116030" y="60749"/>
                </a:moveTo>
                <a:lnTo>
                  <a:pt x="101584" y="64730"/>
                </a:lnTo>
                <a:lnTo>
                  <a:pt x="87233" y="72659"/>
                </a:lnTo>
                <a:lnTo>
                  <a:pt x="73453" y="79402"/>
                </a:lnTo>
                <a:lnTo>
                  <a:pt x="72309" y="87459"/>
                </a:lnTo>
                <a:lnTo>
                  <a:pt x="71548" y="92495"/>
                </a:lnTo>
                <a:lnTo>
                  <a:pt x="94915" y="92495"/>
                </a:lnTo>
                <a:lnTo>
                  <a:pt x="111696" y="85039"/>
                </a:lnTo>
                <a:lnTo>
                  <a:pt x="158636" y="65851"/>
                </a:lnTo>
                <a:lnTo>
                  <a:pt x="130095" y="65851"/>
                </a:lnTo>
                <a:lnTo>
                  <a:pt x="116030" y="60749"/>
                </a:lnTo>
                <a:close/>
              </a:path>
              <a:path w="372109" h="294004">
                <a:moveTo>
                  <a:pt x="326098" y="0"/>
                </a:moveTo>
                <a:lnTo>
                  <a:pt x="310582" y="19"/>
                </a:lnTo>
                <a:lnTo>
                  <a:pt x="290029" y="4905"/>
                </a:lnTo>
                <a:lnTo>
                  <a:pt x="263073" y="14295"/>
                </a:lnTo>
                <a:lnTo>
                  <a:pt x="184474" y="45131"/>
                </a:lnTo>
                <a:lnTo>
                  <a:pt x="130095" y="65851"/>
                </a:lnTo>
                <a:lnTo>
                  <a:pt x="158636" y="65851"/>
                </a:lnTo>
                <a:lnTo>
                  <a:pt x="206168" y="49163"/>
                </a:lnTo>
                <a:lnTo>
                  <a:pt x="290641" y="14625"/>
                </a:lnTo>
                <a:lnTo>
                  <a:pt x="314053" y="9062"/>
                </a:lnTo>
                <a:lnTo>
                  <a:pt x="341350" y="9062"/>
                </a:lnTo>
                <a:lnTo>
                  <a:pt x="337947" y="5211"/>
                </a:lnTo>
                <a:lnTo>
                  <a:pt x="326098" y="0"/>
                </a:lnTo>
                <a:close/>
              </a:path>
            </a:pathLst>
          </a:custGeom>
          <a:solidFill>
            <a:srgbClr val="2F475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6494" y="4424500"/>
            <a:ext cx="922950" cy="698614"/>
          </a:xfrm>
          <a:prstGeom prst="rect">
            <a:avLst/>
          </a:prstGeom>
        </p:spPr>
      </p:pic>
      <p:sp>
        <p:nvSpPr>
          <p:cNvPr id="11" name="object 11"/>
          <p:cNvSpPr/>
          <p:nvPr/>
        </p:nvSpPr>
        <p:spPr>
          <a:xfrm>
            <a:off x="6944741" y="4457306"/>
            <a:ext cx="403225" cy="377190"/>
          </a:xfrm>
          <a:custGeom>
            <a:avLst/>
            <a:gdLst/>
            <a:ahLst/>
            <a:cxnLst/>
            <a:rect l="l" t="t" r="r" b="b"/>
            <a:pathLst>
              <a:path w="403225" h="377189">
                <a:moveTo>
                  <a:pt x="260746" y="0"/>
                </a:moveTo>
                <a:lnTo>
                  <a:pt x="227583" y="2540"/>
                </a:lnTo>
                <a:lnTo>
                  <a:pt x="194456" y="36830"/>
                </a:lnTo>
                <a:lnTo>
                  <a:pt x="126480" y="105410"/>
                </a:lnTo>
                <a:lnTo>
                  <a:pt x="92799" y="139700"/>
                </a:lnTo>
                <a:lnTo>
                  <a:pt x="60103" y="173990"/>
                </a:lnTo>
                <a:lnTo>
                  <a:pt x="28975" y="209550"/>
                </a:lnTo>
                <a:lnTo>
                  <a:pt x="0" y="246380"/>
                </a:lnTo>
                <a:lnTo>
                  <a:pt x="41157" y="269240"/>
                </a:lnTo>
                <a:lnTo>
                  <a:pt x="80144" y="294640"/>
                </a:lnTo>
                <a:lnTo>
                  <a:pt x="118021" y="322580"/>
                </a:lnTo>
                <a:lnTo>
                  <a:pt x="155850" y="351790"/>
                </a:lnTo>
                <a:lnTo>
                  <a:pt x="194690" y="377190"/>
                </a:lnTo>
                <a:lnTo>
                  <a:pt x="229383" y="342900"/>
                </a:lnTo>
                <a:lnTo>
                  <a:pt x="235294" y="336550"/>
                </a:lnTo>
                <a:lnTo>
                  <a:pt x="191007" y="336550"/>
                </a:lnTo>
                <a:lnTo>
                  <a:pt x="151812" y="307340"/>
                </a:lnTo>
                <a:lnTo>
                  <a:pt x="141322" y="299720"/>
                </a:lnTo>
                <a:lnTo>
                  <a:pt x="112649" y="299720"/>
                </a:lnTo>
                <a:lnTo>
                  <a:pt x="107695" y="293370"/>
                </a:lnTo>
                <a:lnTo>
                  <a:pt x="103124" y="285750"/>
                </a:lnTo>
                <a:lnTo>
                  <a:pt x="122090" y="285750"/>
                </a:lnTo>
                <a:lnTo>
                  <a:pt x="113348" y="279400"/>
                </a:lnTo>
                <a:lnTo>
                  <a:pt x="91312" y="279400"/>
                </a:lnTo>
                <a:lnTo>
                  <a:pt x="90424" y="278130"/>
                </a:lnTo>
                <a:lnTo>
                  <a:pt x="89280" y="278130"/>
                </a:lnTo>
                <a:lnTo>
                  <a:pt x="88391" y="276860"/>
                </a:lnTo>
                <a:lnTo>
                  <a:pt x="109851" y="276860"/>
                </a:lnTo>
                <a:lnTo>
                  <a:pt x="108103" y="275590"/>
                </a:lnTo>
                <a:lnTo>
                  <a:pt x="86867" y="275590"/>
                </a:lnTo>
                <a:lnTo>
                  <a:pt x="70961" y="266700"/>
                </a:lnTo>
                <a:lnTo>
                  <a:pt x="55245" y="256540"/>
                </a:lnTo>
                <a:lnTo>
                  <a:pt x="40290" y="245110"/>
                </a:lnTo>
                <a:lnTo>
                  <a:pt x="26669" y="233680"/>
                </a:lnTo>
                <a:lnTo>
                  <a:pt x="29844" y="229870"/>
                </a:lnTo>
                <a:lnTo>
                  <a:pt x="45670" y="229870"/>
                </a:lnTo>
                <a:lnTo>
                  <a:pt x="33654" y="220980"/>
                </a:lnTo>
                <a:lnTo>
                  <a:pt x="64042" y="185420"/>
                </a:lnTo>
                <a:lnTo>
                  <a:pt x="95400" y="151130"/>
                </a:lnTo>
                <a:lnTo>
                  <a:pt x="127555" y="116840"/>
                </a:lnTo>
                <a:lnTo>
                  <a:pt x="160335" y="83820"/>
                </a:lnTo>
                <a:lnTo>
                  <a:pt x="193566" y="52070"/>
                </a:lnTo>
                <a:lnTo>
                  <a:pt x="227075" y="19050"/>
                </a:lnTo>
                <a:lnTo>
                  <a:pt x="256394" y="19050"/>
                </a:lnTo>
                <a:lnTo>
                  <a:pt x="254000" y="15240"/>
                </a:lnTo>
                <a:lnTo>
                  <a:pt x="249427" y="11430"/>
                </a:lnTo>
                <a:lnTo>
                  <a:pt x="256793" y="7620"/>
                </a:lnTo>
                <a:lnTo>
                  <a:pt x="272289" y="7620"/>
                </a:lnTo>
                <a:lnTo>
                  <a:pt x="272035" y="6350"/>
                </a:lnTo>
                <a:lnTo>
                  <a:pt x="260746" y="0"/>
                </a:lnTo>
                <a:close/>
              </a:path>
              <a:path w="403225" h="377189">
                <a:moveTo>
                  <a:pt x="337950" y="71120"/>
                </a:moveTo>
                <a:lnTo>
                  <a:pt x="310768" y="71120"/>
                </a:lnTo>
                <a:lnTo>
                  <a:pt x="316878" y="72390"/>
                </a:lnTo>
                <a:lnTo>
                  <a:pt x="322595" y="76200"/>
                </a:lnTo>
                <a:lnTo>
                  <a:pt x="328146" y="78740"/>
                </a:lnTo>
                <a:lnTo>
                  <a:pt x="333755" y="82550"/>
                </a:lnTo>
                <a:lnTo>
                  <a:pt x="332509" y="95250"/>
                </a:lnTo>
                <a:lnTo>
                  <a:pt x="334549" y="104140"/>
                </a:lnTo>
                <a:lnTo>
                  <a:pt x="340828" y="111760"/>
                </a:lnTo>
                <a:lnTo>
                  <a:pt x="352298" y="115570"/>
                </a:lnTo>
                <a:lnTo>
                  <a:pt x="365886" y="139700"/>
                </a:lnTo>
                <a:lnTo>
                  <a:pt x="333642" y="181610"/>
                </a:lnTo>
                <a:lnTo>
                  <a:pt x="298733" y="220980"/>
                </a:lnTo>
                <a:lnTo>
                  <a:pt x="226117" y="297180"/>
                </a:lnTo>
                <a:lnTo>
                  <a:pt x="191007" y="336550"/>
                </a:lnTo>
                <a:lnTo>
                  <a:pt x="235294" y="336550"/>
                </a:lnTo>
                <a:lnTo>
                  <a:pt x="295578" y="271780"/>
                </a:lnTo>
                <a:lnTo>
                  <a:pt x="299288" y="267970"/>
                </a:lnTo>
                <a:lnTo>
                  <a:pt x="280034" y="267970"/>
                </a:lnTo>
                <a:lnTo>
                  <a:pt x="280161" y="266700"/>
                </a:lnTo>
                <a:lnTo>
                  <a:pt x="281539" y="266700"/>
                </a:lnTo>
                <a:lnTo>
                  <a:pt x="307383" y="237490"/>
                </a:lnTo>
                <a:lnTo>
                  <a:pt x="333089" y="207010"/>
                </a:lnTo>
                <a:lnTo>
                  <a:pt x="359604" y="176530"/>
                </a:lnTo>
                <a:lnTo>
                  <a:pt x="389000" y="148590"/>
                </a:lnTo>
                <a:lnTo>
                  <a:pt x="402660" y="148590"/>
                </a:lnTo>
                <a:lnTo>
                  <a:pt x="402800" y="147320"/>
                </a:lnTo>
                <a:lnTo>
                  <a:pt x="400430" y="140970"/>
                </a:lnTo>
                <a:lnTo>
                  <a:pt x="401954" y="134620"/>
                </a:lnTo>
                <a:lnTo>
                  <a:pt x="401510" y="132080"/>
                </a:lnTo>
                <a:lnTo>
                  <a:pt x="372363" y="132080"/>
                </a:lnTo>
                <a:lnTo>
                  <a:pt x="364716" y="120650"/>
                </a:lnTo>
                <a:lnTo>
                  <a:pt x="364807" y="111760"/>
                </a:lnTo>
                <a:lnTo>
                  <a:pt x="370899" y="110490"/>
                </a:lnTo>
                <a:lnTo>
                  <a:pt x="392599" y="110490"/>
                </a:lnTo>
                <a:lnTo>
                  <a:pt x="391667" y="105410"/>
                </a:lnTo>
                <a:lnTo>
                  <a:pt x="391821" y="102870"/>
                </a:lnTo>
                <a:lnTo>
                  <a:pt x="338074" y="102870"/>
                </a:lnTo>
                <a:lnTo>
                  <a:pt x="342518" y="93980"/>
                </a:lnTo>
                <a:lnTo>
                  <a:pt x="348995" y="91440"/>
                </a:lnTo>
                <a:lnTo>
                  <a:pt x="384743" y="91440"/>
                </a:lnTo>
                <a:lnTo>
                  <a:pt x="381327" y="90170"/>
                </a:lnTo>
                <a:lnTo>
                  <a:pt x="373506" y="88900"/>
                </a:lnTo>
                <a:lnTo>
                  <a:pt x="368434" y="80010"/>
                </a:lnTo>
                <a:lnTo>
                  <a:pt x="362934" y="74930"/>
                </a:lnTo>
                <a:lnTo>
                  <a:pt x="346075" y="74930"/>
                </a:lnTo>
                <a:lnTo>
                  <a:pt x="337950" y="71120"/>
                </a:lnTo>
                <a:close/>
              </a:path>
              <a:path w="403225" h="377189">
                <a:moveTo>
                  <a:pt x="122090" y="285750"/>
                </a:moveTo>
                <a:lnTo>
                  <a:pt x="103124" y="285750"/>
                </a:lnTo>
                <a:lnTo>
                  <a:pt x="112013" y="287020"/>
                </a:lnTo>
                <a:lnTo>
                  <a:pt x="118617" y="290830"/>
                </a:lnTo>
                <a:lnTo>
                  <a:pt x="122935" y="299720"/>
                </a:lnTo>
                <a:lnTo>
                  <a:pt x="141322" y="299720"/>
                </a:lnTo>
                <a:lnTo>
                  <a:pt x="122090" y="285750"/>
                </a:lnTo>
                <a:close/>
              </a:path>
              <a:path w="403225" h="377189">
                <a:moveTo>
                  <a:pt x="109851" y="276860"/>
                </a:moveTo>
                <a:lnTo>
                  <a:pt x="89534" y="276860"/>
                </a:lnTo>
                <a:lnTo>
                  <a:pt x="91058" y="278130"/>
                </a:lnTo>
                <a:lnTo>
                  <a:pt x="91693" y="278130"/>
                </a:lnTo>
                <a:lnTo>
                  <a:pt x="91566" y="279400"/>
                </a:lnTo>
                <a:lnTo>
                  <a:pt x="113348" y="279400"/>
                </a:lnTo>
                <a:lnTo>
                  <a:pt x="109851" y="276860"/>
                </a:lnTo>
                <a:close/>
              </a:path>
              <a:path w="403225" h="377189">
                <a:moveTo>
                  <a:pt x="45670" y="229870"/>
                </a:moveTo>
                <a:lnTo>
                  <a:pt x="29844" y="229870"/>
                </a:lnTo>
                <a:lnTo>
                  <a:pt x="33019" y="232410"/>
                </a:lnTo>
                <a:lnTo>
                  <a:pt x="34798" y="233680"/>
                </a:lnTo>
                <a:lnTo>
                  <a:pt x="47952" y="243840"/>
                </a:lnTo>
                <a:lnTo>
                  <a:pt x="63261" y="254000"/>
                </a:lnTo>
                <a:lnTo>
                  <a:pt x="77356" y="262890"/>
                </a:lnTo>
                <a:lnTo>
                  <a:pt x="86867" y="275590"/>
                </a:lnTo>
                <a:lnTo>
                  <a:pt x="108103" y="275590"/>
                </a:lnTo>
                <a:lnTo>
                  <a:pt x="73136" y="250190"/>
                </a:lnTo>
                <a:lnTo>
                  <a:pt x="45670" y="229870"/>
                </a:lnTo>
                <a:close/>
              </a:path>
              <a:path w="403225" h="377189">
                <a:moveTo>
                  <a:pt x="281539" y="266700"/>
                </a:moveTo>
                <a:lnTo>
                  <a:pt x="280161" y="266700"/>
                </a:lnTo>
                <a:lnTo>
                  <a:pt x="280034" y="267970"/>
                </a:lnTo>
                <a:lnTo>
                  <a:pt x="280415" y="267970"/>
                </a:lnTo>
                <a:lnTo>
                  <a:pt x="281539" y="266700"/>
                </a:lnTo>
                <a:close/>
              </a:path>
              <a:path w="403225" h="377189">
                <a:moveTo>
                  <a:pt x="402660" y="148590"/>
                </a:moveTo>
                <a:lnTo>
                  <a:pt x="389000" y="148590"/>
                </a:lnTo>
                <a:lnTo>
                  <a:pt x="372487" y="173990"/>
                </a:lnTo>
                <a:lnTo>
                  <a:pt x="352710" y="198120"/>
                </a:lnTo>
                <a:lnTo>
                  <a:pt x="331458" y="219710"/>
                </a:lnTo>
                <a:lnTo>
                  <a:pt x="310514" y="242570"/>
                </a:lnTo>
                <a:lnTo>
                  <a:pt x="303383" y="248920"/>
                </a:lnTo>
                <a:lnTo>
                  <a:pt x="296322" y="257810"/>
                </a:lnTo>
                <a:lnTo>
                  <a:pt x="288833" y="265430"/>
                </a:lnTo>
                <a:lnTo>
                  <a:pt x="280415" y="267970"/>
                </a:lnTo>
                <a:lnTo>
                  <a:pt x="299288" y="267970"/>
                </a:lnTo>
                <a:lnTo>
                  <a:pt x="330200" y="236220"/>
                </a:lnTo>
                <a:lnTo>
                  <a:pt x="347079" y="218440"/>
                </a:lnTo>
                <a:lnTo>
                  <a:pt x="380170" y="180340"/>
                </a:lnTo>
                <a:lnTo>
                  <a:pt x="396620" y="162560"/>
                </a:lnTo>
                <a:lnTo>
                  <a:pt x="399823" y="157480"/>
                </a:lnTo>
                <a:lnTo>
                  <a:pt x="402240" y="152400"/>
                </a:lnTo>
                <a:lnTo>
                  <a:pt x="402660" y="148590"/>
                </a:lnTo>
                <a:close/>
              </a:path>
              <a:path w="403225" h="377189">
                <a:moveTo>
                  <a:pt x="122808" y="176530"/>
                </a:moveTo>
                <a:lnTo>
                  <a:pt x="111329" y="177800"/>
                </a:lnTo>
                <a:lnTo>
                  <a:pt x="122602" y="189230"/>
                </a:lnTo>
                <a:lnTo>
                  <a:pt x="142043" y="201930"/>
                </a:lnTo>
                <a:lnTo>
                  <a:pt x="155066" y="209550"/>
                </a:lnTo>
                <a:lnTo>
                  <a:pt x="173152" y="220980"/>
                </a:lnTo>
                <a:lnTo>
                  <a:pt x="189642" y="233680"/>
                </a:lnTo>
                <a:lnTo>
                  <a:pt x="205609" y="247650"/>
                </a:lnTo>
                <a:lnTo>
                  <a:pt x="222123" y="260350"/>
                </a:lnTo>
                <a:lnTo>
                  <a:pt x="221446" y="247650"/>
                </a:lnTo>
                <a:lnTo>
                  <a:pt x="188134" y="219710"/>
                </a:lnTo>
                <a:lnTo>
                  <a:pt x="146988" y="191770"/>
                </a:lnTo>
                <a:lnTo>
                  <a:pt x="122808" y="176530"/>
                </a:lnTo>
                <a:close/>
              </a:path>
              <a:path w="403225" h="377189">
                <a:moveTo>
                  <a:pt x="91737" y="198120"/>
                </a:moveTo>
                <a:lnTo>
                  <a:pt x="88010" y="199390"/>
                </a:lnTo>
                <a:lnTo>
                  <a:pt x="87522" y="203200"/>
                </a:lnTo>
                <a:lnTo>
                  <a:pt x="91058" y="207010"/>
                </a:lnTo>
                <a:lnTo>
                  <a:pt x="107402" y="217170"/>
                </a:lnTo>
                <a:lnTo>
                  <a:pt x="122650" y="227330"/>
                </a:lnTo>
                <a:lnTo>
                  <a:pt x="137564" y="238760"/>
                </a:lnTo>
                <a:lnTo>
                  <a:pt x="152907" y="248920"/>
                </a:lnTo>
                <a:lnTo>
                  <a:pt x="153209" y="238760"/>
                </a:lnTo>
                <a:lnTo>
                  <a:pt x="135127" y="223520"/>
                </a:lnTo>
                <a:lnTo>
                  <a:pt x="112188" y="208280"/>
                </a:lnTo>
                <a:lnTo>
                  <a:pt x="97916" y="199390"/>
                </a:lnTo>
                <a:lnTo>
                  <a:pt x="91737" y="198120"/>
                </a:lnTo>
                <a:close/>
              </a:path>
              <a:path w="403225" h="377189">
                <a:moveTo>
                  <a:pt x="141224" y="152400"/>
                </a:moveTo>
                <a:lnTo>
                  <a:pt x="138715" y="158750"/>
                </a:lnTo>
                <a:lnTo>
                  <a:pt x="140112" y="162560"/>
                </a:lnTo>
                <a:lnTo>
                  <a:pt x="143938" y="165100"/>
                </a:lnTo>
                <a:lnTo>
                  <a:pt x="172194" y="180340"/>
                </a:lnTo>
                <a:lnTo>
                  <a:pt x="194706" y="195580"/>
                </a:lnTo>
                <a:lnTo>
                  <a:pt x="216386" y="210820"/>
                </a:lnTo>
                <a:lnTo>
                  <a:pt x="237362" y="227330"/>
                </a:lnTo>
                <a:lnTo>
                  <a:pt x="241807" y="217170"/>
                </a:lnTo>
                <a:lnTo>
                  <a:pt x="209296" y="193040"/>
                </a:lnTo>
                <a:lnTo>
                  <a:pt x="166782" y="166370"/>
                </a:lnTo>
                <a:lnTo>
                  <a:pt x="141224" y="152400"/>
                </a:lnTo>
                <a:close/>
              </a:path>
              <a:path w="403225" h="377189">
                <a:moveTo>
                  <a:pt x="160043" y="124460"/>
                </a:moveTo>
                <a:lnTo>
                  <a:pt x="158368" y="133350"/>
                </a:lnTo>
                <a:lnTo>
                  <a:pt x="184179" y="152400"/>
                </a:lnTo>
                <a:lnTo>
                  <a:pt x="211883" y="170180"/>
                </a:lnTo>
                <a:lnTo>
                  <a:pt x="238611" y="189230"/>
                </a:lnTo>
                <a:lnTo>
                  <a:pt x="261492" y="212090"/>
                </a:lnTo>
                <a:lnTo>
                  <a:pt x="265429" y="215900"/>
                </a:lnTo>
                <a:lnTo>
                  <a:pt x="268350" y="220980"/>
                </a:lnTo>
                <a:lnTo>
                  <a:pt x="275589" y="218440"/>
                </a:lnTo>
                <a:lnTo>
                  <a:pt x="261449" y="195580"/>
                </a:lnTo>
                <a:lnTo>
                  <a:pt x="240855" y="179070"/>
                </a:lnTo>
                <a:lnTo>
                  <a:pt x="217689" y="163830"/>
                </a:lnTo>
                <a:lnTo>
                  <a:pt x="195833" y="148590"/>
                </a:lnTo>
                <a:lnTo>
                  <a:pt x="186015" y="140970"/>
                </a:lnTo>
                <a:lnTo>
                  <a:pt x="171672" y="129540"/>
                </a:lnTo>
                <a:lnTo>
                  <a:pt x="160043" y="124460"/>
                </a:lnTo>
                <a:close/>
              </a:path>
              <a:path w="403225" h="377189">
                <a:moveTo>
                  <a:pt x="180339" y="96520"/>
                </a:moveTo>
                <a:lnTo>
                  <a:pt x="183292" y="110490"/>
                </a:lnTo>
                <a:lnTo>
                  <a:pt x="202056" y="124460"/>
                </a:lnTo>
                <a:lnTo>
                  <a:pt x="225202" y="137160"/>
                </a:lnTo>
                <a:lnTo>
                  <a:pt x="253208" y="157480"/>
                </a:lnTo>
                <a:lnTo>
                  <a:pt x="264747" y="166370"/>
                </a:lnTo>
                <a:lnTo>
                  <a:pt x="275643" y="175260"/>
                </a:lnTo>
                <a:lnTo>
                  <a:pt x="285623" y="186690"/>
                </a:lnTo>
                <a:lnTo>
                  <a:pt x="287400" y="189230"/>
                </a:lnTo>
                <a:lnTo>
                  <a:pt x="290194" y="190500"/>
                </a:lnTo>
                <a:lnTo>
                  <a:pt x="292226" y="187960"/>
                </a:lnTo>
                <a:lnTo>
                  <a:pt x="280941" y="166370"/>
                </a:lnTo>
                <a:lnTo>
                  <a:pt x="246903" y="140970"/>
                </a:lnTo>
                <a:lnTo>
                  <a:pt x="207555" y="115570"/>
                </a:lnTo>
                <a:lnTo>
                  <a:pt x="180339" y="96520"/>
                </a:lnTo>
                <a:close/>
              </a:path>
              <a:path w="403225" h="377189">
                <a:moveTo>
                  <a:pt x="199008" y="74930"/>
                </a:moveTo>
                <a:lnTo>
                  <a:pt x="197639" y="85090"/>
                </a:lnTo>
                <a:lnTo>
                  <a:pt x="211391" y="95250"/>
                </a:lnTo>
                <a:lnTo>
                  <a:pt x="229905" y="105410"/>
                </a:lnTo>
                <a:lnTo>
                  <a:pt x="242824" y="113030"/>
                </a:lnTo>
                <a:lnTo>
                  <a:pt x="259193" y="123190"/>
                </a:lnTo>
                <a:lnTo>
                  <a:pt x="274240" y="135890"/>
                </a:lnTo>
                <a:lnTo>
                  <a:pt x="288883" y="147320"/>
                </a:lnTo>
                <a:lnTo>
                  <a:pt x="304037" y="160020"/>
                </a:lnTo>
                <a:lnTo>
                  <a:pt x="305593" y="148590"/>
                </a:lnTo>
                <a:lnTo>
                  <a:pt x="270097" y="120650"/>
                </a:lnTo>
                <a:lnTo>
                  <a:pt x="225313" y="91440"/>
                </a:lnTo>
                <a:lnTo>
                  <a:pt x="199008" y="74930"/>
                </a:lnTo>
                <a:close/>
              </a:path>
              <a:path w="403225" h="377189">
                <a:moveTo>
                  <a:pt x="220852" y="55880"/>
                </a:moveTo>
                <a:lnTo>
                  <a:pt x="213925" y="60960"/>
                </a:lnTo>
                <a:lnTo>
                  <a:pt x="226202" y="71120"/>
                </a:lnTo>
                <a:lnTo>
                  <a:pt x="244695" y="82550"/>
                </a:lnTo>
                <a:lnTo>
                  <a:pt x="256412" y="91440"/>
                </a:lnTo>
                <a:lnTo>
                  <a:pt x="271732" y="101600"/>
                </a:lnTo>
                <a:lnTo>
                  <a:pt x="287623" y="110490"/>
                </a:lnTo>
                <a:lnTo>
                  <a:pt x="302990" y="120650"/>
                </a:lnTo>
                <a:lnTo>
                  <a:pt x="316737" y="133350"/>
                </a:lnTo>
                <a:lnTo>
                  <a:pt x="320166" y="135890"/>
                </a:lnTo>
                <a:lnTo>
                  <a:pt x="327151" y="134620"/>
                </a:lnTo>
                <a:lnTo>
                  <a:pt x="328929" y="129540"/>
                </a:lnTo>
                <a:lnTo>
                  <a:pt x="328675" y="123190"/>
                </a:lnTo>
                <a:lnTo>
                  <a:pt x="322325" y="120650"/>
                </a:lnTo>
                <a:lnTo>
                  <a:pt x="317373" y="118110"/>
                </a:lnTo>
                <a:lnTo>
                  <a:pt x="292397" y="104140"/>
                </a:lnTo>
                <a:lnTo>
                  <a:pt x="244971" y="71120"/>
                </a:lnTo>
                <a:lnTo>
                  <a:pt x="220852" y="55880"/>
                </a:lnTo>
                <a:close/>
              </a:path>
              <a:path w="403225" h="377189">
                <a:moveTo>
                  <a:pt x="392599" y="110490"/>
                </a:moveTo>
                <a:lnTo>
                  <a:pt x="370899" y="110490"/>
                </a:lnTo>
                <a:lnTo>
                  <a:pt x="381253" y="120650"/>
                </a:lnTo>
                <a:lnTo>
                  <a:pt x="378332" y="124460"/>
                </a:lnTo>
                <a:lnTo>
                  <a:pt x="375792" y="128270"/>
                </a:lnTo>
                <a:lnTo>
                  <a:pt x="372363" y="132080"/>
                </a:lnTo>
                <a:lnTo>
                  <a:pt x="401510" y="132080"/>
                </a:lnTo>
                <a:lnTo>
                  <a:pt x="401065" y="129540"/>
                </a:lnTo>
                <a:lnTo>
                  <a:pt x="393953" y="125730"/>
                </a:lnTo>
                <a:lnTo>
                  <a:pt x="397509" y="118110"/>
                </a:lnTo>
                <a:lnTo>
                  <a:pt x="393064" y="113030"/>
                </a:lnTo>
                <a:lnTo>
                  <a:pt x="392599" y="110490"/>
                </a:lnTo>
                <a:close/>
              </a:path>
              <a:path w="403225" h="377189">
                <a:moveTo>
                  <a:pt x="384743" y="91440"/>
                </a:moveTo>
                <a:lnTo>
                  <a:pt x="348995" y="91440"/>
                </a:lnTo>
                <a:lnTo>
                  <a:pt x="350138" y="96520"/>
                </a:lnTo>
                <a:lnTo>
                  <a:pt x="354456" y="101600"/>
                </a:lnTo>
                <a:lnTo>
                  <a:pt x="347472" y="101600"/>
                </a:lnTo>
                <a:lnTo>
                  <a:pt x="338074" y="102870"/>
                </a:lnTo>
                <a:lnTo>
                  <a:pt x="391821" y="102870"/>
                </a:lnTo>
                <a:lnTo>
                  <a:pt x="392205" y="96520"/>
                </a:lnTo>
                <a:lnTo>
                  <a:pt x="388159" y="92710"/>
                </a:lnTo>
                <a:lnTo>
                  <a:pt x="384743" y="91440"/>
                </a:lnTo>
                <a:close/>
              </a:path>
              <a:path w="403225" h="377189">
                <a:moveTo>
                  <a:pt x="307010" y="46990"/>
                </a:moveTo>
                <a:lnTo>
                  <a:pt x="281614" y="46990"/>
                </a:lnTo>
                <a:lnTo>
                  <a:pt x="288575" y="49530"/>
                </a:lnTo>
                <a:lnTo>
                  <a:pt x="295203" y="54610"/>
                </a:lnTo>
                <a:lnTo>
                  <a:pt x="301116" y="59690"/>
                </a:lnTo>
                <a:lnTo>
                  <a:pt x="299142" y="83820"/>
                </a:lnTo>
                <a:lnTo>
                  <a:pt x="306847" y="95250"/>
                </a:lnTo>
                <a:lnTo>
                  <a:pt x="315529" y="95250"/>
                </a:lnTo>
                <a:lnTo>
                  <a:pt x="316483" y="87630"/>
                </a:lnTo>
                <a:lnTo>
                  <a:pt x="307339" y="82550"/>
                </a:lnTo>
                <a:lnTo>
                  <a:pt x="305307" y="82550"/>
                </a:lnTo>
                <a:lnTo>
                  <a:pt x="310768" y="71120"/>
                </a:lnTo>
                <a:lnTo>
                  <a:pt x="337950" y="71120"/>
                </a:lnTo>
                <a:lnTo>
                  <a:pt x="334613" y="60960"/>
                </a:lnTo>
                <a:lnTo>
                  <a:pt x="330465" y="52070"/>
                </a:lnTo>
                <a:lnTo>
                  <a:pt x="319912" y="52070"/>
                </a:lnTo>
                <a:lnTo>
                  <a:pt x="308298" y="50800"/>
                </a:lnTo>
                <a:lnTo>
                  <a:pt x="307010" y="46990"/>
                </a:lnTo>
                <a:close/>
              </a:path>
              <a:path w="403225" h="377189">
                <a:moveTo>
                  <a:pt x="355861" y="73660"/>
                </a:moveTo>
                <a:lnTo>
                  <a:pt x="346075" y="74930"/>
                </a:lnTo>
                <a:lnTo>
                  <a:pt x="362934" y="74930"/>
                </a:lnTo>
                <a:lnTo>
                  <a:pt x="355861" y="73660"/>
                </a:lnTo>
                <a:close/>
              </a:path>
              <a:path w="403225" h="377189">
                <a:moveTo>
                  <a:pt x="276098" y="26670"/>
                </a:moveTo>
                <a:lnTo>
                  <a:pt x="244475" y="26670"/>
                </a:lnTo>
                <a:lnTo>
                  <a:pt x="252983" y="27940"/>
                </a:lnTo>
                <a:lnTo>
                  <a:pt x="258317" y="31750"/>
                </a:lnTo>
                <a:lnTo>
                  <a:pt x="264286" y="36830"/>
                </a:lnTo>
                <a:lnTo>
                  <a:pt x="266842" y="57150"/>
                </a:lnTo>
                <a:lnTo>
                  <a:pt x="278066" y="64770"/>
                </a:lnTo>
                <a:lnTo>
                  <a:pt x="285003" y="62230"/>
                </a:lnTo>
                <a:lnTo>
                  <a:pt x="274700" y="49530"/>
                </a:lnTo>
                <a:lnTo>
                  <a:pt x="281614" y="46990"/>
                </a:lnTo>
                <a:lnTo>
                  <a:pt x="307010" y="46990"/>
                </a:lnTo>
                <a:lnTo>
                  <a:pt x="304434" y="39370"/>
                </a:lnTo>
                <a:lnTo>
                  <a:pt x="297356" y="29210"/>
                </a:lnTo>
                <a:lnTo>
                  <a:pt x="276098" y="26670"/>
                </a:lnTo>
                <a:close/>
              </a:path>
              <a:path w="403225" h="377189">
                <a:moveTo>
                  <a:pt x="256394" y="19050"/>
                </a:moveTo>
                <a:lnTo>
                  <a:pt x="227075" y="19050"/>
                </a:lnTo>
                <a:lnTo>
                  <a:pt x="235402" y="31750"/>
                </a:lnTo>
                <a:lnTo>
                  <a:pt x="244728" y="39370"/>
                </a:lnTo>
                <a:lnTo>
                  <a:pt x="249578" y="36830"/>
                </a:lnTo>
                <a:lnTo>
                  <a:pt x="244475" y="26670"/>
                </a:lnTo>
                <a:lnTo>
                  <a:pt x="276098" y="26670"/>
                </a:lnTo>
                <a:lnTo>
                  <a:pt x="275590" y="24130"/>
                </a:lnTo>
                <a:lnTo>
                  <a:pt x="259587" y="24130"/>
                </a:lnTo>
                <a:lnTo>
                  <a:pt x="256394" y="19050"/>
                </a:lnTo>
                <a:close/>
              </a:path>
              <a:path w="403225" h="377189">
                <a:moveTo>
                  <a:pt x="272289" y="7620"/>
                </a:moveTo>
                <a:lnTo>
                  <a:pt x="256793" y="7620"/>
                </a:lnTo>
                <a:lnTo>
                  <a:pt x="264159" y="10160"/>
                </a:lnTo>
                <a:lnTo>
                  <a:pt x="263143" y="17780"/>
                </a:lnTo>
                <a:lnTo>
                  <a:pt x="259587" y="24130"/>
                </a:lnTo>
                <a:lnTo>
                  <a:pt x="275590" y="24130"/>
                </a:lnTo>
                <a:lnTo>
                  <a:pt x="272289" y="7620"/>
                </a:lnTo>
                <a:close/>
              </a:path>
            </a:pathLst>
          </a:custGeom>
          <a:solidFill>
            <a:srgbClr val="2F475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2" name="object 1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870959" y="4910328"/>
            <a:ext cx="253740" cy="229348"/>
          </a:xfrm>
          <a:prstGeom prst="rect">
            <a:avLst/>
          </a:prstGeom>
        </p:spPr>
      </p:pic>
      <p:sp>
        <p:nvSpPr>
          <p:cNvPr id="13" name="object 13"/>
          <p:cNvSpPr/>
          <p:nvPr/>
        </p:nvSpPr>
        <p:spPr>
          <a:xfrm>
            <a:off x="1175473" y="4401582"/>
            <a:ext cx="266065" cy="235585"/>
          </a:xfrm>
          <a:custGeom>
            <a:avLst/>
            <a:gdLst/>
            <a:ahLst/>
            <a:cxnLst/>
            <a:rect l="l" t="t" r="r" b="b"/>
            <a:pathLst>
              <a:path w="266065" h="235585">
                <a:moveTo>
                  <a:pt x="15377" y="94308"/>
                </a:moveTo>
                <a:lnTo>
                  <a:pt x="0" y="101227"/>
                </a:lnTo>
                <a:lnTo>
                  <a:pt x="13773" y="134117"/>
                </a:lnTo>
                <a:lnTo>
                  <a:pt x="54343" y="148061"/>
                </a:lnTo>
                <a:lnTo>
                  <a:pt x="103723" y="152533"/>
                </a:lnTo>
                <a:lnTo>
                  <a:pt x="143929" y="157005"/>
                </a:lnTo>
                <a:lnTo>
                  <a:pt x="149592" y="168749"/>
                </a:lnTo>
                <a:lnTo>
                  <a:pt x="145802" y="191678"/>
                </a:lnTo>
                <a:lnTo>
                  <a:pt x="152251" y="216829"/>
                </a:lnTo>
                <a:lnTo>
                  <a:pt x="188633" y="235237"/>
                </a:lnTo>
                <a:lnTo>
                  <a:pt x="216734" y="226271"/>
                </a:lnTo>
                <a:lnTo>
                  <a:pt x="202476" y="226271"/>
                </a:lnTo>
                <a:lnTo>
                  <a:pt x="200571" y="222626"/>
                </a:lnTo>
                <a:lnTo>
                  <a:pt x="201968" y="221420"/>
                </a:lnTo>
                <a:lnTo>
                  <a:pt x="203365" y="220658"/>
                </a:lnTo>
                <a:lnTo>
                  <a:pt x="203725" y="220353"/>
                </a:lnTo>
                <a:lnTo>
                  <a:pt x="183299" y="220353"/>
                </a:lnTo>
                <a:lnTo>
                  <a:pt x="182791" y="220315"/>
                </a:lnTo>
                <a:lnTo>
                  <a:pt x="165685" y="217550"/>
                </a:lnTo>
                <a:lnTo>
                  <a:pt x="155962" y="200106"/>
                </a:lnTo>
                <a:lnTo>
                  <a:pt x="156859" y="180067"/>
                </a:lnTo>
                <a:lnTo>
                  <a:pt x="171615" y="169515"/>
                </a:lnTo>
                <a:lnTo>
                  <a:pt x="183186" y="169515"/>
                </a:lnTo>
                <a:lnTo>
                  <a:pt x="181394" y="167673"/>
                </a:lnTo>
                <a:lnTo>
                  <a:pt x="189776" y="164613"/>
                </a:lnTo>
                <a:lnTo>
                  <a:pt x="198481" y="164613"/>
                </a:lnTo>
                <a:lnTo>
                  <a:pt x="195500" y="162822"/>
                </a:lnTo>
                <a:lnTo>
                  <a:pt x="164757" y="162822"/>
                </a:lnTo>
                <a:lnTo>
                  <a:pt x="155105" y="154834"/>
                </a:lnTo>
                <a:lnTo>
                  <a:pt x="159550" y="150160"/>
                </a:lnTo>
                <a:lnTo>
                  <a:pt x="164169" y="148283"/>
                </a:lnTo>
                <a:lnTo>
                  <a:pt x="176214" y="148283"/>
                </a:lnTo>
                <a:lnTo>
                  <a:pt x="174376" y="144282"/>
                </a:lnTo>
                <a:lnTo>
                  <a:pt x="127976" y="144282"/>
                </a:lnTo>
                <a:lnTo>
                  <a:pt x="75439" y="140962"/>
                </a:lnTo>
                <a:lnTo>
                  <a:pt x="29621" y="128715"/>
                </a:lnTo>
                <a:lnTo>
                  <a:pt x="9143" y="110066"/>
                </a:lnTo>
                <a:lnTo>
                  <a:pt x="29420" y="104174"/>
                </a:lnTo>
                <a:lnTo>
                  <a:pt x="109084" y="104174"/>
                </a:lnTo>
                <a:lnTo>
                  <a:pt x="86526" y="102915"/>
                </a:lnTo>
                <a:lnTo>
                  <a:pt x="49112" y="97212"/>
                </a:lnTo>
                <a:lnTo>
                  <a:pt x="15377" y="94308"/>
                </a:lnTo>
                <a:close/>
              </a:path>
              <a:path w="266065" h="235585">
                <a:moveTo>
                  <a:pt x="219076" y="219261"/>
                </a:moveTo>
                <a:lnTo>
                  <a:pt x="205016" y="219261"/>
                </a:lnTo>
                <a:lnTo>
                  <a:pt x="207556" y="223185"/>
                </a:lnTo>
                <a:lnTo>
                  <a:pt x="202476" y="226271"/>
                </a:lnTo>
                <a:lnTo>
                  <a:pt x="216734" y="226271"/>
                </a:lnTo>
                <a:lnTo>
                  <a:pt x="217450" y="226043"/>
                </a:lnTo>
                <a:lnTo>
                  <a:pt x="219076" y="219261"/>
                </a:lnTo>
                <a:close/>
              </a:path>
              <a:path w="266065" h="235585">
                <a:moveTo>
                  <a:pt x="203995" y="220124"/>
                </a:moveTo>
                <a:lnTo>
                  <a:pt x="183045" y="220124"/>
                </a:lnTo>
                <a:lnTo>
                  <a:pt x="183299" y="220353"/>
                </a:lnTo>
                <a:lnTo>
                  <a:pt x="203725" y="220353"/>
                </a:lnTo>
                <a:lnTo>
                  <a:pt x="203995" y="220124"/>
                </a:lnTo>
                <a:close/>
              </a:path>
              <a:path w="266065" h="235585">
                <a:moveTo>
                  <a:pt x="183001" y="220157"/>
                </a:moveTo>
                <a:lnTo>
                  <a:pt x="182791" y="220315"/>
                </a:lnTo>
                <a:lnTo>
                  <a:pt x="183241" y="220315"/>
                </a:lnTo>
                <a:lnTo>
                  <a:pt x="183001" y="220157"/>
                </a:lnTo>
                <a:close/>
              </a:path>
              <a:path w="266065" h="235585">
                <a:moveTo>
                  <a:pt x="183186" y="169515"/>
                </a:moveTo>
                <a:lnTo>
                  <a:pt x="171615" y="169515"/>
                </a:lnTo>
                <a:lnTo>
                  <a:pt x="173266" y="173795"/>
                </a:lnTo>
                <a:lnTo>
                  <a:pt x="170726" y="177110"/>
                </a:lnTo>
                <a:lnTo>
                  <a:pt x="168567" y="180640"/>
                </a:lnTo>
                <a:lnTo>
                  <a:pt x="164528" y="190899"/>
                </a:lnTo>
                <a:lnTo>
                  <a:pt x="165884" y="202487"/>
                </a:lnTo>
                <a:lnTo>
                  <a:pt x="172263" y="213080"/>
                </a:lnTo>
                <a:lnTo>
                  <a:pt x="183001" y="220157"/>
                </a:lnTo>
                <a:lnTo>
                  <a:pt x="203995" y="220124"/>
                </a:lnTo>
                <a:lnTo>
                  <a:pt x="205016" y="219261"/>
                </a:lnTo>
                <a:lnTo>
                  <a:pt x="219076" y="219261"/>
                </a:lnTo>
                <a:lnTo>
                  <a:pt x="220402" y="213736"/>
                </a:lnTo>
                <a:lnTo>
                  <a:pt x="185331" y="213736"/>
                </a:lnTo>
                <a:lnTo>
                  <a:pt x="176175" y="202818"/>
                </a:lnTo>
                <a:lnTo>
                  <a:pt x="176282" y="189835"/>
                </a:lnTo>
                <a:lnTo>
                  <a:pt x="184152" y="181786"/>
                </a:lnTo>
                <a:lnTo>
                  <a:pt x="204926" y="181786"/>
                </a:lnTo>
                <a:lnTo>
                  <a:pt x="203111" y="177516"/>
                </a:lnTo>
                <a:lnTo>
                  <a:pt x="213598" y="177516"/>
                </a:lnTo>
                <a:lnTo>
                  <a:pt x="211314" y="172321"/>
                </a:lnTo>
                <a:lnTo>
                  <a:pt x="189703" y="172271"/>
                </a:lnTo>
                <a:lnTo>
                  <a:pt x="185077" y="171458"/>
                </a:lnTo>
                <a:lnTo>
                  <a:pt x="183186" y="169515"/>
                </a:lnTo>
                <a:close/>
              </a:path>
              <a:path w="266065" h="235585">
                <a:moveTo>
                  <a:pt x="204926" y="181786"/>
                </a:moveTo>
                <a:lnTo>
                  <a:pt x="184152" y="181786"/>
                </a:lnTo>
                <a:lnTo>
                  <a:pt x="198285" y="185669"/>
                </a:lnTo>
                <a:lnTo>
                  <a:pt x="201690" y="195932"/>
                </a:lnTo>
                <a:lnTo>
                  <a:pt x="201237" y="206280"/>
                </a:lnTo>
                <a:lnTo>
                  <a:pt x="196070" y="213339"/>
                </a:lnTo>
                <a:lnTo>
                  <a:pt x="185331" y="213736"/>
                </a:lnTo>
                <a:lnTo>
                  <a:pt x="220402" y="213736"/>
                </a:lnTo>
                <a:lnTo>
                  <a:pt x="223229" y="201951"/>
                </a:lnTo>
                <a:lnTo>
                  <a:pt x="215811" y="201951"/>
                </a:lnTo>
                <a:lnTo>
                  <a:pt x="210096" y="194712"/>
                </a:lnTo>
                <a:lnTo>
                  <a:pt x="215160" y="191167"/>
                </a:lnTo>
                <a:lnTo>
                  <a:pt x="211366" y="187587"/>
                </a:lnTo>
                <a:lnTo>
                  <a:pt x="206286" y="184984"/>
                </a:lnTo>
                <a:lnTo>
                  <a:pt x="204926" y="181786"/>
                </a:lnTo>
                <a:close/>
              </a:path>
              <a:path w="266065" h="235585">
                <a:moveTo>
                  <a:pt x="219517" y="190978"/>
                </a:moveTo>
                <a:lnTo>
                  <a:pt x="215430" y="190978"/>
                </a:lnTo>
                <a:lnTo>
                  <a:pt x="215811" y="201951"/>
                </a:lnTo>
                <a:lnTo>
                  <a:pt x="223229" y="201951"/>
                </a:lnTo>
                <a:lnTo>
                  <a:pt x="223621" y="200314"/>
                </a:lnTo>
                <a:lnTo>
                  <a:pt x="219517" y="190978"/>
                </a:lnTo>
                <a:close/>
              </a:path>
              <a:path w="266065" h="235585">
                <a:moveTo>
                  <a:pt x="213598" y="177516"/>
                </a:moveTo>
                <a:lnTo>
                  <a:pt x="203111" y="177516"/>
                </a:lnTo>
                <a:lnTo>
                  <a:pt x="210477" y="181389"/>
                </a:lnTo>
                <a:lnTo>
                  <a:pt x="211366" y="187587"/>
                </a:lnTo>
                <a:lnTo>
                  <a:pt x="215160" y="191167"/>
                </a:lnTo>
                <a:lnTo>
                  <a:pt x="215430" y="190978"/>
                </a:lnTo>
                <a:lnTo>
                  <a:pt x="219517" y="190978"/>
                </a:lnTo>
                <a:lnTo>
                  <a:pt x="213598" y="177516"/>
                </a:lnTo>
                <a:close/>
              </a:path>
              <a:path w="266065" h="235585">
                <a:moveTo>
                  <a:pt x="198481" y="164613"/>
                </a:moveTo>
                <a:lnTo>
                  <a:pt x="189776" y="164613"/>
                </a:lnTo>
                <a:lnTo>
                  <a:pt x="194983" y="172271"/>
                </a:lnTo>
                <a:lnTo>
                  <a:pt x="189776" y="172284"/>
                </a:lnTo>
                <a:lnTo>
                  <a:pt x="211252" y="172284"/>
                </a:lnTo>
                <a:lnTo>
                  <a:pt x="198481" y="164613"/>
                </a:lnTo>
                <a:close/>
              </a:path>
              <a:path w="266065" h="235585">
                <a:moveTo>
                  <a:pt x="176214" y="148283"/>
                </a:moveTo>
                <a:lnTo>
                  <a:pt x="164169" y="148283"/>
                </a:lnTo>
                <a:lnTo>
                  <a:pt x="168408" y="150317"/>
                </a:lnTo>
                <a:lnTo>
                  <a:pt x="170408" y="154473"/>
                </a:lnTo>
                <a:lnTo>
                  <a:pt x="168313" y="158961"/>
                </a:lnTo>
                <a:lnTo>
                  <a:pt x="164757" y="162822"/>
                </a:lnTo>
                <a:lnTo>
                  <a:pt x="195500" y="162822"/>
                </a:lnTo>
                <a:lnTo>
                  <a:pt x="184696" y="156332"/>
                </a:lnTo>
                <a:lnTo>
                  <a:pt x="179108" y="154580"/>
                </a:lnTo>
                <a:lnTo>
                  <a:pt x="176214" y="148283"/>
                </a:lnTo>
                <a:close/>
              </a:path>
              <a:path w="266065" h="235585">
                <a:moveTo>
                  <a:pt x="221619" y="142172"/>
                </a:moveTo>
                <a:lnTo>
                  <a:pt x="182791" y="142172"/>
                </a:lnTo>
                <a:lnTo>
                  <a:pt x="202075" y="147100"/>
                </a:lnTo>
                <a:lnTo>
                  <a:pt x="221716" y="151178"/>
                </a:lnTo>
                <a:lnTo>
                  <a:pt x="240691" y="149742"/>
                </a:lnTo>
                <a:lnTo>
                  <a:pt x="250416" y="143210"/>
                </a:lnTo>
                <a:lnTo>
                  <a:pt x="225439" y="143210"/>
                </a:lnTo>
                <a:lnTo>
                  <a:pt x="221619" y="142172"/>
                </a:lnTo>
                <a:close/>
              </a:path>
              <a:path w="266065" h="235585">
                <a:moveTo>
                  <a:pt x="191849" y="114041"/>
                </a:moveTo>
                <a:lnTo>
                  <a:pt x="178727" y="114041"/>
                </a:lnTo>
                <a:lnTo>
                  <a:pt x="168612" y="136150"/>
                </a:lnTo>
                <a:lnTo>
                  <a:pt x="127976" y="144282"/>
                </a:lnTo>
                <a:lnTo>
                  <a:pt x="174376" y="144282"/>
                </a:lnTo>
                <a:lnTo>
                  <a:pt x="173774" y="142972"/>
                </a:lnTo>
                <a:lnTo>
                  <a:pt x="182791" y="142172"/>
                </a:lnTo>
                <a:lnTo>
                  <a:pt x="221619" y="142172"/>
                </a:lnTo>
                <a:lnTo>
                  <a:pt x="202761" y="137044"/>
                </a:lnTo>
                <a:lnTo>
                  <a:pt x="189180" y="122663"/>
                </a:lnTo>
                <a:lnTo>
                  <a:pt x="191849" y="114041"/>
                </a:lnTo>
                <a:close/>
              </a:path>
              <a:path w="266065" h="235585">
                <a:moveTo>
                  <a:pt x="251615" y="93975"/>
                </a:moveTo>
                <a:lnTo>
                  <a:pt x="219416" y="93975"/>
                </a:lnTo>
                <a:lnTo>
                  <a:pt x="244052" y="99568"/>
                </a:lnTo>
                <a:lnTo>
                  <a:pt x="257139" y="115684"/>
                </a:lnTo>
                <a:lnTo>
                  <a:pt x="246545" y="138540"/>
                </a:lnTo>
                <a:lnTo>
                  <a:pt x="225439" y="143210"/>
                </a:lnTo>
                <a:lnTo>
                  <a:pt x="250416" y="143210"/>
                </a:lnTo>
                <a:lnTo>
                  <a:pt x="257975" y="138133"/>
                </a:lnTo>
                <a:lnTo>
                  <a:pt x="264005" y="127126"/>
                </a:lnTo>
                <a:lnTo>
                  <a:pt x="266070" y="115083"/>
                </a:lnTo>
                <a:lnTo>
                  <a:pt x="265923" y="114041"/>
                </a:lnTo>
                <a:lnTo>
                  <a:pt x="263207" y="103502"/>
                </a:lnTo>
                <a:lnTo>
                  <a:pt x="254165" y="95588"/>
                </a:lnTo>
                <a:lnTo>
                  <a:pt x="251615" y="93975"/>
                </a:lnTo>
                <a:close/>
              </a:path>
              <a:path w="266065" h="235585">
                <a:moveTo>
                  <a:pt x="149825" y="115984"/>
                </a:moveTo>
                <a:lnTo>
                  <a:pt x="137325" y="115984"/>
                </a:lnTo>
                <a:lnTo>
                  <a:pt x="139357" y="118766"/>
                </a:lnTo>
                <a:lnTo>
                  <a:pt x="131581" y="134117"/>
                </a:lnTo>
                <a:lnTo>
                  <a:pt x="131553" y="134268"/>
                </a:lnTo>
                <a:lnTo>
                  <a:pt x="140166" y="139845"/>
                </a:lnTo>
                <a:lnTo>
                  <a:pt x="150697" y="134268"/>
                </a:lnTo>
                <a:lnTo>
                  <a:pt x="148501" y="116213"/>
                </a:lnTo>
                <a:lnTo>
                  <a:pt x="149825" y="115984"/>
                </a:lnTo>
                <a:close/>
              </a:path>
              <a:path w="266065" h="235585">
                <a:moveTo>
                  <a:pt x="222256" y="103413"/>
                </a:moveTo>
                <a:lnTo>
                  <a:pt x="210000" y="104053"/>
                </a:lnTo>
                <a:lnTo>
                  <a:pt x="200459" y="109140"/>
                </a:lnTo>
                <a:lnTo>
                  <a:pt x="196253" y="121369"/>
                </a:lnTo>
                <a:lnTo>
                  <a:pt x="203892" y="124815"/>
                </a:lnTo>
                <a:lnTo>
                  <a:pt x="211651" y="127881"/>
                </a:lnTo>
                <a:lnTo>
                  <a:pt x="219648" y="130352"/>
                </a:lnTo>
                <a:lnTo>
                  <a:pt x="228003" y="132012"/>
                </a:lnTo>
                <a:lnTo>
                  <a:pt x="239429" y="128800"/>
                </a:lnTo>
                <a:lnTo>
                  <a:pt x="244141" y="122552"/>
                </a:lnTo>
                <a:lnTo>
                  <a:pt x="230090" y="122552"/>
                </a:lnTo>
                <a:lnTo>
                  <a:pt x="223875" y="121944"/>
                </a:lnTo>
                <a:lnTo>
                  <a:pt x="217184" y="118998"/>
                </a:lnTo>
                <a:lnTo>
                  <a:pt x="210731" y="115083"/>
                </a:lnTo>
                <a:lnTo>
                  <a:pt x="217898" y="112683"/>
                </a:lnTo>
                <a:lnTo>
                  <a:pt x="225399" y="112133"/>
                </a:lnTo>
                <a:lnTo>
                  <a:pt x="244382" y="112133"/>
                </a:lnTo>
                <a:lnTo>
                  <a:pt x="244326" y="111656"/>
                </a:lnTo>
                <a:lnTo>
                  <a:pt x="234607" y="104529"/>
                </a:lnTo>
                <a:lnTo>
                  <a:pt x="222256" y="103413"/>
                </a:lnTo>
                <a:close/>
              </a:path>
              <a:path w="266065" h="235585">
                <a:moveTo>
                  <a:pt x="244382" y="112133"/>
                </a:moveTo>
                <a:lnTo>
                  <a:pt x="225399" y="112133"/>
                </a:lnTo>
                <a:lnTo>
                  <a:pt x="231662" y="114150"/>
                </a:lnTo>
                <a:lnTo>
                  <a:pt x="235115" y="119452"/>
                </a:lnTo>
                <a:lnTo>
                  <a:pt x="230090" y="122552"/>
                </a:lnTo>
                <a:lnTo>
                  <a:pt x="244141" y="122552"/>
                </a:lnTo>
                <a:lnTo>
                  <a:pt x="245402" y="120880"/>
                </a:lnTo>
                <a:lnTo>
                  <a:pt x="244382" y="112133"/>
                </a:lnTo>
                <a:close/>
              </a:path>
              <a:path w="266065" h="235585">
                <a:moveTo>
                  <a:pt x="109084" y="104174"/>
                </a:moveTo>
                <a:lnTo>
                  <a:pt x="29420" y="104174"/>
                </a:lnTo>
                <a:lnTo>
                  <a:pt x="68248" y="109992"/>
                </a:lnTo>
                <a:lnTo>
                  <a:pt x="109569" y="117326"/>
                </a:lnTo>
                <a:lnTo>
                  <a:pt x="137325" y="115984"/>
                </a:lnTo>
                <a:lnTo>
                  <a:pt x="149825" y="115984"/>
                </a:lnTo>
                <a:lnTo>
                  <a:pt x="156188" y="114886"/>
                </a:lnTo>
                <a:lnTo>
                  <a:pt x="163804" y="114494"/>
                </a:lnTo>
                <a:lnTo>
                  <a:pt x="171325" y="114418"/>
                </a:lnTo>
                <a:lnTo>
                  <a:pt x="178727" y="114041"/>
                </a:lnTo>
                <a:lnTo>
                  <a:pt x="191849" y="114041"/>
                </a:lnTo>
                <a:lnTo>
                  <a:pt x="194837" y="104389"/>
                </a:lnTo>
                <a:lnTo>
                  <a:pt x="112941" y="104389"/>
                </a:lnTo>
                <a:lnTo>
                  <a:pt x="109084" y="104174"/>
                </a:lnTo>
                <a:close/>
              </a:path>
              <a:path w="266065" h="235585">
                <a:moveTo>
                  <a:pt x="73352" y="0"/>
                </a:moveTo>
                <a:lnTo>
                  <a:pt x="44030" y="8238"/>
                </a:lnTo>
                <a:lnTo>
                  <a:pt x="41275" y="9762"/>
                </a:lnTo>
                <a:lnTo>
                  <a:pt x="38849" y="15477"/>
                </a:lnTo>
                <a:lnTo>
                  <a:pt x="41986" y="17267"/>
                </a:lnTo>
                <a:lnTo>
                  <a:pt x="62081" y="37113"/>
                </a:lnTo>
                <a:lnTo>
                  <a:pt x="82073" y="57504"/>
                </a:lnTo>
                <a:lnTo>
                  <a:pt x="99761" y="79557"/>
                </a:lnTo>
                <a:lnTo>
                  <a:pt x="112941" y="104389"/>
                </a:lnTo>
                <a:lnTo>
                  <a:pt x="194837" y="104389"/>
                </a:lnTo>
                <a:lnTo>
                  <a:pt x="194913" y="104144"/>
                </a:lnTo>
                <a:lnTo>
                  <a:pt x="142974" y="104144"/>
                </a:lnTo>
                <a:lnTo>
                  <a:pt x="135626" y="104018"/>
                </a:lnTo>
                <a:lnTo>
                  <a:pt x="129445" y="101029"/>
                </a:lnTo>
                <a:lnTo>
                  <a:pt x="123990" y="94979"/>
                </a:lnTo>
                <a:lnTo>
                  <a:pt x="108700" y="73961"/>
                </a:lnTo>
                <a:lnTo>
                  <a:pt x="91598" y="54518"/>
                </a:lnTo>
                <a:lnTo>
                  <a:pt x="74401" y="35230"/>
                </a:lnTo>
                <a:lnTo>
                  <a:pt x="58826" y="14677"/>
                </a:lnTo>
                <a:lnTo>
                  <a:pt x="70912" y="8816"/>
                </a:lnTo>
                <a:lnTo>
                  <a:pt x="90363" y="8816"/>
                </a:lnTo>
                <a:lnTo>
                  <a:pt x="73352" y="0"/>
                </a:lnTo>
                <a:close/>
              </a:path>
              <a:path w="266065" h="235585">
                <a:moveTo>
                  <a:pt x="90363" y="8816"/>
                </a:moveTo>
                <a:lnTo>
                  <a:pt x="70912" y="8816"/>
                </a:lnTo>
                <a:lnTo>
                  <a:pt x="82799" y="12357"/>
                </a:lnTo>
                <a:lnTo>
                  <a:pt x="93307" y="21411"/>
                </a:lnTo>
                <a:lnTo>
                  <a:pt x="101257" y="32088"/>
                </a:lnTo>
                <a:lnTo>
                  <a:pt x="113389" y="49844"/>
                </a:lnTo>
                <a:lnTo>
                  <a:pt x="127165" y="66648"/>
                </a:lnTo>
                <a:lnTo>
                  <a:pt x="140654" y="83552"/>
                </a:lnTo>
                <a:lnTo>
                  <a:pt x="151930" y="101608"/>
                </a:lnTo>
                <a:lnTo>
                  <a:pt x="142974" y="104144"/>
                </a:lnTo>
                <a:lnTo>
                  <a:pt x="194913" y="104144"/>
                </a:lnTo>
                <a:lnTo>
                  <a:pt x="195364" y="102688"/>
                </a:lnTo>
                <a:lnTo>
                  <a:pt x="201219" y="100567"/>
                </a:lnTo>
                <a:lnTo>
                  <a:pt x="182664" y="100567"/>
                </a:lnTo>
                <a:lnTo>
                  <a:pt x="167626" y="99724"/>
                </a:lnTo>
                <a:lnTo>
                  <a:pt x="155041" y="87629"/>
                </a:lnTo>
                <a:lnTo>
                  <a:pt x="143694" y="71527"/>
                </a:lnTo>
                <a:lnTo>
                  <a:pt x="132372" y="58669"/>
                </a:lnTo>
                <a:lnTo>
                  <a:pt x="114787" y="34353"/>
                </a:lnTo>
                <a:lnTo>
                  <a:pt x="96026" y="11751"/>
                </a:lnTo>
                <a:lnTo>
                  <a:pt x="90363" y="8816"/>
                </a:lnTo>
                <a:close/>
              </a:path>
              <a:path w="266065" h="235585">
                <a:moveTo>
                  <a:pt x="218462" y="84209"/>
                </a:moveTo>
                <a:lnTo>
                  <a:pt x="199711" y="90505"/>
                </a:lnTo>
                <a:lnTo>
                  <a:pt x="182664" y="100567"/>
                </a:lnTo>
                <a:lnTo>
                  <a:pt x="201219" y="100567"/>
                </a:lnTo>
                <a:lnTo>
                  <a:pt x="219416" y="93975"/>
                </a:lnTo>
                <a:lnTo>
                  <a:pt x="251615" y="93975"/>
                </a:lnTo>
                <a:lnTo>
                  <a:pt x="237188" y="84847"/>
                </a:lnTo>
                <a:lnTo>
                  <a:pt x="218462" y="84209"/>
                </a:lnTo>
                <a:close/>
              </a:path>
            </a:pathLst>
          </a:custGeom>
          <a:solidFill>
            <a:srgbClr val="2F475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4" name="object 14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8454390" y="4426203"/>
            <a:ext cx="648334" cy="397323"/>
          </a:xfrm>
          <a:prstGeom prst="rect">
            <a:avLst/>
          </a:prstGeom>
        </p:spPr>
      </p:pic>
      <p:sp>
        <p:nvSpPr>
          <p:cNvPr id="15" name="object 15"/>
          <p:cNvSpPr/>
          <p:nvPr/>
        </p:nvSpPr>
        <p:spPr>
          <a:xfrm>
            <a:off x="7558438" y="4509173"/>
            <a:ext cx="399415" cy="235585"/>
          </a:xfrm>
          <a:custGeom>
            <a:avLst/>
            <a:gdLst/>
            <a:ahLst/>
            <a:cxnLst/>
            <a:rect l="l" t="t" r="r" b="b"/>
            <a:pathLst>
              <a:path w="399415" h="235585">
                <a:moveTo>
                  <a:pt x="224551" y="146167"/>
                </a:moveTo>
                <a:lnTo>
                  <a:pt x="200705" y="146167"/>
                </a:lnTo>
                <a:lnTo>
                  <a:pt x="227254" y="155912"/>
                </a:lnTo>
                <a:lnTo>
                  <a:pt x="257268" y="179362"/>
                </a:lnTo>
                <a:lnTo>
                  <a:pt x="259472" y="194246"/>
                </a:lnTo>
                <a:lnTo>
                  <a:pt x="260151" y="211048"/>
                </a:lnTo>
                <a:lnTo>
                  <a:pt x="263501" y="225862"/>
                </a:lnTo>
                <a:lnTo>
                  <a:pt x="273778" y="235038"/>
                </a:lnTo>
                <a:lnTo>
                  <a:pt x="289302" y="228682"/>
                </a:lnTo>
                <a:lnTo>
                  <a:pt x="323730" y="224269"/>
                </a:lnTo>
                <a:lnTo>
                  <a:pt x="334312" y="220268"/>
                </a:lnTo>
                <a:lnTo>
                  <a:pt x="272635" y="220268"/>
                </a:lnTo>
                <a:lnTo>
                  <a:pt x="271297" y="188828"/>
                </a:lnTo>
                <a:lnTo>
                  <a:pt x="284779" y="169506"/>
                </a:lnTo>
                <a:lnTo>
                  <a:pt x="265269" y="169506"/>
                </a:lnTo>
                <a:lnTo>
                  <a:pt x="250459" y="161769"/>
                </a:lnTo>
                <a:lnTo>
                  <a:pt x="235567" y="153282"/>
                </a:lnTo>
                <a:lnTo>
                  <a:pt x="224551" y="146167"/>
                </a:lnTo>
                <a:close/>
              </a:path>
              <a:path w="399415" h="235585">
                <a:moveTo>
                  <a:pt x="334865" y="211048"/>
                </a:moveTo>
                <a:lnTo>
                  <a:pt x="330674" y="212585"/>
                </a:lnTo>
                <a:lnTo>
                  <a:pt x="316730" y="215989"/>
                </a:lnTo>
                <a:lnTo>
                  <a:pt x="302464" y="217693"/>
                </a:lnTo>
                <a:lnTo>
                  <a:pt x="287793" y="218764"/>
                </a:lnTo>
                <a:lnTo>
                  <a:pt x="272635" y="220268"/>
                </a:lnTo>
                <a:lnTo>
                  <a:pt x="334312" y="220268"/>
                </a:lnTo>
                <a:lnTo>
                  <a:pt x="339183" y="218427"/>
                </a:lnTo>
                <a:lnTo>
                  <a:pt x="336135" y="211963"/>
                </a:lnTo>
                <a:lnTo>
                  <a:pt x="334865" y="211048"/>
                </a:lnTo>
                <a:close/>
              </a:path>
              <a:path w="399415" h="235585">
                <a:moveTo>
                  <a:pt x="84626" y="142146"/>
                </a:moveTo>
                <a:lnTo>
                  <a:pt x="46315" y="142146"/>
                </a:lnTo>
                <a:lnTo>
                  <a:pt x="61688" y="142748"/>
                </a:lnTo>
                <a:lnTo>
                  <a:pt x="78931" y="148670"/>
                </a:lnTo>
                <a:lnTo>
                  <a:pt x="95327" y="155092"/>
                </a:lnTo>
                <a:lnTo>
                  <a:pt x="111605" y="162607"/>
                </a:lnTo>
                <a:lnTo>
                  <a:pt x="127347" y="171361"/>
                </a:lnTo>
                <a:lnTo>
                  <a:pt x="132554" y="175361"/>
                </a:lnTo>
                <a:lnTo>
                  <a:pt x="136872" y="175666"/>
                </a:lnTo>
                <a:lnTo>
                  <a:pt x="141190" y="171361"/>
                </a:lnTo>
                <a:lnTo>
                  <a:pt x="159721" y="159664"/>
                </a:lnTo>
                <a:lnTo>
                  <a:pt x="140301" y="159664"/>
                </a:lnTo>
                <a:lnTo>
                  <a:pt x="119481" y="157337"/>
                </a:lnTo>
                <a:lnTo>
                  <a:pt x="97946" y="148666"/>
                </a:lnTo>
                <a:lnTo>
                  <a:pt x="84626" y="142146"/>
                </a:lnTo>
                <a:close/>
              </a:path>
              <a:path w="399415" h="235585">
                <a:moveTo>
                  <a:pt x="279010" y="9537"/>
                </a:moveTo>
                <a:lnTo>
                  <a:pt x="256887" y="9537"/>
                </a:lnTo>
                <a:lnTo>
                  <a:pt x="272317" y="17987"/>
                </a:lnTo>
                <a:lnTo>
                  <a:pt x="286419" y="27999"/>
                </a:lnTo>
                <a:lnTo>
                  <a:pt x="300035" y="38696"/>
                </a:lnTo>
                <a:lnTo>
                  <a:pt x="314030" y="49220"/>
                </a:lnTo>
                <a:lnTo>
                  <a:pt x="313158" y="69189"/>
                </a:lnTo>
                <a:lnTo>
                  <a:pt x="312433" y="88982"/>
                </a:lnTo>
                <a:lnTo>
                  <a:pt x="312681" y="105219"/>
                </a:lnTo>
                <a:lnTo>
                  <a:pt x="312773" y="109016"/>
                </a:lnTo>
                <a:lnTo>
                  <a:pt x="314926" y="128282"/>
                </a:lnTo>
                <a:lnTo>
                  <a:pt x="304809" y="139226"/>
                </a:lnTo>
                <a:lnTo>
                  <a:pt x="293754" y="149245"/>
                </a:lnTo>
                <a:lnTo>
                  <a:pt x="281100" y="158913"/>
                </a:lnTo>
                <a:lnTo>
                  <a:pt x="265269" y="169506"/>
                </a:lnTo>
                <a:lnTo>
                  <a:pt x="284779" y="169506"/>
                </a:lnTo>
                <a:lnTo>
                  <a:pt x="286414" y="167163"/>
                </a:lnTo>
                <a:lnTo>
                  <a:pt x="308675" y="148670"/>
                </a:lnTo>
                <a:lnTo>
                  <a:pt x="328769" y="126746"/>
                </a:lnTo>
                <a:lnTo>
                  <a:pt x="324957" y="108318"/>
                </a:lnTo>
                <a:lnTo>
                  <a:pt x="323228" y="89141"/>
                </a:lnTo>
                <a:lnTo>
                  <a:pt x="324429" y="70078"/>
                </a:lnTo>
                <a:lnTo>
                  <a:pt x="329404" y="51993"/>
                </a:lnTo>
                <a:lnTo>
                  <a:pt x="341042" y="51375"/>
                </a:lnTo>
                <a:lnTo>
                  <a:pt x="352883" y="51220"/>
                </a:lnTo>
                <a:lnTo>
                  <a:pt x="364033" y="49220"/>
                </a:lnTo>
                <a:lnTo>
                  <a:pt x="373600" y="43065"/>
                </a:lnTo>
                <a:lnTo>
                  <a:pt x="374934" y="41529"/>
                </a:lnTo>
                <a:lnTo>
                  <a:pt x="348073" y="41529"/>
                </a:lnTo>
                <a:lnTo>
                  <a:pt x="324955" y="40665"/>
                </a:lnTo>
                <a:lnTo>
                  <a:pt x="304480" y="29765"/>
                </a:lnTo>
                <a:lnTo>
                  <a:pt x="285386" y="14364"/>
                </a:lnTo>
                <a:lnTo>
                  <a:pt x="279010" y="9537"/>
                </a:lnTo>
                <a:close/>
              </a:path>
              <a:path w="399415" h="235585">
                <a:moveTo>
                  <a:pt x="87088" y="2159"/>
                </a:moveTo>
                <a:lnTo>
                  <a:pt x="52350" y="43172"/>
                </a:lnTo>
                <a:lnTo>
                  <a:pt x="39368" y="64490"/>
                </a:lnTo>
                <a:lnTo>
                  <a:pt x="38689" y="78529"/>
                </a:lnTo>
                <a:lnTo>
                  <a:pt x="40856" y="97707"/>
                </a:lnTo>
                <a:lnTo>
                  <a:pt x="36415" y="134442"/>
                </a:lnTo>
                <a:lnTo>
                  <a:pt x="26419" y="140934"/>
                </a:lnTo>
                <a:lnTo>
                  <a:pt x="10935" y="149936"/>
                </a:lnTo>
                <a:lnTo>
                  <a:pt x="0" y="158880"/>
                </a:lnTo>
                <a:lnTo>
                  <a:pt x="3649" y="165201"/>
                </a:lnTo>
                <a:lnTo>
                  <a:pt x="18093" y="158708"/>
                </a:lnTo>
                <a:lnTo>
                  <a:pt x="32049" y="149245"/>
                </a:lnTo>
                <a:lnTo>
                  <a:pt x="46315" y="142146"/>
                </a:lnTo>
                <a:lnTo>
                  <a:pt x="84626" y="142146"/>
                </a:lnTo>
                <a:lnTo>
                  <a:pt x="76221" y="138033"/>
                </a:lnTo>
                <a:lnTo>
                  <a:pt x="54830" y="129819"/>
                </a:lnTo>
                <a:lnTo>
                  <a:pt x="50383" y="93669"/>
                </a:lnTo>
                <a:lnTo>
                  <a:pt x="55544" y="63952"/>
                </a:lnTo>
                <a:lnTo>
                  <a:pt x="70635" y="37638"/>
                </a:lnTo>
                <a:lnTo>
                  <a:pt x="95978" y="11696"/>
                </a:lnTo>
                <a:lnTo>
                  <a:pt x="124726" y="11696"/>
                </a:lnTo>
                <a:lnTo>
                  <a:pt x="116129" y="8505"/>
                </a:lnTo>
                <a:lnTo>
                  <a:pt x="87088" y="2159"/>
                </a:lnTo>
                <a:close/>
              </a:path>
              <a:path w="399415" h="235585">
                <a:moveTo>
                  <a:pt x="124726" y="11696"/>
                </a:moveTo>
                <a:lnTo>
                  <a:pt x="95978" y="11696"/>
                </a:lnTo>
                <a:lnTo>
                  <a:pt x="120699" y="21097"/>
                </a:lnTo>
                <a:lnTo>
                  <a:pt x="147826" y="28997"/>
                </a:lnTo>
                <a:lnTo>
                  <a:pt x="172523" y="39550"/>
                </a:lnTo>
                <a:lnTo>
                  <a:pt x="189958" y="56908"/>
                </a:lnTo>
                <a:lnTo>
                  <a:pt x="193199" y="97707"/>
                </a:lnTo>
                <a:lnTo>
                  <a:pt x="192561" y="122707"/>
                </a:lnTo>
                <a:lnTo>
                  <a:pt x="178206" y="140537"/>
                </a:lnTo>
                <a:lnTo>
                  <a:pt x="140301" y="159664"/>
                </a:lnTo>
                <a:lnTo>
                  <a:pt x="159721" y="159664"/>
                </a:lnTo>
                <a:lnTo>
                  <a:pt x="173418" y="151019"/>
                </a:lnTo>
                <a:lnTo>
                  <a:pt x="200705" y="146167"/>
                </a:lnTo>
                <a:lnTo>
                  <a:pt x="224551" y="146167"/>
                </a:lnTo>
                <a:lnTo>
                  <a:pt x="221174" y="143985"/>
                </a:lnTo>
                <a:lnTo>
                  <a:pt x="207865" y="133819"/>
                </a:lnTo>
                <a:lnTo>
                  <a:pt x="237864" y="133819"/>
                </a:lnTo>
                <a:lnTo>
                  <a:pt x="234154" y="131051"/>
                </a:lnTo>
                <a:lnTo>
                  <a:pt x="227163" y="126135"/>
                </a:lnTo>
                <a:lnTo>
                  <a:pt x="221851" y="123785"/>
                </a:lnTo>
                <a:lnTo>
                  <a:pt x="220618" y="123672"/>
                </a:lnTo>
                <a:lnTo>
                  <a:pt x="206214" y="123672"/>
                </a:lnTo>
                <a:lnTo>
                  <a:pt x="200469" y="82607"/>
                </a:lnTo>
                <a:lnTo>
                  <a:pt x="205214" y="55184"/>
                </a:lnTo>
                <a:lnTo>
                  <a:pt x="217496" y="40297"/>
                </a:lnTo>
                <a:lnTo>
                  <a:pt x="199229" y="40297"/>
                </a:lnTo>
                <a:lnTo>
                  <a:pt x="171259" y="30314"/>
                </a:lnTo>
                <a:lnTo>
                  <a:pt x="143873" y="18803"/>
                </a:lnTo>
                <a:lnTo>
                  <a:pt x="124726" y="11696"/>
                </a:lnTo>
                <a:close/>
              </a:path>
              <a:path w="399415" h="235585">
                <a:moveTo>
                  <a:pt x="237864" y="133819"/>
                </a:moveTo>
                <a:lnTo>
                  <a:pt x="207865" y="133819"/>
                </a:lnTo>
                <a:lnTo>
                  <a:pt x="218233" y="133978"/>
                </a:lnTo>
                <a:lnTo>
                  <a:pt x="230390" y="140934"/>
                </a:lnTo>
                <a:lnTo>
                  <a:pt x="245060" y="149245"/>
                </a:lnTo>
                <a:lnTo>
                  <a:pt x="256639" y="155756"/>
                </a:lnTo>
                <a:lnTo>
                  <a:pt x="271365" y="157822"/>
                </a:lnTo>
                <a:lnTo>
                  <a:pt x="266872" y="149182"/>
                </a:lnTo>
                <a:lnTo>
                  <a:pt x="256093" y="143398"/>
                </a:lnTo>
                <a:lnTo>
                  <a:pt x="243647" y="138134"/>
                </a:lnTo>
                <a:lnTo>
                  <a:pt x="237864" y="133819"/>
                </a:lnTo>
                <a:close/>
              </a:path>
              <a:path w="399415" h="235585">
                <a:moveTo>
                  <a:pt x="76265" y="117442"/>
                </a:moveTo>
                <a:lnTo>
                  <a:pt x="66006" y="118135"/>
                </a:lnTo>
                <a:lnTo>
                  <a:pt x="74517" y="128192"/>
                </a:lnTo>
                <a:lnTo>
                  <a:pt x="93136" y="137672"/>
                </a:lnTo>
                <a:lnTo>
                  <a:pt x="114065" y="145997"/>
                </a:lnTo>
                <a:lnTo>
                  <a:pt x="129506" y="152590"/>
                </a:lnTo>
                <a:lnTo>
                  <a:pt x="133629" y="146514"/>
                </a:lnTo>
                <a:lnTo>
                  <a:pt x="126394" y="140898"/>
                </a:lnTo>
                <a:lnTo>
                  <a:pt x="114968" y="135975"/>
                </a:lnTo>
                <a:lnTo>
                  <a:pt x="106519" y="131978"/>
                </a:lnTo>
                <a:lnTo>
                  <a:pt x="96545" y="127477"/>
                </a:lnTo>
                <a:lnTo>
                  <a:pt x="86453" y="121594"/>
                </a:lnTo>
                <a:lnTo>
                  <a:pt x="76265" y="117442"/>
                </a:lnTo>
                <a:close/>
              </a:path>
              <a:path w="399415" h="235585">
                <a:moveTo>
                  <a:pt x="174337" y="52603"/>
                </a:moveTo>
                <a:lnTo>
                  <a:pt x="172894" y="70078"/>
                </a:lnTo>
                <a:lnTo>
                  <a:pt x="171495" y="96445"/>
                </a:lnTo>
                <a:lnTo>
                  <a:pt x="174140" y="118884"/>
                </a:lnTo>
                <a:lnTo>
                  <a:pt x="184751" y="125514"/>
                </a:lnTo>
                <a:lnTo>
                  <a:pt x="183624" y="107070"/>
                </a:lnTo>
                <a:lnTo>
                  <a:pt x="185735" y="82715"/>
                </a:lnTo>
                <a:lnTo>
                  <a:pt x="184751" y="61531"/>
                </a:lnTo>
                <a:lnTo>
                  <a:pt x="174337" y="52603"/>
                </a:lnTo>
                <a:close/>
              </a:path>
              <a:path w="399415" h="235585">
                <a:moveTo>
                  <a:pt x="215705" y="123223"/>
                </a:moveTo>
                <a:lnTo>
                  <a:pt x="206214" y="123672"/>
                </a:lnTo>
                <a:lnTo>
                  <a:pt x="220618" y="123672"/>
                </a:lnTo>
                <a:lnTo>
                  <a:pt x="215705" y="123223"/>
                </a:lnTo>
                <a:close/>
              </a:path>
              <a:path w="399415" h="235585">
                <a:moveTo>
                  <a:pt x="214850" y="58762"/>
                </a:moveTo>
                <a:lnTo>
                  <a:pt x="207394" y="62551"/>
                </a:lnTo>
                <a:lnTo>
                  <a:pt x="207595" y="77296"/>
                </a:lnTo>
                <a:lnTo>
                  <a:pt x="210724" y="94926"/>
                </a:lnTo>
                <a:lnTo>
                  <a:pt x="212056" y="107365"/>
                </a:lnTo>
                <a:lnTo>
                  <a:pt x="215957" y="112570"/>
                </a:lnTo>
                <a:lnTo>
                  <a:pt x="220120" y="112293"/>
                </a:lnTo>
                <a:lnTo>
                  <a:pt x="222950" y="109016"/>
                </a:lnTo>
                <a:lnTo>
                  <a:pt x="222851" y="105219"/>
                </a:lnTo>
                <a:lnTo>
                  <a:pt x="221243" y="92851"/>
                </a:lnTo>
                <a:lnTo>
                  <a:pt x="220470" y="80833"/>
                </a:lnTo>
                <a:lnTo>
                  <a:pt x="218886" y="69395"/>
                </a:lnTo>
                <a:lnTo>
                  <a:pt x="214850" y="58762"/>
                </a:lnTo>
                <a:close/>
              </a:path>
              <a:path w="399415" h="235585">
                <a:moveTo>
                  <a:pt x="95724" y="21539"/>
                </a:moveTo>
                <a:lnTo>
                  <a:pt x="71578" y="46458"/>
                </a:lnTo>
                <a:lnTo>
                  <a:pt x="62523" y="60735"/>
                </a:lnTo>
                <a:lnTo>
                  <a:pt x="65625" y="72301"/>
                </a:lnTo>
                <a:lnTo>
                  <a:pt x="76418" y="59954"/>
                </a:lnTo>
                <a:lnTo>
                  <a:pt x="92533" y="42995"/>
                </a:lnTo>
                <a:lnTo>
                  <a:pt x="102715" y="27995"/>
                </a:lnTo>
                <a:lnTo>
                  <a:pt x="95724" y="21539"/>
                </a:lnTo>
                <a:close/>
              </a:path>
              <a:path w="399415" h="235585">
                <a:moveTo>
                  <a:pt x="399127" y="6464"/>
                </a:moveTo>
                <a:lnTo>
                  <a:pt x="386131" y="12807"/>
                </a:lnTo>
                <a:lnTo>
                  <a:pt x="374981" y="24920"/>
                </a:lnTo>
                <a:lnTo>
                  <a:pt x="363140" y="36571"/>
                </a:lnTo>
                <a:lnTo>
                  <a:pt x="348073" y="41529"/>
                </a:lnTo>
                <a:lnTo>
                  <a:pt x="374934" y="41529"/>
                </a:lnTo>
                <a:lnTo>
                  <a:pt x="380928" y="34624"/>
                </a:lnTo>
                <a:lnTo>
                  <a:pt x="390697" y="25574"/>
                </a:lnTo>
                <a:lnTo>
                  <a:pt x="398299" y="16119"/>
                </a:lnTo>
                <a:lnTo>
                  <a:pt x="399127" y="6464"/>
                </a:lnTo>
                <a:close/>
              </a:path>
              <a:path w="399415" h="235585">
                <a:moveTo>
                  <a:pt x="266412" y="0"/>
                </a:moveTo>
                <a:lnTo>
                  <a:pt x="248288" y="1279"/>
                </a:lnTo>
                <a:lnTo>
                  <a:pt x="231344" y="13000"/>
                </a:lnTo>
                <a:lnTo>
                  <a:pt x="215137" y="28294"/>
                </a:lnTo>
                <a:lnTo>
                  <a:pt x="199229" y="40297"/>
                </a:lnTo>
                <a:lnTo>
                  <a:pt x="217496" y="40297"/>
                </a:lnTo>
                <a:lnTo>
                  <a:pt x="223127" y="33472"/>
                </a:lnTo>
                <a:lnTo>
                  <a:pt x="256887" y="9537"/>
                </a:lnTo>
                <a:lnTo>
                  <a:pt x="279010" y="9537"/>
                </a:lnTo>
                <a:lnTo>
                  <a:pt x="266412" y="0"/>
                </a:lnTo>
                <a:close/>
              </a:path>
            </a:pathLst>
          </a:custGeom>
          <a:solidFill>
            <a:srgbClr val="2F475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6" name="object 1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716793" y="4423333"/>
            <a:ext cx="2022842" cy="720165"/>
          </a:xfrm>
          <a:prstGeom prst="rect">
            <a:avLst/>
          </a:prstGeom>
        </p:spPr>
      </p:pic>
      <p:sp>
        <p:nvSpPr>
          <p:cNvPr id="17" name="object 17"/>
          <p:cNvSpPr/>
          <p:nvPr/>
        </p:nvSpPr>
        <p:spPr>
          <a:xfrm>
            <a:off x="4203319" y="4700727"/>
            <a:ext cx="355600" cy="354965"/>
          </a:xfrm>
          <a:custGeom>
            <a:avLst/>
            <a:gdLst/>
            <a:ahLst/>
            <a:cxnLst/>
            <a:rect l="l" t="t" r="r" b="b"/>
            <a:pathLst>
              <a:path w="355600" h="354964">
                <a:moveTo>
                  <a:pt x="289686" y="0"/>
                </a:moveTo>
                <a:lnTo>
                  <a:pt x="254840" y="38475"/>
                </a:lnTo>
                <a:lnTo>
                  <a:pt x="218920" y="75948"/>
                </a:lnTo>
                <a:lnTo>
                  <a:pt x="182267" y="112749"/>
                </a:lnTo>
                <a:lnTo>
                  <a:pt x="108134" y="185651"/>
                </a:lnTo>
                <a:lnTo>
                  <a:pt x="71338" y="222411"/>
                </a:lnTo>
                <a:lnTo>
                  <a:pt x="35179" y="259816"/>
                </a:lnTo>
                <a:lnTo>
                  <a:pt x="0" y="298195"/>
                </a:lnTo>
                <a:lnTo>
                  <a:pt x="12938" y="313348"/>
                </a:lnTo>
                <a:lnTo>
                  <a:pt x="28924" y="333033"/>
                </a:lnTo>
                <a:lnTo>
                  <a:pt x="45719" y="349449"/>
                </a:lnTo>
                <a:lnTo>
                  <a:pt x="61086" y="354796"/>
                </a:lnTo>
                <a:lnTo>
                  <a:pt x="73363" y="342541"/>
                </a:lnTo>
                <a:lnTo>
                  <a:pt x="56768" y="342541"/>
                </a:lnTo>
                <a:lnTo>
                  <a:pt x="44932" y="332900"/>
                </a:lnTo>
                <a:lnTo>
                  <a:pt x="30464" y="320300"/>
                </a:lnTo>
                <a:lnTo>
                  <a:pt x="19210" y="306621"/>
                </a:lnTo>
                <a:lnTo>
                  <a:pt x="17017" y="293738"/>
                </a:lnTo>
                <a:lnTo>
                  <a:pt x="39939" y="265633"/>
                </a:lnTo>
                <a:lnTo>
                  <a:pt x="64754" y="239215"/>
                </a:lnTo>
                <a:lnTo>
                  <a:pt x="90687" y="213805"/>
                </a:lnTo>
                <a:lnTo>
                  <a:pt x="116966" y="188721"/>
                </a:lnTo>
                <a:lnTo>
                  <a:pt x="173847" y="130454"/>
                </a:lnTo>
                <a:lnTo>
                  <a:pt x="187532" y="116487"/>
                </a:lnTo>
                <a:lnTo>
                  <a:pt x="223494" y="80732"/>
                </a:lnTo>
                <a:lnTo>
                  <a:pt x="259950" y="46130"/>
                </a:lnTo>
                <a:lnTo>
                  <a:pt x="297433" y="12890"/>
                </a:lnTo>
                <a:lnTo>
                  <a:pt x="312989" y="12890"/>
                </a:lnTo>
                <a:lnTo>
                  <a:pt x="306504" y="7327"/>
                </a:lnTo>
                <a:lnTo>
                  <a:pt x="289686" y="0"/>
                </a:lnTo>
                <a:close/>
              </a:path>
              <a:path w="355600" h="354964">
                <a:moveTo>
                  <a:pt x="53339" y="304368"/>
                </a:moveTo>
                <a:lnTo>
                  <a:pt x="47192" y="308886"/>
                </a:lnTo>
                <a:lnTo>
                  <a:pt x="51879" y="315936"/>
                </a:lnTo>
                <a:lnTo>
                  <a:pt x="60662" y="323673"/>
                </a:lnTo>
                <a:lnTo>
                  <a:pt x="66801" y="330255"/>
                </a:lnTo>
                <a:lnTo>
                  <a:pt x="66420" y="337215"/>
                </a:lnTo>
                <a:lnTo>
                  <a:pt x="60832" y="338856"/>
                </a:lnTo>
                <a:lnTo>
                  <a:pt x="56768" y="342541"/>
                </a:lnTo>
                <a:lnTo>
                  <a:pt x="73363" y="342541"/>
                </a:lnTo>
                <a:lnTo>
                  <a:pt x="93186" y="322753"/>
                </a:lnTo>
                <a:lnTo>
                  <a:pt x="78503" y="322753"/>
                </a:lnTo>
                <a:lnTo>
                  <a:pt x="70691" y="318672"/>
                </a:lnTo>
                <a:lnTo>
                  <a:pt x="61092" y="309861"/>
                </a:lnTo>
                <a:lnTo>
                  <a:pt x="53339" y="304368"/>
                </a:lnTo>
                <a:close/>
              </a:path>
              <a:path w="355600" h="354964">
                <a:moveTo>
                  <a:pt x="82550" y="303898"/>
                </a:moveTo>
                <a:lnTo>
                  <a:pt x="78612" y="304101"/>
                </a:lnTo>
                <a:lnTo>
                  <a:pt x="75564" y="308940"/>
                </a:lnTo>
                <a:lnTo>
                  <a:pt x="79755" y="310934"/>
                </a:lnTo>
                <a:lnTo>
                  <a:pt x="80898" y="314058"/>
                </a:lnTo>
                <a:lnTo>
                  <a:pt x="78503" y="322753"/>
                </a:lnTo>
                <a:lnTo>
                  <a:pt x="93186" y="322753"/>
                </a:lnTo>
                <a:lnTo>
                  <a:pt x="107607" y="308216"/>
                </a:lnTo>
                <a:lnTo>
                  <a:pt x="89280" y="308216"/>
                </a:lnTo>
                <a:lnTo>
                  <a:pt x="86105" y="306501"/>
                </a:lnTo>
                <a:lnTo>
                  <a:pt x="82550" y="303898"/>
                </a:lnTo>
                <a:close/>
              </a:path>
              <a:path w="355600" h="354964">
                <a:moveTo>
                  <a:pt x="91947" y="291795"/>
                </a:moveTo>
                <a:lnTo>
                  <a:pt x="90852" y="296221"/>
                </a:lnTo>
                <a:lnTo>
                  <a:pt x="93852" y="301339"/>
                </a:lnTo>
                <a:lnTo>
                  <a:pt x="95234" y="305789"/>
                </a:lnTo>
                <a:lnTo>
                  <a:pt x="89280" y="308216"/>
                </a:lnTo>
                <a:lnTo>
                  <a:pt x="107607" y="308216"/>
                </a:lnTo>
                <a:lnTo>
                  <a:pt x="121391" y="294301"/>
                </a:lnTo>
                <a:lnTo>
                  <a:pt x="104568" y="294301"/>
                </a:lnTo>
                <a:lnTo>
                  <a:pt x="98478" y="294134"/>
                </a:lnTo>
                <a:lnTo>
                  <a:pt x="91947" y="291795"/>
                </a:lnTo>
                <a:close/>
              </a:path>
              <a:path w="355600" h="354964">
                <a:moveTo>
                  <a:pt x="106171" y="281266"/>
                </a:moveTo>
                <a:lnTo>
                  <a:pt x="105790" y="282778"/>
                </a:lnTo>
                <a:lnTo>
                  <a:pt x="105155" y="283832"/>
                </a:lnTo>
                <a:lnTo>
                  <a:pt x="105282" y="284492"/>
                </a:lnTo>
                <a:lnTo>
                  <a:pt x="107682" y="291389"/>
                </a:lnTo>
                <a:lnTo>
                  <a:pt x="104568" y="294301"/>
                </a:lnTo>
                <a:lnTo>
                  <a:pt x="121391" y="294301"/>
                </a:lnTo>
                <a:lnTo>
                  <a:pt x="128523" y="287102"/>
                </a:lnTo>
                <a:lnTo>
                  <a:pt x="130171" y="285483"/>
                </a:lnTo>
                <a:lnTo>
                  <a:pt x="122300" y="285483"/>
                </a:lnTo>
                <a:lnTo>
                  <a:pt x="113156" y="281673"/>
                </a:lnTo>
                <a:lnTo>
                  <a:pt x="106171" y="281266"/>
                </a:lnTo>
                <a:close/>
              </a:path>
              <a:path w="355600" h="354964">
                <a:moveTo>
                  <a:pt x="111045" y="249964"/>
                </a:moveTo>
                <a:lnTo>
                  <a:pt x="112067" y="257574"/>
                </a:lnTo>
                <a:lnTo>
                  <a:pt x="124078" y="273151"/>
                </a:lnTo>
                <a:lnTo>
                  <a:pt x="122300" y="285483"/>
                </a:lnTo>
                <a:lnTo>
                  <a:pt x="130171" y="285483"/>
                </a:lnTo>
                <a:lnTo>
                  <a:pt x="151474" y="264553"/>
                </a:lnTo>
                <a:lnTo>
                  <a:pt x="133730" y="264553"/>
                </a:lnTo>
                <a:lnTo>
                  <a:pt x="118953" y="251798"/>
                </a:lnTo>
                <a:lnTo>
                  <a:pt x="111045" y="249964"/>
                </a:lnTo>
                <a:close/>
              </a:path>
              <a:path w="355600" h="354964">
                <a:moveTo>
                  <a:pt x="144906" y="237816"/>
                </a:moveTo>
                <a:lnTo>
                  <a:pt x="141477" y="240779"/>
                </a:lnTo>
                <a:lnTo>
                  <a:pt x="143636" y="243738"/>
                </a:lnTo>
                <a:lnTo>
                  <a:pt x="146176" y="246938"/>
                </a:lnTo>
                <a:lnTo>
                  <a:pt x="148970" y="250596"/>
                </a:lnTo>
                <a:lnTo>
                  <a:pt x="145795" y="256743"/>
                </a:lnTo>
                <a:lnTo>
                  <a:pt x="140080" y="260553"/>
                </a:lnTo>
                <a:lnTo>
                  <a:pt x="133730" y="264553"/>
                </a:lnTo>
                <a:lnTo>
                  <a:pt x="151474" y="264553"/>
                </a:lnTo>
                <a:lnTo>
                  <a:pt x="162599" y="253622"/>
                </a:lnTo>
                <a:lnTo>
                  <a:pt x="177050" y="240320"/>
                </a:lnTo>
                <a:lnTo>
                  <a:pt x="153050" y="240320"/>
                </a:lnTo>
                <a:lnTo>
                  <a:pt x="148812" y="238669"/>
                </a:lnTo>
                <a:lnTo>
                  <a:pt x="144906" y="237816"/>
                </a:lnTo>
                <a:close/>
              </a:path>
              <a:path w="355600" h="354964">
                <a:moveTo>
                  <a:pt x="160146" y="226593"/>
                </a:moveTo>
                <a:lnTo>
                  <a:pt x="154050" y="227545"/>
                </a:lnTo>
                <a:lnTo>
                  <a:pt x="148208" y="230695"/>
                </a:lnTo>
                <a:lnTo>
                  <a:pt x="155447" y="236143"/>
                </a:lnTo>
                <a:lnTo>
                  <a:pt x="157479" y="239750"/>
                </a:lnTo>
                <a:lnTo>
                  <a:pt x="153050" y="240320"/>
                </a:lnTo>
                <a:lnTo>
                  <a:pt x="177050" y="240320"/>
                </a:lnTo>
                <a:lnTo>
                  <a:pt x="182014" y="235750"/>
                </a:lnTo>
                <a:lnTo>
                  <a:pt x="163829" y="235750"/>
                </a:lnTo>
                <a:lnTo>
                  <a:pt x="160146" y="226593"/>
                </a:lnTo>
                <a:close/>
              </a:path>
              <a:path w="355600" h="354964">
                <a:moveTo>
                  <a:pt x="166496" y="219328"/>
                </a:moveTo>
                <a:lnTo>
                  <a:pt x="164210" y="225513"/>
                </a:lnTo>
                <a:lnTo>
                  <a:pt x="172211" y="227075"/>
                </a:lnTo>
                <a:lnTo>
                  <a:pt x="170560" y="232219"/>
                </a:lnTo>
                <a:lnTo>
                  <a:pt x="163829" y="235750"/>
                </a:lnTo>
                <a:lnTo>
                  <a:pt x="182014" y="235750"/>
                </a:lnTo>
                <a:lnTo>
                  <a:pt x="195865" y="222999"/>
                </a:lnTo>
                <a:lnTo>
                  <a:pt x="180847" y="222999"/>
                </a:lnTo>
                <a:lnTo>
                  <a:pt x="176656" y="221881"/>
                </a:lnTo>
                <a:lnTo>
                  <a:pt x="171830" y="220725"/>
                </a:lnTo>
                <a:lnTo>
                  <a:pt x="166496" y="219328"/>
                </a:lnTo>
                <a:close/>
              </a:path>
              <a:path w="355600" h="354964">
                <a:moveTo>
                  <a:pt x="174497" y="189890"/>
                </a:moveTo>
                <a:lnTo>
                  <a:pt x="179383" y="198848"/>
                </a:lnTo>
                <a:lnTo>
                  <a:pt x="187102" y="206173"/>
                </a:lnTo>
                <a:lnTo>
                  <a:pt x="190107" y="213634"/>
                </a:lnTo>
                <a:lnTo>
                  <a:pt x="180847" y="222999"/>
                </a:lnTo>
                <a:lnTo>
                  <a:pt x="195865" y="222999"/>
                </a:lnTo>
                <a:lnTo>
                  <a:pt x="197865" y="221157"/>
                </a:lnTo>
                <a:lnTo>
                  <a:pt x="216519" y="204738"/>
                </a:lnTo>
                <a:lnTo>
                  <a:pt x="203305" y="204738"/>
                </a:lnTo>
                <a:lnTo>
                  <a:pt x="194071" y="199793"/>
                </a:lnTo>
                <a:lnTo>
                  <a:pt x="184100" y="191242"/>
                </a:lnTo>
                <a:lnTo>
                  <a:pt x="174497" y="189890"/>
                </a:lnTo>
                <a:close/>
              </a:path>
              <a:path w="355600" h="354964">
                <a:moveTo>
                  <a:pt x="206120" y="183667"/>
                </a:moveTo>
                <a:lnTo>
                  <a:pt x="205485" y="184276"/>
                </a:lnTo>
                <a:lnTo>
                  <a:pt x="204723" y="185331"/>
                </a:lnTo>
                <a:lnTo>
                  <a:pt x="203961" y="185940"/>
                </a:lnTo>
                <a:lnTo>
                  <a:pt x="205612" y="189522"/>
                </a:lnTo>
                <a:lnTo>
                  <a:pt x="208152" y="192951"/>
                </a:lnTo>
                <a:lnTo>
                  <a:pt x="210692" y="195275"/>
                </a:lnTo>
                <a:lnTo>
                  <a:pt x="203305" y="204738"/>
                </a:lnTo>
                <a:lnTo>
                  <a:pt x="216519" y="204738"/>
                </a:lnTo>
                <a:lnTo>
                  <a:pt x="235724" y="187834"/>
                </a:lnTo>
                <a:lnTo>
                  <a:pt x="219106" y="187834"/>
                </a:lnTo>
                <a:lnTo>
                  <a:pt x="212030" y="186873"/>
                </a:lnTo>
                <a:lnTo>
                  <a:pt x="206120" y="183667"/>
                </a:lnTo>
                <a:close/>
              </a:path>
              <a:path w="355600" h="354964">
                <a:moveTo>
                  <a:pt x="219709" y="171145"/>
                </a:moveTo>
                <a:lnTo>
                  <a:pt x="217931" y="176060"/>
                </a:lnTo>
                <a:lnTo>
                  <a:pt x="221614" y="176923"/>
                </a:lnTo>
                <a:lnTo>
                  <a:pt x="223138" y="179209"/>
                </a:lnTo>
                <a:lnTo>
                  <a:pt x="223778" y="184276"/>
                </a:lnTo>
                <a:lnTo>
                  <a:pt x="223828" y="185651"/>
                </a:lnTo>
                <a:lnTo>
                  <a:pt x="219106" y="187834"/>
                </a:lnTo>
                <a:lnTo>
                  <a:pt x="235724" y="187834"/>
                </a:lnTo>
                <a:lnTo>
                  <a:pt x="238978" y="184970"/>
                </a:lnTo>
                <a:lnTo>
                  <a:pt x="250747" y="173767"/>
                </a:lnTo>
                <a:lnTo>
                  <a:pt x="230981" y="173767"/>
                </a:lnTo>
                <a:lnTo>
                  <a:pt x="225774" y="172377"/>
                </a:lnTo>
                <a:lnTo>
                  <a:pt x="219709" y="171145"/>
                </a:lnTo>
                <a:close/>
              </a:path>
              <a:path w="355600" h="354964">
                <a:moveTo>
                  <a:pt x="233806" y="153644"/>
                </a:moveTo>
                <a:lnTo>
                  <a:pt x="232155" y="160959"/>
                </a:lnTo>
                <a:lnTo>
                  <a:pt x="238505" y="163080"/>
                </a:lnTo>
                <a:lnTo>
                  <a:pt x="239775" y="167741"/>
                </a:lnTo>
                <a:lnTo>
                  <a:pt x="235569" y="172995"/>
                </a:lnTo>
                <a:lnTo>
                  <a:pt x="230981" y="173767"/>
                </a:lnTo>
                <a:lnTo>
                  <a:pt x="250747" y="173767"/>
                </a:lnTo>
                <a:lnTo>
                  <a:pt x="263775" y="161366"/>
                </a:lnTo>
                <a:lnTo>
                  <a:pt x="250189" y="161366"/>
                </a:lnTo>
                <a:lnTo>
                  <a:pt x="245363" y="159105"/>
                </a:lnTo>
                <a:lnTo>
                  <a:pt x="239775" y="156603"/>
                </a:lnTo>
                <a:lnTo>
                  <a:pt x="233806" y="153644"/>
                </a:lnTo>
                <a:close/>
              </a:path>
              <a:path w="355600" h="354964">
                <a:moveTo>
                  <a:pt x="236727" y="130454"/>
                </a:moveTo>
                <a:lnTo>
                  <a:pt x="240456" y="139061"/>
                </a:lnTo>
                <a:lnTo>
                  <a:pt x="249697" y="145619"/>
                </a:lnTo>
                <a:lnTo>
                  <a:pt x="255819" y="152323"/>
                </a:lnTo>
                <a:lnTo>
                  <a:pt x="250189" y="161366"/>
                </a:lnTo>
                <a:lnTo>
                  <a:pt x="263775" y="161366"/>
                </a:lnTo>
                <a:lnTo>
                  <a:pt x="278733" y="147127"/>
                </a:lnTo>
                <a:lnTo>
                  <a:pt x="282317" y="143520"/>
                </a:lnTo>
                <a:lnTo>
                  <a:pt x="265410" y="143520"/>
                </a:lnTo>
                <a:lnTo>
                  <a:pt x="256444" y="138347"/>
                </a:lnTo>
                <a:lnTo>
                  <a:pt x="246860" y="130479"/>
                </a:lnTo>
                <a:lnTo>
                  <a:pt x="236727" y="130454"/>
                </a:lnTo>
                <a:close/>
              </a:path>
              <a:path w="355600" h="354964">
                <a:moveTo>
                  <a:pt x="272228" y="121914"/>
                </a:moveTo>
                <a:lnTo>
                  <a:pt x="267842" y="124205"/>
                </a:lnTo>
                <a:lnTo>
                  <a:pt x="269620" y="127584"/>
                </a:lnTo>
                <a:lnTo>
                  <a:pt x="271525" y="131622"/>
                </a:lnTo>
                <a:lnTo>
                  <a:pt x="273684" y="135458"/>
                </a:lnTo>
                <a:lnTo>
                  <a:pt x="265410" y="143520"/>
                </a:lnTo>
                <a:lnTo>
                  <a:pt x="282317" y="143520"/>
                </a:lnTo>
                <a:lnTo>
                  <a:pt x="300042" y="125679"/>
                </a:lnTo>
                <a:lnTo>
                  <a:pt x="279523" y="125679"/>
                </a:lnTo>
                <a:lnTo>
                  <a:pt x="275971" y="123474"/>
                </a:lnTo>
                <a:lnTo>
                  <a:pt x="272228" y="121914"/>
                </a:lnTo>
                <a:close/>
              </a:path>
              <a:path w="355600" h="354964">
                <a:moveTo>
                  <a:pt x="280796" y="111861"/>
                </a:moveTo>
                <a:lnTo>
                  <a:pt x="277367" y="117779"/>
                </a:lnTo>
                <a:lnTo>
                  <a:pt x="285114" y="120408"/>
                </a:lnTo>
                <a:lnTo>
                  <a:pt x="283336" y="125323"/>
                </a:lnTo>
                <a:lnTo>
                  <a:pt x="279523" y="125679"/>
                </a:lnTo>
                <a:lnTo>
                  <a:pt x="300042" y="125679"/>
                </a:lnTo>
                <a:lnTo>
                  <a:pt x="309380" y="116281"/>
                </a:lnTo>
                <a:lnTo>
                  <a:pt x="292988" y="116281"/>
                </a:lnTo>
                <a:lnTo>
                  <a:pt x="289178" y="114757"/>
                </a:lnTo>
                <a:lnTo>
                  <a:pt x="285114" y="113423"/>
                </a:lnTo>
                <a:lnTo>
                  <a:pt x="280796" y="111861"/>
                </a:lnTo>
                <a:close/>
              </a:path>
              <a:path w="355600" h="354964">
                <a:moveTo>
                  <a:pt x="296036" y="96608"/>
                </a:moveTo>
                <a:lnTo>
                  <a:pt x="297793" y="102883"/>
                </a:lnTo>
                <a:lnTo>
                  <a:pt x="299227" y="107378"/>
                </a:lnTo>
                <a:lnTo>
                  <a:pt x="298305" y="111407"/>
                </a:lnTo>
                <a:lnTo>
                  <a:pt x="292988" y="116281"/>
                </a:lnTo>
                <a:lnTo>
                  <a:pt x="309380" y="116281"/>
                </a:lnTo>
                <a:lnTo>
                  <a:pt x="317488" y="108120"/>
                </a:lnTo>
                <a:lnTo>
                  <a:pt x="325312" y="99974"/>
                </a:lnTo>
                <a:lnTo>
                  <a:pt x="312673" y="99974"/>
                </a:lnTo>
                <a:lnTo>
                  <a:pt x="306704" y="98755"/>
                </a:lnTo>
                <a:lnTo>
                  <a:pt x="301751" y="97802"/>
                </a:lnTo>
                <a:lnTo>
                  <a:pt x="296036" y="96608"/>
                </a:lnTo>
                <a:close/>
              </a:path>
              <a:path w="355600" h="354964">
                <a:moveTo>
                  <a:pt x="312989" y="12890"/>
                </a:moveTo>
                <a:lnTo>
                  <a:pt x="297433" y="12890"/>
                </a:lnTo>
                <a:lnTo>
                  <a:pt x="310880" y="23246"/>
                </a:lnTo>
                <a:lnTo>
                  <a:pt x="323564" y="35009"/>
                </a:lnTo>
                <a:lnTo>
                  <a:pt x="335152" y="47650"/>
                </a:lnTo>
                <a:lnTo>
                  <a:pt x="345313" y="60642"/>
                </a:lnTo>
                <a:lnTo>
                  <a:pt x="337730" y="71215"/>
                </a:lnTo>
                <a:lnTo>
                  <a:pt x="329143" y="80827"/>
                </a:lnTo>
                <a:lnTo>
                  <a:pt x="320613" y="90037"/>
                </a:lnTo>
                <a:lnTo>
                  <a:pt x="312673" y="99974"/>
                </a:lnTo>
                <a:lnTo>
                  <a:pt x="325312" y="99974"/>
                </a:lnTo>
                <a:lnTo>
                  <a:pt x="355600" y="68440"/>
                </a:lnTo>
                <a:lnTo>
                  <a:pt x="353427" y="54104"/>
                </a:lnTo>
                <a:lnTo>
                  <a:pt x="332406" y="29548"/>
                </a:lnTo>
                <a:lnTo>
                  <a:pt x="312989" y="12890"/>
                </a:lnTo>
                <a:close/>
              </a:path>
              <a:path w="355600" h="354964">
                <a:moveTo>
                  <a:pt x="303369" y="35875"/>
                </a:moveTo>
                <a:lnTo>
                  <a:pt x="293417" y="39985"/>
                </a:lnTo>
                <a:lnTo>
                  <a:pt x="288966" y="50554"/>
                </a:lnTo>
                <a:lnTo>
                  <a:pt x="293242" y="63271"/>
                </a:lnTo>
                <a:lnTo>
                  <a:pt x="303539" y="68467"/>
                </a:lnTo>
                <a:lnTo>
                  <a:pt x="312277" y="63836"/>
                </a:lnTo>
                <a:lnTo>
                  <a:pt x="313156" y="61988"/>
                </a:lnTo>
                <a:lnTo>
                  <a:pt x="304926" y="61988"/>
                </a:lnTo>
                <a:lnTo>
                  <a:pt x="300608" y="56718"/>
                </a:lnTo>
                <a:lnTo>
                  <a:pt x="297433" y="51295"/>
                </a:lnTo>
                <a:lnTo>
                  <a:pt x="301497" y="48907"/>
                </a:lnTo>
                <a:lnTo>
                  <a:pt x="316442" y="48907"/>
                </a:lnTo>
                <a:lnTo>
                  <a:pt x="315594" y="42532"/>
                </a:lnTo>
                <a:lnTo>
                  <a:pt x="303369" y="35875"/>
                </a:lnTo>
                <a:close/>
              </a:path>
              <a:path w="355600" h="354964">
                <a:moveTo>
                  <a:pt x="316442" y="48907"/>
                </a:moveTo>
                <a:lnTo>
                  <a:pt x="301497" y="48907"/>
                </a:lnTo>
                <a:lnTo>
                  <a:pt x="307720" y="49936"/>
                </a:lnTo>
                <a:lnTo>
                  <a:pt x="306577" y="54673"/>
                </a:lnTo>
                <a:lnTo>
                  <a:pt x="304926" y="61988"/>
                </a:lnTo>
                <a:lnTo>
                  <a:pt x="313156" y="61988"/>
                </a:lnTo>
                <a:lnTo>
                  <a:pt x="317085" y="53738"/>
                </a:lnTo>
                <a:lnTo>
                  <a:pt x="316442" y="48907"/>
                </a:lnTo>
                <a:close/>
              </a:path>
            </a:pathLst>
          </a:custGeom>
          <a:solidFill>
            <a:srgbClr val="2F475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" name="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982472" y="4782326"/>
            <a:ext cx="559308" cy="361172"/>
          </a:xfrm>
          <a:prstGeom prst="rect">
            <a:avLst/>
          </a:prstGeom>
        </p:spPr>
      </p:pic>
      <p:sp>
        <p:nvSpPr>
          <p:cNvPr id="19" name="object 19"/>
          <p:cNvSpPr/>
          <p:nvPr/>
        </p:nvSpPr>
        <p:spPr>
          <a:xfrm>
            <a:off x="3707688" y="4407408"/>
            <a:ext cx="212090" cy="255904"/>
          </a:xfrm>
          <a:custGeom>
            <a:avLst/>
            <a:gdLst/>
            <a:ahLst/>
            <a:cxnLst/>
            <a:rect l="l" t="t" r="r" b="b"/>
            <a:pathLst>
              <a:path w="212089" h="255904">
                <a:moveTo>
                  <a:pt x="212039" y="127952"/>
                </a:moveTo>
                <a:lnTo>
                  <a:pt x="206743" y="115976"/>
                </a:lnTo>
                <a:lnTo>
                  <a:pt x="199466" y="108381"/>
                </a:lnTo>
                <a:lnTo>
                  <a:pt x="199466" y="120281"/>
                </a:lnTo>
                <a:lnTo>
                  <a:pt x="179959" y="128612"/>
                </a:lnTo>
                <a:lnTo>
                  <a:pt x="158064" y="125691"/>
                </a:lnTo>
                <a:lnTo>
                  <a:pt x="136055" y="116624"/>
                </a:lnTo>
                <a:lnTo>
                  <a:pt x="116281" y="106476"/>
                </a:lnTo>
                <a:lnTo>
                  <a:pt x="117170" y="105854"/>
                </a:lnTo>
                <a:lnTo>
                  <a:pt x="116916" y="106781"/>
                </a:lnTo>
                <a:lnTo>
                  <a:pt x="130848" y="106794"/>
                </a:lnTo>
                <a:lnTo>
                  <a:pt x="144614" y="110045"/>
                </a:lnTo>
                <a:lnTo>
                  <a:pt x="158115" y="114515"/>
                </a:lnTo>
                <a:lnTo>
                  <a:pt x="171272" y="118135"/>
                </a:lnTo>
                <a:lnTo>
                  <a:pt x="136423" y="99415"/>
                </a:lnTo>
                <a:lnTo>
                  <a:pt x="131064" y="98031"/>
                </a:lnTo>
                <a:lnTo>
                  <a:pt x="118059" y="90208"/>
                </a:lnTo>
                <a:lnTo>
                  <a:pt x="140296" y="84467"/>
                </a:lnTo>
                <a:lnTo>
                  <a:pt x="162229" y="90754"/>
                </a:lnTo>
                <a:lnTo>
                  <a:pt x="182435" y="104279"/>
                </a:lnTo>
                <a:lnTo>
                  <a:pt x="199466" y="120281"/>
                </a:lnTo>
                <a:lnTo>
                  <a:pt x="199466" y="108381"/>
                </a:lnTo>
                <a:lnTo>
                  <a:pt x="197789" y="106629"/>
                </a:lnTo>
                <a:lnTo>
                  <a:pt x="187299" y="98437"/>
                </a:lnTo>
                <a:lnTo>
                  <a:pt x="177368" y="89903"/>
                </a:lnTo>
                <a:lnTo>
                  <a:pt x="169456" y="84467"/>
                </a:lnTo>
                <a:lnTo>
                  <a:pt x="167093" y="82842"/>
                </a:lnTo>
                <a:lnTo>
                  <a:pt x="163296" y="80238"/>
                </a:lnTo>
                <a:lnTo>
                  <a:pt x="147802" y="76288"/>
                </a:lnTo>
                <a:lnTo>
                  <a:pt x="131495" y="74930"/>
                </a:lnTo>
                <a:lnTo>
                  <a:pt x="115011" y="73025"/>
                </a:lnTo>
                <a:lnTo>
                  <a:pt x="108966" y="52082"/>
                </a:lnTo>
                <a:lnTo>
                  <a:pt x="102717" y="39979"/>
                </a:lnTo>
                <a:lnTo>
                  <a:pt x="102717" y="64897"/>
                </a:lnTo>
                <a:lnTo>
                  <a:pt x="98259" y="79451"/>
                </a:lnTo>
                <a:lnTo>
                  <a:pt x="98933" y="72593"/>
                </a:lnTo>
                <a:lnTo>
                  <a:pt x="95046" y="58127"/>
                </a:lnTo>
                <a:lnTo>
                  <a:pt x="87998" y="46558"/>
                </a:lnTo>
                <a:lnTo>
                  <a:pt x="79451" y="45554"/>
                </a:lnTo>
                <a:lnTo>
                  <a:pt x="82842" y="55232"/>
                </a:lnTo>
                <a:lnTo>
                  <a:pt x="86995" y="64617"/>
                </a:lnTo>
                <a:lnTo>
                  <a:pt x="92024" y="73660"/>
                </a:lnTo>
                <a:lnTo>
                  <a:pt x="97574" y="81711"/>
                </a:lnTo>
                <a:lnTo>
                  <a:pt x="97231" y="82842"/>
                </a:lnTo>
                <a:lnTo>
                  <a:pt x="83019" y="74434"/>
                </a:lnTo>
                <a:lnTo>
                  <a:pt x="73329" y="55816"/>
                </a:lnTo>
                <a:lnTo>
                  <a:pt x="69240" y="34137"/>
                </a:lnTo>
                <a:lnTo>
                  <a:pt x="71831" y="16573"/>
                </a:lnTo>
                <a:lnTo>
                  <a:pt x="86182" y="28663"/>
                </a:lnTo>
                <a:lnTo>
                  <a:pt x="97764" y="45808"/>
                </a:lnTo>
                <a:lnTo>
                  <a:pt x="102717" y="64897"/>
                </a:lnTo>
                <a:lnTo>
                  <a:pt x="102717" y="39979"/>
                </a:lnTo>
                <a:lnTo>
                  <a:pt x="97078" y="29044"/>
                </a:lnTo>
                <a:lnTo>
                  <a:pt x="86880" y="16573"/>
                </a:lnTo>
                <a:lnTo>
                  <a:pt x="81267" y="9728"/>
                </a:lnTo>
                <a:lnTo>
                  <a:pt x="63449" y="0"/>
                </a:lnTo>
                <a:lnTo>
                  <a:pt x="58051" y="23723"/>
                </a:lnTo>
                <a:lnTo>
                  <a:pt x="61506" y="47256"/>
                </a:lnTo>
                <a:lnTo>
                  <a:pt x="70904" y="69646"/>
                </a:lnTo>
                <a:lnTo>
                  <a:pt x="83388" y="89903"/>
                </a:lnTo>
                <a:lnTo>
                  <a:pt x="71843" y="107556"/>
                </a:lnTo>
                <a:lnTo>
                  <a:pt x="65709" y="118503"/>
                </a:lnTo>
                <a:lnTo>
                  <a:pt x="60579" y="133870"/>
                </a:lnTo>
                <a:lnTo>
                  <a:pt x="58229" y="142481"/>
                </a:lnTo>
                <a:lnTo>
                  <a:pt x="58229" y="240017"/>
                </a:lnTo>
                <a:lnTo>
                  <a:pt x="57353" y="242824"/>
                </a:lnTo>
                <a:lnTo>
                  <a:pt x="54851" y="240741"/>
                </a:lnTo>
                <a:lnTo>
                  <a:pt x="54368" y="233921"/>
                </a:lnTo>
                <a:lnTo>
                  <a:pt x="53924" y="233197"/>
                </a:lnTo>
                <a:lnTo>
                  <a:pt x="53886" y="232562"/>
                </a:lnTo>
                <a:lnTo>
                  <a:pt x="48082" y="227977"/>
                </a:lnTo>
                <a:lnTo>
                  <a:pt x="51257" y="221538"/>
                </a:lnTo>
                <a:lnTo>
                  <a:pt x="52781" y="215709"/>
                </a:lnTo>
                <a:lnTo>
                  <a:pt x="53416" y="221538"/>
                </a:lnTo>
                <a:lnTo>
                  <a:pt x="53886" y="232562"/>
                </a:lnTo>
                <a:lnTo>
                  <a:pt x="54305" y="232879"/>
                </a:lnTo>
                <a:lnTo>
                  <a:pt x="54368" y="233921"/>
                </a:lnTo>
                <a:lnTo>
                  <a:pt x="58229" y="240017"/>
                </a:lnTo>
                <a:lnTo>
                  <a:pt x="58229" y="142481"/>
                </a:lnTo>
                <a:lnTo>
                  <a:pt x="52146" y="164769"/>
                </a:lnTo>
                <a:lnTo>
                  <a:pt x="46050" y="166916"/>
                </a:lnTo>
                <a:lnTo>
                  <a:pt x="39573" y="168757"/>
                </a:lnTo>
                <a:lnTo>
                  <a:pt x="33731" y="170599"/>
                </a:lnTo>
                <a:lnTo>
                  <a:pt x="25184" y="166776"/>
                </a:lnTo>
                <a:lnTo>
                  <a:pt x="17106" y="164388"/>
                </a:lnTo>
                <a:lnTo>
                  <a:pt x="8953" y="163271"/>
                </a:lnTo>
                <a:lnTo>
                  <a:pt x="203" y="163233"/>
                </a:lnTo>
                <a:lnTo>
                  <a:pt x="114" y="165684"/>
                </a:lnTo>
                <a:lnTo>
                  <a:pt x="0" y="171208"/>
                </a:lnTo>
                <a:lnTo>
                  <a:pt x="584" y="177342"/>
                </a:lnTo>
                <a:lnTo>
                  <a:pt x="8204" y="181952"/>
                </a:lnTo>
                <a:lnTo>
                  <a:pt x="12268" y="179184"/>
                </a:lnTo>
                <a:lnTo>
                  <a:pt x="15951" y="176733"/>
                </a:lnTo>
                <a:lnTo>
                  <a:pt x="20777" y="173355"/>
                </a:lnTo>
                <a:lnTo>
                  <a:pt x="26187" y="176860"/>
                </a:lnTo>
                <a:lnTo>
                  <a:pt x="31610" y="179692"/>
                </a:lnTo>
                <a:lnTo>
                  <a:pt x="37401" y="180746"/>
                </a:lnTo>
                <a:lnTo>
                  <a:pt x="43891" y="178879"/>
                </a:lnTo>
                <a:lnTo>
                  <a:pt x="49530" y="178396"/>
                </a:lnTo>
                <a:lnTo>
                  <a:pt x="52006" y="181648"/>
                </a:lnTo>
                <a:lnTo>
                  <a:pt x="52082" y="183184"/>
                </a:lnTo>
                <a:lnTo>
                  <a:pt x="51816" y="187083"/>
                </a:lnTo>
                <a:lnTo>
                  <a:pt x="48463" y="191770"/>
                </a:lnTo>
                <a:lnTo>
                  <a:pt x="40043" y="209296"/>
                </a:lnTo>
                <a:lnTo>
                  <a:pt x="38900" y="231851"/>
                </a:lnTo>
                <a:lnTo>
                  <a:pt x="45986" y="250329"/>
                </a:lnTo>
                <a:lnTo>
                  <a:pt x="62306" y="255587"/>
                </a:lnTo>
                <a:lnTo>
                  <a:pt x="73406" y="242824"/>
                </a:lnTo>
                <a:lnTo>
                  <a:pt x="74129" y="241985"/>
                </a:lnTo>
                <a:lnTo>
                  <a:pt x="80657" y="224904"/>
                </a:lnTo>
                <a:lnTo>
                  <a:pt x="80543" y="219075"/>
                </a:lnTo>
                <a:lnTo>
                  <a:pt x="80200" y="208343"/>
                </a:lnTo>
                <a:lnTo>
                  <a:pt x="80162" y="206844"/>
                </a:lnTo>
                <a:lnTo>
                  <a:pt x="71196" y="192201"/>
                </a:lnTo>
                <a:lnTo>
                  <a:pt x="71196" y="219075"/>
                </a:lnTo>
                <a:lnTo>
                  <a:pt x="68148" y="224904"/>
                </a:lnTo>
                <a:lnTo>
                  <a:pt x="65354" y="217538"/>
                </a:lnTo>
                <a:lnTo>
                  <a:pt x="65608" y="217538"/>
                </a:lnTo>
                <a:lnTo>
                  <a:pt x="65976" y="215709"/>
                </a:lnTo>
                <a:lnTo>
                  <a:pt x="67513" y="208343"/>
                </a:lnTo>
                <a:lnTo>
                  <a:pt x="70561" y="214172"/>
                </a:lnTo>
                <a:lnTo>
                  <a:pt x="71196" y="219075"/>
                </a:lnTo>
                <a:lnTo>
                  <a:pt x="71196" y="192201"/>
                </a:lnTo>
                <a:lnTo>
                  <a:pt x="70561" y="191160"/>
                </a:lnTo>
                <a:lnTo>
                  <a:pt x="67513" y="188391"/>
                </a:lnTo>
                <a:lnTo>
                  <a:pt x="65417" y="184251"/>
                </a:lnTo>
                <a:lnTo>
                  <a:pt x="65354" y="179806"/>
                </a:lnTo>
                <a:lnTo>
                  <a:pt x="89230" y="181648"/>
                </a:lnTo>
                <a:lnTo>
                  <a:pt x="91389" y="184099"/>
                </a:lnTo>
                <a:lnTo>
                  <a:pt x="95453" y="186550"/>
                </a:lnTo>
                <a:lnTo>
                  <a:pt x="98755" y="187782"/>
                </a:lnTo>
                <a:lnTo>
                  <a:pt x="103073" y="185635"/>
                </a:lnTo>
                <a:lnTo>
                  <a:pt x="106756" y="183184"/>
                </a:lnTo>
                <a:lnTo>
                  <a:pt x="110185" y="181343"/>
                </a:lnTo>
                <a:lnTo>
                  <a:pt x="122745" y="184251"/>
                </a:lnTo>
                <a:lnTo>
                  <a:pt x="140360" y="187286"/>
                </a:lnTo>
                <a:lnTo>
                  <a:pt x="152844" y="186131"/>
                </a:lnTo>
                <a:lnTo>
                  <a:pt x="151472" y="181343"/>
                </a:lnTo>
                <a:lnTo>
                  <a:pt x="151028" y="179806"/>
                </a:lnTo>
                <a:lnTo>
                  <a:pt x="150622" y="178396"/>
                </a:lnTo>
                <a:lnTo>
                  <a:pt x="150063" y="176428"/>
                </a:lnTo>
                <a:lnTo>
                  <a:pt x="137261" y="175387"/>
                </a:lnTo>
                <a:lnTo>
                  <a:pt x="126949" y="173355"/>
                </a:lnTo>
                <a:lnTo>
                  <a:pt x="124421" y="172859"/>
                </a:lnTo>
                <a:lnTo>
                  <a:pt x="123558" y="172745"/>
                </a:lnTo>
                <a:lnTo>
                  <a:pt x="111785" y="171208"/>
                </a:lnTo>
                <a:lnTo>
                  <a:pt x="99644" y="172745"/>
                </a:lnTo>
                <a:lnTo>
                  <a:pt x="97269" y="170599"/>
                </a:lnTo>
                <a:lnTo>
                  <a:pt x="96596" y="169989"/>
                </a:lnTo>
                <a:lnTo>
                  <a:pt x="93929" y="167843"/>
                </a:lnTo>
                <a:lnTo>
                  <a:pt x="91135" y="165684"/>
                </a:lnTo>
                <a:lnTo>
                  <a:pt x="86563" y="167220"/>
                </a:lnTo>
                <a:lnTo>
                  <a:pt x="82245" y="169062"/>
                </a:lnTo>
                <a:lnTo>
                  <a:pt x="77927" y="170599"/>
                </a:lnTo>
                <a:lnTo>
                  <a:pt x="73609" y="166916"/>
                </a:lnTo>
                <a:lnTo>
                  <a:pt x="69672" y="163842"/>
                </a:lnTo>
                <a:lnTo>
                  <a:pt x="66243" y="160782"/>
                </a:lnTo>
                <a:lnTo>
                  <a:pt x="68757" y="144475"/>
                </a:lnTo>
                <a:lnTo>
                  <a:pt x="73710" y="126885"/>
                </a:lnTo>
                <a:lnTo>
                  <a:pt x="82080" y="110909"/>
                </a:lnTo>
                <a:lnTo>
                  <a:pt x="94818" y="99415"/>
                </a:lnTo>
                <a:lnTo>
                  <a:pt x="120307" y="118503"/>
                </a:lnTo>
                <a:lnTo>
                  <a:pt x="150761" y="133362"/>
                </a:lnTo>
                <a:lnTo>
                  <a:pt x="182537" y="138391"/>
                </a:lnTo>
                <a:lnTo>
                  <a:pt x="210172" y="128612"/>
                </a:lnTo>
                <a:lnTo>
                  <a:pt x="212039" y="127952"/>
                </a:lnTo>
                <a:close/>
              </a:path>
            </a:pathLst>
          </a:custGeom>
          <a:solidFill>
            <a:srgbClr val="2F475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572255" y="4883289"/>
            <a:ext cx="255904" cy="260350"/>
          </a:xfrm>
          <a:custGeom>
            <a:avLst/>
            <a:gdLst/>
            <a:ahLst/>
            <a:cxnLst/>
            <a:rect l="l" t="t" r="r" b="b"/>
            <a:pathLst>
              <a:path w="255904" h="260350">
                <a:moveTo>
                  <a:pt x="136144" y="0"/>
                </a:moveTo>
                <a:lnTo>
                  <a:pt x="86564" y="15231"/>
                </a:lnTo>
                <a:lnTo>
                  <a:pt x="44688" y="47821"/>
                </a:lnTo>
                <a:lnTo>
                  <a:pt x="14503" y="91946"/>
                </a:lnTo>
                <a:lnTo>
                  <a:pt x="0" y="141781"/>
                </a:lnTo>
                <a:lnTo>
                  <a:pt x="5255" y="184886"/>
                </a:lnTo>
                <a:lnTo>
                  <a:pt x="21283" y="222976"/>
                </a:lnTo>
                <a:lnTo>
                  <a:pt x="46129" y="253986"/>
                </a:lnTo>
                <a:lnTo>
                  <a:pt x="55136" y="260209"/>
                </a:lnTo>
                <a:lnTo>
                  <a:pt x="67598" y="260209"/>
                </a:lnTo>
                <a:lnTo>
                  <a:pt x="63588" y="258366"/>
                </a:lnTo>
                <a:lnTo>
                  <a:pt x="36350" y="230016"/>
                </a:lnTo>
                <a:lnTo>
                  <a:pt x="18827" y="193873"/>
                </a:lnTo>
                <a:lnTo>
                  <a:pt x="11867" y="153912"/>
                </a:lnTo>
                <a:lnTo>
                  <a:pt x="16315" y="114104"/>
                </a:lnTo>
                <a:lnTo>
                  <a:pt x="33020" y="78422"/>
                </a:lnTo>
                <a:lnTo>
                  <a:pt x="65698" y="41228"/>
                </a:lnTo>
                <a:lnTo>
                  <a:pt x="108140" y="14758"/>
                </a:lnTo>
                <a:lnTo>
                  <a:pt x="154678" y="7665"/>
                </a:lnTo>
                <a:lnTo>
                  <a:pt x="177744" y="7665"/>
                </a:lnTo>
                <a:lnTo>
                  <a:pt x="173128" y="4933"/>
                </a:lnTo>
                <a:lnTo>
                  <a:pt x="136144" y="0"/>
                </a:lnTo>
                <a:close/>
              </a:path>
              <a:path w="255904" h="260350">
                <a:moveTo>
                  <a:pt x="125984" y="226052"/>
                </a:moveTo>
                <a:lnTo>
                  <a:pt x="109114" y="235408"/>
                </a:lnTo>
                <a:lnTo>
                  <a:pt x="105235" y="251309"/>
                </a:lnTo>
                <a:lnTo>
                  <a:pt x="110325" y="260209"/>
                </a:lnTo>
                <a:lnTo>
                  <a:pt x="146746" y="260209"/>
                </a:lnTo>
                <a:lnTo>
                  <a:pt x="149826" y="257668"/>
                </a:lnTo>
                <a:lnTo>
                  <a:pt x="155426" y="242074"/>
                </a:lnTo>
                <a:lnTo>
                  <a:pt x="148155" y="229786"/>
                </a:lnTo>
                <a:lnTo>
                  <a:pt x="125984" y="226052"/>
                </a:lnTo>
                <a:close/>
              </a:path>
              <a:path w="255904" h="260350">
                <a:moveTo>
                  <a:pt x="248403" y="178688"/>
                </a:moveTo>
                <a:lnTo>
                  <a:pt x="241681" y="178688"/>
                </a:lnTo>
                <a:lnTo>
                  <a:pt x="229693" y="222750"/>
                </a:lnTo>
                <a:lnTo>
                  <a:pt x="194167" y="255769"/>
                </a:lnTo>
                <a:lnTo>
                  <a:pt x="182852" y="260209"/>
                </a:lnTo>
                <a:lnTo>
                  <a:pt x="204902" y="260209"/>
                </a:lnTo>
                <a:lnTo>
                  <a:pt x="221791" y="247249"/>
                </a:lnTo>
                <a:lnTo>
                  <a:pt x="247030" y="214403"/>
                </a:lnTo>
                <a:lnTo>
                  <a:pt x="255625" y="183230"/>
                </a:lnTo>
                <a:lnTo>
                  <a:pt x="248403" y="178688"/>
                </a:lnTo>
                <a:close/>
              </a:path>
              <a:path w="255904" h="260350">
                <a:moveTo>
                  <a:pt x="199390" y="196834"/>
                </a:moveTo>
                <a:lnTo>
                  <a:pt x="185308" y="201409"/>
                </a:lnTo>
                <a:lnTo>
                  <a:pt x="174371" y="212904"/>
                </a:lnTo>
                <a:lnTo>
                  <a:pt x="170386" y="227282"/>
                </a:lnTo>
                <a:lnTo>
                  <a:pt x="177165" y="240507"/>
                </a:lnTo>
                <a:lnTo>
                  <a:pt x="198139" y="242074"/>
                </a:lnTo>
                <a:lnTo>
                  <a:pt x="207080" y="233740"/>
                </a:lnTo>
                <a:lnTo>
                  <a:pt x="189865" y="233740"/>
                </a:lnTo>
                <a:lnTo>
                  <a:pt x="181858" y="229647"/>
                </a:lnTo>
                <a:lnTo>
                  <a:pt x="183816" y="220132"/>
                </a:lnTo>
                <a:lnTo>
                  <a:pt x="191561" y="210732"/>
                </a:lnTo>
                <a:lnTo>
                  <a:pt x="200914" y="206983"/>
                </a:lnTo>
                <a:lnTo>
                  <a:pt x="218872" y="206983"/>
                </a:lnTo>
                <a:lnTo>
                  <a:pt x="218991" y="206340"/>
                </a:lnTo>
                <a:lnTo>
                  <a:pt x="199390" y="196834"/>
                </a:lnTo>
                <a:close/>
              </a:path>
              <a:path w="255904" h="260350">
                <a:moveTo>
                  <a:pt x="78994" y="178688"/>
                </a:moveTo>
                <a:lnTo>
                  <a:pt x="63964" y="180504"/>
                </a:lnTo>
                <a:lnTo>
                  <a:pt x="51816" y="186992"/>
                </a:lnTo>
                <a:lnTo>
                  <a:pt x="48773" y="209871"/>
                </a:lnTo>
                <a:lnTo>
                  <a:pt x="56340" y="227474"/>
                </a:lnTo>
                <a:lnTo>
                  <a:pt x="71836" y="233832"/>
                </a:lnTo>
                <a:lnTo>
                  <a:pt x="92595" y="222960"/>
                </a:lnTo>
                <a:lnTo>
                  <a:pt x="97129" y="216921"/>
                </a:lnTo>
                <a:lnTo>
                  <a:pt x="98254" y="210732"/>
                </a:lnTo>
                <a:lnTo>
                  <a:pt x="98368" y="209871"/>
                </a:lnTo>
                <a:lnTo>
                  <a:pt x="98030" y="202735"/>
                </a:lnTo>
                <a:lnTo>
                  <a:pt x="97790" y="195296"/>
                </a:lnTo>
                <a:lnTo>
                  <a:pt x="91928" y="183099"/>
                </a:lnTo>
                <a:lnTo>
                  <a:pt x="78994" y="178688"/>
                </a:lnTo>
                <a:close/>
              </a:path>
              <a:path w="255904" h="260350">
                <a:moveTo>
                  <a:pt x="218872" y="206983"/>
                </a:moveTo>
                <a:lnTo>
                  <a:pt x="200914" y="206983"/>
                </a:lnTo>
                <a:lnTo>
                  <a:pt x="209099" y="211986"/>
                </a:lnTo>
                <a:lnTo>
                  <a:pt x="206581" y="220246"/>
                </a:lnTo>
                <a:lnTo>
                  <a:pt x="198467" y="228565"/>
                </a:lnTo>
                <a:lnTo>
                  <a:pt x="189865" y="233740"/>
                </a:lnTo>
                <a:lnTo>
                  <a:pt x="207080" y="233740"/>
                </a:lnTo>
                <a:lnTo>
                  <a:pt x="215328" y="226052"/>
                </a:lnTo>
                <a:lnTo>
                  <a:pt x="218872" y="206983"/>
                </a:lnTo>
                <a:close/>
              </a:path>
              <a:path w="255904" h="260350">
                <a:moveTo>
                  <a:pt x="177744" y="7665"/>
                </a:moveTo>
                <a:lnTo>
                  <a:pt x="154678" y="7665"/>
                </a:lnTo>
                <a:lnTo>
                  <a:pt x="199644" y="28600"/>
                </a:lnTo>
                <a:lnTo>
                  <a:pt x="215786" y="45241"/>
                </a:lnTo>
                <a:lnTo>
                  <a:pt x="228107" y="66006"/>
                </a:lnTo>
                <a:lnTo>
                  <a:pt x="233308" y="88673"/>
                </a:lnTo>
                <a:lnTo>
                  <a:pt x="228092" y="111023"/>
                </a:lnTo>
                <a:lnTo>
                  <a:pt x="214155" y="128305"/>
                </a:lnTo>
                <a:lnTo>
                  <a:pt x="195183" y="144549"/>
                </a:lnTo>
                <a:lnTo>
                  <a:pt x="181711" y="161715"/>
                </a:lnTo>
                <a:lnTo>
                  <a:pt x="184277" y="181764"/>
                </a:lnTo>
                <a:lnTo>
                  <a:pt x="197461" y="189328"/>
                </a:lnTo>
                <a:lnTo>
                  <a:pt x="211931" y="187607"/>
                </a:lnTo>
                <a:lnTo>
                  <a:pt x="226925" y="182196"/>
                </a:lnTo>
                <a:lnTo>
                  <a:pt x="241681" y="178688"/>
                </a:lnTo>
                <a:lnTo>
                  <a:pt x="248403" y="178688"/>
                </a:lnTo>
                <a:lnTo>
                  <a:pt x="247646" y="178212"/>
                </a:lnTo>
                <a:lnTo>
                  <a:pt x="210145" y="178212"/>
                </a:lnTo>
                <a:lnTo>
                  <a:pt x="194754" y="177958"/>
                </a:lnTo>
                <a:lnTo>
                  <a:pt x="191841" y="167842"/>
                </a:lnTo>
                <a:lnTo>
                  <a:pt x="207645" y="148240"/>
                </a:lnTo>
                <a:lnTo>
                  <a:pt x="234848" y="119851"/>
                </a:lnTo>
                <a:lnTo>
                  <a:pt x="240782" y="86499"/>
                </a:lnTo>
                <a:lnTo>
                  <a:pt x="229663" y="53010"/>
                </a:lnTo>
                <a:lnTo>
                  <a:pt x="205707" y="24213"/>
                </a:lnTo>
                <a:lnTo>
                  <a:pt x="177744" y="7665"/>
                </a:lnTo>
                <a:close/>
              </a:path>
              <a:path w="255904" h="260350">
                <a:moveTo>
                  <a:pt x="231775" y="168231"/>
                </a:moveTo>
                <a:lnTo>
                  <a:pt x="210145" y="178212"/>
                </a:lnTo>
                <a:lnTo>
                  <a:pt x="247646" y="178212"/>
                </a:lnTo>
                <a:lnTo>
                  <a:pt x="231775" y="168231"/>
                </a:lnTo>
                <a:close/>
              </a:path>
              <a:path w="255904" h="260350">
                <a:moveTo>
                  <a:pt x="46609" y="102717"/>
                </a:moveTo>
                <a:lnTo>
                  <a:pt x="27908" y="109834"/>
                </a:lnTo>
                <a:lnTo>
                  <a:pt x="19780" y="130096"/>
                </a:lnTo>
                <a:lnTo>
                  <a:pt x="22748" y="152893"/>
                </a:lnTo>
                <a:lnTo>
                  <a:pt x="37338" y="167617"/>
                </a:lnTo>
                <a:lnTo>
                  <a:pt x="44102" y="163662"/>
                </a:lnTo>
                <a:lnTo>
                  <a:pt x="50403" y="160427"/>
                </a:lnTo>
                <a:lnTo>
                  <a:pt x="56965" y="159096"/>
                </a:lnTo>
                <a:lnTo>
                  <a:pt x="85468" y="159096"/>
                </a:lnTo>
                <a:lnTo>
                  <a:pt x="89769" y="155097"/>
                </a:lnTo>
                <a:lnTo>
                  <a:pt x="88011" y="145472"/>
                </a:lnTo>
                <a:lnTo>
                  <a:pt x="83693" y="138398"/>
                </a:lnTo>
                <a:lnTo>
                  <a:pt x="81534" y="130403"/>
                </a:lnTo>
                <a:lnTo>
                  <a:pt x="83947" y="121792"/>
                </a:lnTo>
                <a:lnTo>
                  <a:pt x="80738" y="110682"/>
                </a:lnTo>
                <a:lnTo>
                  <a:pt x="70850" y="105568"/>
                </a:lnTo>
                <a:lnTo>
                  <a:pt x="58175" y="103797"/>
                </a:lnTo>
                <a:lnTo>
                  <a:pt x="46609" y="102717"/>
                </a:lnTo>
                <a:close/>
              </a:path>
              <a:path w="255904" h="260350">
                <a:moveTo>
                  <a:pt x="85468" y="159096"/>
                </a:moveTo>
                <a:lnTo>
                  <a:pt x="56965" y="159096"/>
                </a:lnTo>
                <a:lnTo>
                  <a:pt x="64516" y="160850"/>
                </a:lnTo>
                <a:lnTo>
                  <a:pt x="74044" y="162469"/>
                </a:lnTo>
                <a:lnTo>
                  <a:pt x="83788" y="160658"/>
                </a:lnTo>
                <a:lnTo>
                  <a:pt x="85468" y="159096"/>
                </a:lnTo>
                <a:close/>
              </a:path>
              <a:path w="255904" h="260350">
                <a:moveTo>
                  <a:pt x="182451" y="39327"/>
                </a:moveTo>
                <a:lnTo>
                  <a:pt x="168586" y="49144"/>
                </a:lnTo>
                <a:lnTo>
                  <a:pt x="162306" y="72885"/>
                </a:lnTo>
                <a:lnTo>
                  <a:pt x="170640" y="89752"/>
                </a:lnTo>
                <a:lnTo>
                  <a:pt x="188214" y="93876"/>
                </a:lnTo>
                <a:lnTo>
                  <a:pt x="203882" y="86120"/>
                </a:lnTo>
                <a:lnTo>
                  <a:pt x="206502" y="67348"/>
                </a:lnTo>
                <a:lnTo>
                  <a:pt x="197292" y="44905"/>
                </a:lnTo>
                <a:lnTo>
                  <a:pt x="182451" y="39327"/>
                </a:lnTo>
                <a:close/>
              </a:path>
              <a:path w="255904" h="260350">
                <a:moveTo>
                  <a:pt x="109378" y="25139"/>
                </a:moveTo>
                <a:lnTo>
                  <a:pt x="89447" y="32461"/>
                </a:lnTo>
                <a:lnTo>
                  <a:pt x="87376" y="57200"/>
                </a:lnTo>
                <a:lnTo>
                  <a:pt x="79964" y="81507"/>
                </a:lnTo>
                <a:lnTo>
                  <a:pt x="94948" y="92262"/>
                </a:lnTo>
                <a:lnTo>
                  <a:pt x="118719" y="85486"/>
                </a:lnTo>
                <a:lnTo>
                  <a:pt x="128802" y="70434"/>
                </a:lnTo>
                <a:lnTo>
                  <a:pt x="119126" y="70434"/>
                </a:lnTo>
                <a:lnTo>
                  <a:pt x="111379" y="69507"/>
                </a:lnTo>
                <a:lnTo>
                  <a:pt x="112903" y="63360"/>
                </a:lnTo>
                <a:lnTo>
                  <a:pt x="116332" y="60896"/>
                </a:lnTo>
                <a:lnTo>
                  <a:pt x="124079" y="58432"/>
                </a:lnTo>
                <a:lnTo>
                  <a:pt x="136842" y="58432"/>
                </a:lnTo>
                <a:lnTo>
                  <a:pt x="137668" y="57200"/>
                </a:lnTo>
                <a:lnTo>
                  <a:pt x="135435" y="49517"/>
                </a:lnTo>
                <a:lnTo>
                  <a:pt x="126238" y="49517"/>
                </a:lnTo>
                <a:lnTo>
                  <a:pt x="121285" y="46126"/>
                </a:lnTo>
                <a:lnTo>
                  <a:pt x="123190" y="41821"/>
                </a:lnTo>
                <a:lnTo>
                  <a:pt x="133198" y="41821"/>
                </a:lnTo>
                <a:lnTo>
                  <a:pt x="130881" y="33847"/>
                </a:lnTo>
                <a:lnTo>
                  <a:pt x="109378" y="25139"/>
                </a:lnTo>
                <a:close/>
              </a:path>
              <a:path w="255904" h="260350">
                <a:moveTo>
                  <a:pt x="136842" y="58432"/>
                </a:moveTo>
                <a:lnTo>
                  <a:pt x="124079" y="58432"/>
                </a:lnTo>
                <a:lnTo>
                  <a:pt x="120650" y="65506"/>
                </a:lnTo>
                <a:lnTo>
                  <a:pt x="119126" y="70434"/>
                </a:lnTo>
                <a:lnTo>
                  <a:pt x="128802" y="70434"/>
                </a:lnTo>
                <a:lnTo>
                  <a:pt x="136842" y="58432"/>
                </a:lnTo>
                <a:close/>
              </a:path>
              <a:path w="255904" h="260350">
                <a:moveTo>
                  <a:pt x="133198" y="41821"/>
                </a:moveTo>
                <a:lnTo>
                  <a:pt x="123190" y="41821"/>
                </a:lnTo>
                <a:lnTo>
                  <a:pt x="128143" y="46443"/>
                </a:lnTo>
                <a:lnTo>
                  <a:pt x="127127" y="47980"/>
                </a:lnTo>
                <a:lnTo>
                  <a:pt x="126492" y="48894"/>
                </a:lnTo>
                <a:lnTo>
                  <a:pt x="126238" y="49517"/>
                </a:lnTo>
                <a:lnTo>
                  <a:pt x="135435" y="49517"/>
                </a:lnTo>
                <a:lnTo>
                  <a:pt x="133198" y="41821"/>
                </a:lnTo>
                <a:close/>
              </a:path>
            </a:pathLst>
          </a:custGeom>
          <a:solidFill>
            <a:srgbClr val="2F475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1" name="object 2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8184133" y="4898440"/>
            <a:ext cx="203708" cy="235002"/>
          </a:xfrm>
          <a:prstGeom prst="rect">
            <a:avLst/>
          </a:prstGeom>
        </p:spPr>
      </p:pic>
      <p:sp>
        <p:nvSpPr>
          <p:cNvPr id="22" name="object 22"/>
          <p:cNvSpPr/>
          <p:nvPr/>
        </p:nvSpPr>
        <p:spPr>
          <a:xfrm>
            <a:off x="3944111" y="4829695"/>
            <a:ext cx="163195" cy="254635"/>
          </a:xfrm>
          <a:custGeom>
            <a:avLst/>
            <a:gdLst/>
            <a:ahLst/>
            <a:cxnLst/>
            <a:rect l="l" t="t" r="r" b="b"/>
            <a:pathLst>
              <a:path w="163195" h="254635">
                <a:moveTo>
                  <a:pt x="80938" y="29416"/>
                </a:moveTo>
                <a:lnTo>
                  <a:pt x="66039" y="46266"/>
                </a:lnTo>
                <a:lnTo>
                  <a:pt x="52595" y="90847"/>
                </a:lnTo>
                <a:lnTo>
                  <a:pt x="33162" y="133500"/>
                </a:lnTo>
                <a:lnTo>
                  <a:pt x="13658" y="176209"/>
                </a:lnTo>
                <a:lnTo>
                  <a:pt x="0" y="220955"/>
                </a:lnTo>
                <a:lnTo>
                  <a:pt x="13978" y="251264"/>
                </a:lnTo>
                <a:lnTo>
                  <a:pt x="32557" y="254206"/>
                </a:lnTo>
                <a:lnTo>
                  <a:pt x="45567" y="243328"/>
                </a:lnTo>
                <a:lnTo>
                  <a:pt x="33782" y="243328"/>
                </a:lnTo>
                <a:lnTo>
                  <a:pt x="14339" y="239133"/>
                </a:lnTo>
                <a:lnTo>
                  <a:pt x="13017" y="215746"/>
                </a:lnTo>
                <a:lnTo>
                  <a:pt x="21316" y="186612"/>
                </a:lnTo>
                <a:lnTo>
                  <a:pt x="30734" y="165176"/>
                </a:lnTo>
                <a:lnTo>
                  <a:pt x="46464" y="163871"/>
                </a:lnTo>
                <a:lnTo>
                  <a:pt x="97543" y="163871"/>
                </a:lnTo>
                <a:lnTo>
                  <a:pt x="101188" y="155754"/>
                </a:lnTo>
                <a:lnTo>
                  <a:pt x="64198" y="155754"/>
                </a:lnTo>
                <a:lnTo>
                  <a:pt x="51760" y="154910"/>
                </a:lnTo>
                <a:lnTo>
                  <a:pt x="38988" y="153835"/>
                </a:lnTo>
                <a:lnTo>
                  <a:pt x="47192" y="130332"/>
                </a:lnTo>
                <a:lnTo>
                  <a:pt x="56896" y="107372"/>
                </a:lnTo>
                <a:lnTo>
                  <a:pt x="67171" y="84583"/>
                </a:lnTo>
                <a:lnTo>
                  <a:pt x="77088" y="61595"/>
                </a:lnTo>
                <a:lnTo>
                  <a:pt x="103213" y="61595"/>
                </a:lnTo>
                <a:lnTo>
                  <a:pt x="88963" y="55237"/>
                </a:lnTo>
                <a:lnTo>
                  <a:pt x="80315" y="45955"/>
                </a:lnTo>
                <a:lnTo>
                  <a:pt x="90932" y="38912"/>
                </a:lnTo>
                <a:lnTo>
                  <a:pt x="117302" y="38912"/>
                </a:lnTo>
                <a:lnTo>
                  <a:pt x="105695" y="31180"/>
                </a:lnTo>
                <a:lnTo>
                  <a:pt x="80938" y="29416"/>
                </a:lnTo>
                <a:close/>
              </a:path>
              <a:path w="163195" h="254635">
                <a:moveTo>
                  <a:pt x="97543" y="163871"/>
                </a:moveTo>
                <a:lnTo>
                  <a:pt x="46464" y="163871"/>
                </a:lnTo>
                <a:lnTo>
                  <a:pt x="59229" y="164145"/>
                </a:lnTo>
                <a:lnTo>
                  <a:pt x="69971" y="166085"/>
                </a:lnTo>
                <a:lnTo>
                  <a:pt x="58658" y="207816"/>
                </a:lnTo>
                <a:lnTo>
                  <a:pt x="33782" y="243328"/>
                </a:lnTo>
                <a:lnTo>
                  <a:pt x="45567" y="243328"/>
                </a:lnTo>
                <a:lnTo>
                  <a:pt x="53848" y="236404"/>
                </a:lnTo>
                <a:lnTo>
                  <a:pt x="75961" y="204481"/>
                </a:lnTo>
                <a:lnTo>
                  <a:pt x="97009" y="165060"/>
                </a:lnTo>
                <a:lnTo>
                  <a:pt x="97543" y="163871"/>
                </a:lnTo>
                <a:close/>
              </a:path>
              <a:path w="163195" h="254635">
                <a:moveTo>
                  <a:pt x="103213" y="61595"/>
                </a:moveTo>
                <a:lnTo>
                  <a:pt x="77088" y="61595"/>
                </a:lnTo>
                <a:lnTo>
                  <a:pt x="108485" y="73750"/>
                </a:lnTo>
                <a:lnTo>
                  <a:pt x="118617" y="77838"/>
                </a:lnTo>
                <a:lnTo>
                  <a:pt x="99937" y="131748"/>
                </a:lnTo>
                <a:lnTo>
                  <a:pt x="64198" y="155754"/>
                </a:lnTo>
                <a:lnTo>
                  <a:pt x="101188" y="155754"/>
                </a:lnTo>
                <a:lnTo>
                  <a:pt x="115103" y="124763"/>
                </a:lnTo>
                <a:lnTo>
                  <a:pt x="128389" y="90093"/>
                </a:lnTo>
                <a:lnTo>
                  <a:pt x="134874" y="68033"/>
                </a:lnTo>
                <a:lnTo>
                  <a:pt x="133798" y="64655"/>
                </a:lnTo>
                <a:lnTo>
                  <a:pt x="120141" y="64655"/>
                </a:lnTo>
                <a:lnTo>
                  <a:pt x="105898" y="62792"/>
                </a:lnTo>
                <a:lnTo>
                  <a:pt x="103213" y="61595"/>
                </a:lnTo>
                <a:close/>
              </a:path>
              <a:path w="163195" h="254635">
                <a:moveTo>
                  <a:pt x="80772" y="110629"/>
                </a:moveTo>
                <a:lnTo>
                  <a:pt x="72556" y="114259"/>
                </a:lnTo>
                <a:lnTo>
                  <a:pt x="68675" y="121970"/>
                </a:lnTo>
                <a:lnTo>
                  <a:pt x="70556" y="129682"/>
                </a:lnTo>
                <a:lnTo>
                  <a:pt x="79628" y="133311"/>
                </a:lnTo>
                <a:lnTo>
                  <a:pt x="88112" y="130069"/>
                </a:lnTo>
                <a:lnTo>
                  <a:pt x="90820" y="122547"/>
                </a:lnTo>
                <a:lnTo>
                  <a:pt x="88219" y="114736"/>
                </a:lnTo>
                <a:lnTo>
                  <a:pt x="80772" y="110629"/>
                </a:lnTo>
                <a:close/>
              </a:path>
              <a:path w="163195" h="254635">
                <a:moveTo>
                  <a:pt x="89392" y="76306"/>
                </a:moveTo>
                <a:lnTo>
                  <a:pt x="80210" y="79284"/>
                </a:lnTo>
                <a:lnTo>
                  <a:pt x="75564" y="89789"/>
                </a:lnTo>
                <a:lnTo>
                  <a:pt x="79513" y="97985"/>
                </a:lnTo>
                <a:lnTo>
                  <a:pt x="88487" y="100895"/>
                </a:lnTo>
                <a:lnTo>
                  <a:pt x="97603" y="98404"/>
                </a:lnTo>
                <a:lnTo>
                  <a:pt x="101140" y="91935"/>
                </a:lnTo>
                <a:lnTo>
                  <a:pt x="90042" y="91935"/>
                </a:lnTo>
                <a:lnTo>
                  <a:pt x="86995" y="89179"/>
                </a:lnTo>
                <a:lnTo>
                  <a:pt x="88773" y="88874"/>
                </a:lnTo>
                <a:lnTo>
                  <a:pt x="90932" y="87033"/>
                </a:lnTo>
                <a:lnTo>
                  <a:pt x="100751" y="87033"/>
                </a:lnTo>
                <a:lnTo>
                  <a:pt x="98264" y="80221"/>
                </a:lnTo>
                <a:lnTo>
                  <a:pt x="89392" y="76306"/>
                </a:lnTo>
                <a:close/>
              </a:path>
              <a:path w="163195" h="254635">
                <a:moveTo>
                  <a:pt x="100751" y="87033"/>
                </a:moveTo>
                <a:lnTo>
                  <a:pt x="90932" y="87033"/>
                </a:lnTo>
                <a:lnTo>
                  <a:pt x="93472" y="89179"/>
                </a:lnTo>
                <a:lnTo>
                  <a:pt x="91566" y="90093"/>
                </a:lnTo>
                <a:lnTo>
                  <a:pt x="90042" y="91935"/>
                </a:lnTo>
                <a:lnTo>
                  <a:pt x="101140" y="91935"/>
                </a:lnTo>
                <a:lnTo>
                  <a:pt x="101980" y="90398"/>
                </a:lnTo>
                <a:lnTo>
                  <a:pt x="100751" y="87033"/>
                </a:lnTo>
                <a:close/>
              </a:path>
              <a:path w="163195" h="254635">
                <a:moveTo>
                  <a:pt x="117302" y="38912"/>
                </a:moveTo>
                <a:lnTo>
                  <a:pt x="90932" y="38912"/>
                </a:lnTo>
                <a:lnTo>
                  <a:pt x="102086" y="41515"/>
                </a:lnTo>
                <a:lnTo>
                  <a:pt x="115490" y="47074"/>
                </a:lnTo>
                <a:lnTo>
                  <a:pt x="123918" y="54988"/>
                </a:lnTo>
                <a:lnTo>
                  <a:pt x="120141" y="64655"/>
                </a:lnTo>
                <a:lnTo>
                  <a:pt x="133798" y="64655"/>
                </a:lnTo>
                <a:lnTo>
                  <a:pt x="127833" y="45928"/>
                </a:lnTo>
                <a:lnTo>
                  <a:pt x="117302" y="38912"/>
                </a:lnTo>
                <a:close/>
              </a:path>
              <a:path w="163195" h="254635">
                <a:moveTo>
                  <a:pt x="142875" y="0"/>
                </a:moveTo>
                <a:lnTo>
                  <a:pt x="126069" y="5804"/>
                </a:lnTo>
                <a:lnTo>
                  <a:pt x="124539" y="20721"/>
                </a:lnTo>
                <a:lnTo>
                  <a:pt x="134177" y="34088"/>
                </a:lnTo>
                <a:lnTo>
                  <a:pt x="150875" y="35242"/>
                </a:lnTo>
                <a:lnTo>
                  <a:pt x="159521" y="27192"/>
                </a:lnTo>
                <a:lnTo>
                  <a:pt x="145287" y="27192"/>
                </a:lnTo>
                <a:lnTo>
                  <a:pt x="136703" y="25574"/>
                </a:lnTo>
                <a:lnTo>
                  <a:pt x="132714" y="14706"/>
                </a:lnTo>
                <a:lnTo>
                  <a:pt x="140715" y="12560"/>
                </a:lnTo>
                <a:lnTo>
                  <a:pt x="146938" y="6743"/>
                </a:lnTo>
                <a:lnTo>
                  <a:pt x="158031" y="6743"/>
                </a:lnTo>
                <a:lnTo>
                  <a:pt x="156090" y="3779"/>
                </a:lnTo>
                <a:lnTo>
                  <a:pt x="142875" y="0"/>
                </a:lnTo>
                <a:close/>
              </a:path>
              <a:path w="163195" h="254635">
                <a:moveTo>
                  <a:pt x="158031" y="6743"/>
                </a:moveTo>
                <a:lnTo>
                  <a:pt x="146938" y="6743"/>
                </a:lnTo>
                <a:lnTo>
                  <a:pt x="153670" y="12560"/>
                </a:lnTo>
                <a:lnTo>
                  <a:pt x="152824" y="22030"/>
                </a:lnTo>
                <a:lnTo>
                  <a:pt x="145287" y="27192"/>
                </a:lnTo>
                <a:lnTo>
                  <a:pt x="159521" y="27192"/>
                </a:lnTo>
                <a:lnTo>
                  <a:pt x="161234" y="25597"/>
                </a:lnTo>
                <a:lnTo>
                  <a:pt x="162591" y="13711"/>
                </a:lnTo>
                <a:lnTo>
                  <a:pt x="158031" y="6743"/>
                </a:lnTo>
                <a:close/>
              </a:path>
            </a:pathLst>
          </a:custGeom>
          <a:solidFill>
            <a:srgbClr val="2F475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039217" y="4405884"/>
            <a:ext cx="339090" cy="363220"/>
          </a:xfrm>
          <a:custGeom>
            <a:avLst/>
            <a:gdLst/>
            <a:ahLst/>
            <a:cxnLst/>
            <a:rect l="l" t="t" r="r" b="b"/>
            <a:pathLst>
              <a:path w="339089" h="363220">
                <a:moveTo>
                  <a:pt x="100982" y="0"/>
                </a:moveTo>
                <a:lnTo>
                  <a:pt x="79126" y="62143"/>
                </a:lnTo>
                <a:lnTo>
                  <a:pt x="58901" y="114984"/>
                </a:lnTo>
                <a:lnTo>
                  <a:pt x="40811" y="159390"/>
                </a:lnTo>
                <a:lnTo>
                  <a:pt x="25363" y="196225"/>
                </a:lnTo>
                <a:lnTo>
                  <a:pt x="13063" y="226354"/>
                </a:lnTo>
                <a:lnTo>
                  <a:pt x="4414" y="250644"/>
                </a:lnTo>
                <a:lnTo>
                  <a:pt x="123" y="269100"/>
                </a:lnTo>
                <a:lnTo>
                  <a:pt x="0" y="276641"/>
                </a:lnTo>
                <a:lnTo>
                  <a:pt x="96" y="285164"/>
                </a:lnTo>
                <a:lnTo>
                  <a:pt x="33649" y="314777"/>
                </a:lnTo>
                <a:lnTo>
                  <a:pt x="88601" y="329837"/>
                </a:lnTo>
                <a:lnTo>
                  <a:pt x="174338" y="349229"/>
                </a:lnTo>
                <a:lnTo>
                  <a:pt x="230014" y="362711"/>
                </a:lnTo>
                <a:lnTo>
                  <a:pt x="237174" y="348195"/>
                </a:lnTo>
                <a:lnTo>
                  <a:pt x="227220" y="348195"/>
                </a:lnTo>
                <a:lnTo>
                  <a:pt x="173189" y="338227"/>
                </a:lnTo>
                <a:lnTo>
                  <a:pt x="119683" y="326605"/>
                </a:lnTo>
                <a:lnTo>
                  <a:pt x="66700" y="312955"/>
                </a:lnTo>
                <a:lnTo>
                  <a:pt x="14241" y="296900"/>
                </a:lnTo>
                <a:lnTo>
                  <a:pt x="10558" y="287947"/>
                </a:lnTo>
                <a:lnTo>
                  <a:pt x="14241" y="283006"/>
                </a:lnTo>
                <a:lnTo>
                  <a:pt x="66825" y="283006"/>
                </a:lnTo>
                <a:lnTo>
                  <a:pt x="63745" y="282067"/>
                </a:lnTo>
                <a:lnTo>
                  <a:pt x="14241" y="269100"/>
                </a:lnTo>
                <a:lnTo>
                  <a:pt x="30066" y="218404"/>
                </a:lnTo>
                <a:lnTo>
                  <a:pt x="48366" y="168674"/>
                </a:lnTo>
                <a:lnTo>
                  <a:pt x="87417" y="70030"/>
                </a:lnTo>
                <a:lnTo>
                  <a:pt x="105681" y="20078"/>
                </a:lnTo>
                <a:lnTo>
                  <a:pt x="126460" y="12864"/>
                </a:lnTo>
                <a:lnTo>
                  <a:pt x="193515" y="12864"/>
                </a:lnTo>
                <a:lnTo>
                  <a:pt x="152076" y="4373"/>
                </a:lnTo>
                <a:lnTo>
                  <a:pt x="100982" y="0"/>
                </a:lnTo>
                <a:close/>
              </a:path>
              <a:path w="339089" h="363220">
                <a:moveTo>
                  <a:pt x="334671" y="59321"/>
                </a:moveTo>
                <a:lnTo>
                  <a:pt x="321708" y="59321"/>
                </a:lnTo>
                <a:lnTo>
                  <a:pt x="323885" y="84258"/>
                </a:lnTo>
                <a:lnTo>
                  <a:pt x="315690" y="110299"/>
                </a:lnTo>
                <a:lnTo>
                  <a:pt x="304188" y="136567"/>
                </a:lnTo>
                <a:lnTo>
                  <a:pt x="296435" y="162204"/>
                </a:lnTo>
                <a:lnTo>
                  <a:pt x="280012" y="208989"/>
                </a:lnTo>
                <a:lnTo>
                  <a:pt x="262780" y="255428"/>
                </a:lnTo>
                <a:lnTo>
                  <a:pt x="245071" y="301753"/>
                </a:lnTo>
                <a:lnTo>
                  <a:pt x="227220" y="348195"/>
                </a:lnTo>
                <a:lnTo>
                  <a:pt x="237174" y="348195"/>
                </a:lnTo>
                <a:lnTo>
                  <a:pt x="253039" y="316031"/>
                </a:lnTo>
                <a:lnTo>
                  <a:pt x="271432" y="266628"/>
                </a:lnTo>
                <a:lnTo>
                  <a:pt x="288039" y="216299"/>
                </a:lnTo>
                <a:lnTo>
                  <a:pt x="305706" y="166839"/>
                </a:lnTo>
                <a:lnTo>
                  <a:pt x="314775" y="142002"/>
                </a:lnTo>
                <a:lnTo>
                  <a:pt x="329010" y="107203"/>
                </a:lnTo>
                <a:lnTo>
                  <a:pt x="338674" y="74724"/>
                </a:lnTo>
                <a:lnTo>
                  <a:pt x="334671" y="59321"/>
                </a:lnTo>
                <a:close/>
              </a:path>
              <a:path w="339089" h="363220">
                <a:moveTo>
                  <a:pt x="66825" y="283006"/>
                </a:moveTo>
                <a:lnTo>
                  <a:pt x="14241" y="283006"/>
                </a:lnTo>
                <a:lnTo>
                  <a:pt x="57586" y="289965"/>
                </a:lnTo>
                <a:lnTo>
                  <a:pt x="100299" y="302312"/>
                </a:lnTo>
                <a:lnTo>
                  <a:pt x="142846" y="316280"/>
                </a:lnTo>
                <a:lnTo>
                  <a:pt x="185691" y="328104"/>
                </a:lnTo>
                <a:lnTo>
                  <a:pt x="207616" y="333543"/>
                </a:lnTo>
                <a:lnTo>
                  <a:pt x="220410" y="327334"/>
                </a:lnTo>
                <a:lnTo>
                  <a:pt x="224130" y="320382"/>
                </a:lnTo>
                <a:lnTo>
                  <a:pt x="211853" y="320382"/>
                </a:lnTo>
                <a:lnTo>
                  <a:pt x="160991" y="310544"/>
                </a:lnTo>
                <a:lnTo>
                  <a:pt x="112142" y="296827"/>
                </a:lnTo>
                <a:lnTo>
                  <a:pt x="66825" y="283006"/>
                </a:lnTo>
                <a:close/>
              </a:path>
              <a:path w="339089" h="363220">
                <a:moveTo>
                  <a:pt x="193515" y="12864"/>
                </a:moveTo>
                <a:lnTo>
                  <a:pt x="126460" y="12864"/>
                </a:lnTo>
                <a:lnTo>
                  <a:pt x="172276" y="18196"/>
                </a:lnTo>
                <a:lnTo>
                  <a:pt x="228174" y="30379"/>
                </a:lnTo>
                <a:lnTo>
                  <a:pt x="279202" y="43721"/>
                </a:lnTo>
                <a:lnTo>
                  <a:pt x="310405" y="52527"/>
                </a:lnTo>
                <a:lnTo>
                  <a:pt x="296340" y="98068"/>
                </a:lnTo>
                <a:lnTo>
                  <a:pt x="281327" y="143250"/>
                </a:lnTo>
                <a:lnTo>
                  <a:pt x="265368" y="188074"/>
                </a:lnTo>
                <a:lnTo>
                  <a:pt x="248467" y="232537"/>
                </a:lnTo>
                <a:lnTo>
                  <a:pt x="230627" y="276641"/>
                </a:lnTo>
                <a:lnTo>
                  <a:pt x="211853" y="320382"/>
                </a:lnTo>
                <a:lnTo>
                  <a:pt x="224130" y="320382"/>
                </a:lnTo>
                <a:lnTo>
                  <a:pt x="228321" y="312550"/>
                </a:lnTo>
                <a:lnTo>
                  <a:pt x="235602" y="292265"/>
                </a:lnTo>
                <a:lnTo>
                  <a:pt x="255664" y="246479"/>
                </a:lnTo>
                <a:lnTo>
                  <a:pt x="272714" y="199861"/>
                </a:lnTo>
                <a:lnTo>
                  <a:pt x="288345" y="152841"/>
                </a:lnTo>
                <a:lnTo>
                  <a:pt x="304145" y="105850"/>
                </a:lnTo>
                <a:lnTo>
                  <a:pt x="321708" y="59321"/>
                </a:lnTo>
                <a:lnTo>
                  <a:pt x="334671" y="59321"/>
                </a:lnTo>
                <a:lnTo>
                  <a:pt x="334027" y="56845"/>
                </a:lnTo>
                <a:lnTo>
                  <a:pt x="326883" y="42037"/>
                </a:lnTo>
                <a:lnTo>
                  <a:pt x="322216" y="38034"/>
                </a:lnTo>
                <a:lnTo>
                  <a:pt x="315453" y="38030"/>
                </a:lnTo>
                <a:lnTo>
                  <a:pt x="302023" y="35217"/>
                </a:lnTo>
                <a:lnTo>
                  <a:pt x="251644" y="26328"/>
                </a:lnTo>
                <a:lnTo>
                  <a:pt x="201979" y="14598"/>
                </a:lnTo>
                <a:lnTo>
                  <a:pt x="193515" y="12864"/>
                </a:lnTo>
                <a:close/>
              </a:path>
              <a:path w="339089" h="363220">
                <a:moveTo>
                  <a:pt x="136316" y="41901"/>
                </a:moveTo>
                <a:lnTo>
                  <a:pt x="122826" y="44183"/>
                </a:lnTo>
                <a:lnTo>
                  <a:pt x="115434" y="65008"/>
                </a:lnTo>
                <a:lnTo>
                  <a:pt x="108840" y="86353"/>
                </a:lnTo>
                <a:lnTo>
                  <a:pt x="101555" y="107698"/>
                </a:lnTo>
                <a:lnTo>
                  <a:pt x="92092" y="128523"/>
                </a:lnTo>
                <a:lnTo>
                  <a:pt x="128793" y="144305"/>
                </a:lnTo>
                <a:lnTo>
                  <a:pt x="168530" y="155132"/>
                </a:lnTo>
                <a:lnTo>
                  <a:pt x="208910" y="165323"/>
                </a:lnTo>
                <a:lnTo>
                  <a:pt x="247540" y="179196"/>
                </a:lnTo>
                <a:lnTo>
                  <a:pt x="253096" y="172625"/>
                </a:lnTo>
                <a:lnTo>
                  <a:pt x="254938" y="163709"/>
                </a:lnTo>
                <a:lnTo>
                  <a:pt x="255030" y="162509"/>
                </a:lnTo>
                <a:lnTo>
                  <a:pt x="243857" y="162509"/>
                </a:lnTo>
                <a:lnTo>
                  <a:pt x="209053" y="155929"/>
                </a:lnTo>
                <a:lnTo>
                  <a:pt x="174594" y="146943"/>
                </a:lnTo>
                <a:lnTo>
                  <a:pt x="140826" y="136393"/>
                </a:lnTo>
                <a:lnTo>
                  <a:pt x="108094" y="125120"/>
                </a:lnTo>
                <a:lnTo>
                  <a:pt x="120992" y="76054"/>
                </a:lnTo>
                <a:lnTo>
                  <a:pt x="134510" y="56730"/>
                </a:lnTo>
                <a:lnTo>
                  <a:pt x="201408" y="56730"/>
                </a:lnTo>
                <a:lnTo>
                  <a:pt x="175785" y="51282"/>
                </a:lnTo>
                <a:lnTo>
                  <a:pt x="163010" y="46956"/>
                </a:lnTo>
                <a:lnTo>
                  <a:pt x="149782" y="43327"/>
                </a:lnTo>
                <a:lnTo>
                  <a:pt x="136316" y="41901"/>
                </a:lnTo>
                <a:close/>
              </a:path>
              <a:path w="339089" h="363220">
                <a:moveTo>
                  <a:pt x="201408" y="56730"/>
                </a:moveTo>
                <a:lnTo>
                  <a:pt x="134510" y="56730"/>
                </a:lnTo>
                <a:lnTo>
                  <a:pt x="159458" y="57390"/>
                </a:lnTo>
                <a:lnTo>
                  <a:pt x="206646" y="68275"/>
                </a:lnTo>
                <a:lnTo>
                  <a:pt x="253840" y="81222"/>
                </a:lnTo>
                <a:lnTo>
                  <a:pt x="265876" y="94889"/>
                </a:lnTo>
                <a:lnTo>
                  <a:pt x="257599" y="118808"/>
                </a:lnTo>
                <a:lnTo>
                  <a:pt x="243857" y="162509"/>
                </a:lnTo>
                <a:lnTo>
                  <a:pt x="255030" y="162509"/>
                </a:lnTo>
                <a:lnTo>
                  <a:pt x="255684" y="154040"/>
                </a:lnTo>
                <a:lnTo>
                  <a:pt x="257954" y="145211"/>
                </a:lnTo>
                <a:lnTo>
                  <a:pt x="263933" y="128320"/>
                </a:lnTo>
                <a:lnTo>
                  <a:pt x="272598" y="110299"/>
                </a:lnTo>
                <a:lnTo>
                  <a:pt x="272708" y="109981"/>
                </a:lnTo>
                <a:lnTo>
                  <a:pt x="277939" y="92460"/>
                </a:lnTo>
                <a:lnTo>
                  <a:pt x="273702" y="76619"/>
                </a:lnTo>
                <a:lnTo>
                  <a:pt x="250134" y="68227"/>
                </a:lnTo>
                <a:lnTo>
                  <a:pt x="225553" y="61864"/>
                </a:lnTo>
                <a:lnTo>
                  <a:pt x="201408" y="56730"/>
                </a:lnTo>
                <a:close/>
              </a:path>
              <a:path w="339089" h="363220">
                <a:moveTo>
                  <a:pt x="134911" y="102386"/>
                </a:moveTo>
                <a:lnTo>
                  <a:pt x="135526" y="109981"/>
                </a:lnTo>
                <a:lnTo>
                  <a:pt x="144144" y="111856"/>
                </a:lnTo>
                <a:lnTo>
                  <a:pt x="152274" y="114312"/>
                </a:lnTo>
                <a:lnTo>
                  <a:pt x="160190" y="114682"/>
                </a:lnTo>
                <a:lnTo>
                  <a:pt x="168165" y="110299"/>
                </a:lnTo>
                <a:lnTo>
                  <a:pt x="157350" y="106772"/>
                </a:lnTo>
                <a:lnTo>
                  <a:pt x="144225" y="102725"/>
                </a:lnTo>
                <a:lnTo>
                  <a:pt x="134911" y="102386"/>
                </a:lnTo>
                <a:close/>
              </a:path>
              <a:path w="339089" h="363220">
                <a:moveTo>
                  <a:pt x="143781" y="74764"/>
                </a:moveTo>
                <a:lnTo>
                  <a:pt x="141771" y="82604"/>
                </a:lnTo>
                <a:lnTo>
                  <a:pt x="165514" y="89982"/>
                </a:lnTo>
                <a:lnTo>
                  <a:pt x="195948" y="96317"/>
                </a:lnTo>
                <a:lnTo>
                  <a:pt x="214012" y="101028"/>
                </a:lnTo>
                <a:lnTo>
                  <a:pt x="207735" y="90493"/>
                </a:lnTo>
                <a:lnTo>
                  <a:pt x="186374" y="83958"/>
                </a:lnTo>
                <a:lnTo>
                  <a:pt x="161273" y="79391"/>
                </a:lnTo>
                <a:lnTo>
                  <a:pt x="143781" y="74764"/>
                </a:lnTo>
                <a:close/>
              </a:path>
            </a:pathLst>
          </a:custGeom>
          <a:solidFill>
            <a:srgbClr val="2F475C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4" name="object 24"/>
          <p:cNvGrpSpPr/>
          <p:nvPr/>
        </p:nvGrpSpPr>
        <p:grpSpPr>
          <a:xfrm>
            <a:off x="2537454" y="4440993"/>
            <a:ext cx="1034415" cy="631190"/>
            <a:chOff x="2537454" y="4440993"/>
            <a:chExt cx="1034415" cy="631190"/>
          </a:xfrm>
        </p:grpSpPr>
        <p:pic>
          <p:nvPicPr>
            <p:cNvPr id="25" name="object 2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779342" y="4464342"/>
              <a:ext cx="792151" cy="607529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2537454" y="4440993"/>
              <a:ext cx="230504" cy="291465"/>
            </a:xfrm>
            <a:custGeom>
              <a:avLst/>
              <a:gdLst/>
              <a:ahLst/>
              <a:cxnLst/>
              <a:rect l="l" t="t" r="r" b="b"/>
              <a:pathLst>
                <a:path w="230505" h="291464">
                  <a:moveTo>
                    <a:pt x="138047" y="189515"/>
                  </a:moveTo>
                  <a:lnTo>
                    <a:pt x="123576" y="189515"/>
                  </a:lnTo>
                  <a:lnTo>
                    <a:pt x="140561" y="214410"/>
                  </a:lnTo>
                  <a:lnTo>
                    <a:pt x="156771" y="239775"/>
                  </a:lnTo>
                  <a:lnTo>
                    <a:pt x="172672" y="265389"/>
                  </a:lnTo>
                  <a:lnTo>
                    <a:pt x="188727" y="291026"/>
                  </a:lnTo>
                  <a:lnTo>
                    <a:pt x="218011" y="283003"/>
                  </a:lnTo>
                  <a:lnTo>
                    <a:pt x="198580" y="283003"/>
                  </a:lnTo>
                  <a:lnTo>
                    <a:pt x="191521" y="275164"/>
                  </a:lnTo>
                  <a:lnTo>
                    <a:pt x="211171" y="262743"/>
                  </a:lnTo>
                  <a:lnTo>
                    <a:pt x="183647" y="262743"/>
                  </a:lnTo>
                  <a:lnTo>
                    <a:pt x="171166" y="243569"/>
                  </a:lnTo>
                  <a:lnTo>
                    <a:pt x="157898" y="224545"/>
                  </a:lnTo>
                  <a:lnTo>
                    <a:pt x="145536" y="205126"/>
                  </a:lnTo>
                  <a:lnTo>
                    <a:pt x="138047" y="189515"/>
                  </a:lnTo>
                  <a:close/>
                </a:path>
                <a:path w="230505" h="291464">
                  <a:moveTo>
                    <a:pt x="229672" y="258248"/>
                  </a:moveTo>
                  <a:lnTo>
                    <a:pt x="218064" y="258248"/>
                  </a:lnTo>
                  <a:lnTo>
                    <a:pt x="220507" y="268547"/>
                  </a:lnTo>
                  <a:lnTo>
                    <a:pt x="211127" y="278798"/>
                  </a:lnTo>
                  <a:lnTo>
                    <a:pt x="198580" y="283003"/>
                  </a:lnTo>
                  <a:lnTo>
                    <a:pt x="218011" y="283003"/>
                  </a:lnTo>
                  <a:lnTo>
                    <a:pt x="226185" y="280763"/>
                  </a:lnTo>
                  <a:lnTo>
                    <a:pt x="229672" y="258248"/>
                  </a:lnTo>
                  <a:close/>
                </a:path>
                <a:path w="230505" h="291464">
                  <a:moveTo>
                    <a:pt x="176134" y="170745"/>
                  </a:moveTo>
                  <a:lnTo>
                    <a:pt x="162184" y="170745"/>
                  </a:lnTo>
                  <a:lnTo>
                    <a:pt x="181344" y="194635"/>
                  </a:lnTo>
                  <a:lnTo>
                    <a:pt x="202491" y="224078"/>
                  </a:lnTo>
                  <a:lnTo>
                    <a:pt x="208851" y="249855"/>
                  </a:lnTo>
                  <a:lnTo>
                    <a:pt x="183647" y="262743"/>
                  </a:lnTo>
                  <a:lnTo>
                    <a:pt x="211171" y="262743"/>
                  </a:lnTo>
                  <a:lnTo>
                    <a:pt x="218064" y="258248"/>
                  </a:lnTo>
                  <a:lnTo>
                    <a:pt x="229672" y="258248"/>
                  </a:lnTo>
                  <a:lnTo>
                    <a:pt x="229981" y="256250"/>
                  </a:lnTo>
                  <a:lnTo>
                    <a:pt x="213270" y="224049"/>
                  </a:lnTo>
                  <a:lnTo>
                    <a:pt x="189207" y="190719"/>
                  </a:lnTo>
                  <a:lnTo>
                    <a:pt x="176134" y="170745"/>
                  </a:lnTo>
                  <a:close/>
                </a:path>
                <a:path w="230505" h="291464">
                  <a:moveTo>
                    <a:pt x="100153" y="0"/>
                  </a:moveTo>
                  <a:lnTo>
                    <a:pt x="64962" y="6245"/>
                  </a:lnTo>
                  <a:lnTo>
                    <a:pt x="29723" y="29330"/>
                  </a:lnTo>
                  <a:lnTo>
                    <a:pt x="6964" y="61146"/>
                  </a:lnTo>
                  <a:lnTo>
                    <a:pt x="0" y="95326"/>
                  </a:lnTo>
                  <a:lnTo>
                    <a:pt x="6587" y="128665"/>
                  </a:lnTo>
                  <a:lnTo>
                    <a:pt x="24482" y="157958"/>
                  </a:lnTo>
                  <a:lnTo>
                    <a:pt x="51441" y="180001"/>
                  </a:lnTo>
                  <a:lnTo>
                    <a:pt x="85221" y="191588"/>
                  </a:lnTo>
                  <a:lnTo>
                    <a:pt x="123576" y="189515"/>
                  </a:lnTo>
                  <a:lnTo>
                    <a:pt x="138047" y="189515"/>
                  </a:lnTo>
                  <a:lnTo>
                    <a:pt x="135768" y="184765"/>
                  </a:lnTo>
                  <a:lnTo>
                    <a:pt x="140393" y="182258"/>
                  </a:lnTo>
                  <a:lnTo>
                    <a:pt x="97819" y="182258"/>
                  </a:lnTo>
                  <a:lnTo>
                    <a:pt x="67108" y="176887"/>
                  </a:lnTo>
                  <a:lnTo>
                    <a:pt x="39752" y="162293"/>
                  </a:lnTo>
                  <a:lnTo>
                    <a:pt x="19353" y="139083"/>
                  </a:lnTo>
                  <a:lnTo>
                    <a:pt x="9518" y="107865"/>
                  </a:lnTo>
                  <a:lnTo>
                    <a:pt x="13848" y="69246"/>
                  </a:lnTo>
                  <a:lnTo>
                    <a:pt x="34920" y="37313"/>
                  </a:lnTo>
                  <a:lnTo>
                    <a:pt x="64060" y="17922"/>
                  </a:lnTo>
                  <a:lnTo>
                    <a:pt x="97021" y="10794"/>
                  </a:lnTo>
                  <a:lnTo>
                    <a:pt x="137031" y="10794"/>
                  </a:lnTo>
                  <a:lnTo>
                    <a:pt x="132808" y="7856"/>
                  </a:lnTo>
                  <a:lnTo>
                    <a:pt x="100153" y="0"/>
                  </a:lnTo>
                  <a:close/>
                </a:path>
                <a:path w="230505" h="291464">
                  <a:moveTo>
                    <a:pt x="137031" y="10794"/>
                  </a:moveTo>
                  <a:lnTo>
                    <a:pt x="97021" y="10794"/>
                  </a:lnTo>
                  <a:lnTo>
                    <a:pt x="129555" y="15652"/>
                  </a:lnTo>
                  <a:lnTo>
                    <a:pt x="157416" y="32220"/>
                  </a:lnTo>
                  <a:lnTo>
                    <a:pt x="176354" y="60218"/>
                  </a:lnTo>
                  <a:lnTo>
                    <a:pt x="182123" y="99371"/>
                  </a:lnTo>
                  <a:lnTo>
                    <a:pt x="174036" y="136963"/>
                  </a:lnTo>
                  <a:lnTo>
                    <a:pt x="154887" y="162903"/>
                  </a:lnTo>
                  <a:lnTo>
                    <a:pt x="128280" y="177799"/>
                  </a:lnTo>
                  <a:lnTo>
                    <a:pt x="97819" y="182258"/>
                  </a:lnTo>
                  <a:lnTo>
                    <a:pt x="140393" y="182258"/>
                  </a:lnTo>
                  <a:lnTo>
                    <a:pt x="155092" y="174425"/>
                  </a:lnTo>
                  <a:lnTo>
                    <a:pt x="162184" y="170745"/>
                  </a:lnTo>
                  <a:lnTo>
                    <a:pt x="176134" y="170745"/>
                  </a:lnTo>
                  <a:lnTo>
                    <a:pt x="170947" y="162820"/>
                  </a:lnTo>
                  <a:lnTo>
                    <a:pt x="188299" y="125531"/>
                  </a:lnTo>
                  <a:lnTo>
                    <a:pt x="190672" y="88652"/>
                  </a:lnTo>
                  <a:lnTo>
                    <a:pt x="180556" y="54921"/>
                  </a:lnTo>
                  <a:lnTo>
                    <a:pt x="160438" y="27076"/>
                  </a:lnTo>
                  <a:lnTo>
                    <a:pt x="137031" y="10794"/>
                  </a:lnTo>
                  <a:close/>
                </a:path>
                <a:path w="230505" h="291464">
                  <a:moveTo>
                    <a:pt x="97160" y="26676"/>
                  </a:moveTo>
                  <a:lnTo>
                    <a:pt x="58841" y="39075"/>
                  </a:lnTo>
                  <a:lnTo>
                    <a:pt x="36279" y="62910"/>
                  </a:lnTo>
                  <a:lnTo>
                    <a:pt x="28297" y="92752"/>
                  </a:lnTo>
                  <a:lnTo>
                    <a:pt x="33718" y="123172"/>
                  </a:lnTo>
                  <a:lnTo>
                    <a:pt x="51365" y="148740"/>
                  </a:lnTo>
                  <a:lnTo>
                    <a:pt x="80059" y="164028"/>
                  </a:lnTo>
                  <a:lnTo>
                    <a:pt x="118623" y="163607"/>
                  </a:lnTo>
                  <a:lnTo>
                    <a:pt x="126734" y="158057"/>
                  </a:lnTo>
                  <a:lnTo>
                    <a:pt x="101097" y="158057"/>
                  </a:lnTo>
                  <a:lnTo>
                    <a:pt x="64397" y="147456"/>
                  </a:lnTo>
                  <a:lnTo>
                    <a:pt x="43971" y="122747"/>
                  </a:lnTo>
                  <a:lnTo>
                    <a:pt x="39074" y="91809"/>
                  </a:lnTo>
                  <a:lnTo>
                    <a:pt x="48962" y="62524"/>
                  </a:lnTo>
                  <a:lnTo>
                    <a:pt x="72890" y="42771"/>
                  </a:lnTo>
                  <a:lnTo>
                    <a:pt x="110114" y="40430"/>
                  </a:lnTo>
                  <a:lnTo>
                    <a:pt x="138284" y="40430"/>
                  </a:lnTo>
                  <a:lnTo>
                    <a:pt x="97160" y="26676"/>
                  </a:lnTo>
                  <a:close/>
                </a:path>
                <a:path w="230505" h="291464">
                  <a:moveTo>
                    <a:pt x="138284" y="40430"/>
                  </a:moveTo>
                  <a:lnTo>
                    <a:pt x="110114" y="40430"/>
                  </a:lnTo>
                  <a:lnTo>
                    <a:pt x="145131" y="54238"/>
                  </a:lnTo>
                  <a:lnTo>
                    <a:pt x="159390" y="82369"/>
                  </a:lnTo>
                  <a:lnTo>
                    <a:pt x="155240" y="115360"/>
                  </a:lnTo>
                  <a:lnTo>
                    <a:pt x="135027" y="143744"/>
                  </a:lnTo>
                  <a:lnTo>
                    <a:pt x="101097" y="158057"/>
                  </a:lnTo>
                  <a:lnTo>
                    <a:pt x="126734" y="158057"/>
                  </a:lnTo>
                  <a:lnTo>
                    <a:pt x="154820" y="138839"/>
                  </a:lnTo>
                  <a:lnTo>
                    <a:pt x="169297" y="104755"/>
                  </a:lnTo>
                  <a:lnTo>
                    <a:pt x="163530" y="69362"/>
                  </a:lnTo>
                  <a:lnTo>
                    <a:pt x="138992" y="40667"/>
                  </a:lnTo>
                  <a:lnTo>
                    <a:pt x="138284" y="40430"/>
                  </a:lnTo>
                  <a:close/>
                </a:path>
                <a:path w="230505" h="291464">
                  <a:moveTo>
                    <a:pt x="120936" y="63883"/>
                  </a:moveTo>
                  <a:lnTo>
                    <a:pt x="101953" y="63883"/>
                  </a:lnTo>
                  <a:lnTo>
                    <a:pt x="109146" y="65539"/>
                  </a:lnTo>
                  <a:lnTo>
                    <a:pt x="116220" y="67989"/>
                  </a:lnTo>
                  <a:lnTo>
                    <a:pt x="123830" y="69246"/>
                  </a:lnTo>
                  <a:lnTo>
                    <a:pt x="120936" y="63883"/>
                  </a:lnTo>
                  <a:close/>
                </a:path>
                <a:path w="230505" h="291464">
                  <a:moveTo>
                    <a:pt x="102002" y="54238"/>
                  </a:moveTo>
                  <a:lnTo>
                    <a:pt x="89523" y="56598"/>
                  </a:lnTo>
                  <a:lnTo>
                    <a:pt x="93985" y="65004"/>
                  </a:lnTo>
                  <a:lnTo>
                    <a:pt x="101953" y="63883"/>
                  </a:lnTo>
                  <a:lnTo>
                    <a:pt x="120936" y="63883"/>
                  </a:lnTo>
                  <a:lnTo>
                    <a:pt x="117935" y="58321"/>
                  </a:lnTo>
                  <a:lnTo>
                    <a:pt x="102002" y="54238"/>
                  </a:lnTo>
                  <a:close/>
                </a:path>
              </a:pathLst>
            </a:custGeom>
            <a:solidFill>
              <a:srgbClr val="2F475C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7" name="object 27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8046976" y="4731841"/>
            <a:ext cx="133602" cy="114478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757172" y="4476218"/>
            <a:ext cx="134111" cy="136739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639839" y="4721423"/>
            <a:ext cx="124571" cy="135559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8174395" y="4456925"/>
            <a:ext cx="113116" cy="154627"/>
          </a:xfrm>
          <a:prstGeom prst="rect">
            <a:avLst/>
          </a:prstGeom>
        </p:spPr>
      </p:pic>
      <p:pic>
        <p:nvPicPr>
          <p:cNvPr id="31" name="object 31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4482862" y="4448590"/>
            <a:ext cx="85990" cy="153870"/>
          </a:xfrm>
          <a:prstGeom prst="rect">
            <a:avLst/>
          </a:prstGeom>
        </p:spPr>
      </p:pic>
      <p:grpSp>
        <p:nvGrpSpPr>
          <p:cNvPr id="32" name="object 32"/>
          <p:cNvGrpSpPr/>
          <p:nvPr/>
        </p:nvGrpSpPr>
        <p:grpSpPr>
          <a:xfrm>
            <a:off x="350329" y="3727513"/>
            <a:ext cx="8682990" cy="1316990"/>
            <a:chOff x="350329" y="3727513"/>
            <a:chExt cx="8682990" cy="1316990"/>
          </a:xfrm>
        </p:grpSpPr>
        <p:pic>
          <p:nvPicPr>
            <p:cNvPr id="33" name="object 3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7836408" y="4889965"/>
              <a:ext cx="121852" cy="154458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355091" y="3732276"/>
              <a:ext cx="8673465" cy="1292860"/>
            </a:xfrm>
            <a:custGeom>
              <a:avLst/>
              <a:gdLst/>
              <a:ahLst/>
              <a:cxnLst/>
              <a:rect l="l" t="t" r="r" b="b"/>
              <a:pathLst>
                <a:path w="8673465" h="1292860">
                  <a:moveTo>
                    <a:pt x="0" y="1292352"/>
                  </a:moveTo>
                  <a:lnTo>
                    <a:pt x="8673084" y="1292352"/>
                  </a:lnTo>
                  <a:lnTo>
                    <a:pt x="8673084" y="0"/>
                  </a:lnTo>
                  <a:lnTo>
                    <a:pt x="0" y="0"/>
                  </a:lnTo>
                  <a:lnTo>
                    <a:pt x="0" y="1292352"/>
                  </a:lnTo>
                  <a:close/>
                </a:path>
              </a:pathLst>
            </a:custGeom>
            <a:ln w="9144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5" name="object 35"/>
          <p:cNvSpPr txBox="1">
            <a:spLocks noGrp="1"/>
          </p:cNvSpPr>
          <p:nvPr>
            <p:ph type="title"/>
          </p:nvPr>
        </p:nvSpPr>
        <p:spPr>
          <a:xfrm>
            <a:off x="364337" y="7061"/>
            <a:ext cx="853440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b="0" dirty="0" err="1" smtClean="0">
                <a:latin typeface="Times New Roman" pitchFamily="18" charset="0"/>
                <a:cs typeface="Times New Roman" pitchFamily="18" charset="0"/>
              </a:rPr>
              <a:t>Дополнительная</a:t>
            </a:r>
            <a:r>
              <a:rPr b="0" spc="-4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b="0" spc="-10" dirty="0">
                <a:latin typeface="Times New Roman" pitchFamily="18" charset="0"/>
                <a:cs typeface="Times New Roman" pitchFamily="18" charset="0"/>
              </a:rPr>
              <a:t>общеобразовательная</a:t>
            </a:r>
            <a:r>
              <a:rPr b="0" spc="-4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b="0" spc="-10" dirty="0">
                <a:latin typeface="Times New Roman" pitchFamily="18" charset="0"/>
                <a:cs typeface="Times New Roman" pitchFamily="18" charset="0"/>
              </a:rPr>
              <a:t>общеразвивающая</a:t>
            </a:r>
            <a:r>
              <a:rPr b="0" spc="-4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b="0" spc="-10" dirty="0">
                <a:latin typeface="Times New Roman" pitchFamily="18" charset="0"/>
                <a:cs typeface="Times New Roman" pitchFamily="18" charset="0"/>
              </a:rPr>
              <a:t>программа</a:t>
            </a:r>
          </a:p>
        </p:txBody>
      </p:sp>
      <p:sp>
        <p:nvSpPr>
          <p:cNvPr id="36" name="object 36"/>
          <p:cNvSpPr/>
          <p:nvPr/>
        </p:nvSpPr>
        <p:spPr>
          <a:xfrm>
            <a:off x="889253" y="378713"/>
            <a:ext cx="7378065" cy="0"/>
          </a:xfrm>
          <a:custGeom>
            <a:avLst/>
            <a:gdLst/>
            <a:ahLst/>
            <a:cxnLst/>
            <a:rect l="l" t="t" r="r" b="b"/>
            <a:pathLst>
              <a:path w="7378065">
                <a:moveTo>
                  <a:pt x="0" y="0"/>
                </a:moveTo>
                <a:lnTo>
                  <a:pt x="7377684" y="0"/>
                </a:lnTo>
              </a:path>
            </a:pathLst>
          </a:custGeom>
          <a:ln w="19812">
            <a:solidFill>
              <a:srgbClr val="3B78D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7" name="object 37"/>
          <p:cNvGrpSpPr/>
          <p:nvPr/>
        </p:nvGrpSpPr>
        <p:grpSpPr>
          <a:xfrm>
            <a:off x="45719" y="448055"/>
            <a:ext cx="8987155" cy="1579245"/>
            <a:chOff x="45719" y="448055"/>
            <a:chExt cx="8987155" cy="1579245"/>
          </a:xfrm>
        </p:grpSpPr>
        <p:sp>
          <p:nvSpPr>
            <p:cNvPr id="38" name="object 38"/>
            <p:cNvSpPr/>
            <p:nvPr/>
          </p:nvSpPr>
          <p:spPr>
            <a:xfrm>
              <a:off x="355092" y="452627"/>
              <a:ext cx="8673465" cy="1569720"/>
            </a:xfrm>
            <a:custGeom>
              <a:avLst/>
              <a:gdLst/>
              <a:ahLst/>
              <a:cxnLst/>
              <a:rect l="l" t="t" r="r" b="b"/>
              <a:pathLst>
                <a:path w="8673465" h="1569720">
                  <a:moveTo>
                    <a:pt x="0" y="1569720"/>
                  </a:moveTo>
                  <a:lnTo>
                    <a:pt x="8673084" y="1569720"/>
                  </a:lnTo>
                  <a:lnTo>
                    <a:pt x="8673084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9143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3127629" y="686307"/>
              <a:ext cx="4533900" cy="227329"/>
            </a:xfrm>
            <a:custGeom>
              <a:avLst/>
              <a:gdLst/>
              <a:ahLst/>
              <a:cxnLst/>
              <a:rect l="l" t="t" r="r" b="b"/>
              <a:pathLst>
                <a:path w="4533900" h="227330">
                  <a:moveTo>
                    <a:pt x="4155948" y="0"/>
                  </a:moveTo>
                  <a:lnTo>
                    <a:pt x="0" y="0"/>
                  </a:lnTo>
                  <a:lnTo>
                    <a:pt x="0" y="13716"/>
                  </a:lnTo>
                  <a:lnTo>
                    <a:pt x="4155948" y="13716"/>
                  </a:lnTo>
                  <a:lnTo>
                    <a:pt x="4155948" y="0"/>
                  </a:lnTo>
                  <a:close/>
                </a:path>
                <a:path w="4533900" h="227330">
                  <a:moveTo>
                    <a:pt x="4533900" y="213360"/>
                  </a:moveTo>
                  <a:lnTo>
                    <a:pt x="752856" y="213360"/>
                  </a:lnTo>
                  <a:lnTo>
                    <a:pt x="752856" y="227076"/>
                  </a:lnTo>
                  <a:lnTo>
                    <a:pt x="4533900" y="227076"/>
                  </a:lnTo>
                  <a:lnTo>
                    <a:pt x="4533900" y="21336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0" name="object 40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45719" y="708659"/>
              <a:ext cx="371830" cy="266700"/>
            </a:xfrm>
            <a:prstGeom prst="rect">
              <a:avLst/>
            </a:prstGeom>
          </p:spPr>
        </p:pic>
      </p:grpSp>
      <p:grpSp>
        <p:nvGrpSpPr>
          <p:cNvPr id="41" name="object 41"/>
          <p:cNvGrpSpPr/>
          <p:nvPr/>
        </p:nvGrpSpPr>
        <p:grpSpPr>
          <a:xfrm>
            <a:off x="50292" y="2092451"/>
            <a:ext cx="8982710" cy="748665"/>
            <a:chOff x="50292" y="2092451"/>
            <a:chExt cx="8982710" cy="748665"/>
          </a:xfrm>
        </p:grpSpPr>
        <p:sp>
          <p:nvSpPr>
            <p:cNvPr id="42" name="object 42"/>
            <p:cNvSpPr/>
            <p:nvPr/>
          </p:nvSpPr>
          <p:spPr>
            <a:xfrm>
              <a:off x="355092" y="2097023"/>
              <a:ext cx="8673465" cy="739140"/>
            </a:xfrm>
            <a:custGeom>
              <a:avLst/>
              <a:gdLst/>
              <a:ahLst/>
              <a:cxnLst/>
              <a:rect l="l" t="t" r="r" b="b"/>
              <a:pathLst>
                <a:path w="8673465" h="739139">
                  <a:moveTo>
                    <a:pt x="0" y="739139"/>
                  </a:moveTo>
                  <a:lnTo>
                    <a:pt x="8673084" y="739139"/>
                  </a:lnTo>
                  <a:lnTo>
                    <a:pt x="8673084" y="0"/>
                  </a:lnTo>
                  <a:lnTo>
                    <a:pt x="0" y="0"/>
                  </a:lnTo>
                  <a:lnTo>
                    <a:pt x="0" y="739139"/>
                  </a:lnTo>
                  <a:close/>
                </a:path>
              </a:pathLst>
            </a:custGeom>
            <a:ln w="9144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" name="object 43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0292" y="2191511"/>
              <a:ext cx="371830" cy="266700"/>
            </a:xfrm>
            <a:prstGeom prst="rect">
              <a:avLst/>
            </a:prstGeom>
          </p:spPr>
        </p:pic>
      </p:grpSp>
      <p:grpSp>
        <p:nvGrpSpPr>
          <p:cNvPr id="44" name="object 44"/>
          <p:cNvGrpSpPr/>
          <p:nvPr/>
        </p:nvGrpSpPr>
        <p:grpSpPr>
          <a:xfrm>
            <a:off x="45719" y="2930651"/>
            <a:ext cx="8987155" cy="746760"/>
            <a:chOff x="45719" y="2930651"/>
            <a:chExt cx="8987155" cy="746760"/>
          </a:xfrm>
        </p:grpSpPr>
        <p:sp>
          <p:nvSpPr>
            <p:cNvPr id="45" name="object 45"/>
            <p:cNvSpPr/>
            <p:nvPr/>
          </p:nvSpPr>
          <p:spPr>
            <a:xfrm>
              <a:off x="355092" y="2935223"/>
              <a:ext cx="8673465" cy="737870"/>
            </a:xfrm>
            <a:custGeom>
              <a:avLst/>
              <a:gdLst/>
              <a:ahLst/>
              <a:cxnLst/>
              <a:rect l="l" t="t" r="r" b="b"/>
              <a:pathLst>
                <a:path w="8673465" h="737870">
                  <a:moveTo>
                    <a:pt x="0" y="737616"/>
                  </a:moveTo>
                  <a:lnTo>
                    <a:pt x="8673084" y="737616"/>
                  </a:lnTo>
                  <a:lnTo>
                    <a:pt x="8673084" y="0"/>
                  </a:lnTo>
                  <a:lnTo>
                    <a:pt x="0" y="0"/>
                  </a:lnTo>
                  <a:lnTo>
                    <a:pt x="0" y="737616"/>
                  </a:lnTo>
                  <a:close/>
                </a:path>
              </a:pathLst>
            </a:custGeom>
            <a:ln w="9144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6" name="object 46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45719" y="3093719"/>
              <a:ext cx="371830" cy="266700"/>
            </a:xfrm>
            <a:prstGeom prst="rect">
              <a:avLst/>
            </a:prstGeom>
          </p:spPr>
        </p:pic>
      </p:grpSp>
      <p:sp>
        <p:nvSpPr>
          <p:cNvPr id="47" name="object 47"/>
          <p:cNvSpPr txBox="1"/>
          <p:nvPr/>
        </p:nvSpPr>
        <p:spPr>
          <a:xfrm>
            <a:off x="434136" y="477138"/>
            <a:ext cx="8413115" cy="45002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sz="1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Образовательная</a:t>
            </a:r>
            <a:r>
              <a:rPr sz="1400" b="1" spc="-8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программа</a:t>
            </a:r>
            <a:r>
              <a:rPr sz="1400" b="1" spc="-229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sz="14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комплекс</a:t>
            </a:r>
            <a:r>
              <a:rPr sz="1400" spc="-7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основных</a:t>
            </a:r>
            <a:r>
              <a:rPr sz="1400" spc="-1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характеристик</a:t>
            </a:r>
            <a:r>
              <a:rPr sz="1400" spc="-5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образования</a:t>
            </a:r>
            <a:r>
              <a:rPr sz="1400" spc="-3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(объем,</a:t>
            </a:r>
            <a:endParaRPr sz="1400" b="1" dirty="0"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содержание,</a:t>
            </a:r>
            <a:r>
              <a:rPr sz="1400" b="1" spc="-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планируемые</a:t>
            </a:r>
            <a:r>
              <a:rPr sz="1400" b="1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результаты)</a:t>
            </a:r>
            <a:r>
              <a:rPr sz="1400" b="1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организационно-педагогических</a:t>
            </a:r>
            <a:r>
              <a:rPr sz="1400" b="1" spc="-5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условий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sz="1400" b="1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который</a:t>
            </a:r>
            <a:endParaRPr sz="1400" b="1" dirty="0">
              <a:latin typeface="Times New Roman" pitchFamily="18" charset="0"/>
              <a:cs typeface="Times New Roman" pitchFamily="18" charset="0"/>
            </a:endParaRPr>
          </a:p>
          <a:p>
            <a:pPr marL="12700" marR="5080">
              <a:lnSpc>
                <a:spcPct val="100000"/>
              </a:lnSpc>
            </a:pP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представлен</a:t>
            </a:r>
            <a:r>
              <a:rPr sz="1400" b="1" spc="-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400" b="1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виде</a:t>
            </a:r>
            <a:r>
              <a:rPr sz="1400" b="1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учебного</a:t>
            </a:r>
            <a:r>
              <a:rPr sz="1400" b="1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плана,</a:t>
            </a:r>
            <a:r>
              <a:rPr sz="1400" b="1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календарного</a:t>
            </a:r>
            <a:r>
              <a:rPr sz="1400" b="1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учебного</a:t>
            </a:r>
            <a:r>
              <a:rPr sz="1400" b="1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графика,</a:t>
            </a:r>
            <a:r>
              <a:rPr sz="1400" b="1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рабочих</a:t>
            </a:r>
            <a:r>
              <a:rPr sz="1400" b="1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</a:t>
            </a:r>
            <a:r>
              <a:rPr sz="1400" b="1" spc="-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учебных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предметов,</a:t>
            </a:r>
            <a:r>
              <a:rPr sz="1400" b="1" spc="-8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курсов,</a:t>
            </a:r>
            <a:r>
              <a:rPr sz="1400" b="1" spc="-7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дисциплин</a:t>
            </a:r>
            <a:r>
              <a:rPr sz="1400" b="1" spc="-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(модулей),</a:t>
            </a:r>
            <a:r>
              <a:rPr sz="1400" b="1" spc="-7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иных</a:t>
            </a:r>
            <a:r>
              <a:rPr sz="1400" b="1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компонентов,</a:t>
            </a:r>
            <a:r>
              <a:rPr sz="1400" b="1" spc="-7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оценочных</a:t>
            </a:r>
            <a:r>
              <a:rPr sz="1400" b="1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методических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материалов,</a:t>
            </a:r>
            <a:r>
              <a:rPr sz="1400" b="1" spc="-7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sz="1400" b="1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также</a:t>
            </a:r>
            <a:r>
              <a:rPr sz="1400" b="1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400" b="1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предусмотренных</a:t>
            </a:r>
            <a:r>
              <a:rPr sz="1400" b="1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настоящим</a:t>
            </a:r>
            <a:r>
              <a:rPr sz="1400" b="1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Федеральным</a:t>
            </a:r>
            <a:r>
              <a:rPr sz="1400" b="1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законом</a:t>
            </a:r>
            <a:r>
              <a:rPr sz="1400" b="1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случаях</a:t>
            </a:r>
            <a:r>
              <a:rPr sz="1400" b="1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400" b="1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виде</a:t>
            </a:r>
            <a:endParaRPr sz="1400" b="1" dirty="0"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рабочей</a:t>
            </a:r>
            <a:r>
              <a:rPr sz="1400" b="1" spc="-8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sz="1400" b="1" spc="-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воспитания,</a:t>
            </a:r>
            <a:r>
              <a:rPr sz="1400" b="1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календарного</a:t>
            </a:r>
            <a:r>
              <a:rPr sz="1400" b="1" spc="-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плана</a:t>
            </a:r>
            <a:r>
              <a:rPr sz="1400" b="1" spc="-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воспитательной</a:t>
            </a:r>
            <a:r>
              <a:rPr sz="1400" b="1" spc="-7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работы,</a:t>
            </a:r>
            <a:r>
              <a:rPr sz="1400" b="1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форм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аттестации</a:t>
            </a:r>
            <a:endParaRPr sz="1400" b="1" dirty="0"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(ч.9</a:t>
            </a:r>
            <a:r>
              <a:rPr sz="1200" spc="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ст.2</a:t>
            </a:r>
            <a:r>
              <a:rPr sz="1200" spc="-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ФЗ</a:t>
            </a:r>
            <a:r>
              <a:rPr sz="1200" spc="-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«Об</a:t>
            </a:r>
            <a:r>
              <a:rPr sz="1200" spc="-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образовании в</a:t>
            </a:r>
            <a:r>
              <a:rPr sz="12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РФ»)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  <a:p>
            <a:pPr marL="469900">
              <a:lnSpc>
                <a:spcPct val="100000"/>
              </a:lnSpc>
            </a:pPr>
            <a:endParaRPr lang="ru-RU" sz="1100" dirty="0">
              <a:latin typeface="Century Gothic"/>
              <a:cs typeface="Times New Roman" pitchFamily="18" charset="0"/>
            </a:endParaRPr>
          </a:p>
          <a:p>
            <a:pPr marL="469900">
              <a:lnSpc>
                <a:spcPct val="100000"/>
              </a:lnSpc>
            </a:pPr>
            <a:r>
              <a:rPr sz="1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Образовательные</a:t>
            </a:r>
            <a:r>
              <a:rPr sz="1400" b="1" spc="-85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sz="1400" b="1" spc="-8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самостоятельно</a:t>
            </a:r>
            <a:r>
              <a:rPr sz="1400" b="1" spc="-7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разрабатываются</a:t>
            </a:r>
            <a:r>
              <a:rPr sz="1400" b="1" spc="-7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утверждаются</a:t>
            </a:r>
            <a:endParaRPr sz="1400" b="1" dirty="0">
              <a:latin typeface="Times New Roman" pitchFamily="18" charset="0"/>
              <a:cs typeface="Times New Roman" pitchFamily="18" charset="0"/>
            </a:endParaRPr>
          </a:p>
          <a:p>
            <a:pPr marL="12700" marR="125730">
              <a:lnSpc>
                <a:spcPct val="100000"/>
              </a:lnSpc>
            </a:pP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организацией,</a:t>
            </a:r>
            <a:r>
              <a:rPr sz="1400" b="1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осуществляющей</a:t>
            </a:r>
            <a:r>
              <a:rPr sz="1400" b="1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образовательную</a:t>
            </a:r>
            <a:r>
              <a:rPr sz="1400" b="1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деятельность,</a:t>
            </a:r>
            <a:r>
              <a:rPr sz="1400" b="1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если</a:t>
            </a:r>
            <a:r>
              <a:rPr sz="1400" b="1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настоящим</a:t>
            </a:r>
            <a:r>
              <a:rPr sz="1400" b="1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Федеральным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законом</a:t>
            </a:r>
            <a:r>
              <a:rPr sz="1400" b="1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не</a:t>
            </a:r>
            <a:r>
              <a:rPr sz="1400" b="1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установлено</a:t>
            </a:r>
            <a:r>
              <a:rPr sz="1400" b="1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иное</a:t>
            </a:r>
            <a:r>
              <a:rPr sz="1400" b="1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(ч.5</a:t>
            </a:r>
            <a:r>
              <a:rPr sz="1200" spc="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ст.12</a:t>
            </a:r>
            <a:r>
              <a:rPr sz="12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ФЗ</a:t>
            </a:r>
            <a:r>
              <a:rPr sz="12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«Об образовании</a:t>
            </a:r>
            <a:r>
              <a:rPr sz="1200" spc="-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2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РФ»)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  <a:p>
            <a:pPr marL="12700" marR="488315">
              <a:lnSpc>
                <a:spcPct val="100000"/>
              </a:lnSpc>
              <a:spcBef>
                <a:spcPts val="1555"/>
              </a:spcBef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sz="1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Содержание</a:t>
            </a:r>
            <a:r>
              <a:rPr sz="1400" b="1" spc="-6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дополнительных</a:t>
            </a:r>
            <a:r>
              <a:rPr sz="1400" b="1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общеразвивающих</a:t>
            </a:r>
            <a:r>
              <a:rPr sz="1400" b="1" spc="-6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программ</a:t>
            </a:r>
            <a:r>
              <a:rPr sz="1400" b="1" spc="-6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-3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сроки</a:t>
            </a:r>
            <a:r>
              <a:rPr sz="1400" b="1" spc="-4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обучения</a:t>
            </a:r>
            <a:r>
              <a:rPr sz="1400" b="1" spc="-3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</a:t>
            </a:r>
            <a:r>
              <a:rPr sz="1400" b="1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ним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определяются</a:t>
            </a:r>
            <a:r>
              <a:rPr sz="1400" b="1" spc="-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образовательной</a:t>
            </a:r>
            <a:r>
              <a:rPr sz="1400" b="1" spc="-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программой,</a:t>
            </a:r>
            <a:r>
              <a:rPr sz="1400" b="1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разработанной</a:t>
            </a:r>
            <a:r>
              <a:rPr sz="1400" b="1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утвержденной</a:t>
            </a:r>
            <a:r>
              <a:rPr sz="1400" b="1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организацией,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осуществляющей</a:t>
            </a:r>
            <a:r>
              <a:rPr sz="1400" b="1" spc="-9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образовательную</a:t>
            </a:r>
            <a:r>
              <a:rPr sz="1400" b="1" spc="-8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деятельность</a:t>
            </a:r>
            <a:r>
              <a:rPr sz="14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(ч.4 ст.75 ФЗ</a:t>
            </a:r>
            <a:r>
              <a:rPr sz="12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«Об</a:t>
            </a:r>
            <a:r>
              <a:rPr sz="1200" spc="-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образовании</a:t>
            </a:r>
            <a:r>
              <a:rPr sz="12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2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РФ»)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  <a:p>
            <a:pPr marL="12700" marR="36195">
              <a:lnSpc>
                <a:spcPct val="100899"/>
              </a:lnSpc>
              <a:spcBef>
                <a:spcPts val="1220"/>
              </a:spcBef>
            </a:pPr>
            <a:r>
              <a:rPr lang="ru-RU" sz="1400" b="1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sz="1400" b="1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Организации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sz="1400" b="1" spc="-7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осуществляющие</a:t>
            </a:r>
            <a:r>
              <a:rPr sz="1400" b="1" spc="-8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образовательную</a:t>
            </a:r>
            <a:r>
              <a:rPr sz="1400" b="1" spc="-9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деятельность,</a:t>
            </a:r>
            <a:r>
              <a:rPr sz="1400" b="1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ежегодно</a:t>
            </a:r>
            <a:r>
              <a:rPr sz="1400" b="1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обновляют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дополнительные</a:t>
            </a:r>
            <a:r>
              <a:rPr sz="1400" b="1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общеобразовательные</a:t>
            </a:r>
            <a:r>
              <a:rPr sz="1400" b="1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sz="1400" b="1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sz="1400" b="1" spc="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учетом</a:t>
            </a:r>
            <a:r>
              <a:rPr sz="1400" b="1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развития</a:t>
            </a:r>
            <a:r>
              <a:rPr sz="1400" b="1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науки,</a:t>
            </a:r>
            <a:r>
              <a:rPr sz="1400" b="1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техники,</a:t>
            </a:r>
            <a:r>
              <a:rPr sz="1400" b="1" spc="-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культуры,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экономики,</a:t>
            </a:r>
            <a:r>
              <a:rPr sz="1400" b="1" spc="-8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технологий</a:t>
            </a:r>
            <a:r>
              <a:rPr sz="1400" b="1" spc="-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социальной</a:t>
            </a:r>
            <a:r>
              <a:rPr sz="1400" b="1" spc="-7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сферы</a:t>
            </a:r>
            <a:r>
              <a:rPr sz="14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(п.11</a:t>
            </a:r>
            <a:r>
              <a:rPr sz="1200" spc="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Приказа</a:t>
            </a:r>
            <a:r>
              <a:rPr sz="12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Министерства</a:t>
            </a:r>
            <a:r>
              <a:rPr sz="12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просвещения</a:t>
            </a:r>
            <a:r>
              <a:rPr sz="1200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Российской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Федерации</a:t>
            </a:r>
            <a:r>
              <a:rPr sz="1200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от</a:t>
            </a:r>
            <a:r>
              <a:rPr sz="12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09.11.2018</a:t>
            </a:r>
            <a:r>
              <a:rPr sz="1200" spc="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г.</a:t>
            </a:r>
            <a:r>
              <a:rPr sz="12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№</a:t>
            </a:r>
            <a:r>
              <a:rPr sz="12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196</a:t>
            </a:r>
            <a:r>
              <a:rPr sz="1200" spc="30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«Об утверждении</a:t>
            </a:r>
            <a:r>
              <a:rPr sz="12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Порядка</a:t>
            </a:r>
            <a:r>
              <a:rPr sz="1200" spc="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организации</a:t>
            </a:r>
            <a:r>
              <a:rPr sz="1200" spc="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2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spc="-10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осу</a:t>
            </a:r>
            <a:r>
              <a:rPr lang="ru-RU" sz="1200" spc="-1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щ</a:t>
            </a:r>
            <a:r>
              <a:rPr sz="1200" spc="-10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ествления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образовательной</a:t>
            </a:r>
            <a:r>
              <a:rPr sz="1200" spc="-25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деятельности</a:t>
            </a:r>
            <a:r>
              <a:rPr sz="1200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по</a:t>
            </a:r>
            <a:r>
              <a:rPr sz="12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дополнительным</a:t>
            </a:r>
            <a:r>
              <a:rPr sz="1200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общеобразовательным</a:t>
            </a:r>
            <a:r>
              <a:rPr sz="12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программам»</a:t>
            </a:r>
            <a:r>
              <a:rPr sz="12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(с</a:t>
            </a:r>
            <a:r>
              <a:rPr sz="12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spc="-10" dirty="0" err="1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изменениями</a:t>
            </a:r>
            <a:r>
              <a:rPr sz="12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spc="-1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8" name="object 48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45719" y="3968496"/>
            <a:ext cx="371830" cy="266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7952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83463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87452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4488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063740" y="4132808"/>
            <a:ext cx="457200" cy="425449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582156" y="4042130"/>
            <a:ext cx="371855" cy="383539"/>
          </a:xfrm>
          <a:prstGeom prst="rect">
            <a:avLst/>
          </a:prstGeom>
        </p:spPr>
      </p:pic>
      <p:sp>
        <p:nvSpPr>
          <p:cNvPr id="8" name="object 8"/>
          <p:cNvSpPr/>
          <p:nvPr/>
        </p:nvSpPr>
        <p:spPr>
          <a:xfrm>
            <a:off x="4765547" y="4075900"/>
            <a:ext cx="340360" cy="400050"/>
          </a:xfrm>
          <a:custGeom>
            <a:avLst/>
            <a:gdLst/>
            <a:ahLst/>
            <a:cxnLst/>
            <a:rect l="l" t="t" r="r" b="b"/>
            <a:pathLst>
              <a:path w="340360" h="400050">
                <a:moveTo>
                  <a:pt x="132714" y="245109"/>
                </a:moveTo>
                <a:lnTo>
                  <a:pt x="108838" y="245109"/>
                </a:lnTo>
                <a:lnTo>
                  <a:pt x="112775" y="248919"/>
                </a:lnTo>
                <a:lnTo>
                  <a:pt x="119506" y="255269"/>
                </a:lnTo>
                <a:lnTo>
                  <a:pt x="131444" y="261619"/>
                </a:lnTo>
                <a:lnTo>
                  <a:pt x="144779" y="265429"/>
                </a:lnTo>
                <a:lnTo>
                  <a:pt x="157987" y="267969"/>
                </a:lnTo>
                <a:lnTo>
                  <a:pt x="160654" y="267969"/>
                </a:lnTo>
                <a:lnTo>
                  <a:pt x="159357" y="284479"/>
                </a:lnTo>
                <a:lnTo>
                  <a:pt x="159361" y="304799"/>
                </a:lnTo>
                <a:lnTo>
                  <a:pt x="160654" y="336549"/>
                </a:lnTo>
                <a:lnTo>
                  <a:pt x="154050" y="339089"/>
                </a:lnTo>
                <a:lnTo>
                  <a:pt x="138049" y="365759"/>
                </a:lnTo>
                <a:lnTo>
                  <a:pt x="139446" y="372109"/>
                </a:lnTo>
                <a:lnTo>
                  <a:pt x="141986" y="382269"/>
                </a:lnTo>
                <a:lnTo>
                  <a:pt x="147319" y="391159"/>
                </a:lnTo>
                <a:lnTo>
                  <a:pt x="151384" y="393699"/>
                </a:lnTo>
                <a:lnTo>
                  <a:pt x="156717" y="396239"/>
                </a:lnTo>
                <a:lnTo>
                  <a:pt x="160654" y="398779"/>
                </a:lnTo>
                <a:lnTo>
                  <a:pt x="165988" y="400049"/>
                </a:lnTo>
                <a:lnTo>
                  <a:pt x="176529" y="400049"/>
                </a:lnTo>
                <a:lnTo>
                  <a:pt x="201802" y="373379"/>
                </a:lnTo>
                <a:lnTo>
                  <a:pt x="164591" y="373379"/>
                </a:lnTo>
                <a:lnTo>
                  <a:pt x="156717" y="365759"/>
                </a:lnTo>
                <a:lnTo>
                  <a:pt x="155321" y="363219"/>
                </a:lnTo>
                <a:lnTo>
                  <a:pt x="154050" y="359409"/>
                </a:lnTo>
                <a:lnTo>
                  <a:pt x="156717" y="358139"/>
                </a:lnTo>
                <a:lnTo>
                  <a:pt x="160654" y="356869"/>
                </a:lnTo>
                <a:lnTo>
                  <a:pt x="197823" y="356869"/>
                </a:lnTo>
                <a:lnTo>
                  <a:pt x="195199" y="354329"/>
                </a:lnTo>
                <a:lnTo>
                  <a:pt x="192531" y="350519"/>
                </a:lnTo>
                <a:lnTo>
                  <a:pt x="187198" y="347979"/>
                </a:lnTo>
                <a:lnTo>
                  <a:pt x="186944" y="346709"/>
                </a:lnTo>
                <a:lnTo>
                  <a:pt x="183261" y="346709"/>
                </a:lnTo>
                <a:lnTo>
                  <a:pt x="180593" y="345439"/>
                </a:lnTo>
                <a:lnTo>
                  <a:pt x="181863" y="344169"/>
                </a:lnTo>
                <a:lnTo>
                  <a:pt x="186436" y="344169"/>
                </a:lnTo>
                <a:lnTo>
                  <a:pt x="185927" y="341629"/>
                </a:lnTo>
                <a:lnTo>
                  <a:pt x="184530" y="337819"/>
                </a:lnTo>
                <a:lnTo>
                  <a:pt x="175260" y="337819"/>
                </a:lnTo>
                <a:lnTo>
                  <a:pt x="173918" y="307339"/>
                </a:lnTo>
                <a:lnTo>
                  <a:pt x="173862" y="288289"/>
                </a:lnTo>
                <a:lnTo>
                  <a:pt x="172592" y="269239"/>
                </a:lnTo>
                <a:lnTo>
                  <a:pt x="185927" y="267969"/>
                </a:lnTo>
                <a:lnTo>
                  <a:pt x="199136" y="264159"/>
                </a:lnTo>
                <a:lnTo>
                  <a:pt x="211074" y="257809"/>
                </a:lnTo>
                <a:lnTo>
                  <a:pt x="213740" y="255269"/>
                </a:lnTo>
                <a:lnTo>
                  <a:pt x="169925" y="255269"/>
                </a:lnTo>
                <a:lnTo>
                  <a:pt x="168655" y="253999"/>
                </a:lnTo>
                <a:lnTo>
                  <a:pt x="154050" y="253999"/>
                </a:lnTo>
                <a:lnTo>
                  <a:pt x="152653" y="251459"/>
                </a:lnTo>
                <a:lnTo>
                  <a:pt x="155321" y="250189"/>
                </a:lnTo>
                <a:lnTo>
                  <a:pt x="166576" y="250189"/>
                </a:lnTo>
                <a:lnTo>
                  <a:pt x="167752" y="247649"/>
                </a:lnTo>
                <a:lnTo>
                  <a:pt x="139446" y="247649"/>
                </a:lnTo>
                <a:lnTo>
                  <a:pt x="132714" y="245109"/>
                </a:lnTo>
                <a:close/>
              </a:path>
              <a:path w="340360" h="400050">
                <a:moveTo>
                  <a:pt x="197823" y="356869"/>
                </a:moveTo>
                <a:lnTo>
                  <a:pt x="169925" y="356869"/>
                </a:lnTo>
                <a:lnTo>
                  <a:pt x="179197" y="359409"/>
                </a:lnTo>
                <a:lnTo>
                  <a:pt x="177926" y="361949"/>
                </a:lnTo>
                <a:lnTo>
                  <a:pt x="176529" y="372109"/>
                </a:lnTo>
                <a:lnTo>
                  <a:pt x="175260" y="373379"/>
                </a:lnTo>
                <a:lnTo>
                  <a:pt x="201802" y="373379"/>
                </a:lnTo>
                <a:lnTo>
                  <a:pt x="200405" y="363219"/>
                </a:lnTo>
                <a:lnTo>
                  <a:pt x="199136" y="358139"/>
                </a:lnTo>
                <a:lnTo>
                  <a:pt x="197823" y="356869"/>
                </a:lnTo>
                <a:close/>
              </a:path>
              <a:path w="340360" h="400050">
                <a:moveTo>
                  <a:pt x="242601" y="245109"/>
                </a:moveTo>
                <a:lnTo>
                  <a:pt x="224409" y="245109"/>
                </a:lnTo>
                <a:lnTo>
                  <a:pt x="228346" y="250189"/>
                </a:lnTo>
                <a:lnTo>
                  <a:pt x="234950" y="256539"/>
                </a:lnTo>
                <a:lnTo>
                  <a:pt x="241680" y="260349"/>
                </a:lnTo>
                <a:lnTo>
                  <a:pt x="248285" y="264159"/>
                </a:lnTo>
                <a:lnTo>
                  <a:pt x="254888" y="275589"/>
                </a:lnTo>
                <a:lnTo>
                  <a:pt x="262889" y="289559"/>
                </a:lnTo>
                <a:lnTo>
                  <a:pt x="273430" y="304799"/>
                </a:lnTo>
                <a:lnTo>
                  <a:pt x="277494" y="309879"/>
                </a:lnTo>
                <a:lnTo>
                  <a:pt x="273430" y="317499"/>
                </a:lnTo>
                <a:lnTo>
                  <a:pt x="270890" y="323849"/>
                </a:lnTo>
                <a:lnTo>
                  <a:pt x="269493" y="328929"/>
                </a:lnTo>
                <a:lnTo>
                  <a:pt x="269493" y="335279"/>
                </a:lnTo>
                <a:lnTo>
                  <a:pt x="270890" y="341629"/>
                </a:lnTo>
                <a:lnTo>
                  <a:pt x="272161" y="347979"/>
                </a:lnTo>
                <a:lnTo>
                  <a:pt x="274827" y="353059"/>
                </a:lnTo>
                <a:lnTo>
                  <a:pt x="278764" y="358139"/>
                </a:lnTo>
                <a:lnTo>
                  <a:pt x="284099" y="361949"/>
                </a:lnTo>
                <a:lnTo>
                  <a:pt x="288036" y="365759"/>
                </a:lnTo>
                <a:lnTo>
                  <a:pt x="298703" y="368299"/>
                </a:lnTo>
                <a:lnTo>
                  <a:pt x="309244" y="368299"/>
                </a:lnTo>
                <a:lnTo>
                  <a:pt x="314578" y="365759"/>
                </a:lnTo>
                <a:lnTo>
                  <a:pt x="321310" y="363219"/>
                </a:lnTo>
                <a:lnTo>
                  <a:pt x="329311" y="355599"/>
                </a:lnTo>
                <a:lnTo>
                  <a:pt x="335914" y="345439"/>
                </a:lnTo>
                <a:lnTo>
                  <a:pt x="338454" y="339089"/>
                </a:lnTo>
                <a:lnTo>
                  <a:pt x="338804" y="337819"/>
                </a:lnTo>
                <a:lnTo>
                  <a:pt x="306704" y="337819"/>
                </a:lnTo>
                <a:lnTo>
                  <a:pt x="301371" y="336549"/>
                </a:lnTo>
                <a:lnTo>
                  <a:pt x="298703" y="334009"/>
                </a:lnTo>
                <a:lnTo>
                  <a:pt x="297306" y="331469"/>
                </a:lnTo>
                <a:lnTo>
                  <a:pt x="297306" y="326389"/>
                </a:lnTo>
                <a:lnTo>
                  <a:pt x="298703" y="320039"/>
                </a:lnTo>
                <a:lnTo>
                  <a:pt x="298703" y="314959"/>
                </a:lnTo>
                <a:lnTo>
                  <a:pt x="307975" y="313689"/>
                </a:lnTo>
                <a:lnTo>
                  <a:pt x="335184" y="313689"/>
                </a:lnTo>
                <a:lnTo>
                  <a:pt x="334517" y="312419"/>
                </a:lnTo>
                <a:lnTo>
                  <a:pt x="330580" y="307339"/>
                </a:lnTo>
                <a:lnTo>
                  <a:pt x="319913" y="302259"/>
                </a:lnTo>
                <a:lnTo>
                  <a:pt x="289432" y="302259"/>
                </a:lnTo>
                <a:lnTo>
                  <a:pt x="286765" y="297179"/>
                </a:lnTo>
                <a:lnTo>
                  <a:pt x="282828" y="292099"/>
                </a:lnTo>
                <a:lnTo>
                  <a:pt x="273430" y="276859"/>
                </a:lnTo>
                <a:lnTo>
                  <a:pt x="264160" y="264159"/>
                </a:lnTo>
                <a:lnTo>
                  <a:pt x="258825" y="253999"/>
                </a:lnTo>
                <a:lnTo>
                  <a:pt x="254888" y="250189"/>
                </a:lnTo>
                <a:lnTo>
                  <a:pt x="249554" y="248919"/>
                </a:lnTo>
                <a:lnTo>
                  <a:pt x="242601" y="245109"/>
                </a:lnTo>
                <a:close/>
              </a:path>
              <a:path w="340360" h="400050">
                <a:moveTo>
                  <a:pt x="22605" y="300989"/>
                </a:moveTo>
                <a:lnTo>
                  <a:pt x="17272" y="300989"/>
                </a:lnTo>
                <a:lnTo>
                  <a:pt x="13335" y="302259"/>
                </a:lnTo>
                <a:lnTo>
                  <a:pt x="0" y="327659"/>
                </a:lnTo>
                <a:lnTo>
                  <a:pt x="0" y="336549"/>
                </a:lnTo>
                <a:lnTo>
                  <a:pt x="34543" y="359409"/>
                </a:lnTo>
                <a:lnTo>
                  <a:pt x="42544" y="358139"/>
                </a:lnTo>
                <a:lnTo>
                  <a:pt x="51815" y="356869"/>
                </a:lnTo>
                <a:lnTo>
                  <a:pt x="59689" y="354329"/>
                </a:lnTo>
                <a:lnTo>
                  <a:pt x="65024" y="349249"/>
                </a:lnTo>
                <a:lnTo>
                  <a:pt x="69087" y="346709"/>
                </a:lnTo>
                <a:lnTo>
                  <a:pt x="71627" y="337819"/>
                </a:lnTo>
                <a:lnTo>
                  <a:pt x="71627" y="334009"/>
                </a:lnTo>
                <a:lnTo>
                  <a:pt x="34543" y="334009"/>
                </a:lnTo>
                <a:lnTo>
                  <a:pt x="30479" y="332739"/>
                </a:lnTo>
                <a:lnTo>
                  <a:pt x="25273" y="330199"/>
                </a:lnTo>
                <a:lnTo>
                  <a:pt x="21209" y="327659"/>
                </a:lnTo>
                <a:lnTo>
                  <a:pt x="19938" y="323849"/>
                </a:lnTo>
                <a:lnTo>
                  <a:pt x="23875" y="320039"/>
                </a:lnTo>
                <a:lnTo>
                  <a:pt x="29210" y="317499"/>
                </a:lnTo>
                <a:lnTo>
                  <a:pt x="65024" y="317499"/>
                </a:lnTo>
                <a:lnTo>
                  <a:pt x="59689" y="309879"/>
                </a:lnTo>
                <a:lnTo>
                  <a:pt x="51815" y="304799"/>
                </a:lnTo>
                <a:lnTo>
                  <a:pt x="50418" y="304799"/>
                </a:lnTo>
                <a:lnTo>
                  <a:pt x="53111" y="302259"/>
                </a:lnTo>
                <a:lnTo>
                  <a:pt x="27939" y="302259"/>
                </a:lnTo>
                <a:lnTo>
                  <a:pt x="22605" y="300989"/>
                </a:lnTo>
                <a:close/>
              </a:path>
              <a:path w="340360" h="400050">
                <a:moveTo>
                  <a:pt x="186436" y="344169"/>
                </a:moveTo>
                <a:lnTo>
                  <a:pt x="181863" y="344169"/>
                </a:lnTo>
                <a:lnTo>
                  <a:pt x="183261" y="346709"/>
                </a:lnTo>
                <a:lnTo>
                  <a:pt x="186944" y="346709"/>
                </a:lnTo>
                <a:lnTo>
                  <a:pt x="186436" y="344169"/>
                </a:lnTo>
                <a:close/>
              </a:path>
              <a:path w="340360" h="400050">
                <a:moveTo>
                  <a:pt x="321310" y="328929"/>
                </a:moveTo>
                <a:lnTo>
                  <a:pt x="315975" y="331469"/>
                </a:lnTo>
                <a:lnTo>
                  <a:pt x="312038" y="335279"/>
                </a:lnTo>
                <a:lnTo>
                  <a:pt x="306704" y="337819"/>
                </a:lnTo>
                <a:lnTo>
                  <a:pt x="338804" y="337819"/>
                </a:lnTo>
                <a:lnTo>
                  <a:pt x="339851" y="334009"/>
                </a:lnTo>
                <a:lnTo>
                  <a:pt x="339851" y="330199"/>
                </a:lnTo>
                <a:lnTo>
                  <a:pt x="325247" y="330199"/>
                </a:lnTo>
                <a:lnTo>
                  <a:pt x="321310" y="328929"/>
                </a:lnTo>
                <a:close/>
              </a:path>
              <a:path w="340360" h="400050">
                <a:moveTo>
                  <a:pt x="65024" y="317499"/>
                </a:moveTo>
                <a:lnTo>
                  <a:pt x="29210" y="317499"/>
                </a:lnTo>
                <a:lnTo>
                  <a:pt x="29210" y="320039"/>
                </a:lnTo>
                <a:lnTo>
                  <a:pt x="30479" y="322579"/>
                </a:lnTo>
                <a:lnTo>
                  <a:pt x="33274" y="323849"/>
                </a:lnTo>
                <a:lnTo>
                  <a:pt x="41148" y="323849"/>
                </a:lnTo>
                <a:lnTo>
                  <a:pt x="43814" y="325119"/>
                </a:lnTo>
                <a:lnTo>
                  <a:pt x="47751" y="325119"/>
                </a:lnTo>
                <a:lnTo>
                  <a:pt x="47751" y="328929"/>
                </a:lnTo>
                <a:lnTo>
                  <a:pt x="45212" y="331469"/>
                </a:lnTo>
                <a:lnTo>
                  <a:pt x="42544" y="332739"/>
                </a:lnTo>
                <a:lnTo>
                  <a:pt x="34543" y="334009"/>
                </a:lnTo>
                <a:lnTo>
                  <a:pt x="71627" y="334009"/>
                </a:lnTo>
                <a:lnTo>
                  <a:pt x="71627" y="332739"/>
                </a:lnTo>
                <a:lnTo>
                  <a:pt x="69087" y="325119"/>
                </a:lnTo>
                <a:lnTo>
                  <a:pt x="65024" y="317499"/>
                </a:lnTo>
                <a:close/>
              </a:path>
              <a:path w="340360" h="400050">
                <a:moveTo>
                  <a:pt x="335184" y="313689"/>
                </a:moveTo>
                <a:lnTo>
                  <a:pt x="307975" y="313689"/>
                </a:lnTo>
                <a:lnTo>
                  <a:pt x="312038" y="314959"/>
                </a:lnTo>
                <a:lnTo>
                  <a:pt x="315975" y="316229"/>
                </a:lnTo>
                <a:lnTo>
                  <a:pt x="319913" y="318769"/>
                </a:lnTo>
                <a:lnTo>
                  <a:pt x="323976" y="321309"/>
                </a:lnTo>
                <a:lnTo>
                  <a:pt x="326516" y="328929"/>
                </a:lnTo>
                <a:lnTo>
                  <a:pt x="326516" y="330199"/>
                </a:lnTo>
                <a:lnTo>
                  <a:pt x="339851" y="330199"/>
                </a:lnTo>
                <a:lnTo>
                  <a:pt x="339851" y="322579"/>
                </a:lnTo>
                <a:lnTo>
                  <a:pt x="335184" y="313689"/>
                </a:lnTo>
                <a:close/>
              </a:path>
              <a:path w="340360" h="400050">
                <a:moveTo>
                  <a:pt x="173862" y="0"/>
                </a:moveTo>
                <a:lnTo>
                  <a:pt x="167259" y="1269"/>
                </a:lnTo>
                <a:lnTo>
                  <a:pt x="161925" y="3809"/>
                </a:lnTo>
                <a:lnTo>
                  <a:pt x="155321" y="5079"/>
                </a:lnTo>
                <a:lnTo>
                  <a:pt x="132714" y="34289"/>
                </a:lnTo>
                <a:lnTo>
                  <a:pt x="132714" y="40639"/>
                </a:lnTo>
                <a:lnTo>
                  <a:pt x="159257" y="69849"/>
                </a:lnTo>
                <a:lnTo>
                  <a:pt x="156717" y="78739"/>
                </a:lnTo>
                <a:lnTo>
                  <a:pt x="156717" y="132079"/>
                </a:lnTo>
                <a:lnTo>
                  <a:pt x="157987" y="137159"/>
                </a:lnTo>
                <a:lnTo>
                  <a:pt x="147319" y="142239"/>
                </a:lnTo>
                <a:lnTo>
                  <a:pt x="138049" y="148589"/>
                </a:lnTo>
                <a:lnTo>
                  <a:pt x="135381" y="151129"/>
                </a:lnTo>
                <a:lnTo>
                  <a:pt x="135381" y="153669"/>
                </a:lnTo>
                <a:lnTo>
                  <a:pt x="127507" y="158749"/>
                </a:lnTo>
                <a:lnTo>
                  <a:pt x="120776" y="165099"/>
                </a:lnTo>
                <a:lnTo>
                  <a:pt x="114173" y="170179"/>
                </a:lnTo>
                <a:lnTo>
                  <a:pt x="108838" y="176529"/>
                </a:lnTo>
                <a:lnTo>
                  <a:pt x="103631" y="182879"/>
                </a:lnTo>
                <a:lnTo>
                  <a:pt x="99567" y="190499"/>
                </a:lnTo>
                <a:lnTo>
                  <a:pt x="96900" y="199389"/>
                </a:lnTo>
                <a:lnTo>
                  <a:pt x="95630" y="205739"/>
                </a:lnTo>
                <a:lnTo>
                  <a:pt x="95630" y="213359"/>
                </a:lnTo>
                <a:lnTo>
                  <a:pt x="96900" y="220979"/>
                </a:lnTo>
                <a:lnTo>
                  <a:pt x="102235" y="237489"/>
                </a:lnTo>
                <a:lnTo>
                  <a:pt x="104901" y="241299"/>
                </a:lnTo>
                <a:lnTo>
                  <a:pt x="87629" y="256539"/>
                </a:lnTo>
                <a:lnTo>
                  <a:pt x="69087" y="269239"/>
                </a:lnTo>
                <a:lnTo>
                  <a:pt x="51815" y="284479"/>
                </a:lnTo>
                <a:lnTo>
                  <a:pt x="43814" y="292099"/>
                </a:lnTo>
                <a:lnTo>
                  <a:pt x="35813" y="300989"/>
                </a:lnTo>
                <a:lnTo>
                  <a:pt x="27939" y="302259"/>
                </a:lnTo>
                <a:lnTo>
                  <a:pt x="53111" y="302259"/>
                </a:lnTo>
                <a:lnTo>
                  <a:pt x="57150" y="298449"/>
                </a:lnTo>
                <a:lnTo>
                  <a:pt x="63753" y="292099"/>
                </a:lnTo>
                <a:lnTo>
                  <a:pt x="78359" y="280669"/>
                </a:lnTo>
                <a:lnTo>
                  <a:pt x="87629" y="273049"/>
                </a:lnTo>
                <a:lnTo>
                  <a:pt x="95630" y="265429"/>
                </a:lnTo>
                <a:lnTo>
                  <a:pt x="103631" y="256539"/>
                </a:lnTo>
                <a:lnTo>
                  <a:pt x="108838" y="245109"/>
                </a:lnTo>
                <a:lnTo>
                  <a:pt x="132714" y="245109"/>
                </a:lnTo>
                <a:lnTo>
                  <a:pt x="136778" y="243839"/>
                </a:lnTo>
                <a:lnTo>
                  <a:pt x="139446" y="240029"/>
                </a:lnTo>
                <a:lnTo>
                  <a:pt x="140715" y="237489"/>
                </a:lnTo>
                <a:lnTo>
                  <a:pt x="140715" y="236219"/>
                </a:lnTo>
                <a:lnTo>
                  <a:pt x="120776" y="236219"/>
                </a:lnTo>
                <a:lnTo>
                  <a:pt x="122174" y="234949"/>
                </a:lnTo>
                <a:lnTo>
                  <a:pt x="140715" y="234949"/>
                </a:lnTo>
                <a:lnTo>
                  <a:pt x="140715" y="231139"/>
                </a:lnTo>
                <a:lnTo>
                  <a:pt x="138049" y="231139"/>
                </a:lnTo>
                <a:lnTo>
                  <a:pt x="144779" y="222249"/>
                </a:lnTo>
                <a:lnTo>
                  <a:pt x="145870" y="220979"/>
                </a:lnTo>
                <a:lnTo>
                  <a:pt x="111505" y="220979"/>
                </a:lnTo>
                <a:lnTo>
                  <a:pt x="110236" y="217169"/>
                </a:lnTo>
                <a:lnTo>
                  <a:pt x="111505" y="215899"/>
                </a:lnTo>
                <a:lnTo>
                  <a:pt x="120776" y="203199"/>
                </a:lnTo>
                <a:lnTo>
                  <a:pt x="128244" y="194309"/>
                </a:lnTo>
                <a:lnTo>
                  <a:pt x="114173" y="194309"/>
                </a:lnTo>
                <a:lnTo>
                  <a:pt x="116839" y="187959"/>
                </a:lnTo>
                <a:lnTo>
                  <a:pt x="149987" y="161289"/>
                </a:lnTo>
                <a:lnTo>
                  <a:pt x="179197" y="152399"/>
                </a:lnTo>
                <a:lnTo>
                  <a:pt x="217106" y="152399"/>
                </a:lnTo>
                <a:lnTo>
                  <a:pt x="212471" y="148589"/>
                </a:lnTo>
                <a:lnTo>
                  <a:pt x="193801" y="138429"/>
                </a:lnTo>
                <a:lnTo>
                  <a:pt x="181863" y="135889"/>
                </a:lnTo>
                <a:lnTo>
                  <a:pt x="171196" y="135889"/>
                </a:lnTo>
                <a:lnTo>
                  <a:pt x="171196" y="126999"/>
                </a:lnTo>
                <a:lnTo>
                  <a:pt x="169925" y="96519"/>
                </a:lnTo>
                <a:lnTo>
                  <a:pt x="171196" y="86359"/>
                </a:lnTo>
                <a:lnTo>
                  <a:pt x="168655" y="71119"/>
                </a:lnTo>
                <a:lnTo>
                  <a:pt x="204770" y="41909"/>
                </a:lnTo>
                <a:lnTo>
                  <a:pt x="171196" y="41909"/>
                </a:lnTo>
                <a:lnTo>
                  <a:pt x="167259" y="40639"/>
                </a:lnTo>
                <a:lnTo>
                  <a:pt x="157987" y="36829"/>
                </a:lnTo>
                <a:lnTo>
                  <a:pt x="160654" y="33019"/>
                </a:lnTo>
                <a:lnTo>
                  <a:pt x="160654" y="27939"/>
                </a:lnTo>
                <a:lnTo>
                  <a:pt x="159257" y="25399"/>
                </a:lnTo>
                <a:lnTo>
                  <a:pt x="157987" y="24129"/>
                </a:lnTo>
                <a:lnTo>
                  <a:pt x="161925" y="20319"/>
                </a:lnTo>
                <a:lnTo>
                  <a:pt x="172592" y="15239"/>
                </a:lnTo>
                <a:lnTo>
                  <a:pt x="199698" y="15239"/>
                </a:lnTo>
                <a:lnTo>
                  <a:pt x="199136" y="13969"/>
                </a:lnTo>
                <a:lnTo>
                  <a:pt x="197865" y="8889"/>
                </a:lnTo>
                <a:lnTo>
                  <a:pt x="196468" y="6349"/>
                </a:lnTo>
                <a:lnTo>
                  <a:pt x="193801" y="5079"/>
                </a:lnTo>
                <a:lnTo>
                  <a:pt x="188467" y="5079"/>
                </a:lnTo>
                <a:lnTo>
                  <a:pt x="183261" y="3809"/>
                </a:lnTo>
                <a:lnTo>
                  <a:pt x="180593" y="1269"/>
                </a:lnTo>
                <a:lnTo>
                  <a:pt x="173862" y="0"/>
                </a:lnTo>
                <a:close/>
              </a:path>
              <a:path w="340360" h="400050">
                <a:moveTo>
                  <a:pt x="302640" y="299719"/>
                </a:moveTo>
                <a:lnTo>
                  <a:pt x="296037" y="299719"/>
                </a:lnTo>
                <a:lnTo>
                  <a:pt x="289432" y="302259"/>
                </a:lnTo>
                <a:lnTo>
                  <a:pt x="319913" y="302259"/>
                </a:lnTo>
                <a:lnTo>
                  <a:pt x="314578" y="300989"/>
                </a:lnTo>
                <a:lnTo>
                  <a:pt x="302640" y="299719"/>
                </a:lnTo>
                <a:close/>
              </a:path>
              <a:path w="340360" h="400050">
                <a:moveTo>
                  <a:pt x="187198" y="229869"/>
                </a:moveTo>
                <a:lnTo>
                  <a:pt x="185927" y="229869"/>
                </a:lnTo>
                <a:lnTo>
                  <a:pt x="179197" y="233679"/>
                </a:lnTo>
                <a:lnTo>
                  <a:pt x="175260" y="240029"/>
                </a:lnTo>
                <a:lnTo>
                  <a:pt x="172592" y="246379"/>
                </a:lnTo>
                <a:lnTo>
                  <a:pt x="172592" y="255269"/>
                </a:lnTo>
                <a:lnTo>
                  <a:pt x="213740" y="255269"/>
                </a:lnTo>
                <a:lnTo>
                  <a:pt x="215074" y="253999"/>
                </a:lnTo>
                <a:lnTo>
                  <a:pt x="184530" y="253999"/>
                </a:lnTo>
                <a:lnTo>
                  <a:pt x="184530" y="242569"/>
                </a:lnTo>
                <a:lnTo>
                  <a:pt x="185927" y="237489"/>
                </a:lnTo>
                <a:lnTo>
                  <a:pt x="188467" y="233679"/>
                </a:lnTo>
                <a:lnTo>
                  <a:pt x="189864" y="232409"/>
                </a:lnTo>
                <a:lnTo>
                  <a:pt x="188467" y="231139"/>
                </a:lnTo>
                <a:lnTo>
                  <a:pt x="187198" y="229869"/>
                </a:lnTo>
                <a:close/>
              </a:path>
              <a:path w="340360" h="400050">
                <a:moveTo>
                  <a:pt x="166576" y="250189"/>
                </a:moveTo>
                <a:lnTo>
                  <a:pt x="155321" y="250189"/>
                </a:lnTo>
                <a:lnTo>
                  <a:pt x="154050" y="253999"/>
                </a:lnTo>
                <a:lnTo>
                  <a:pt x="168655" y="253999"/>
                </a:lnTo>
                <a:lnTo>
                  <a:pt x="167259" y="251459"/>
                </a:lnTo>
                <a:lnTo>
                  <a:pt x="165988" y="251459"/>
                </a:lnTo>
                <a:lnTo>
                  <a:pt x="166576" y="250189"/>
                </a:lnTo>
                <a:close/>
              </a:path>
              <a:path w="340360" h="400050">
                <a:moveTo>
                  <a:pt x="201802" y="228599"/>
                </a:moveTo>
                <a:lnTo>
                  <a:pt x="200405" y="228599"/>
                </a:lnTo>
                <a:lnTo>
                  <a:pt x="199136" y="229869"/>
                </a:lnTo>
                <a:lnTo>
                  <a:pt x="195199" y="234949"/>
                </a:lnTo>
                <a:lnTo>
                  <a:pt x="193801" y="241299"/>
                </a:lnTo>
                <a:lnTo>
                  <a:pt x="192531" y="250189"/>
                </a:lnTo>
                <a:lnTo>
                  <a:pt x="184530" y="253999"/>
                </a:lnTo>
                <a:lnTo>
                  <a:pt x="215074" y="253999"/>
                </a:lnTo>
                <a:lnTo>
                  <a:pt x="224409" y="245109"/>
                </a:lnTo>
                <a:lnTo>
                  <a:pt x="242601" y="245109"/>
                </a:lnTo>
                <a:lnTo>
                  <a:pt x="240284" y="243839"/>
                </a:lnTo>
                <a:lnTo>
                  <a:pt x="204469" y="243839"/>
                </a:lnTo>
                <a:lnTo>
                  <a:pt x="204469" y="231139"/>
                </a:lnTo>
                <a:lnTo>
                  <a:pt x="203073" y="229869"/>
                </a:lnTo>
                <a:lnTo>
                  <a:pt x="201802" y="228599"/>
                </a:lnTo>
                <a:close/>
              </a:path>
              <a:path w="340360" h="400050">
                <a:moveTo>
                  <a:pt x="168655" y="207009"/>
                </a:moveTo>
                <a:lnTo>
                  <a:pt x="165988" y="207009"/>
                </a:lnTo>
                <a:lnTo>
                  <a:pt x="151384" y="227329"/>
                </a:lnTo>
                <a:lnTo>
                  <a:pt x="144779" y="237489"/>
                </a:lnTo>
                <a:lnTo>
                  <a:pt x="139446" y="247649"/>
                </a:lnTo>
                <a:lnTo>
                  <a:pt x="167752" y="247649"/>
                </a:lnTo>
                <a:lnTo>
                  <a:pt x="169516" y="243839"/>
                </a:lnTo>
                <a:lnTo>
                  <a:pt x="159257" y="243839"/>
                </a:lnTo>
                <a:lnTo>
                  <a:pt x="157987" y="241299"/>
                </a:lnTo>
                <a:lnTo>
                  <a:pt x="156717" y="240029"/>
                </a:lnTo>
                <a:lnTo>
                  <a:pt x="154050" y="240029"/>
                </a:lnTo>
                <a:lnTo>
                  <a:pt x="160654" y="226059"/>
                </a:lnTo>
                <a:lnTo>
                  <a:pt x="168655" y="209549"/>
                </a:lnTo>
                <a:lnTo>
                  <a:pt x="169925" y="208279"/>
                </a:lnTo>
                <a:lnTo>
                  <a:pt x="168655" y="207009"/>
                </a:lnTo>
                <a:close/>
              </a:path>
              <a:path w="340360" h="400050">
                <a:moveTo>
                  <a:pt x="180593" y="213359"/>
                </a:moveTo>
                <a:lnTo>
                  <a:pt x="179197" y="213359"/>
                </a:lnTo>
                <a:lnTo>
                  <a:pt x="177926" y="214629"/>
                </a:lnTo>
                <a:lnTo>
                  <a:pt x="159257" y="243839"/>
                </a:lnTo>
                <a:lnTo>
                  <a:pt x="169516" y="243839"/>
                </a:lnTo>
                <a:lnTo>
                  <a:pt x="181863" y="217169"/>
                </a:lnTo>
                <a:lnTo>
                  <a:pt x="181863" y="214629"/>
                </a:lnTo>
                <a:lnTo>
                  <a:pt x="180593" y="213359"/>
                </a:lnTo>
                <a:close/>
              </a:path>
              <a:path w="340360" h="400050">
                <a:moveTo>
                  <a:pt x="217106" y="152399"/>
                </a:moveTo>
                <a:lnTo>
                  <a:pt x="188467" y="152399"/>
                </a:lnTo>
                <a:lnTo>
                  <a:pt x="204469" y="160019"/>
                </a:lnTo>
                <a:lnTo>
                  <a:pt x="205739" y="165099"/>
                </a:lnTo>
                <a:lnTo>
                  <a:pt x="207137" y="166369"/>
                </a:lnTo>
                <a:lnTo>
                  <a:pt x="209803" y="166369"/>
                </a:lnTo>
                <a:lnTo>
                  <a:pt x="217677" y="176529"/>
                </a:lnTo>
                <a:lnTo>
                  <a:pt x="223012" y="186689"/>
                </a:lnTo>
                <a:lnTo>
                  <a:pt x="224409" y="199389"/>
                </a:lnTo>
                <a:lnTo>
                  <a:pt x="224409" y="210819"/>
                </a:lnTo>
                <a:lnTo>
                  <a:pt x="220344" y="220979"/>
                </a:lnTo>
                <a:lnTo>
                  <a:pt x="215011" y="232409"/>
                </a:lnTo>
                <a:lnTo>
                  <a:pt x="209803" y="238759"/>
                </a:lnTo>
                <a:lnTo>
                  <a:pt x="204469" y="243839"/>
                </a:lnTo>
                <a:lnTo>
                  <a:pt x="240284" y="243839"/>
                </a:lnTo>
                <a:lnTo>
                  <a:pt x="229615" y="236219"/>
                </a:lnTo>
                <a:lnTo>
                  <a:pt x="236347" y="226059"/>
                </a:lnTo>
                <a:lnTo>
                  <a:pt x="239013" y="212089"/>
                </a:lnTo>
                <a:lnTo>
                  <a:pt x="239013" y="199389"/>
                </a:lnTo>
                <a:lnTo>
                  <a:pt x="237616" y="186689"/>
                </a:lnTo>
                <a:lnTo>
                  <a:pt x="233679" y="175259"/>
                </a:lnTo>
                <a:lnTo>
                  <a:pt x="228346" y="166369"/>
                </a:lnTo>
                <a:lnTo>
                  <a:pt x="221741" y="156209"/>
                </a:lnTo>
                <a:lnTo>
                  <a:pt x="217106" y="152399"/>
                </a:lnTo>
                <a:close/>
              </a:path>
              <a:path w="340360" h="400050">
                <a:moveTo>
                  <a:pt x="140715" y="234949"/>
                </a:moveTo>
                <a:lnTo>
                  <a:pt x="122174" y="234949"/>
                </a:lnTo>
                <a:lnTo>
                  <a:pt x="122174" y="236219"/>
                </a:lnTo>
                <a:lnTo>
                  <a:pt x="140715" y="236219"/>
                </a:lnTo>
                <a:lnTo>
                  <a:pt x="140715" y="234949"/>
                </a:lnTo>
                <a:close/>
              </a:path>
              <a:path w="340360" h="400050">
                <a:moveTo>
                  <a:pt x="156717" y="185419"/>
                </a:moveTo>
                <a:lnTo>
                  <a:pt x="143382" y="191769"/>
                </a:lnTo>
                <a:lnTo>
                  <a:pt x="131444" y="200659"/>
                </a:lnTo>
                <a:lnTo>
                  <a:pt x="120776" y="209549"/>
                </a:lnTo>
                <a:lnTo>
                  <a:pt x="111505" y="220979"/>
                </a:lnTo>
                <a:lnTo>
                  <a:pt x="126111" y="220979"/>
                </a:lnTo>
                <a:lnTo>
                  <a:pt x="132714" y="212089"/>
                </a:lnTo>
                <a:lnTo>
                  <a:pt x="140715" y="204469"/>
                </a:lnTo>
                <a:lnTo>
                  <a:pt x="159257" y="190499"/>
                </a:lnTo>
                <a:lnTo>
                  <a:pt x="160654" y="189229"/>
                </a:lnTo>
                <a:lnTo>
                  <a:pt x="159257" y="187959"/>
                </a:lnTo>
                <a:lnTo>
                  <a:pt x="159257" y="186689"/>
                </a:lnTo>
                <a:lnTo>
                  <a:pt x="156717" y="185419"/>
                </a:lnTo>
                <a:close/>
              </a:path>
              <a:path w="340360" h="400050">
                <a:moveTo>
                  <a:pt x="130048" y="219709"/>
                </a:moveTo>
                <a:lnTo>
                  <a:pt x="128777" y="219709"/>
                </a:lnTo>
                <a:lnTo>
                  <a:pt x="126111" y="220979"/>
                </a:lnTo>
                <a:lnTo>
                  <a:pt x="131444" y="220979"/>
                </a:lnTo>
                <a:lnTo>
                  <a:pt x="130048" y="219709"/>
                </a:lnTo>
                <a:close/>
              </a:path>
              <a:path w="340360" h="400050">
                <a:moveTo>
                  <a:pt x="161925" y="196849"/>
                </a:moveTo>
                <a:lnTo>
                  <a:pt x="159257" y="196849"/>
                </a:lnTo>
                <a:lnTo>
                  <a:pt x="136778" y="217169"/>
                </a:lnTo>
                <a:lnTo>
                  <a:pt x="131444" y="220979"/>
                </a:lnTo>
                <a:lnTo>
                  <a:pt x="145870" y="220979"/>
                </a:lnTo>
                <a:lnTo>
                  <a:pt x="163322" y="200659"/>
                </a:lnTo>
                <a:lnTo>
                  <a:pt x="163322" y="198119"/>
                </a:lnTo>
                <a:lnTo>
                  <a:pt x="161925" y="196849"/>
                </a:lnTo>
                <a:close/>
              </a:path>
              <a:path w="340360" h="400050">
                <a:moveTo>
                  <a:pt x="154050" y="166369"/>
                </a:moveTo>
                <a:lnTo>
                  <a:pt x="152653" y="166369"/>
                </a:lnTo>
                <a:lnTo>
                  <a:pt x="131444" y="176529"/>
                </a:lnTo>
                <a:lnTo>
                  <a:pt x="122174" y="184149"/>
                </a:lnTo>
                <a:lnTo>
                  <a:pt x="114173" y="194309"/>
                </a:lnTo>
                <a:lnTo>
                  <a:pt x="128244" y="194309"/>
                </a:lnTo>
                <a:lnTo>
                  <a:pt x="131444" y="190499"/>
                </a:lnTo>
                <a:lnTo>
                  <a:pt x="143382" y="179069"/>
                </a:lnTo>
                <a:lnTo>
                  <a:pt x="155321" y="168909"/>
                </a:lnTo>
                <a:lnTo>
                  <a:pt x="155321" y="167639"/>
                </a:lnTo>
                <a:lnTo>
                  <a:pt x="154050" y="166369"/>
                </a:lnTo>
                <a:close/>
              </a:path>
              <a:path w="340360" h="400050">
                <a:moveTo>
                  <a:pt x="199698" y="15239"/>
                </a:moveTo>
                <a:lnTo>
                  <a:pt x="177926" y="15239"/>
                </a:lnTo>
                <a:lnTo>
                  <a:pt x="181863" y="17779"/>
                </a:lnTo>
                <a:lnTo>
                  <a:pt x="184530" y="20319"/>
                </a:lnTo>
                <a:lnTo>
                  <a:pt x="184530" y="27939"/>
                </a:lnTo>
                <a:lnTo>
                  <a:pt x="181863" y="34289"/>
                </a:lnTo>
                <a:lnTo>
                  <a:pt x="179197" y="38099"/>
                </a:lnTo>
                <a:lnTo>
                  <a:pt x="175260" y="40639"/>
                </a:lnTo>
                <a:lnTo>
                  <a:pt x="171196" y="41909"/>
                </a:lnTo>
                <a:lnTo>
                  <a:pt x="204770" y="41909"/>
                </a:lnTo>
                <a:lnTo>
                  <a:pt x="205739" y="39369"/>
                </a:lnTo>
                <a:lnTo>
                  <a:pt x="205739" y="30479"/>
                </a:lnTo>
                <a:lnTo>
                  <a:pt x="203073" y="22859"/>
                </a:lnTo>
                <a:lnTo>
                  <a:pt x="199698" y="15239"/>
                </a:lnTo>
                <a:close/>
              </a:path>
            </a:pathLst>
          </a:custGeom>
          <a:solidFill>
            <a:srgbClr val="6C9EEB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9" name="object 9"/>
          <p:cNvGrpSpPr/>
          <p:nvPr/>
        </p:nvGrpSpPr>
        <p:grpSpPr>
          <a:xfrm>
            <a:off x="4029455" y="4000982"/>
            <a:ext cx="5114925" cy="1143000"/>
            <a:chOff x="4029455" y="4000982"/>
            <a:chExt cx="5114925" cy="1143000"/>
          </a:xfrm>
        </p:grpSpPr>
        <p:sp>
          <p:nvSpPr>
            <p:cNvPr id="10" name="object 10"/>
            <p:cNvSpPr/>
            <p:nvPr/>
          </p:nvSpPr>
          <p:spPr>
            <a:xfrm>
              <a:off x="5521452" y="4998745"/>
              <a:ext cx="463550" cy="144780"/>
            </a:xfrm>
            <a:custGeom>
              <a:avLst/>
              <a:gdLst/>
              <a:ahLst/>
              <a:cxnLst/>
              <a:rect l="l" t="t" r="r" b="b"/>
              <a:pathLst>
                <a:path w="463550" h="144779">
                  <a:moveTo>
                    <a:pt x="383159" y="54778"/>
                  </a:moveTo>
                  <a:lnTo>
                    <a:pt x="370586" y="56836"/>
                  </a:lnTo>
                  <a:lnTo>
                    <a:pt x="365378" y="57878"/>
                  </a:lnTo>
                  <a:lnTo>
                    <a:pt x="360172" y="61992"/>
                  </a:lnTo>
                  <a:lnTo>
                    <a:pt x="356108" y="64077"/>
                  </a:lnTo>
                  <a:lnTo>
                    <a:pt x="352933" y="68219"/>
                  </a:lnTo>
                  <a:lnTo>
                    <a:pt x="348742" y="75432"/>
                  </a:lnTo>
                  <a:lnTo>
                    <a:pt x="345694" y="84731"/>
                  </a:lnTo>
                  <a:lnTo>
                    <a:pt x="345694" y="99214"/>
                  </a:lnTo>
                  <a:lnTo>
                    <a:pt x="368553" y="124010"/>
                  </a:lnTo>
                  <a:lnTo>
                    <a:pt x="371601" y="124010"/>
                  </a:lnTo>
                  <a:lnTo>
                    <a:pt x="378968" y="121954"/>
                  </a:lnTo>
                  <a:lnTo>
                    <a:pt x="390398" y="116796"/>
                  </a:lnTo>
                  <a:lnTo>
                    <a:pt x="402844" y="112655"/>
                  </a:lnTo>
                  <a:lnTo>
                    <a:pt x="409194" y="108512"/>
                  </a:lnTo>
                  <a:lnTo>
                    <a:pt x="368553" y="108512"/>
                  </a:lnTo>
                  <a:lnTo>
                    <a:pt x="364363" y="106456"/>
                  </a:lnTo>
                  <a:lnTo>
                    <a:pt x="362331" y="103356"/>
                  </a:lnTo>
                  <a:lnTo>
                    <a:pt x="361188" y="100256"/>
                  </a:lnTo>
                  <a:lnTo>
                    <a:pt x="359156" y="94057"/>
                  </a:lnTo>
                  <a:lnTo>
                    <a:pt x="359156" y="87830"/>
                  </a:lnTo>
                  <a:lnTo>
                    <a:pt x="395605" y="66133"/>
                  </a:lnTo>
                  <a:lnTo>
                    <a:pt x="406019" y="66133"/>
                  </a:lnTo>
                  <a:lnTo>
                    <a:pt x="406019" y="63035"/>
                  </a:lnTo>
                  <a:lnTo>
                    <a:pt x="400812" y="59935"/>
                  </a:lnTo>
                  <a:lnTo>
                    <a:pt x="394588" y="57878"/>
                  </a:lnTo>
                  <a:lnTo>
                    <a:pt x="389382" y="55793"/>
                  </a:lnTo>
                  <a:lnTo>
                    <a:pt x="383159" y="54778"/>
                  </a:lnTo>
                  <a:close/>
                </a:path>
                <a:path w="463550" h="144779">
                  <a:moveTo>
                    <a:pt x="407035" y="96114"/>
                  </a:moveTo>
                  <a:lnTo>
                    <a:pt x="402844" y="97157"/>
                  </a:lnTo>
                  <a:lnTo>
                    <a:pt x="395605" y="99214"/>
                  </a:lnTo>
                  <a:lnTo>
                    <a:pt x="381000" y="105413"/>
                  </a:lnTo>
                  <a:lnTo>
                    <a:pt x="376936" y="107469"/>
                  </a:lnTo>
                  <a:lnTo>
                    <a:pt x="372745" y="108512"/>
                  </a:lnTo>
                  <a:lnTo>
                    <a:pt x="409194" y="108512"/>
                  </a:lnTo>
                  <a:lnTo>
                    <a:pt x="413258" y="104371"/>
                  </a:lnTo>
                  <a:lnTo>
                    <a:pt x="414400" y="102313"/>
                  </a:lnTo>
                  <a:lnTo>
                    <a:pt x="413258" y="100256"/>
                  </a:lnTo>
                  <a:lnTo>
                    <a:pt x="412242" y="98172"/>
                  </a:lnTo>
                  <a:lnTo>
                    <a:pt x="410210" y="97157"/>
                  </a:lnTo>
                  <a:lnTo>
                    <a:pt x="407035" y="96114"/>
                  </a:lnTo>
                  <a:close/>
                </a:path>
                <a:path w="463550" h="144779">
                  <a:moveTo>
                    <a:pt x="440309" y="12395"/>
                  </a:moveTo>
                  <a:lnTo>
                    <a:pt x="422656" y="12395"/>
                  </a:lnTo>
                  <a:lnTo>
                    <a:pt x="424814" y="13411"/>
                  </a:lnTo>
                  <a:lnTo>
                    <a:pt x="425831" y="14452"/>
                  </a:lnTo>
                  <a:lnTo>
                    <a:pt x="424814" y="16510"/>
                  </a:lnTo>
                  <a:lnTo>
                    <a:pt x="423672" y="18599"/>
                  </a:lnTo>
                  <a:lnTo>
                    <a:pt x="418464" y="24798"/>
                  </a:lnTo>
                  <a:lnTo>
                    <a:pt x="400812" y="48580"/>
                  </a:lnTo>
                  <a:lnTo>
                    <a:pt x="400812" y="50637"/>
                  </a:lnTo>
                  <a:lnTo>
                    <a:pt x="399796" y="52693"/>
                  </a:lnTo>
                  <a:lnTo>
                    <a:pt x="400812" y="55793"/>
                  </a:lnTo>
                  <a:lnTo>
                    <a:pt x="403987" y="57878"/>
                  </a:lnTo>
                  <a:lnTo>
                    <a:pt x="407035" y="58892"/>
                  </a:lnTo>
                  <a:lnTo>
                    <a:pt x="420624" y="58892"/>
                  </a:lnTo>
                  <a:lnTo>
                    <a:pt x="461137" y="49594"/>
                  </a:lnTo>
                  <a:lnTo>
                    <a:pt x="463296" y="46494"/>
                  </a:lnTo>
                  <a:lnTo>
                    <a:pt x="463296" y="45479"/>
                  </a:lnTo>
                  <a:lnTo>
                    <a:pt x="420624" y="45479"/>
                  </a:lnTo>
                  <a:lnTo>
                    <a:pt x="433070" y="28940"/>
                  </a:lnTo>
                  <a:lnTo>
                    <a:pt x="436245" y="23755"/>
                  </a:lnTo>
                  <a:lnTo>
                    <a:pt x="439293" y="19641"/>
                  </a:lnTo>
                  <a:lnTo>
                    <a:pt x="440309" y="13411"/>
                  </a:lnTo>
                  <a:lnTo>
                    <a:pt x="440309" y="12395"/>
                  </a:lnTo>
                  <a:close/>
                </a:path>
                <a:path w="463550" h="144779">
                  <a:moveTo>
                    <a:pt x="458088" y="39253"/>
                  </a:moveTo>
                  <a:lnTo>
                    <a:pt x="447675" y="41338"/>
                  </a:lnTo>
                  <a:lnTo>
                    <a:pt x="436245" y="43395"/>
                  </a:lnTo>
                  <a:lnTo>
                    <a:pt x="420624" y="45479"/>
                  </a:lnTo>
                  <a:lnTo>
                    <a:pt x="463296" y="45479"/>
                  </a:lnTo>
                  <a:lnTo>
                    <a:pt x="463296" y="43395"/>
                  </a:lnTo>
                  <a:lnTo>
                    <a:pt x="462280" y="41338"/>
                  </a:lnTo>
                  <a:lnTo>
                    <a:pt x="460121" y="40295"/>
                  </a:lnTo>
                  <a:lnTo>
                    <a:pt x="458088" y="39253"/>
                  </a:lnTo>
                  <a:close/>
                </a:path>
                <a:path w="463550" h="144779">
                  <a:moveTo>
                    <a:pt x="402844" y="6197"/>
                  </a:moveTo>
                  <a:lnTo>
                    <a:pt x="399796" y="6197"/>
                  </a:lnTo>
                  <a:lnTo>
                    <a:pt x="397637" y="8255"/>
                  </a:lnTo>
                  <a:lnTo>
                    <a:pt x="396621" y="9296"/>
                  </a:lnTo>
                  <a:lnTo>
                    <a:pt x="396621" y="12395"/>
                  </a:lnTo>
                  <a:lnTo>
                    <a:pt x="397637" y="15494"/>
                  </a:lnTo>
                  <a:lnTo>
                    <a:pt x="398780" y="16510"/>
                  </a:lnTo>
                  <a:lnTo>
                    <a:pt x="400812" y="17551"/>
                  </a:lnTo>
                  <a:lnTo>
                    <a:pt x="407035" y="17551"/>
                  </a:lnTo>
                  <a:lnTo>
                    <a:pt x="417449" y="13411"/>
                  </a:lnTo>
                  <a:lnTo>
                    <a:pt x="422656" y="12395"/>
                  </a:lnTo>
                  <a:lnTo>
                    <a:pt x="440309" y="12395"/>
                  </a:lnTo>
                  <a:lnTo>
                    <a:pt x="440309" y="11353"/>
                  </a:lnTo>
                  <a:lnTo>
                    <a:pt x="439293" y="8255"/>
                  </a:lnTo>
                  <a:lnTo>
                    <a:pt x="438268" y="7213"/>
                  </a:lnTo>
                  <a:lnTo>
                    <a:pt x="405002" y="7213"/>
                  </a:lnTo>
                  <a:lnTo>
                    <a:pt x="402844" y="6197"/>
                  </a:lnTo>
                  <a:close/>
                </a:path>
                <a:path w="463550" h="144779">
                  <a:moveTo>
                    <a:pt x="422656" y="0"/>
                  </a:moveTo>
                  <a:lnTo>
                    <a:pt x="417449" y="0"/>
                  </a:lnTo>
                  <a:lnTo>
                    <a:pt x="412242" y="2057"/>
                  </a:lnTo>
                  <a:lnTo>
                    <a:pt x="408050" y="4114"/>
                  </a:lnTo>
                  <a:lnTo>
                    <a:pt x="405002" y="6197"/>
                  </a:lnTo>
                  <a:lnTo>
                    <a:pt x="405002" y="7213"/>
                  </a:lnTo>
                  <a:lnTo>
                    <a:pt x="438268" y="7213"/>
                  </a:lnTo>
                  <a:lnTo>
                    <a:pt x="436245" y="5156"/>
                  </a:lnTo>
                  <a:lnTo>
                    <a:pt x="432053" y="2057"/>
                  </a:lnTo>
                  <a:lnTo>
                    <a:pt x="427863" y="1016"/>
                  </a:lnTo>
                  <a:lnTo>
                    <a:pt x="422656" y="0"/>
                  </a:lnTo>
                  <a:close/>
                </a:path>
                <a:path w="463550" h="144779">
                  <a:moveTo>
                    <a:pt x="187451" y="78531"/>
                  </a:moveTo>
                  <a:lnTo>
                    <a:pt x="174878" y="81631"/>
                  </a:lnTo>
                  <a:lnTo>
                    <a:pt x="158242" y="83717"/>
                  </a:lnTo>
                  <a:lnTo>
                    <a:pt x="141605" y="87830"/>
                  </a:lnTo>
                  <a:lnTo>
                    <a:pt x="140588" y="88873"/>
                  </a:lnTo>
                  <a:lnTo>
                    <a:pt x="138430" y="90958"/>
                  </a:lnTo>
                  <a:lnTo>
                    <a:pt x="138430" y="96114"/>
                  </a:lnTo>
                  <a:lnTo>
                    <a:pt x="139573" y="98172"/>
                  </a:lnTo>
                  <a:lnTo>
                    <a:pt x="141605" y="99214"/>
                  </a:lnTo>
                  <a:lnTo>
                    <a:pt x="143637" y="99214"/>
                  </a:lnTo>
                  <a:lnTo>
                    <a:pt x="188468" y="94057"/>
                  </a:lnTo>
                  <a:lnTo>
                    <a:pt x="199898" y="87830"/>
                  </a:lnTo>
                  <a:lnTo>
                    <a:pt x="199898" y="83717"/>
                  </a:lnTo>
                  <a:lnTo>
                    <a:pt x="198882" y="81631"/>
                  </a:lnTo>
                  <a:lnTo>
                    <a:pt x="195707" y="80617"/>
                  </a:lnTo>
                  <a:lnTo>
                    <a:pt x="193675" y="79574"/>
                  </a:lnTo>
                  <a:lnTo>
                    <a:pt x="187451" y="78531"/>
                  </a:lnTo>
                  <a:close/>
                </a:path>
                <a:path w="463550" h="144779">
                  <a:moveTo>
                    <a:pt x="196723" y="117811"/>
                  </a:moveTo>
                  <a:lnTo>
                    <a:pt x="192659" y="117811"/>
                  </a:lnTo>
                  <a:lnTo>
                    <a:pt x="180086" y="120911"/>
                  </a:lnTo>
                  <a:lnTo>
                    <a:pt x="155067" y="125053"/>
                  </a:lnTo>
                  <a:lnTo>
                    <a:pt x="143637" y="128151"/>
                  </a:lnTo>
                  <a:lnTo>
                    <a:pt x="141605" y="130209"/>
                  </a:lnTo>
                  <a:lnTo>
                    <a:pt x="140588" y="132294"/>
                  </a:lnTo>
                  <a:lnTo>
                    <a:pt x="140588" y="135393"/>
                  </a:lnTo>
                  <a:lnTo>
                    <a:pt x="143637" y="136436"/>
                  </a:lnTo>
                  <a:lnTo>
                    <a:pt x="149987" y="137451"/>
                  </a:lnTo>
                  <a:lnTo>
                    <a:pt x="169672" y="137451"/>
                  </a:lnTo>
                  <a:lnTo>
                    <a:pt x="201930" y="125053"/>
                  </a:lnTo>
                  <a:lnTo>
                    <a:pt x="200913" y="120911"/>
                  </a:lnTo>
                  <a:lnTo>
                    <a:pt x="198882" y="118854"/>
                  </a:lnTo>
                  <a:lnTo>
                    <a:pt x="196723" y="117811"/>
                  </a:lnTo>
                  <a:close/>
                </a:path>
                <a:path w="463550" h="144779">
                  <a:moveTo>
                    <a:pt x="252984" y="71319"/>
                  </a:moveTo>
                  <a:lnTo>
                    <a:pt x="251968" y="71319"/>
                  </a:lnTo>
                  <a:lnTo>
                    <a:pt x="249809" y="72332"/>
                  </a:lnTo>
                  <a:lnTo>
                    <a:pt x="245745" y="82674"/>
                  </a:lnTo>
                  <a:lnTo>
                    <a:pt x="243586" y="104371"/>
                  </a:lnTo>
                  <a:lnTo>
                    <a:pt x="244601" y="114711"/>
                  </a:lnTo>
                  <a:lnTo>
                    <a:pt x="246761" y="125053"/>
                  </a:lnTo>
                  <a:lnTo>
                    <a:pt x="248793" y="135393"/>
                  </a:lnTo>
                  <a:lnTo>
                    <a:pt x="249809" y="137451"/>
                  </a:lnTo>
                  <a:lnTo>
                    <a:pt x="251968" y="139536"/>
                  </a:lnTo>
                  <a:lnTo>
                    <a:pt x="254000" y="140550"/>
                  </a:lnTo>
                  <a:lnTo>
                    <a:pt x="257175" y="139536"/>
                  </a:lnTo>
                  <a:lnTo>
                    <a:pt x="259207" y="138493"/>
                  </a:lnTo>
                  <a:lnTo>
                    <a:pt x="261365" y="137451"/>
                  </a:lnTo>
                  <a:lnTo>
                    <a:pt x="262382" y="134351"/>
                  </a:lnTo>
                  <a:lnTo>
                    <a:pt x="261365" y="131251"/>
                  </a:lnTo>
                  <a:lnTo>
                    <a:pt x="259207" y="117811"/>
                  </a:lnTo>
                  <a:lnTo>
                    <a:pt x="258190" y="103356"/>
                  </a:lnTo>
                  <a:lnTo>
                    <a:pt x="259207" y="94057"/>
                  </a:lnTo>
                  <a:lnTo>
                    <a:pt x="261365" y="87830"/>
                  </a:lnTo>
                  <a:lnTo>
                    <a:pt x="271780" y="79574"/>
                  </a:lnTo>
                  <a:lnTo>
                    <a:pt x="278002" y="78531"/>
                  </a:lnTo>
                  <a:lnTo>
                    <a:pt x="302230" y="78531"/>
                  </a:lnTo>
                  <a:lnTo>
                    <a:pt x="302895" y="77518"/>
                  </a:lnTo>
                  <a:lnTo>
                    <a:pt x="305030" y="75432"/>
                  </a:lnTo>
                  <a:lnTo>
                    <a:pt x="255015" y="75432"/>
                  </a:lnTo>
                  <a:lnTo>
                    <a:pt x="254000" y="72332"/>
                  </a:lnTo>
                  <a:lnTo>
                    <a:pt x="252984" y="71319"/>
                  </a:lnTo>
                  <a:close/>
                </a:path>
                <a:path w="463550" h="144779">
                  <a:moveTo>
                    <a:pt x="330073" y="72332"/>
                  </a:moveTo>
                  <a:lnTo>
                    <a:pt x="314451" y="72332"/>
                  </a:lnTo>
                  <a:lnTo>
                    <a:pt x="315468" y="74418"/>
                  </a:lnTo>
                  <a:lnTo>
                    <a:pt x="315468" y="80617"/>
                  </a:lnTo>
                  <a:lnTo>
                    <a:pt x="317500" y="97157"/>
                  </a:lnTo>
                  <a:lnTo>
                    <a:pt x="320675" y="113698"/>
                  </a:lnTo>
                  <a:lnTo>
                    <a:pt x="322707" y="119896"/>
                  </a:lnTo>
                  <a:lnTo>
                    <a:pt x="324865" y="127110"/>
                  </a:lnTo>
                  <a:lnTo>
                    <a:pt x="327913" y="133309"/>
                  </a:lnTo>
                  <a:lnTo>
                    <a:pt x="330073" y="135393"/>
                  </a:lnTo>
                  <a:lnTo>
                    <a:pt x="333121" y="136436"/>
                  </a:lnTo>
                  <a:lnTo>
                    <a:pt x="336296" y="136436"/>
                  </a:lnTo>
                  <a:lnTo>
                    <a:pt x="338327" y="135393"/>
                  </a:lnTo>
                  <a:lnTo>
                    <a:pt x="340487" y="134351"/>
                  </a:lnTo>
                  <a:lnTo>
                    <a:pt x="341502" y="132294"/>
                  </a:lnTo>
                  <a:lnTo>
                    <a:pt x="342519" y="129194"/>
                  </a:lnTo>
                  <a:lnTo>
                    <a:pt x="340487" y="126095"/>
                  </a:lnTo>
                  <a:lnTo>
                    <a:pt x="338327" y="124010"/>
                  </a:lnTo>
                  <a:lnTo>
                    <a:pt x="337312" y="119896"/>
                  </a:lnTo>
                  <a:lnTo>
                    <a:pt x="335280" y="114711"/>
                  </a:lnTo>
                  <a:lnTo>
                    <a:pt x="334137" y="106456"/>
                  </a:lnTo>
                  <a:lnTo>
                    <a:pt x="331088" y="94057"/>
                  </a:lnTo>
                  <a:lnTo>
                    <a:pt x="330073" y="80617"/>
                  </a:lnTo>
                  <a:lnTo>
                    <a:pt x="330073" y="72332"/>
                  </a:lnTo>
                  <a:close/>
                </a:path>
                <a:path w="463550" h="144779">
                  <a:moveTo>
                    <a:pt x="302230" y="78531"/>
                  </a:moveTo>
                  <a:lnTo>
                    <a:pt x="278002" y="78531"/>
                  </a:lnTo>
                  <a:lnTo>
                    <a:pt x="280035" y="114711"/>
                  </a:lnTo>
                  <a:lnTo>
                    <a:pt x="281050" y="116796"/>
                  </a:lnTo>
                  <a:lnTo>
                    <a:pt x="282194" y="118854"/>
                  </a:lnTo>
                  <a:lnTo>
                    <a:pt x="284225" y="120911"/>
                  </a:lnTo>
                  <a:lnTo>
                    <a:pt x="287400" y="120911"/>
                  </a:lnTo>
                  <a:lnTo>
                    <a:pt x="289433" y="121954"/>
                  </a:lnTo>
                  <a:lnTo>
                    <a:pt x="291464" y="120911"/>
                  </a:lnTo>
                  <a:lnTo>
                    <a:pt x="292481" y="118854"/>
                  </a:lnTo>
                  <a:lnTo>
                    <a:pt x="293624" y="116796"/>
                  </a:lnTo>
                  <a:lnTo>
                    <a:pt x="296672" y="100256"/>
                  </a:lnTo>
                  <a:lnTo>
                    <a:pt x="299847" y="84731"/>
                  </a:lnTo>
                  <a:lnTo>
                    <a:pt x="300863" y="80617"/>
                  </a:lnTo>
                  <a:lnTo>
                    <a:pt x="302230" y="78531"/>
                  </a:lnTo>
                  <a:close/>
                </a:path>
                <a:path w="463550" h="144779">
                  <a:moveTo>
                    <a:pt x="282194" y="65092"/>
                  </a:moveTo>
                  <a:lnTo>
                    <a:pt x="272796" y="65092"/>
                  </a:lnTo>
                  <a:lnTo>
                    <a:pt x="269621" y="66133"/>
                  </a:lnTo>
                  <a:lnTo>
                    <a:pt x="261365" y="70276"/>
                  </a:lnTo>
                  <a:lnTo>
                    <a:pt x="255015" y="75432"/>
                  </a:lnTo>
                  <a:lnTo>
                    <a:pt x="305030" y="75432"/>
                  </a:lnTo>
                  <a:lnTo>
                    <a:pt x="306070" y="74418"/>
                  </a:lnTo>
                  <a:lnTo>
                    <a:pt x="309245" y="72332"/>
                  </a:lnTo>
                  <a:lnTo>
                    <a:pt x="330073" y="72332"/>
                  </a:lnTo>
                  <a:lnTo>
                    <a:pt x="330073" y="71319"/>
                  </a:lnTo>
                  <a:lnTo>
                    <a:pt x="329785" y="70276"/>
                  </a:lnTo>
                  <a:lnTo>
                    <a:pt x="290449" y="70276"/>
                  </a:lnTo>
                  <a:lnTo>
                    <a:pt x="289433" y="67176"/>
                  </a:lnTo>
                  <a:lnTo>
                    <a:pt x="286258" y="66133"/>
                  </a:lnTo>
                  <a:lnTo>
                    <a:pt x="282194" y="65092"/>
                  </a:lnTo>
                  <a:close/>
                </a:path>
                <a:path w="463550" h="144779">
                  <a:moveTo>
                    <a:pt x="314451" y="57878"/>
                  </a:moveTo>
                  <a:lnTo>
                    <a:pt x="306070" y="58892"/>
                  </a:lnTo>
                  <a:lnTo>
                    <a:pt x="299847" y="60977"/>
                  </a:lnTo>
                  <a:lnTo>
                    <a:pt x="294639" y="65092"/>
                  </a:lnTo>
                  <a:lnTo>
                    <a:pt x="290449" y="70276"/>
                  </a:lnTo>
                  <a:lnTo>
                    <a:pt x="329785" y="70276"/>
                  </a:lnTo>
                  <a:lnTo>
                    <a:pt x="328930" y="67176"/>
                  </a:lnTo>
                  <a:lnTo>
                    <a:pt x="325882" y="64077"/>
                  </a:lnTo>
                  <a:lnTo>
                    <a:pt x="320675" y="59935"/>
                  </a:lnTo>
                  <a:lnTo>
                    <a:pt x="314451" y="57878"/>
                  </a:lnTo>
                  <a:close/>
                </a:path>
                <a:path w="463550" h="144779">
                  <a:moveTo>
                    <a:pt x="61468" y="36154"/>
                  </a:moveTo>
                  <a:lnTo>
                    <a:pt x="50037" y="36154"/>
                  </a:lnTo>
                  <a:lnTo>
                    <a:pt x="43814" y="38238"/>
                  </a:lnTo>
                  <a:lnTo>
                    <a:pt x="21844" y="42353"/>
                  </a:lnTo>
                  <a:lnTo>
                    <a:pt x="10413" y="46494"/>
                  </a:lnTo>
                  <a:lnTo>
                    <a:pt x="5207" y="48580"/>
                  </a:lnTo>
                  <a:lnTo>
                    <a:pt x="1015" y="51680"/>
                  </a:lnTo>
                  <a:lnTo>
                    <a:pt x="0" y="53736"/>
                  </a:lnTo>
                  <a:lnTo>
                    <a:pt x="0" y="55793"/>
                  </a:lnTo>
                  <a:lnTo>
                    <a:pt x="1015" y="56836"/>
                  </a:lnTo>
                  <a:lnTo>
                    <a:pt x="3175" y="57878"/>
                  </a:lnTo>
                  <a:lnTo>
                    <a:pt x="2159" y="66133"/>
                  </a:lnTo>
                  <a:lnTo>
                    <a:pt x="2225" y="106456"/>
                  </a:lnTo>
                  <a:lnTo>
                    <a:pt x="3438" y="144753"/>
                  </a:lnTo>
                  <a:lnTo>
                    <a:pt x="19019" y="144753"/>
                  </a:lnTo>
                  <a:lnTo>
                    <a:pt x="18796" y="139536"/>
                  </a:lnTo>
                  <a:lnTo>
                    <a:pt x="17652" y="115754"/>
                  </a:lnTo>
                  <a:lnTo>
                    <a:pt x="24002" y="115754"/>
                  </a:lnTo>
                  <a:lnTo>
                    <a:pt x="29210" y="114711"/>
                  </a:lnTo>
                  <a:lnTo>
                    <a:pt x="40639" y="111612"/>
                  </a:lnTo>
                  <a:lnTo>
                    <a:pt x="69723" y="105413"/>
                  </a:lnTo>
                  <a:lnTo>
                    <a:pt x="76073" y="105413"/>
                  </a:lnTo>
                  <a:lnTo>
                    <a:pt x="78105" y="104371"/>
                  </a:lnTo>
                  <a:lnTo>
                    <a:pt x="79121" y="103356"/>
                  </a:lnTo>
                  <a:lnTo>
                    <a:pt x="79847" y="102313"/>
                  </a:lnTo>
                  <a:lnTo>
                    <a:pt x="17652" y="102313"/>
                  </a:lnTo>
                  <a:lnTo>
                    <a:pt x="16637" y="78531"/>
                  </a:lnTo>
                  <a:lnTo>
                    <a:pt x="16637" y="69234"/>
                  </a:lnTo>
                  <a:lnTo>
                    <a:pt x="15621" y="58892"/>
                  </a:lnTo>
                  <a:lnTo>
                    <a:pt x="30225" y="55793"/>
                  </a:lnTo>
                  <a:lnTo>
                    <a:pt x="45847" y="51680"/>
                  </a:lnTo>
                  <a:lnTo>
                    <a:pt x="51053" y="50637"/>
                  </a:lnTo>
                  <a:lnTo>
                    <a:pt x="77061" y="50637"/>
                  </a:lnTo>
                  <a:lnTo>
                    <a:pt x="85344" y="46494"/>
                  </a:lnTo>
                  <a:lnTo>
                    <a:pt x="87502" y="45479"/>
                  </a:lnTo>
                  <a:lnTo>
                    <a:pt x="88519" y="44437"/>
                  </a:lnTo>
                  <a:lnTo>
                    <a:pt x="89535" y="40295"/>
                  </a:lnTo>
                  <a:lnTo>
                    <a:pt x="89030" y="38238"/>
                  </a:lnTo>
                  <a:lnTo>
                    <a:pt x="67690" y="38238"/>
                  </a:lnTo>
                  <a:lnTo>
                    <a:pt x="61468" y="36154"/>
                  </a:lnTo>
                  <a:close/>
                </a:path>
                <a:path w="463550" h="144779">
                  <a:moveTo>
                    <a:pt x="76073" y="105413"/>
                  </a:moveTo>
                  <a:lnTo>
                    <a:pt x="69723" y="105413"/>
                  </a:lnTo>
                  <a:lnTo>
                    <a:pt x="70865" y="106456"/>
                  </a:lnTo>
                  <a:lnTo>
                    <a:pt x="73913" y="106456"/>
                  </a:lnTo>
                  <a:lnTo>
                    <a:pt x="76073" y="105413"/>
                  </a:lnTo>
                  <a:close/>
                </a:path>
                <a:path w="463550" h="144779">
                  <a:moveTo>
                    <a:pt x="77088" y="88873"/>
                  </a:moveTo>
                  <a:lnTo>
                    <a:pt x="71882" y="88873"/>
                  </a:lnTo>
                  <a:lnTo>
                    <a:pt x="40639" y="97157"/>
                  </a:lnTo>
                  <a:lnTo>
                    <a:pt x="29210" y="99214"/>
                  </a:lnTo>
                  <a:lnTo>
                    <a:pt x="22987" y="101271"/>
                  </a:lnTo>
                  <a:lnTo>
                    <a:pt x="17652" y="102313"/>
                  </a:lnTo>
                  <a:lnTo>
                    <a:pt x="79847" y="102313"/>
                  </a:lnTo>
                  <a:lnTo>
                    <a:pt x="81280" y="100256"/>
                  </a:lnTo>
                  <a:lnTo>
                    <a:pt x="82296" y="98172"/>
                  </a:lnTo>
                  <a:lnTo>
                    <a:pt x="82296" y="96114"/>
                  </a:lnTo>
                  <a:lnTo>
                    <a:pt x="81280" y="94057"/>
                  </a:lnTo>
                  <a:lnTo>
                    <a:pt x="80137" y="91973"/>
                  </a:lnTo>
                  <a:lnTo>
                    <a:pt x="77088" y="88873"/>
                  </a:lnTo>
                  <a:close/>
                </a:path>
                <a:path w="463550" h="144779">
                  <a:moveTo>
                    <a:pt x="77061" y="50637"/>
                  </a:moveTo>
                  <a:lnTo>
                    <a:pt x="58293" y="50637"/>
                  </a:lnTo>
                  <a:lnTo>
                    <a:pt x="61468" y="52693"/>
                  </a:lnTo>
                  <a:lnTo>
                    <a:pt x="63500" y="53736"/>
                  </a:lnTo>
                  <a:lnTo>
                    <a:pt x="65659" y="54778"/>
                  </a:lnTo>
                  <a:lnTo>
                    <a:pt x="68707" y="54778"/>
                  </a:lnTo>
                  <a:lnTo>
                    <a:pt x="70865" y="53736"/>
                  </a:lnTo>
                  <a:lnTo>
                    <a:pt x="77061" y="50637"/>
                  </a:lnTo>
                  <a:close/>
                </a:path>
                <a:path w="463550" h="144779">
                  <a:moveTo>
                    <a:pt x="81280" y="32039"/>
                  </a:moveTo>
                  <a:lnTo>
                    <a:pt x="77088" y="32039"/>
                  </a:lnTo>
                  <a:lnTo>
                    <a:pt x="72898" y="33054"/>
                  </a:lnTo>
                  <a:lnTo>
                    <a:pt x="68707" y="36154"/>
                  </a:lnTo>
                  <a:lnTo>
                    <a:pt x="67690" y="38238"/>
                  </a:lnTo>
                  <a:lnTo>
                    <a:pt x="89030" y="38238"/>
                  </a:lnTo>
                  <a:lnTo>
                    <a:pt x="88519" y="36154"/>
                  </a:lnTo>
                  <a:lnTo>
                    <a:pt x="87502" y="35139"/>
                  </a:lnTo>
                  <a:lnTo>
                    <a:pt x="85344" y="33054"/>
                  </a:lnTo>
                  <a:lnTo>
                    <a:pt x="81280" y="32039"/>
                  </a:lnTo>
                  <a:close/>
                </a:path>
              </a:pathLst>
            </a:custGeom>
            <a:solidFill>
              <a:srgbClr val="6C9E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892039" y="4000982"/>
              <a:ext cx="4251959" cy="1142516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029455" y="4585436"/>
              <a:ext cx="833628" cy="558062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8749284" y="4949977"/>
              <a:ext cx="288290" cy="184785"/>
            </a:xfrm>
            <a:custGeom>
              <a:avLst/>
              <a:gdLst/>
              <a:ahLst/>
              <a:cxnLst/>
              <a:rect l="l" t="t" r="r" b="b"/>
              <a:pathLst>
                <a:path w="288290" h="184785">
                  <a:moveTo>
                    <a:pt x="244348" y="4152"/>
                  </a:moveTo>
                  <a:lnTo>
                    <a:pt x="238125" y="4152"/>
                  </a:lnTo>
                  <a:lnTo>
                    <a:pt x="225679" y="8318"/>
                  </a:lnTo>
                  <a:lnTo>
                    <a:pt x="202819" y="47904"/>
                  </a:lnTo>
                  <a:lnTo>
                    <a:pt x="200660" y="69772"/>
                  </a:lnTo>
                  <a:lnTo>
                    <a:pt x="202819" y="83317"/>
                  </a:lnTo>
                  <a:lnTo>
                    <a:pt x="221488" y="121850"/>
                  </a:lnTo>
                  <a:lnTo>
                    <a:pt x="237109" y="128097"/>
                  </a:lnTo>
                  <a:lnTo>
                    <a:pt x="243332" y="128097"/>
                  </a:lnTo>
                  <a:lnTo>
                    <a:pt x="248539" y="127074"/>
                  </a:lnTo>
                  <a:lnTo>
                    <a:pt x="254762" y="126024"/>
                  </a:lnTo>
                  <a:lnTo>
                    <a:pt x="258952" y="123952"/>
                  </a:lnTo>
                  <a:lnTo>
                    <a:pt x="264160" y="120827"/>
                  </a:lnTo>
                  <a:lnTo>
                    <a:pt x="268224" y="117704"/>
                  </a:lnTo>
                  <a:lnTo>
                    <a:pt x="271907" y="113530"/>
                  </a:lnTo>
                  <a:lnTo>
                    <a:pt x="235966" y="113530"/>
                  </a:lnTo>
                  <a:lnTo>
                    <a:pt x="232918" y="111428"/>
                  </a:lnTo>
                  <a:lnTo>
                    <a:pt x="215265" y="73945"/>
                  </a:lnTo>
                  <a:lnTo>
                    <a:pt x="214249" y="65595"/>
                  </a:lnTo>
                  <a:lnTo>
                    <a:pt x="215265" y="56222"/>
                  </a:lnTo>
                  <a:lnTo>
                    <a:pt x="216281" y="44780"/>
                  </a:lnTo>
                  <a:lnTo>
                    <a:pt x="220472" y="34366"/>
                  </a:lnTo>
                  <a:lnTo>
                    <a:pt x="223520" y="29171"/>
                  </a:lnTo>
                  <a:lnTo>
                    <a:pt x="226695" y="23939"/>
                  </a:lnTo>
                  <a:lnTo>
                    <a:pt x="229743" y="19799"/>
                  </a:lnTo>
                  <a:lnTo>
                    <a:pt x="234950" y="16636"/>
                  </a:lnTo>
                  <a:lnTo>
                    <a:pt x="268273" y="16636"/>
                  </a:lnTo>
                  <a:lnTo>
                    <a:pt x="265175" y="12496"/>
                  </a:lnTo>
                  <a:lnTo>
                    <a:pt x="262000" y="9372"/>
                  </a:lnTo>
                  <a:lnTo>
                    <a:pt x="257937" y="7277"/>
                  </a:lnTo>
                  <a:lnTo>
                    <a:pt x="254762" y="6248"/>
                  </a:lnTo>
                  <a:lnTo>
                    <a:pt x="250571" y="5194"/>
                  </a:lnTo>
                  <a:lnTo>
                    <a:pt x="244348" y="4152"/>
                  </a:lnTo>
                  <a:close/>
                </a:path>
                <a:path w="288290" h="184785">
                  <a:moveTo>
                    <a:pt x="271984" y="21869"/>
                  </a:moveTo>
                  <a:lnTo>
                    <a:pt x="252602" y="21869"/>
                  </a:lnTo>
                  <a:lnTo>
                    <a:pt x="254762" y="22923"/>
                  </a:lnTo>
                  <a:lnTo>
                    <a:pt x="255777" y="23939"/>
                  </a:lnTo>
                  <a:lnTo>
                    <a:pt x="272415" y="61455"/>
                  </a:lnTo>
                  <a:lnTo>
                    <a:pt x="273431" y="69772"/>
                  </a:lnTo>
                  <a:lnTo>
                    <a:pt x="273431" y="77069"/>
                  </a:lnTo>
                  <a:lnTo>
                    <a:pt x="247523" y="112480"/>
                  </a:lnTo>
                  <a:lnTo>
                    <a:pt x="240157" y="113530"/>
                  </a:lnTo>
                  <a:lnTo>
                    <a:pt x="271907" y="113530"/>
                  </a:lnTo>
                  <a:lnTo>
                    <a:pt x="275590" y="109355"/>
                  </a:lnTo>
                  <a:lnTo>
                    <a:pt x="280797" y="99985"/>
                  </a:lnTo>
                  <a:lnTo>
                    <a:pt x="284861" y="88512"/>
                  </a:lnTo>
                  <a:lnTo>
                    <a:pt x="288036" y="78120"/>
                  </a:lnTo>
                  <a:lnTo>
                    <a:pt x="288036" y="66648"/>
                  </a:lnTo>
                  <a:lnTo>
                    <a:pt x="287020" y="59347"/>
                  </a:lnTo>
                  <a:lnTo>
                    <a:pt x="284861" y="49974"/>
                  </a:lnTo>
                  <a:lnTo>
                    <a:pt x="281813" y="39560"/>
                  </a:lnTo>
                  <a:lnTo>
                    <a:pt x="271984" y="21869"/>
                  </a:lnTo>
                  <a:close/>
                </a:path>
                <a:path w="288290" h="184785">
                  <a:moveTo>
                    <a:pt x="268273" y="16636"/>
                  </a:moveTo>
                  <a:lnTo>
                    <a:pt x="234950" y="16636"/>
                  </a:lnTo>
                  <a:lnTo>
                    <a:pt x="234950" y="19799"/>
                  </a:lnTo>
                  <a:lnTo>
                    <a:pt x="235966" y="21869"/>
                  </a:lnTo>
                  <a:lnTo>
                    <a:pt x="238125" y="22923"/>
                  </a:lnTo>
                  <a:lnTo>
                    <a:pt x="240157" y="22923"/>
                  </a:lnTo>
                  <a:lnTo>
                    <a:pt x="248539" y="21869"/>
                  </a:lnTo>
                  <a:lnTo>
                    <a:pt x="271984" y="21869"/>
                  </a:lnTo>
                  <a:lnTo>
                    <a:pt x="271399" y="20815"/>
                  </a:lnTo>
                  <a:lnTo>
                    <a:pt x="268273" y="16636"/>
                  </a:lnTo>
                  <a:close/>
                </a:path>
                <a:path w="288290" h="184785">
                  <a:moveTo>
                    <a:pt x="9398" y="3124"/>
                  </a:moveTo>
                  <a:lnTo>
                    <a:pt x="4191" y="3124"/>
                  </a:lnTo>
                  <a:lnTo>
                    <a:pt x="3175" y="5194"/>
                  </a:lnTo>
                  <a:lnTo>
                    <a:pt x="1016" y="14566"/>
                  </a:lnTo>
                  <a:lnTo>
                    <a:pt x="0" y="24993"/>
                  </a:lnTo>
                  <a:lnTo>
                    <a:pt x="106" y="46850"/>
                  </a:lnTo>
                  <a:lnTo>
                    <a:pt x="5207" y="103108"/>
                  </a:lnTo>
                  <a:lnTo>
                    <a:pt x="11430" y="141641"/>
                  </a:lnTo>
                  <a:lnTo>
                    <a:pt x="15621" y="156237"/>
                  </a:lnTo>
                  <a:lnTo>
                    <a:pt x="16637" y="160412"/>
                  </a:lnTo>
                  <a:lnTo>
                    <a:pt x="15621" y="162485"/>
                  </a:lnTo>
                  <a:lnTo>
                    <a:pt x="16637" y="165608"/>
                  </a:lnTo>
                  <a:lnTo>
                    <a:pt x="18796" y="167681"/>
                  </a:lnTo>
                  <a:lnTo>
                    <a:pt x="20827" y="168732"/>
                  </a:lnTo>
                  <a:lnTo>
                    <a:pt x="25019" y="168732"/>
                  </a:lnTo>
                  <a:lnTo>
                    <a:pt x="27050" y="167681"/>
                  </a:lnTo>
                  <a:lnTo>
                    <a:pt x="29083" y="165608"/>
                  </a:lnTo>
                  <a:lnTo>
                    <a:pt x="30099" y="163535"/>
                  </a:lnTo>
                  <a:lnTo>
                    <a:pt x="30099" y="155187"/>
                  </a:lnTo>
                  <a:lnTo>
                    <a:pt x="25019" y="133322"/>
                  </a:lnTo>
                  <a:lnTo>
                    <a:pt x="20827" y="110406"/>
                  </a:lnTo>
                  <a:lnTo>
                    <a:pt x="17652" y="87491"/>
                  </a:lnTo>
                  <a:lnTo>
                    <a:pt x="16637" y="83317"/>
                  </a:lnTo>
                  <a:lnTo>
                    <a:pt x="38481" y="83317"/>
                  </a:lnTo>
                  <a:lnTo>
                    <a:pt x="60325" y="82266"/>
                  </a:lnTo>
                  <a:lnTo>
                    <a:pt x="116484" y="82266"/>
                  </a:lnTo>
                  <a:lnTo>
                    <a:pt x="116713" y="72895"/>
                  </a:lnTo>
                  <a:lnTo>
                    <a:pt x="18796" y="72895"/>
                  </a:lnTo>
                  <a:lnTo>
                    <a:pt x="18796" y="70822"/>
                  </a:lnTo>
                  <a:lnTo>
                    <a:pt x="15621" y="70822"/>
                  </a:lnTo>
                  <a:lnTo>
                    <a:pt x="13589" y="46850"/>
                  </a:lnTo>
                  <a:lnTo>
                    <a:pt x="12446" y="26047"/>
                  </a:lnTo>
                  <a:lnTo>
                    <a:pt x="10414" y="5194"/>
                  </a:lnTo>
                  <a:lnTo>
                    <a:pt x="9398" y="3124"/>
                  </a:lnTo>
                  <a:close/>
                </a:path>
                <a:path w="288290" h="184785">
                  <a:moveTo>
                    <a:pt x="116484" y="82266"/>
                  </a:moveTo>
                  <a:lnTo>
                    <a:pt x="81152" y="82266"/>
                  </a:lnTo>
                  <a:lnTo>
                    <a:pt x="102997" y="84367"/>
                  </a:lnTo>
                  <a:lnTo>
                    <a:pt x="100838" y="120827"/>
                  </a:lnTo>
                  <a:lnTo>
                    <a:pt x="98806" y="137496"/>
                  </a:lnTo>
                  <a:lnTo>
                    <a:pt x="98806" y="141641"/>
                  </a:lnTo>
                  <a:lnTo>
                    <a:pt x="106045" y="155187"/>
                  </a:lnTo>
                  <a:lnTo>
                    <a:pt x="109220" y="153113"/>
                  </a:lnTo>
                  <a:lnTo>
                    <a:pt x="111251" y="151013"/>
                  </a:lnTo>
                  <a:lnTo>
                    <a:pt x="113411" y="147888"/>
                  </a:lnTo>
                  <a:lnTo>
                    <a:pt x="114426" y="139569"/>
                  </a:lnTo>
                  <a:lnTo>
                    <a:pt x="114479" y="122900"/>
                  </a:lnTo>
                  <a:lnTo>
                    <a:pt x="116406" y="84367"/>
                  </a:lnTo>
                  <a:lnTo>
                    <a:pt x="116484" y="82266"/>
                  </a:lnTo>
                  <a:close/>
                </a:path>
                <a:path w="288290" h="184785">
                  <a:moveTo>
                    <a:pt x="38481" y="83317"/>
                  </a:moveTo>
                  <a:lnTo>
                    <a:pt x="16637" y="83317"/>
                  </a:lnTo>
                  <a:lnTo>
                    <a:pt x="28067" y="84367"/>
                  </a:lnTo>
                  <a:lnTo>
                    <a:pt x="38481" y="83317"/>
                  </a:lnTo>
                  <a:close/>
                </a:path>
                <a:path w="288290" h="184785">
                  <a:moveTo>
                    <a:pt x="82169" y="67698"/>
                  </a:moveTo>
                  <a:lnTo>
                    <a:pt x="60325" y="67698"/>
                  </a:lnTo>
                  <a:lnTo>
                    <a:pt x="39497" y="68750"/>
                  </a:lnTo>
                  <a:lnTo>
                    <a:pt x="18796" y="72895"/>
                  </a:lnTo>
                  <a:lnTo>
                    <a:pt x="116713" y="72895"/>
                  </a:lnTo>
                  <a:lnTo>
                    <a:pt x="116789" y="69772"/>
                  </a:lnTo>
                  <a:lnTo>
                    <a:pt x="102997" y="69772"/>
                  </a:lnTo>
                  <a:lnTo>
                    <a:pt x="82169" y="67698"/>
                  </a:lnTo>
                  <a:close/>
                </a:path>
                <a:path w="288290" h="184785">
                  <a:moveTo>
                    <a:pt x="16637" y="69772"/>
                  </a:moveTo>
                  <a:lnTo>
                    <a:pt x="15621" y="70822"/>
                  </a:lnTo>
                  <a:lnTo>
                    <a:pt x="18796" y="70822"/>
                  </a:lnTo>
                  <a:lnTo>
                    <a:pt x="16637" y="69772"/>
                  </a:lnTo>
                  <a:close/>
                </a:path>
                <a:path w="288290" h="184785">
                  <a:moveTo>
                    <a:pt x="113411" y="0"/>
                  </a:moveTo>
                  <a:lnTo>
                    <a:pt x="111251" y="1028"/>
                  </a:lnTo>
                  <a:lnTo>
                    <a:pt x="109220" y="3124"/>
                  </a:lnTo>
                  <a:lnTo>
                    <a:pt x="105029" y="37490"/>
                  </a:lnTo>
                  <a:lnTo>
                    <a:pt x="102997" y="69772"/>
                  </a:lnTo>
                  <a:lnTo>
                    <a:pt x="116789" y="69772"/>
                  </a:lnTo>
                  <a:lnTo>
                    <a:pt x="117475" y="41655"/>
                  </a:lnTo>
                  <a:lnTo>
                    <a:pt x="118491" y="21869"/>
                  </a:lnTo>
                  <a:lnTo>
                    <a:pt x="118491" y="12496"/>
                  </a:lnTo>
                  <a:lnTo>
                    <a:pt x="117475" y="3124"/>
                  </a:lnTo>
                  <a:lnTo>
                    <a:pt x="115443" y="1028"/>
                  </a:lnTo>
                  <a:lnTo>
                    <a:pt x="113411" y="0"/>
                  </a:lnTo>
                  <a:close/>
                </a:path>
                <a:path w="288290" h="184785">
                  <a:moveTo>
                    <a:pt x="175768" y="119777"/>
                  </a:moveTo>
                  <a:lnTo>
                    <a:pt x="162179" y="119777"/>
                  </a:lnTo>
                  <a:lnTo>
                    <a:pt x="161163" y="122900"/>
                  </a:lnTo>
                  <a:lnTo>
                    <a:pt x="157988" y="126024"/>
                  </a:lnTo>
                  <a:lnTo>
                    <a:pt x="132080" y="159362"/>
                  </a:lnTo>
                  <a:lnTo>
                    <a:pt x="122682" y="178102"/>
                  </a:lnTo>
                  <a:lnTo>
                    <a:pt x="123698" y="182277"/>
                  </a:lnTo>
                  <a:lnTo>
                    <a:pt x="126873" y="184349"/>
                  </a:lnTo>
                  <a:lnTo>
                    <a:pt x="131064" y="184349"/>
                  </a:lnTo>
                  <a:lnTo>
                    <a:pt x="178816" y="173929"/>
                  </a:lnTo>
                  <a:lnTo>
                    <a:pt x="180975" y="172906"/>
                  </a:lnTo>
                  <a:lnTo>
                    <a:pt x="183007" y="170804"/>
                  </a:lnTo>
                  <a:lnTo>
                    <a:pt x="184023" y="168732"/>
                  </a:lnTo>
                  <a:lnTo>
                    <a:pt x="183681" y="167681"/>
                  </a:lnTo>
                  <a:lnTo>
                    <a:pt x="142494" y="167681"/>
                  </a:lnTo>
                  <a:lnTo>
                    <a:pt x="150749" y="155187"/>
                  </a:lnTo>
                  <a:lnTo>
                    <a:pt x="160147" y="143743"/>
                  </a:lnTo>
                  <a:lnTo>
                    <a:pt x="166370" y="136446"/>
                  </a:lnTo>
                  <a:lnTo>
                    <a:pt x="171576" y="129147"/>
                  </a:lnTo>
                  <a:lnTo>
                    <a:pt x="173609" y="124973"/>
                  </a:lnTo>
                  <a:lnTo>
                    <a:pt x="175768" y="120827"/>
                  </a:lnTo>
                  <a:lnTo>
                    <a:pt x="175768" y="119777"/>
                  </a:lnTo>
                  <a:close/>
                </a:path>
                <a:path w="288290" h="184785">
                  <a:moveTo>
                    <a:pt x="177800" y="160412"/>
                  </a:moveTo>
                  <a:lnTo>
                    <a:pt x="174625" y="160412"/>
                  </a:lnTo>
                  <a:lnTo>
                    <a:pt x="142494" y="167681"/>
                  </a:lnTo>
                  <a:lnTo>
                    <a:pt x="183681" y="167681"/>
                  </a:lnTo>
                  <a:lnTo>
                    <a:pt x="183007" y="165608"/>
                  </a:lnTo>
                  <a:lnTo>
                    <a:pt x="180975" y="161434"/>
                  </a:lnTo>
                  <a:lnTo>
                    <a:pt x="177800" y="160412"/>
                  </a:lnTo>
                  <a:close/>
                </a:path>
                <a:path w="288290" h="184785">
                  <a:moveTo>
                    <a:pt x="169545" y="107283"/>
                  </a:moveTo>
                  <a:lnTo>
                    <a:pt x="155956" y="107283"/>
                  </a:lnTo>
                  <a:lnTo>
                    <a:pt x="148717" y="108305"/>
                  </a:lnTo>
                  <a:lnTo>
                    <a:pt x="138302" y="113530"/>
                  </a:lnTo>
                  <a:lnTo>
                    <a:pt x="136271" y="116653"/>
                  </a:lnTo>
                  <a:lnTo>
                    <a:pt x="136271" y="117704"/>
                  </a:lnTo>
                  <a:lnTo>
                    <a:pt x="137287" y="118727"/>
                  </a:lnTo>
                  <a:lnTo>
                    <a:pt x="139319" y="120827"/>
                  </a:lnTo>
                  <a:lnTo>
                    <a:pt x="148717" y="120827"/>
                  </a:lnTo>
                  <a:lnTo>
                    <a:pt x="162179" y="119777"/>
                  </a:lnTo>
                  <a:lnTo>
                    <a:pt x="175768" y="119777"/>
                  </a:lnTo>
                  <a:lnTo>
                    <a:pt x="175768" y="111428"/>
                  </a:lnTo>
                  <a:lnTo>
                    <a:pt x="174625" y="110406"/>
                  </a:lnTo>
                  <a:lnTo>
                    <a:pt x="173609" y="108305"/>
                  </a:lnTo>
                  <a:lnTo>
                    <a:pt x="169545" y="107283"/>
                  </a:lnTo>
                  <a:close/>
                </a:path>
              </a:pathLst>
            </a:custGeom>
            <a:solidFill>
              <a:srgbClr val="6C9E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830055" y="4590516"/>
              <a:ext cx="313944" cy="283210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4489704" y="4206239"/>
              <a:ext cx="180340" cy="373380"/>
            </a:xfrm>
            <a:custGeom>
              <a:avLst/>
              <a:gdLst/>
              <a:ahLst/>
              <a:cxnLst/>
              <a:rect l="l" t="t" r="r" b="b"/>
              <a:pathLst>
                <a:path w="180339" h="373379">
                  <a:moveTo>
                    <a:pt x="107061" y="184150"/>
                  </a:moveTo>
                  <a:lnTo>
                    <a:pt x="12446" y="184150"/>
                  </a:lnTo>
                  <a:lnTo>
                    <a:pt x="12446" y="201930"/>
                  </a:lnTo>
                  <a:lnTo>
                    <a:pt x="14605" y="215900"/>
                  </a:lnTo>
                  <a:lnTo>
                    <a:pt x="16637" y="246380"/>
                  </a:lnTo>
                  <a:lnTo>
                    <a:pt x="17653" y="276860"/>
                  </a:lnTo>
                  <a:lnTo>
                    <a:pt x="17754" y="307340"/>
                  </a:lnTo>
                  <a:lnTo>
                    <a:pt x="18669" y="318770"/>
                  </a:lnTo>
                  <a:lnTo>
                    <a:pt x="30225" y="359410"/>
                  </a:lnTo>
                  <a:lnTo>
                    <a:pt x="33274" y="361950"/>
                  </a:lnTo>
                  <a:lnTo>
                    <a:pt x="37465" y="367030"/>
                  </a:lnTo>
                  <a:lnTo>
                    <a:pt x="41656" y="368300"/>
                  </a:lnTo>
                  <a:lnTo>
                    <a:pt x="45720" y="370840"/>
                  </a:lnTo>
                  <a:lnTo>
                    <a:pt x="50926" y="372110"/>
                  </a:lnTo>
                  <a:lnTo>
                    <a:pt x="55118" y="373380"/>
                  </a:lnTo>
                  <a:lnTo>
                    <a:pt x="66548" y="373380"/>
                  </a:lnTo>
                  <a:lnTo>
                    <a:pt x="72771" y="372110"/>
                  </a:lnTo>
                  <a:lnTo>
                    <a:pt x="77978" y="368300"/>
                  </a:lnTo>
                  <a:lnTo>
                    <a:pt x="82169" y="365760"/>
                  </a:lnTo>
                  <a:lnTo>
                    <a:pt x="85217" y="361950"/>
                  </a:lnTo>
                  <a:lnTo>
                    <a:pt x="87598" y="358140"/>
                  </a:lnTo>
                  <a:lnTo>
                    <a:pt x="55118" y="358140"/>
                  </a:lnTo>
                  <a:lnTo>
                    <a:pt x="50926" y="356870"/>
                  </a:lnTo>
                  <a:lnTo>
                    <a:pt x="46862" y="354330"/>
                  </a:lnTo>
                  <a:lnTo>
                    <a:pt x="42672" y="350520"/>
                  </a:lnTo>
                  <a:lnTo>
                    <a:pt x="40512" y="346710"/>
                  </a:lnTo>
                  <a:lnTo>
                    <a:pt x="37465" y="342900"/>
                  </a:lnTo>
                  <a:lnTo>
                    <a:pt x="34290" y="334010"/>
                  </a:lnTo>
                  <a:lnTo>
                    <a:pt x="32258" y="322580"/>
                  </a:lnTo>
                  <a:lnTo>
                    <a:pt x="32258" y="276860"/>
                  </a:lnTo>
                  <a:lnTo>
                    <a:pt x="102579" y="276860"/>
                  </a:lnTo>
                  <a:lnTo>
                    <a:pt x="102870" y="274320"/>
                  </a:lnTo>
                  <a:lnTo>
                    <a:pt x="103129" y="267970"/>
                  </a:lnTo>
                  <a:lnTo>
                    <a:pt x="31242" y="267970"/>
                  </a:lnTo>
                  <a:lnTo>
                    <a:pt x="29083" y="234950"/>
                  </a:lnTo>
                  <a:lnTo>
                    <a:pt x="27050" y="210820"/>
                  </a:lnTo>
                  <a:lnTo>
                    <a:pt x="26035" y="198120"/>
                  </a:lnTo>
                  <a:lnTo>
                    <a:pt x="22860" y="186690"/>
                  </a:lnTo>
                  <a:lnTo>
                    <a:pt x="106552" y="186690"/>
                  </a:lnTo>
                  <a:lnTo>
                    <a:pt x="107061" y="185420"/>
                  </a:lnTo>
                  <a:lnTo>
                    <a:pt x="107061" y="184150"/>
                  </a:lnTo>
                  <a:close/>
                </a:path>
                <a:path w="180339" h="373379">
                  <a:moveTo>
                    <a:pt x="87375" y="276860"/>
                  </a:moveTo>
                  <a:lnTo>
                    <a:pt x="32258" y="276860"/>
                  </a:lnTo>
                  <a:lnTo>
                    <a:pt x="38481" y="279400"/>
                  </a:lnTo>
                  <a:lnTo>
                    <a:pt x="43687" y="279400"/>
                  </a:lnTo>
                  <a:lnTo>
                    <a:pt x="56134" y="280670"/>
                  </a:lnTo>
                  <a:lnTo>
                    <a:pt x="57150" y="287020"/>
                  </a:lnTo>
                  <a:lnTo>
                    <a:pt x="56134" y="288290"/>
                  </a:lnTo>
                  <a:lnTo>
                    <a:pt x="43687" y="288290"/>
                  </a:lnTo>
                  <a:lnTo>
                    <a:pt x="43687" y="290830"/>
                  </a:lnTo>
                  <a:lnTo>
                    <a:pt x="44704" y="293370"/>
                  </a:lnTo>
                  <a:lnTo>
                    <a:pt x="48895" y="297180"/>
                  </a:lnTo>
                  <a:lnTo>
                    <a:pt x="55118" y="298450"/>
                  </a:lnTo>
                  <a:lnTo>
                    <a:pt x="57150" y="298450"/>
                  </a:lnTo>
                  <a:lnTo>
                    <a:pt x="57150" y="304800"/>
                  </a:lnTo>
                  <a:lnTo>
                    <a:pt x="50926" y="306070"/>
                  </a:lnTo>
                  <a:lnTo>
                    <a:pt x="71755" y="306070"/>
                  </a:lnTo>
                  <a:lnTo>
                    <a:pt x="75946" y="307340"/>
                  </a:lnTo>
                  <a:lnTo>
                    <a:pt x="85217" y="307340"/>
                  </a:lnTo>
                  <a:lnTo>
                    <a:pt x="83185" y="323850"/>
                  </a:lnTo>
                  <a:lnTo>
                    <a:pt x="60325" y="358140"/>
                  </a:lnTo>
                  <a:lnTo>
                    <a:pt x="87598" y="358140"/>
                  </a:lnTo>
                  <a:lnTo>
                    <a:pt x="88392" y="356870"/>
                  </a:lnTo>
                  <a:lnTo>
                    <a:pt x="93599" y="346710"/>
                  </a:lnTo>
                  <a:lnTo>
                    <a:pt x="96647" y="335280"/>
                  </a:lnTo>
                  <a:lnTo>
                    <a:pt x="97782" y="322580"/>
                  </a:lnTo>
                  <a:lnTo>
                    <a:pt x="99822" y="300990"/>
                  </a:lnTo>
                  <a:lnTo>
                    <a:pt x="99967" y="299720"/>
                  </a:lnTo>
                  <a:lnTo>
                    <a:pt x="70738" y="299720"/>
                  </a:lnTo>
                  <a:lnTo>
                    <a:pt x="70738" y="295910"/>
                  </a:lnTo>
                  <a:lnTo>
                    <a:pt x="69723" y="279400"/>
                  </a:lnTo>
                  <a:lnTo>
                    <a:pt x="78994" y="278130"/>
                  </a:lnTo>
                  <a:lnTo>
                    <a:pt x="87375" y="276860"/>
                  </a:lnTo>
                  <a:close/>
                </a:path>
                <a:path w="180339" h="373379">
                  <a:moveTo>
                    <a:pt x="50926" y="304800"/>
                  </a:moveTo>
                  <a:lnTo>
                    <a:pt x="49911" y="304800"/>
                  </a:lnTo>
                  <a:lnTo>
                    <a:pt x="47879" y="306070"/>
                  </a:lnTo>
                  <a:lnTo>
                    <a:pt x="45720" y="307340"/>
                  </a:lnTo>
                  <a:lnTo>
                    <a:pt x="43687" y="309880"/>
                  </a:lnTo>
                  <a:lnTo>
                    <a:pt x="42672" y="312420"/>
                  </a:lnTo>
                  <a:lnTo>
                    <a:pt x="43687" y="314960"/>
                  </a:lnTo>
                  <a:lnTo>
                    <a:pt x="46862" y="316230"/>
                  </a:lnTo>
                  <a:lnTo>
                    <a:pt x="58166" y="316230"/>
                  </a:lnTo>
                  <a:lnTo>
                    <a:pt x="60325" y="323850"/>
                  </a:lnTo>
                  <a:lnTo>
                    <a:pt x="63500" y="328930"/>
                  </a:lnTo>
                  <a:lnTo>
                    <a:pt x="64516" y="330200"/>
                  </a:lnTo>
                  <a:lnTo>
                    <a:pt x="66548" y="330200"/>
                  </a:lnTo>
                  <a:lnTo>
                    <a:pt x="68580" y="328930"/>
                  </a:lnTo>
                  <a:lnTo>
                    <a:pt x="69723" y="327660"/>
                  </a:lnTo>
                  <a:lnTo>
                    <a:pt x="71755" y="322580"/>
                  </a:lnTo>
                  <a:lnTo>
                    <a:pt x="72771" y="317500"/>
                  </a:lnTo>
                  <a:lnTo>
                    <a:pt x="72771" y="312420"/>
                  </a:lnTo>
                  <a:lnTo>
                    <a:pt x="71755" y="306070"/>
                  </a:lnTo>
                  <a:lnTo>
                    <a:pt x="50926" y="306070"/>
                  </a:lnTo>
                  <a:lnTo>
                    <a:pt x="50926" y="304800"/>
                  </a:lnTo>
                  <a:close/>
                </a:path>
                <a:path w="180339" h="373379">
                  <a:moveTo>
                    <a:pt x="81153" y="295910"/>
                  </a:moveTo>
                  <a:lnTo>
                    <a:pt x="77978" y="295910"/>
                  </a:lnTo>
                  <a:lnTo>
                    <a:pt x="73787" y="297180"/>
                  </a:lnTo>
                  <a:lnTo>
                    <a:pt x="70738" y="299720"/>
                  </a:lnTo>
                  <a:lnTo>
                    <a:pt x="99967" y="299720"/>
                  </a:lnTo>
                  <a:lnTo>
                    <a:pt x="100257" y="297180"/>
                  </a:lnTo>
                  <a:lnTo>
                    <a:pt x="84200" y="297180"/>
                  </a:lnTo>
                  <a:lnTo>
                    <a:pt x="81153" y="295910"/>
                  </a:lnTo>
                  <a:close/>
                </a:path>
                <a:path w="180339" h="373379">
                  <a:moveTo>
                    <a:pt x="102579" y="276860"/>
                  </a:moveTo>
                  <a:lnTo>
                    <a:pt x="87375" y="276860"/>
                  </a:lnTo>
                  <a:lnTo>
                    <a:pt x="85217" y="297180"/>
                  </a:lnTo>
                  <a:lnTo>
                    <a:pt x="100257" y="297180"/>
                  </a:lnTo>
                  <a:lnTo>
                    <a:pt x="102579" y="276860"/>
                  </a:lnTo>
                  <a:close/>
                </a:path>
                <a:path w="180339" h="373379">
                  <a:moveTo>
                    <a:pt x="47879" y="287020"/>
                  </a:moveTo>
                  <a:lnTo>
                    <a:pt x="45720" y="288290"/>
                  </a:lnTo>
                  <a:lnTo>
                    <a:pt x="56134" y="288290"/>
                  </a:lnTo>
                  <a:lnTo>
                    <a:pt x="47879" y="287020"/>
                  </a:lnTo>
                  <a:close/>
                </a:path>
                <a:path w="180339" h="373379">
                  <a:moveTo>
                    <a:pt x="106552" y="186690"/>
                  </a:moveTo>
                  <a:lnTo>
                    <a:pt x="30225" y="186690"/>
                  </a:lnTo>
                  <a:lnTo>
                    <a:pt x="53086" y="190500"/>
                  </a:lnTo>
                  <a:lnTo>
                    <a:pt x="51943" y="193040"/>
                  </a:lnTo>
                  <a:lnTo>
                    <a:pt x="51943" y="196850"/>
                  </a:lnTo>
                  <a:lnTo>
                    <a:pt x="53086" y="205740"/>
                  </a:lnTo>
                  <a:lnTo>
                    <a:pt x="55118" y="250190"/>
                  </a:lnTo>
                  <a:lnTo>
                    <a:pt x="56134" y="266700"/>
                  </a:lnTo>
                  <a:lnTo>
                    <a:pt x="43687" y="266700"/>
                  </a:lnTo>
                  <a:lnTo>
                    <a:pt x="31242" y="267970"/>
                  </a:lnTo>
                  <a:lnTo>
                    <a:pt x="103129" y="267970"/>
                  </a:lnTo>
                  <a:lnTo>
                    <a:pt x="103233" y="265430"/>
                  </a:lnTo>
                  <a:lnTo>
                    <a:pt x="68580" y="265430"/>
                  </a:lnTo>
                  <a:lnTo>
                    <a:pt x="68580" y="254000"/>
                  </a:lnTo>
                  <a:lnTo>
                    <a:pt x="65532" y="217170"/>
                  </a:lnTo>
                  <a:lnTo>
                    <a:pt x="64516" y="196850"/>
                  </a:lnTo>
                  <a:lnTo>
                    <a:pt x="63500" y="190500"/>
                  </a:lnTo>
                  <a:lnTo>
                    <a:pt x="104012" y="190500"/>
                  </a:lnTo>
                  <a:lnTo>
                    <a:pt x="106045" y="187960"/>
                  </a:lnTo>
                  <a:lnTo>
                    <a:pt x="106552" y="186690"/>
                  </a:lnTo>
                  <a:close/>
                </a:path>
                <a:path w="180339" h="373379">
                  <a:moveTo>
                    <a:pt x="104012" y="190500"/>
                  </a:moveTo>
                  <a:lnTo>
                    <a:pt x="85217" y="190500"/>
                  </a:lnTo>
                  <a:lnTo>
                    <a:pt x="89408" y="191770"/>
                  </a:lnTo>
                  <a:lnTo>
                    <a:pt x="89408" y="227330"/>
                  </a:lnTo>
                  <a:lnTo>
                    <a:pt x="88392" y="262890"/>
                  </a:lnTo>
                  <a:lnTo>
                    <a:pt x="68580" y="265430"/>
                  </a:lnTo>
                  <a:lnTo>
                    <a:pt x="103233" y="265430"/>
                  </a:lnTo>
                  <a:lnTo>
                    <a:pt x="104012" y="246380"/>
                  </a:lnTo>
                  <a:lnTo>
                    <a:pt x="104012" y="190500"/>
                  </a:lnTo>
                  <a:close/>
                </a:path>
                <a:path w="180339" h="373379">
                  <a:moveTo>
                    <a:pt x="32258" y="149860"/>
                  </a:moveTo>
                  <a:lnTo>
                    <a:pt x="19812" y="149860"/>
                  </a:lnTo>
                  <a:lnTo>
                    <a:pt x="11430" y="153670"/>
                  </a:lnTo>
                  <a:lnTo>
                    <a:pt x="8382" y="156210"/>
                  </a:lnTo>
                  <a:lnTo>
                    <a:pt x="5207" y="158750"/>
                  </a:lnTo>
                  <a:lnTo>
                    <a:pt x="3175" y="161290"/>
                  </a:lnTo>
                  <a:lnTo>
                    <a:pt x="2159" y="165100"/>
                  </a:lnTo>
                  <a:lnTo>
                    <a:pt x="1016" y="168910"/>
                  </a:lnTo>
                  <a:lnTo>
                    <a:pt x="0" y="172720"/>
                  </a:lnTo>
                  <a:lnTo>
                    <a:pt x="1016" y="175260"/>
                  </a:lnTo>
                  <a:lnTo>
                    <a:pt x="3175" y="176530"/>
                  </a:lnTo>
                  <a:lnTo>
                    <a:pt x="1016" y="179070"/>
                  </a:lnTo>
                  <a:lnTo>
                    <a:pt x="1016" y="184150"/>
                  </a:lnTo>
                  <a:lnTo>
                    <a:pt x="3175" y="185420"/>
                  </a:lnTo>
                  <a:lnTo>
                    <a:pt x="5207" y="186690"/>
                  </a:lnTo>
                  <a:lnTo>
                    <a:pt x="8382" y="186690"/>
                  </a:lnTo>
                  <a:lnTo>
                    <a:pt x="10413" y="184150"/>
                  </a:lnTo>
                  <a:lnTo>
                    <a:pt x="107061" y="184150"/>
                  </a:lnTo>
                  <a:lnTo>
                    <a:pt x="110236" y="179070"/>
                  </a:lnTo>
                  <a:lnTo>
                    <a:pt x="110642" y="177800"/>
                  </a:lnTo>
                  <a:lnTo>
                    <a:pt x="77978" y="177800"/>
                  </a:lnTo>
                  <a:lnTo>
                    <a:pt x="37465" y="175260"/>
                  </a:lnTo>
                  <a:lnTo>
                    <a:pt x="22860" y="172720"/>
                  </a:lnTo>
                  <a:lnTo>
                    <a:pt x="7366" y="172720"/>
                  </a:lnTo>
                  <a:lnTo>
                    <a:pt x="10413" y="168910"/>
                  </a:lnTo>
                  <a:lnTo>
                    <a:pt x="14605" y="166370"/>
                  </a:lnTo>
                  <a:lnTo>
                    <a:pt x="18669" y="162560"/>
                  </a:lnTo>
                  <a:lnTo>
                    <a:pt x="22860" y="161290"/>
                  </a:lnTo>
                  <a:lnTo>
                    <a:pt x="111658" y="161290"/>
                  </a:lnTo>
                  <a:lnTo>
                    <a:pt x="111251" y="160020"/>
                  </a:lnTo>
                  <a:lnTo>
                    <a:pt x="108076" y="156210"/>
                  </a:lnTo>
                  <a:lnTo>
                    <a:pt x="104012" y="154940"/>
                  </a:lnTo>
                  <a:lnTo>
                    <a:pt x="98806" y="153670"/>
                  </a:lnTo>
                  <a:lnTo>
                    <a:pt x="92583" y="152400"/>
                  </a:lnTo>
                  <a:lnTo>
                    <a:pt x="71755" y="152400"/>
                  </a:lnTo>
                  <a:lnTo>
                    <a:pt x="61341" y="151130"/>
                  </a:lnTo>
                  <a:lnTo>
                    <a:pt x="45720" y="151130"/>
                  </a:lnTo>
                  <a:lnTo>
                    <a:pt x="32258" y="149860"/>
                  </a:lnTo>
                  <a:close/>
                </a:path>
                <a:path w="180339" h="373379">
                  <a:moveTo>
                    <a:pt x="112471" y="163830"/>
                  </a:moveTo>
                  <a:lnTo>
                    <a:pt x="61341" y="163830"/>
                  </a:lnTo>
                  <a:lnTo>
                    <a:pt x="74803" y="165100"/>
                  </a:lnTo>
                  <a:lnTo>
                    <a:pt x="87375" y="165100"/>
                  </a:lnTo>
                  <a:lnTo>
                    <a:pt x="94615" y="166370"/>
                  </a:lnTo>
                  <a:lnTo>
                    <a:pt x="99822" y="167640"/>
                  </a:lnTo>
                  <a:lnTo>
                    <a:pt x="99822" y="171450"/>
                  </a:lnTo>
                  <a:lnTo>
                    <a:pt x="92583" y="171450"/>
                  </a:lnTo>
                  <a:lnTo>
                    <a:pt x="88392" y="172720"/>
                  </a:lnTo>
                  <a:lnTo>
                    <a:pt x="87375" y="175260"/>
                  </a:lnTo>
                  <a:lnTo>
                    <a:pt x="87375" y="177800"/>
                  </a:lnTo>
                  <a:lnTo>
                    <a:pt x="110642" y="177800"/>
                  </a:lnTo>
                  <a:lnTo>
                    <a:pt x="112268" y="172720"/>
                  </a:lnTo>
                  <a:lnTo>
                    <a:pt x="112471" y="171450"/>
                  </a:lnTo>
                  <a:lnTo>
                    <a:pt x="99822" y="171450"/>
                  </a:lnTo>
                  <a:lnTo>
                    <a:pt x="95631" y="170180"/>
                  </a:lnTo>
                  <a:lnTo>
                    <a:pt x="112674" y="170180"/>
                  </a:lnTo>
                  <a:lnTo>
                    <a:pt x="113284" y="166370"/>
                  </a:lnTo>
                  <a:lnTo>
                    <a:pt x="112471" y="163830"/>
                  </a:lnTo>
                  <a:close/>
                </a:path>
                <a:path w="180339" h="373379">
                  <a:moveTo>
                    <a:pt x="111658" y="161290"/>
                  </a:moveTo>
                  <a:lnTo>
                    <a:pt x="36449" y="161290"/>
                  </a:lnTo>
                  <a:lnTo>
                    <a:pt x="48895" y="162560"/>
                  </a:lnTo>
                  <a:lnTo>
                    <a:pt x="49911" y="162560"/>
                  </a:lnTo>
                  <a:lnTo>
                    <a:pt x="51943" y="167640"/>
                  </a:lnTo>
                  <a:lnTo>
                    <a:pt x="54101" y="168910"/>
                  </a:lnTo>
                  <a:lnTo>
                    <a:pt x="57150" y="168910"/>
                  </a:lnTo>
                  <a:lnTo>
                    <a:pt x="60325" y="167640"/>
                  </a:lnTo>
                  <a:lnTo>
                    <a:pt x="61341" y="163830"/>
                  </a:lnTo>
                  <a:lnTo>
                    <a:pt x="112471" y="163830"/>
                  </a:lnTo>
                  <a:lnTo>
                    <a:pt x="111658" y="161290"/>
                  </a:lnTo>
                  <a:close/>
                </a:path>
                <a:path w="180339" h="373379">
                  <a:moveTo>
                    <a:pt x="25019" y="0"/>
                  </a:moveTo>
                  <a:lnTo>
                    <a:pt x="17653" y="0"/>
                  </a:lnTo>
                  <a:lnTo>
                    <a:pt x="13588" y="1270"/>
                  </a:lnTo>
                  <a:lnTo>
                    <a:pt x="9398" y="3810"/>
                  </a:lnTo>
                  <a:lnTo>
                    <a:pt x="8382" y="6350"/>
                  </a:lnTo>
                  <a:lnTo>
                    <a:pt x="8382" y="8890"/>
                  </a:lnTo>
                  <a:lnTo>
                    <a:pt x="9398" y="10160"/>
                  </a:lnTo>
                  <a:lnTo>
                    <a:pt x="8382" y="17780"/>
                  </a:lnTo>
                  <a:lnTo>
                    <a:pt x="8382" y="24130"/>
                  </a:lnTo>
                  <a:lnTo>
                    <a:pt x="9398" y="31750"/>
                  </a:lnTo>
                  <a:lnTo>
                    <a:pt x="26035" y="74930"/>
                  </a:lnTo>
                  <a:lnTo>
                    <a:pt x="42672" y="92710"/>
                  </a:lnTo>
                  <a:lnTo>
                    <a:pt x="46862" y="96520"/>
                  </a:lnTo>
                  <a:lnTo>
                    <a:pt x="53086" y="96520"/>
                  </a:lnTo>
                  <a:lnTo>
                    <a:pt x="50926" y="109220"/>
                  </a:lnTo>
                  <a:lnTo>
                    <a:pt x="48895" y="124460"/>
                  </a:lnTo>
                  <a:lnTo>
                    <a:pt x="48895" y="133350"/>
                  </a:lnTo>
                  <a:lnTo>
                    <a:pt x="49911" y="137160"/>
                  </a:lnTo>
                  <a:lnTo>
                    <a:pt x="50926" y="139700"/>
                  </a:lnTo>
                  <a:lnTo>
                    <a:pt x="49911" y="151130"/>
                  </a:lnTo>
                  <a:lnTo>
                    <a:pt x="61341" y="151130"/>
                  </a:lnTo>
                  <a:lnTo>
                    <a:pt x="59309" y="137160"/>
                  </a:lnTo>
                  <a:lnTo>
                    <a:pt x="61341" y="130810"/>
                  </a:lnTo>
                  <a:lnTo>
                    <a:pt x="61341" y="124460"/>
                  </a:lnTo>
                  <a:lnTo>
                    <a:pt x="62357" y="113030"/>
                  </a:lnTo>
                  <a:lnTo>
                    <a:pt x="83756" y="113030"/>
                  </a:lnTo>
                  <a:lnTo>
                    <a:pt x="81153" y="111760"/>
                  </a:lnTo>
                  <a:lnTo>
                    <a:pt x="74803" y="109220"/>
                  </a:lnTo>
                  <a:lnTo>
                    <a:pt x="69723" y="104140"/>
                  </a:lnTo>
                  <a:lnTo>
                    <a:pt x="66548" y="102870"/>
                  </a:lnTo>
                  <a:lnTo>
                    <a:pt x="65532" y="100330"/>
                  </a:lnTo>
                  <a:lnTo>
                    <a:pt x="97662" y="100330"/>
                  </a:lnTo>
                  <a:lnTo>
                    <a:pt x="76962" y="95250"/>
                  </a:lnTo>
                  <a:lnTo>
                    <a:pt x="81153" y="92710"/>
                  </a:lnTo>
                  <a:lnTo>
                    <a:pt x="87375" y="87630"/>
                  </a:lnTo>
                  <a:lnTo>
                    <a:pt x="66548" y="87630"/>
                  </a:lnTo>
                  <a:lnTo>
                    <a:pt x="66548" y="86360"/>
                  </a:lnTo>
                  <a:lnTo>
                    <a:pt x="66954" y="83820"/>
                  </a:lnTo>
                  <a:lnTo>
                    <a:pt x="48895" y="83820"/>
                  </a:lnTo>
                  <a:lnTo>
                    <a:pt x="45720" y="81280"/>
                  </a:lnTo>
                  <a:lnTo>
                    <a:pt x="24003" y="40640"/>
                  </a:lnTo>
                  <a:lnTo>
                    <a:pt x="16637" y="10160"/>
                  </a:lnTo>
                  <a:lnTo>
                    <a:pt x="43916" y="10160"/>
                  </a:lnTo>
                  <a:lnTo>
                    <a:pt x="39497" y="6350"/>
                  </a:lnTo>
                  <a:lnTo>
                    <a:pt x="32258" y="2540"/>
                  </a:lnTo>
                  <a:lnTo>
                    <a:pt x="25019" y="0"/>
                  </a:lnTo>
                  <a:close/>
                </a:path>
                <a:path w="180339" h="373379">
                  <a:moveTo>
                    <a:pt x="83756" y="113030"/>
                  </a:moveTo>
                  <a:lnTo>
                    <a:pt x="62357" y="113030"/>
                  </a:lnTo>
                  <a:lnTo>
                    <a:pt x="69723" y="118110"/>
                  </a:lnTo>
                  <a:lnTo>
                    <a:pt x="84200" y="125730"/>
                  </a:lnTo>
                  <a:lnTo>
                    <a:pt x="92583" y="127000"/>
                  </a:lnTo>
                  <a:lnTo>
                    <a:pt x="99822" y="129540"/>
                  </a:lnTo>
                  <a:lnTo>
                    <a:pt x="108076" y="130810"/>
                  </a:lnTo>
                  <a:lnTo>
                    <a:pt x="124713" y="130810"/>
                  </a:lnTo>
                  <a:lnTo>
                    <a:pt x="132080" y="129540"/>
                  </a:lnTo>
                  <a:lnTo>
                    <a:pt x="140335" y="127000"/>
                  </a:lnTo>
                  <a:lnTo>
                    <a:pt x="147574" y="125730"/>
                  </a:lnTo>
                  <a:lnTo>
                    <a:pt x="155956" y="121920"/>
                  </a:lnTo>
                  <a:lnTo>
                    <a:pt x="163195" y="119380"/>
                  </a:lnTo>
                  <a:lnTo>
                    <a:pt x="110236" y="119380"/>
                  </a:lnTo>
                  <a:lnTo>
                    <a:pt x="97662" y="116840"/>
                  </a:lnTo>
                  <a:lnTo>
                    <a:pt x="86360" y="114300"/>
                  </a:lnTo>
                  <a:lnTo>
                    <a:pt x="83756" y="113030"/>
                  </a:lnTo>
                  <a:close/>
                </a:path>
                <a:path w="180339" h="373379">
                  <a:moveTo>
                    <a:pt x="149733" y="81280"/>
                  </a:moveTo>
                  <a:lnTo>
                    <a:pt x="111251" y="81280"/>
                  </a:lnTo>
                  <a:lnTo>
                    <a:pt x="116459" y="83820"/>
                  </a:lnTo>
                  <a:lnTo>
                    <a:pt x="134112" y="88900"/>
                  </a:lnTo>
                  <a:lnTo>
                    <a:pt x="141350" y="92710"/>
                  </a:lnTo>
                  <a:lnTo>
                    <a:pt x="149733" y="96520"/>
                  </a:lnTo>
                  <a:lnTo>
                    <a:pt x="155956" y="100330"/>
                  </a:lnTo>
                  <a:lnTo>
                    <a:pt x="161162" y="104140"/>
                  </a:lnTo>
                  <a:lnTo>
                    <a:pt x="154940" y="104140"/>
                  </a:lnTo>
                  <a:lnTo>
                    <a:pt x="152781" y="105410"/>
                  </a:lnTo>
                  <a:lnTo>
                    <a:pt x="151765" y="107950"/>
                  </a:lnTo>
                  <a:lnTo>
                    <a:pt x="152781" y="110490"/>
                  </a:lnTo>
                  <a:lnTo>
                    <a:pt x="142367" y="115570"/>
                  </a:lnTo>
                  <a:lnTo>
                    <a:pt x="132080" y="116840"/>
                  </a:lnTo>
                  <a:lnTo>
                    <a:pt x="121666" y="119380"/>
                  </a:lnTo>
                  <a:lnTo>
                    <a:pt x="163195" y="119380"/>
                  </a:lnTo>
                  <a:lnTo>
                    <a:pt x="165226" y="116840"/>
                  </a:lnTo>
                  <a:lnTo>
                    <a:pt x="165226" y="110490"/>
                  </a:lnTo>
                  <a:lnTo>
                    <a:pt x="164211" y="107950"/>
                  </a:lnTo>
                  <a:lnTo>
                    <a:pt x="179154" y="107950"/>
                  </a:lnTo>
                  <a:lnTo>
                    <a:pt x="165226" y="91440"/>
                  </a:lnTo>
                  <a:lnTo>
                    <a:pt x="159004" y="86360"/>
                  </a:lnTo>
                  <a:lnTo>
                    <a:pt x="149733" y="81280"/>
                  </a:lnTo>
                  <a:close/>
                </a:path>
                <a:path w="180339" h="373379">
                  <a:moveTo>
                    <a:pt x="97662" y="100330"/>
                  </a:moveTo>
                  <a:lnTo>
                    <a:pt x="65532" y="100330"/>
                  </a:lnTo>
                  <a:lnTo>
                    <a:pt x="71755" y="104140"/>
                  </a:lnTo>
                  <a:lnTo>
                    <a:pt x="78994" y="109220"/>
                  </a:lnTo>
                  <a:lnTo>
                    <a:pt x="86360" y="110490"/>
                  </a:lnTo>
                  <a:lnTo>
                    <a:pt x="94615" y="114300"/>
                  </a:lnTo>
                  <a:lnTo>
                    <a:pt x="101854" y="115570"/>
                  </a:lnTo>
                  <a:lnTo>
                    <a:pt x="110236" y="116840"/>
                  </a:lnTo>
                  <a:lnTo>
                    <a:pt x="115443" y="116840"/>
                  </a:lnTo>
                  <a:lnTo>
                    <a:pt x="118491" y="115570"/>
                  </a:lnTo>
                  <a:lnTo>
                    <a:pt x="122682" y="115570"/>
                  </a:lnTo>
                  <a:lnTo>
                    <a:pt x="125730" y="113030"/>
                  </a:lnTo>
                  <a:lnTo>
                    <a:pt x="126873" y="110490"/>
                  </a:lnTo>
                  <a:lnTo>
                    <a:pt x="125730" y="107950"/>
                  </a:lnTo>
                  <a:lnTo>
                    <a:pt x="122682" y="105410"/>
                  </a:lnTo>
                  <a:lnTo>
                    <a:pt x="119507" y="104140"/>
                  </a:lnTo>
                  <a:lnTo>
                    <a:pt x="97662" y="100330"/>
                  </a:lnTo>
                  <a:close/>
                </a:path>
                <a:path w="180339" h="373379">
                  <a:moveTo>
                    <a:pt x="179154" y="107950"/>
                  </a:moveTo>
                  <a:lnTo>
                    <a:pt x="164211" y="107950"/>
                  </a:lnTo>
                  <a:lnTo>
                    <a:pt x="165226" y="109220"/>
                  </a:lnTo>
                  <a:lnTo>
                    <a:pt x="169418" y="113030"/>
                  </a:lnTo>
                  <a:lnTo>
                    <a:pt x="171450" y="114300"/>
                  </a:lnTo>
                  <a:lnTo>
                    <a:pt x="175641" y="115570"/>
                  </a:lnTo>
                  <a:lnTo>
                    <a:pt x="176657" y="115570"/>
                  </a:lnTo>
                  <a:lnTo>
                    <a:pt x="177800" y="114300"/>
                  </a:lnTo>
                  <a:lnTo>
                    <a:pt x="179832" y="110490"/>
                  </a:lnTo>
                  <a:lnTo>
                    <a:pt x="179154" y="107950"/>
                  </a:lnTo>
                  <a:close/>
                </a:path>
                <a:path w="180339" h="373379">
                  <a:moveTo>
                    <a:pt x="101854" y="68580"/>
                  </a:moveTo>
                  <a:lnTo>
                    <a:pt x="93599" y="69850"/>
                  </a:lnTo>
                  <a:lnTo>
                    <a:pt x="84200" y="74930"/>
                  </a:lnTo>
                  <a:lnTo>
                    <a:pt x="75946" y="80010"/>
                  </a:lnTo>
                  <a:lnTo>
                    <a:pt x="66548" y="87630"/>
                  </a:lnTo>
                  <a:lnTo>
                    <a:pt x="87375" y="87630"/>
                  </a:lnTo>
                  <a:lnTo>
                    <a:pt x="93599" y="83820"/>
                  </a:lnTo>
                  <a:lnTo>
                    <a:pt x="98806" y="81280"/>
                  </a:lnTo>
                  <a:lnTo>
                    <a:pt x="149733" y="81280"/>
                  </a:lnTo>
                  <a:lnTo>
                    <a:pt x="140335" y="77470"/>
                  </a:lnTo>
                  <a:lnTo>
                    <a:pt x="120650" y="71120"/>
                  </a:lnTo>
                  <a:lnTo>
                    <a:pt x="101854" y="68580"/>
                  </a:lnTo>
                  <a:close/>
                </a:path>
                <a:path w="180339" h="373379">
                  <a:moveTo>
                    <a:pt x="39497" y="41910"/>
                  </a:moveTo>
                  <a:lnTo>
                    <a:pt x="37465" y="41910"/>
                  </a:lnTo>
                  <a:lnTo>
                    <a:pt x="36449" y="43180"/>
                  </a:lnTo>
                  <a:lnTo>
                    <a:pt x="36449" y="45720"/>
                  </a:lnTo>
                  <a:lnTo>
                    <a:pt x="37465" y="52070"/>
                  </a:lnTo>
                  <a:lnTo>
                    <a:pt x="39497" y="60960"/>
                  </a:lnTo>
                  <a:lnTo>
                    <a:pt x="45720" y="74930"/>
                  </a:lnTo>
                  <a:lnTo>
                    <a:pt x="48895" y="83820"/>
                  </a:lnTo>
                  <a:lnTo>
                    <a:pt x="66954" y="83820"/>
                  </a:lnTo>
                  <a:lnTo>
                    <a:pt x="67563" y="80010"/>
                  </a:lnTo>
                  <a:lnTo>
                    <a:pt x="69723" y="73660"/>
                  </a:lnTo>
                  <a:lnTo>
                    <a:pt x="70400" y="71120"/>
                  </a:lnTo>
                  <a:lnTo>
                    <a:pt x="57150" y="71120"/>
                  </a:lnTo>
                  <a:lnTo>
                    <a:pt x="56134" y="69850"/>
                  </a:lnTo>
                  <a:lnTo>
                    <a:pt x="49911" y="55880"/>
                  </a:lnTo>
                  <a:lnTo>
                    <a:pt x="45720" y="49530"/>
                  </a:lnTo>
                  <a:lnTo>
                    <a:pt x="40512" y="43180"/>
                  </a:lnTo>
                  <a:lnTo>
                    <a:pt x="39497" y="41910"/>
                  </a:lnTo>
                  <a:close/>
                </a:path>
                <a:path w="180339" h="373379">
                  <a:moveTo>
                    <a:pt x="43916" y="10160"/>
                  </a:moveTo>
                  <a:lnTo>
                    <a:pt x="16637" y="10160"/>
                  </a:lnTo>
                  <a:lnTo>
                    <a:pt x="29083" y="12700"/>
                  </a:lnTo>
                  <a:lnTo>
                    <a:pt x="34290" y="16510"/>
                  </a:lnTo>
                  <a:lnTo>
                    <a:pt x="44704" y="26670"/>
                  </a:lnTo>
                  <a:lnTo>
                    <a:pt x="47879" y="31750"/>
                  </a:lnTo>
                  <a:lnTo>
                    <a:pt x="50926" y="38100"/>
                  </a:lnTo>
                  <a:lnTo>
                    <a:pt x="54101" y="44450"/>
                  </a:lnTo>
                  <a:lnTo>
                    <a:pt x="56134" y="50800"/>
                  </a:lnTo>
                  <a:lnTo>
                    <a:pt x="57150" y="58420"/>
                  </a:lnTo>
                  <a:lnTo>
                    <a:pt x="57150" y="71120"/>
                  </a:lnTo>
                  <a:lnTo>
                    <a:pt x="70400" y="71120"/>
                  </a:lnTo>
                  <a:lnTo>
                    <a:pt x="70738" y="69850"/>
                  </a:lnTo>
                  <a:lnTo>
                    <a:pt x="70738" y="63500"/>
                  </a:lnTo>
                  <a:lnTo>
                    <a:pt x="68580" y="60960"/>
                  </a:lnTo>
                  <a:lnTo>
                    <a:pt x="67563" y="53340"/>
                  </a:lnTo>
                  <a:lnTo>
                    <a:pt x="46862" y="12700"/>
                  </a:lnTo>
                  <a:lnTo>
                    <a:pt x="43916" y="10160"/>
                  </a:lnTo>
                  <a:close/>
                </a:path>
              </a:pathLst>
            </a:custGeom>
            <a:solidFill>
              <a:srgbClr val="6C9E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6" name="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263139" y="4132808"/>
            <a:ext cx="457200" cy="425449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781555" y="4042130"/>
            <a:ext cx="371856" cy="383539"/>
          </a:xfrm>
          <a:prstGeom prst="rect">
            <a:avLst/>
          </a:prstGeom>
        </p:spPr>
      </p:pic>
      <p:sp>
        <p:nvSpPr>
          <p:cNvPr id="18" name="object 18"/>
          <p:cNvSpPr/>
          <p:nvPr/>
        </p:nvSpPr>
        <p:spPr>
          <a:xfrm>
            <a:off x="0" y="4075900"/>
            <a:ext cx="304800" cy="400050"/>
          </a:xfrm>
          <a:custGeom>
            <a:avLst/>
            <a:gdLst/>
            <a:ahLst/>
            <a:cxnLst/>
            <a:rect l="l" t="t" r="r" b="b"/>
            <a:pathLst>
              <a:path w="304800" h="400050">
                <a:moveTo>
                  <a:pt x="97726" y="245109"/>
                </a:moveTo>
                <a:lnTo>
                  <a:pt x="73804" y="245109"/>
                </a:lnTo>
                <a:lnTo>
                  <a:pt x="84444" y="255269"/>
                </a:lnTo>
                <a:lnTo>
                  <a:pt x="96386" y="261619"/>
                </a:lnTo>
                <a:lnTo>
                  <a:pt x="109668" y="265429"/>
                </a:lnTo>
                <a:lnTo>
                  <a:pt x="122949" y="267969"/>
                </a:lnTo>
                <a:lnTo>
                  <a:pt x="125591" y="267969"/>
                </a:lnTo>
                <a:lnTo>
                  <a:pt x="124348" y="284479"/>
                </a:lnTo>
                <a:lnTo>
                  <a:pt x="124352" y="304799"/>
                </a:lnTo>
                <a:lnTo>
                  <a:pt x="125591" y="336549"/>
                </a:lnTo>
                <a:lnTo>
                  <a:pt x="118968" y="339089"/>
                </a:lnTo>
                <a:lnTo>
                  <a:pt x="103009" y="365759"/>
                </a:lnTo>
                <a:lnTo>
                  <a:pt x="104348" y="372109"/>
                </a:lnTo>
                <a:lnTo>
                  <a:pt x="106989" y="382269"/>
                </a:lnTo>
                <a:lnTo>
                  <a:pt x="112309" y="391159"/>
                </a:lnTo>
                <a:lnTo>
                  <a:pt x="116291" y="393699"/>
                </a:lnTo>
                <a:lnTo>
                  <a:pt x="121610" y="396239"/>
                </a:lnTo>
                <a:lnTo>
                  <a:pt x="125591" y="398779"/>
                </a:lnTo>
                <a:lnTo>
                  <a:pt x="130911" y="400049"/>
                </a:lnTo>
                <a:lnTo>
                  <a:pt x="141516" y="400049"/>
                </a:lnTo>
                <a:lnTo>
                  <a:pt x="166738" y="373379"/>
                </a:lnTo>
                <a:lnTo>
                  <a:pt x="129578" y="373379"/>
                </a:lnTo>
                <a:lnTo>
                  <a:pt x="121610" y="365759"/>
                </a:lnTo>
                <a:lnTo>
                  <a:pt x="120271" y="363219"/>
                </a:lnTo>
                <a:lnTo>
                  <a:pt x="118968" y="359409"/>
                </a:lnTo>
                <a:lnTo>
                  <a:pt x="121610" y="358139"/>
                </a:lnTo>
                <a:lnTo>
                  <a:pt x="125591" y="356869"/>
                </a:lnTo>
                <a:lnTo>
                  <a:pt x="162771" y="356869"/>
                </a:lnTo>
                <a:lnTo>
                  <a:pt x="160121" y="354329"/>
                </a:lnTo>
                <a:lnTo>
                  <a:pt x="157441" y="350519"/>
                </a:lnTo>
                <a:lnTo>
                  <a:pt x="152158" y="347979"/>
                </a:lnTo>
                <a:lnTo>
                  <a:pt x="151889" y="346709"/>
                </a:lnTo>
                <a:lnTo>
                  <a:pt x="148170" y="346709"/>
                </a:lnTo>
                <a:lnTo>
                  <a:pt x="145491" y="345439"/>
                </a:lnTo>
                <a:lnTo>
                  <a:pt x="146837" y="344169"/>
                </a:lnTo>
                <a:lnTo>
                  <a:pt x="151350" y="344169"/>
                </a:lnTo>
                <a:lnTo>
                  <a:pt x="150812" y="341629"/>
                </a:lnTo>
                <a:lnTo>
                  <a:pt x="149479" y="337819"/>
                </a:lnTo>
                <a:lnTo>
                  <a:pt x="140169" y="337819"/>
                </a:lnTo>
                <a:lnTo>
                  <a:pt x="138926" y="307339"/>
                </a:lnTo>
                <a:lnTo>
                  <a:pt x="138874" y="288289"/>
                </a:lnTo>
                <a:lnTo>
                  <a:pt x="137528" y="269239"/>
                </a:lnTo>
                <a:lnTo>
                  <a:pt x="150812" y="267969"/>
                </a:lnTo>
                <a:lnTo>
                  <a:pt x="164096" y="264159"/>
                </a:lnTo>
                <a:lnTo>
                  <a:pt x="176034" y="257809"/>
                </a:lnTo>
                <a:lnTo>
                  <a:pt x="178685" y="255269"/>
                </a:lnTo>
                <a:lnTo>
                  <a:pt x="134886" y="255269"/>
                </a:lnTo>
                <a:lnTo>
                  <a:pt x="133997" y="253999"/>
                </a:lnTo>
                <a:lnTo>
                  <a:pt x="118968" y="253999"/>
                </a:lnTo>
                <a:lnTo>
                  <a:pt x="117629" y="251459"/>
                </a:lnTo>
                <a:lnTo>
                  <a:pt x="120271" y="250189"/>
                </a:lnTo>
                <a:lnTo>
                  <a:pt x="131501" y="250189"/>
                </a:lnTo>
                <a:lnTo>
                  <a:pt x="132681" y="247649"/>
                </a:lnTo>
                <a:lnTo>
                  <a:pt x="104348" y="247649"/>
                </a:lnTo>
                <a:lnTo>
                  <a:pt x="97726" y="245109"/>
                </a:lnTo>
                <a:close/>
              </a:path>
              <a:path w="304800" h="400050">
                <a:moveTo>
                  <a:pt x="162771" y="356869"/>
                </a:moveTo>
                <a:lnTo>
                  <a:pt x="134886" y="356869"/>
                </a:lnTo>
                <a:lnTo>
                  <a:pt x="144195" y="359409"/>
                </a:lnTo>
                <a:lnTo>
                  <a:pt x="142849" y="361949"/>
                </a:lnTo>
                <a:lnTo>
                  <a:pt x="141516" y="372109"/>
                </a:lnTo>
                <a:lnTo>
                  <a:pt x="140169" y="373379"/>
                </a:lnTo>
                <a:lnTo>
                  <a:pt x="166738" y="373379"/>
                </a:lnTo>
                <a:lnTo>
                  <a:pt x="165404" y="363219"/>
                </a:lnTo>
                <a:lnTo>
                  <a:pt x="164096" y="358139"/>
                </a:lnTo>
                <a:lnTo>
                  <a:pt x="162771" y="356869"/>
                </a:lnTo>
                <a:close/>
              </a:path>
              <a:path w="304800" h="400050">
                <a:moveTo>
                  <a:pt x="207568" y="245109"/>
                </a:moveTo>
                <a:lnTo>
                  <a:pt x="189318" y="245109"/>
                </a:lnTo>
                <a:lnTo>
                  <a:pt x="193306" y="250189"/>
                </a:lnTo>
                <a:lnTo>
                  <a:pt x="199923" y="256539"/>
                </a:lnTo>
                <a:lnTo>
                  <a:pt x="213207" y="264159"/>
                </a:lnTo>
                <a:lnTo>
                  <a:pt x="219824" y="275589"/>
                </a:lnTo>
                <a:lnTo>
                  <a:pt x="227787" y="289559"/>
                </a:lnTo>
                <a:lnTo>
                  <a:pt x="238429" y="304799"/>
                </a:lnTo>
                <a:lnTo>
                  <a:pt x="242404" y="309879"/>
                </a:lnTo>
                <a:lnTo>
                  <a:pt x="238429" y="317499"/>
                </a:lnTo>
                <a:lnTo>
                  <a:pt x="235788" y="323849"/>
                </a:lnTo>
                <a:lnTo>
                  <a:pt x="234442" y="328929"/>
                </a:lnTo>
                <a:lnTo>
                  <a:pt x="234442" y="335279"/>
                </a:lnTo>
                <a:lnTo>
                  <a:pt x="235788" y="341629"/>
                </a:lnTo>
                <a:lnTo>
                  <a:pt x="237096" y="347979"/>
                </a:lnTo>
                <a:lnTo>
                  <a:pt x="239763" y="353059"/>
                </a:lnTo>
                <a:lnTo>
                  <a:pt x="243751" y="358139"/>
                </a:lnTo>
                <a:lnTo>
                  <a:pt x="249034" y="361949"/>
                </a:lnTo>
                <a:lnTo>
                  <a:pt x="253009" y="365759"/>
                </a:lnTo>
                <a:lnTo>
                  <a:pt x="263652" y="368299"/>
                </a:lnTo>
                <a:lnTo>
                  <a:pt x="274256" y="368299"/>
                </a:lnTo>
                <a:lnTo>
                  <a:pt x="279577" y="365759"/>
                </a:lnTo>
                <a:lnTo>
                  <a:pt x="286194" y="363219"/>
                </a:lnTo>
                <a:lnTo>
                  <a:pt x="294195" y="355599"/>
                </a:lnTo>
                <a:lnTo>
                  <a:pt x="300824" y="345439"/>
                </a:lnTo>
                <a:lnTo>
                  <a:pt x="303466" y="339089"/>
                </a:lnTo>
                <a:lnTo>
                  <a:pt x="303799" y="337819"/>
                </a:lnTo>
                <a:lnTo>
                  <a:pt x="271614" y="337819"/>
                </a:lnTo>
                <a:lnTo>
                  <a:pt x="266293" y="336549"/>
                </a:lnTo>
                <a:lnTo>
                  <a:pt x="263652" y="334009"/>
                </a:lnTo>
                <a:lnTo>
                  <a:pt x="262318" y="331469"/>
                </a:lnTo>
                <a:lnTo>
                  <a:pt x="262318" y="326389"/>
                </a:lnTo>
                <a:lnTo>
                  <a:pt x="263652" y="320039"/>
                </a:lnTo>
                <a:lnTo>
                  <a:pt x="263652" y="314959"/>
                </a:lnTo>
                <a:lnTo>
                  <a:pt x="272948" y="313689"/>
                </a:lnTo>
                <a:lnTo>
                  <a:pt x="300148" y="313689"/>
                </a:lnTo>
                <a:lnTo>
                  <a:pt x="299478" y="312419"/>
                </a:lnTo>
                <a:lnTo>
                  <a:pt x="295503" y="307339"/>
                </a:lnTo>
                <a:lnTo>
                  <a:pt x="284899" y="302259"/>
                </a:lnTo>
                <a:lnTo>
                  <a:pt x="254355" y="302259"/>
                </a:lnTo>
                <a:lnTo>
                  <a:pt x="251714" y="297179"/>
                </a:lnTo>
                <a:lnTo>
                  <a:pt x="247726" y="292099"/>
                </a:lnTo>
                <a:lnTo>
                  <a:pt x="238429" y="276859"/>
                </a:lnTo>
                <a:lnTo>
                  <a:pt x="229133" y="264159"/>
                </a:lnTo>
                <a:lnTo>
                  <a:pt x="226491" y="259079"/>
                </a:lnTo>
                <a:lnTo>
                  <a:pt x="223812" y="253999"/>
                </a:lnTo>
                <a:lnTo>
                  <a:pt x="219824" y="250189"/>
                </a:lnTo>
                <a:lnTo>
                  <a:pt x="214541" y="248919"/>
                </a:lnTo>
                <a:lnTo>
                  <a:pt x="207568" y="245109"/>
                </a:lnTo>
                <a:close/>
              </a:path>
              <a:path w="304800" h="400050">
                <a:moveTo>
                  <a:pt x="138874" y="0"/>
                </a:moveTo>
                <a:lnTo>
                  <a:pt x="132219" y="1269"/>
                </a:lnTo>
                <a:lnTo>
                  <a:pt x="126930" y="3809"/>
                </a:lnTo>
                <a:lnTo>
                  <a:pt x="120271" y="5079"/>
                </a:lnTo>
                <a:lnTo>
                  <a:pt x="109668" y="12699"/>
                </a:lnTo>
                <a:lnTo>
                  <a:pt x="101706" y="22859"/>
                </a:lnTo>
                <a:lnTo>
                  <a:pt x="99028" y="29209"/>
                </a:lnTo>
                <a:lnTo>
                  <a:pt x="97726" y="34289"/>
                </a:lnTo>
                <a:lnTo>
                  <a:pt x="97726" y="40639"/>
                </a:lnTo>
                <a:lnTo>
                  <a:pt x="124252" y="69849"/>
                </a:lnTo>
                <a:lnTo>
                  <a:pt x="122949" y="73659"/>
                </a:lnTo>
                <a:lnTo>
                  <a:pt x="121610" y="78739"/>
                </a:lnTo>
                <a:lnTo>
                  <a:pt x="121610" y="132079"/>
                </a:lnTo>
                <a:lnTo>
                  <a:pt x="122949" y="137159"/>
                </a:lnTo>
                <a:lnTo>
                  <a:pt x="112309" y="142239"/>
                </a:lnTo>
                <a:lnTo>
                  <a:pt x="103009" y="148589"/>
                </a:lnTo>
                <a:lnTo>
                  <a:pt x="100368" y="151129"/>
                </a:lnTo>
                <a:lnTo>
                  <a:pt x="100368" y="153669"/>
                </a:lnTo>
                <a:lnTo>
                  <a:pt x="92406" y="158749"/>
                </a:lnTo>
                <a:lnTo>
                  <a:pt x="64540" y="190499"/>
                </a:lnTo>
                <a:lnTo>
                  <a:pt x="60559" y="205739"/>
                </a:lnTo>
                <a:lnTo>
                  <a:pt x="60559" y="213359"/>
                </a:lnTo>
                <a:lnTo>
                  <a:pt x="61862" y="220979"/>
                </a:lnTo>
                <a:lnTo>
                  <a:pt x="64540" y="229869"/>
                </a:lnTo>
                <a:lnTo>
                  <a:pt x="67181" y="237489"/>
                </a:lnTo>
                <a:lnTo>
                  <a:pt x="69824" y="241299"/>
                </a:lnTo>
                <a:lnTo>
                  <a:pt x="52561" y="256539"/>
                </a:lnTo>
                <a:lnTo>
                  <a:pt x="33996" y="269239"/>
                </a:lnTo>
                <a:lnTo>
                  <a:pt x="16734" y="284479"/>
                </a:lnTo>
                <a:lnTo>
                  <a:pt x="8773" y="292099"/>
                </a:lnTo>
                <a:lnTo>
                  <a:pt x="811" y="300989"/>
                </a:lnTo>
                <a:lnTo>
                  <a:pt x="0" y="300989"/>
                </a:lnTo>
                <a:lnTo>
                  <a:pt x="0" y="323849"/>
                </a:lnTo>
                <a:lnTo>
                  <a:pt x="6131" y="323849"/>
                </a:lnTo>
                <a:lnTo>
                  <a:pt x="8773" y="325119"/>
                </a:lnTo>
                <a:lnTo>
                  <a:pt x="12753" y="325119"/>
                </a:lnTo>
                <a:lnTo>
                  <a:pt x="12753" y="328929"/>
                </a:lnTo>
                <a:lnTo>
                  <a:pt x="10111" y="331469"/>
                </a:lnTo>
                <a:lnTo>
                  <a:pt x="7434" y="332739"/>
                </a:lnTo>
                <a:lnTo>
                  <a:pt x="0" y="334009"/>
                </a:lnTo>
                <a:lnTo>
                  <a:pt x="0" y="359409"/>
                </a:lnTo>
                <a:lnTo>
                  <a:pt x="7434" y="358139"/>
                </a:lnTo>
                <a:lnTo>
                  <a:pt x="16734" y="356869"/>
                </a:lnTo>
                <a:lnTo>
                  <a:pt x="24696" y="354329"/>
                </a:lnTo>
                <a:lnTo>
                  <a:pt x="30016" y="349249"/>
                </a:lnTo>
                <a:lnTo>
                  <a:pt x="33996" y="346709"/>
                </a:lnTo>
                <a:lnTo>
                  <a:pt x="35335" y="342899"/>
                </a:lnTo>
                <a:lnTo>
                  <a:pt x="36638" y="337819"/>
                </a:lnTo>
                <a:lnTo>
                  <a:pt x="36638" y="332739"/>
                </a:lnTo>
                <a:lnTo>
                  <a:pt x="33996" y="325119"/>
                </a:lnTo>
                <a:lnTo>
                  <a:pt x="30016" y="317499"/>
                </a:lnTo>
                <a:lnTo>
                  <a:pt x="24696" y="309879"/>
                </a:lnTo>
                <a:lnTo>
                  <a:pt x="16734" y="304799"/>
                </a:lnTo>
                <a:lnTo>
                  <a:pt x="15396" y="304799"/>
                </a:lnTo>
                <a:lnTo>
                  <a:pt x="28676" y="292099"/>
                </a:lnTo>
                <a:lnTo>
                  <a:pt x="60559" y="265429"/>
                </a:lnTo>
                <a:lnTo>
                  <a:pt x="73804" y="245109"/>
                </a:lnTo>
                <a:lnTo>
                  <a:pt x="97726" y="245109"/>
                </a:lnTo>
                <a:lnTo>
                  <a:pt x="101706" y="243839"/>
                </a:lnTo>
                <a:lnTo>
                  <a:pt x="104348" y="240029"/>
                </a:lnTo>
                <a:lnTo>
                  <a:pt x="105686" y="237489"/>
                </a:lnTo>
                <a:lnTo>
                  <a:pt x="105686" y="236219"/>
                </a:lnTo>
                <a:lnTo>
                  <a:pt x="85783" y="236219"/>
                </a:lnTo>
                <a:lnTo>
                  <a:pt x="87086" y="234949"/>
                </a:lnTo>
                <a:lnTo>
                  <a:pt x="105686" y="234949"/>
                </a:lnTo>
                <a:lnTo>
                  <a:pt x="105686" y="231139"/>
                </a:lnTo>
                <a:lnTo>
                  <a:pt x="103009" y="231139"/>
                </a:lnTo>
                <a:lnTo>
                  <a:pt x="109668" y="222249"/>
                </a:lnTo>
                <a:lnTo>
                  <a:pt x="110760" y="220979"/>
                </a:lnTo>
                <a:lnTo>
                  <a:pt x="76483" y="220979"/>
                </a:lnTo>
                <a:lnTo>
                  <a:pt x="75143" y="217169"/>
                </a:lnTo>
                <a:lnTo>
                  <a:pt x="76483" y="215899"/>
                </a:lnTo>
                <a:lnTo>
                  <a:pt x="85783" y="203199"/>
                </a:lnTo>
                <a:lnTo>
                  <a:pt x="93205" y="194309"/>
                </a:lnTo>
                <a:lnTo>
                  <a:pt x="79124" y="194309"/>
                </a:lnTo>
                <a:lnTo>
                  <a:pt x="81766" y="187959"/>
                </a:lnTo>
                <a:lnTo>
                  <a:pt x="114988" y="161289"/>
                </a:lnTo>
                <a:lnTo>
                  <a:pt x="144195" y="152399"/>
                </a:lnTo>
                <a:lnTo>
                  <a:pt x="182010" y="152399"/>
                </a:lnTo>
                <a:lnTo>
                  <a:pt x="177380" y="148589"/>
                </a:lnTo>
                <a:lnTo>
                  <a:pt x="158775" y="138429"/>
                </a:lnTo>
                <a:lnTo>
                  <a:pt x="146837" y="135889"/>
                </a:lnTo>
                <a:lnTo>
                  <a:pt x="136194" y="135889"/>
                </a:lnTo>
                <a:lnTo>
                  <a:pt x="136194" y="126999"/>
                </a:lnTo>
                <a:lnTo>
                  <a:pt x="134886" y="96519"/>
                </a:lnTo>
                <a:lnTo>
                  <a:pt x="136194" y="86359"/>
                </a:lnTo>
                <a:lnTo>
                  <a:pt x="133553" y="71119"/>
                </a:lnTo>
                <a:lnTo>
                  <a:pt x="169748" y="41909"/>
                </a:lnTo>
                <a:lnTo>
                  <a:pt x="136194" y="41909"/>
                </a:lnTo>
                <a:lnTo>
                  <a:pt x="132219" y="40639"/>
                </a:lnTo>
                <a:lnTo>
                  <a:pt x="122949" y="36829"/>
                </a:lnTo>
                <a:lnTo>
                  <a:pt x="125591" y="33019"/>
                </a:lnTo>
                <a:lnTo>
                  <a:pt x="125591" y="27939"/>
                </a:lnTo>
                <a:lnTo>
                  <a:pt x="124252" y="25399"/>
                </a:lnTo>
                <a:lnTo>
                  <a:pt x="122949" y="24129"/>
                </a:lnTo>
                <a:lnTo>
                  <a:pt x="126930" y="20319"/>
                </a:lnTo>
                <a:lnTo>
                  <a:pt x="137528" y="15239"/>
                </a:lnTo>
                <a:lnTo>
                  <a:pt x="164664" y="15239"/>
                </a:lnTo>
                <a:lnTo>
                  <a:pt x="164096" y="13969"/>
                </a:lnTo>
                <a:lnTo>
                  <a:pt x="162763" y="8889"/>
                </a:lnTo>
                <a:lnTo>
                  <a:pt x="161417" y="6349"/>
                </a:lnTo>
                <a:lnTo>
                  <a:pt x="158775" y="5079"/>
                </a:lnTo>
                <a:lnTo>
                  <a:pt x="153454" y="5079"/>
                </a:lnTo>
                <a:lnTo>
                  <a:pt x="148170" y="3809"/>
                </a:lnTo>
                <a:lnTo>
                  <a:pt x="145491" y="1269"/>
                </a:lnTo>
                <a:lnTo>
                  <a:pt x="138874" y="0"/>
                </a:lnTo>
                <a:close/>
              </a:path>
              <a:path w="304800" h="400050">
                <a:moveTo>
                  <a:pt x="151350" y="344169"/>
                </a:moveTo>
                <a:lnTo>
                  <a:pt x="146837" y="344169"/>
                </a:lnTo>
                <a:lnTo>
                  <a:pt x="148170" y="346709"/>
                </a:lnTo>
                <a:lnTo>
                  <a:pt x="151889" y="346709"/>
                </a:lnTo>
                <a:lnTo>
                  <a:pt x="151350" y="344169"/>
                </a:lnTo>
                <a:close/>
              </a:path>
              <a:path w="304800" h="400050">
                <a:moveTo>
                  <a:pt x="286194" y="328929"/>
                </a:moveTo>
                <a:lnTo>
                  <a:pt x="280911" y="331469"/>
                </a:lnTo>
                <a:lnTo>
                  <a:pt x="276936" y="335279"/>
                </a:lnTo>
                <a:lnTo>
                  <a:pt x="271614" y="337819"/>
                </a:lnTo>
                <a:lnTo>
                  <a:pt x="303799" y="337819"/>
                </a:lnTo>
                <a:lnTo>
                  <a:pt x="304800" y="334009"/>
                </a:lnTo>
                <a:lnTo>
                  <a:pt x="304800" y="330199"/>
                </a:lnTo>
                <a:lnTo>
                  <a:pt x="290182" y="330199"/>
                </a:lnTo>
                <a:lnTo>
                  <a:pt x="286194" y="328929"/>
                </a:lnTo>
                <a:close/>
              </a:path>
              <a:path w="304800" h="400050">
                <a:moveTo>
                  <a:pt x="300148" y="313689"/>
                </a:moveTo>
                <a:lnTo>
                  <a:pt x="272948" y="313689"/>
                </a:lnTo>
                <a:lnTo>
                  <a:pt x="280911" y="316229"/>
                </a:lnTo>
                <a:lnTo>
                  <a:pt x="288874" y="321309"/>
                </a:lnTo>
                <a:lnTo>
                  <a:pt x="291515" y="328929"/>
                </a:lnTo>
                <a:lnTo>
                  <a:pt x="291515" y="330199"/>
                </a:lnTo>
                <a:lnTo>
                  <a:pt x="304800" y="330199"/>
                </a:lnTo>
                <a:lnTo>
                  <a:pt x="304800" y="322579"/>
                </a:lnTo>
                <a:lnTo>
                  <a:pt x="302158" y="317499"/>
                </a:lnTo>
                <a:lnTo>
                  <a:pt x="300148" y="313689"/>
                </a:lnTo>
                <a:close/>
              </a:path>
              <a:path w="304800" h="400050">
                <a:moveTo>
                  <a:pt x="267639" y="299719"/>
                </a:moveTo>
                <a:lnTo>
                  <a:pt x="260972" y="299719"/>
                </a:lnTo>
                <a:lnTo>
                  <a:pt x="254355" y="302259"/>
                </a:lnTo>
                <a:lnTo>
                  <a:pt x="284899" y="302259"/>
                </a:lnTo>
                <a:lnTo>
                  <a:pt x="279577" y="300989"/>
                </a:lnTo>
                <a:lnTo>
                  <a:pt x="267639" y="299719"/>
                </a:lnTo>
                <a:close/>
              </a:path>
              <a:path w="304800" h="400050">
                <a:moveTo>
                  <a:pt x="152158" y="229869"/>
                </a:moveTo>
                <a:lnTo>
                  <a:pt x="150812" y="229869"/>
                </a:lnTo>
                <a:lnTo>
                  <a:pt x="144195" y="233679"/>
                </a:lnTo>
                <a:lnTo>
                  <a:pt x="140169" y="240029"/>
                </a:lnTo>
                <a:lnTo>
                  <a:pt x="137528" y="246379"/>
                </a:lnTo>
                <a:lnTo>
                  <a:pt x="137528" y="255269"/>
                </a:lnTo>
                <a:lnTo>
                  <a:pt x="178685" y="255269"/>
                </a:lnTo>
                <a:lnTo>
                  <a:pt x="180011" y="253999"/>
                </a:lnTo>
                <a:lnTo>
                  <a:pt x="149479" y="253999"/>
                </a:lnTo>
                <a:lnTo>
                  <a:pt x="149479" y="242569"/>
                </a:lnTo>
                <a:lnTo>
                  <a:pt x="150812" y="237489"/>
                </a:lnTo>
                <a:lnTo>
                  <a:pt x="153454" y="233679"/>
                </a:lnTo>
                <a:lnTo>
                  <a:pt x="154800" y="232409"/>
                </a:lnTo>
                <a:lnTo>
                  <a:pt x="153454" y="231139"/>
                </a:lnTo>
                <a:lnTo>
                  <a:pt x="152158" y="229869"/>
                </a:lnTo>
                <a:close/>
              </a:path>
              <a:path w="304800" h="400050">
                <a:moveTo>
                  <a:pt x="131501" y="250189"/>
                </a:moveTo>
                <a:lnTo>
                  <a:pt x="120271" y="250189"/>
                </a:lnTo>
                <a:lnTo>
                  <a:pt x="118968" y="253999"/>
                </a:lnTo>
                <a:lnTo>
                  <a:pt x="133997" y="253999"/>
                </a:lnTo>
                <a:lnTo>
                  <a:pt x="132219" y="251459"/>
                </a:lnTo>
                <a:lnTo>
                  <a:pt x="130911" y="251459"/>
                </a:lnTo>
                <a:lnTo>
                  <a:pt x="131501" y="250189"/>
                </a:lnTo>
                <a:close/>
              </a:path>
              <a:path w="304800" h="400050">
                <a:moveTo>
                  <a:pt x="166738" y="228599"/>
                </a:moveTo>
                <a:lnTo>
                  <a:pt x="165404" y="228599"/>
                </a:lnTo>
                <a:lnTo>
                  <a:pt x="164096" y="229869"/>
                </a:lnTo>
                <a:lnTo>
                  <a:pt x="160121" y="234949"/>
                </a:lnTo>
                <a:lnTo>
                  <a:pt x="158775" y="241299"/>
                </a:lnTo>
                <a:lnTo>
                  <a:pt x="157441" y="250189"/>
                </a:lnTo>
                <a:lnTo>
                  <a:pt x="149479" y="253999"/>
                </a:lnTo>
                <a:lnTo>
                  <a:pt x="180011" y="253999"/>
                </a:lnTo>
                <a:lnTo>
                  <a:pt x="186639" y="247649"/>
                </a:lnTo>
                <a:lnTo>
                  <a:pt x="189318" y="245109"/>
                </a:lnTo>
                <a:lnTo>
                  <a:pt x="207568" y="245109"/>
                </a:lnTo>
                <a:lnTo>
                  <a:pt x="205244" y="243839"/>
                </a:lnTo>
                <a:lnTo>
                  <a:pt x="169379" y="243839"/>
                </a:lnTo>
                <a:lnTo>
                  <a:pt x="169379" y="231139"/>
                </a:lnTo>
                <a:lnTo>
                  <a:pt x="166738" y="228599"/>
                </a:lnTo>
                <a:close/>
              </a:path>
              <a:path w="304800" h="400050">
                <a:moveTo>
                  <a:pt x="133553" y="207009"/>
                </a:moveTo>
                <a:lnTo>
                  <a:pt x="130911" y="207009"/>
                </a:lnTo>
                <a:lnTo>
                  <a:pt x="116291" y="227329"/>
                </a:lnTo>
                <a:lnTo>
                  <a:pt x="109668" y="237489"/>
                </a:lnTo>
                <a:lnTo>
                  <a:pt x="104348" y="247649"/>
                </a:lnTo>
                <a:lnTo>
                  <a:pt x="132681" y="247649"/>
                </a:lnTo>
                <a:lnTo>
                  <a:pt x="134450" y="243839"/>
                </a:lnTo>
                <a:lnTo>
                  <a:pt x="124252" y="243839"/>
                </a:lnTo>
                <a:lnTo>
                  <a:pt x="122949" y="241299"/>
                </a:lnTo>
                <a:lnTo>
                  <a:pt x="121610" y="240029"/>
                </a:lnTo>
                <a:lnTo>
                  <a:pt x="118968" y="240029"/>
                </a:lnTo>
                <a:lnTo>
                  <a:pt x="125591" y="226059"/>
                </a:lnTo>
                <a:lnTo>
                  <a:pt x="133553" y="209549"/>
                </a:lnTo>
                <a:lnTo>
                  <a:pt x="134886" y="208279"/>
                </a:lnTo>
                <a:lnTo>
                  <a:pt x="133553" y="207009"/>
                </a:lnTo>
                <a:close/>
              </a:path>
              <a:path w="304800" h="400050">
                <a:moveTo>
                  <a:pt x="145491" y="213359"/>
                </a:moveTo>
                <a:lnTo>
                  <a:pt x="144195" y="213359"/>
                </a:lnTo>
                <a:lnTo>
                  <a:pt x="142849" y="214629"/>
                </a:lnTo>
                <a:lnTo>
                  <a:pt x="124252" y="243839"/>
                </a:lnTo>
                <a:lnTo>
                  <a:pt x="134450" y="243839"/>
                </a:lnTo>
                <a:lnTo>
                  <a:pt x="146837" y="217169"/>
                </a:lnTo>
                <a:lnTo>
                  <a:pt x="146837" y="214629"/>
                </a:lnTo>
                <a:lnTo>
                  <a:pt x="145491" y="213359"/>
                </a:lnTo>
                <a:close/>
              </a:path>
              <a:path w="304800" h="400050">
                <a:moveTo>
                  <a:pt x="182010" y="152399"/>
                </a:moveTo>
                <a:lnTo>
                  <a:pt x="153454" y="152399"/>
                </a:lnTo>
                <a:lnTo>
                  <a:pt x="169379" y="160019"/>
                </a:lnTo>
                <a:lnTo>
                  <a:pt x="170713" y="165099"/>
                </a:lnTo>
                <a:lnTo>
                  <a:pt x="172059" y="166369"/>
                </a:lnTo>
                <a:lnTo>
                  <a:pt x="174701" y="166369"/>
                </a:lnTo>
                <a:lnTo>
                  <a:pt x="182664" y="176529"/>
                </a:lnTo>
                <a:lnTo>
                  <a:pt x="187985" y="186689"/>
                </a:lnTo>
                <a:lnTo>
                  <a:pt x="189318" y="199389"/>
                </a:lnTo>
                <a:lnTo>
                  <a:pt x="189318" y="210819"/>
                </a:lnTo>
                <a:lnTo>
                  <a:pt x="185343" y="220979"/>
                </a:lnTo>
                <a:lnTo>
                  <a:pt x="180022" y="232409"/>
                </a:lnTo>
                <a:lnTo>
                  <a:pt x="174701" y="238759"/>
                </a:lnTo>
                <a:lnTo>
                  <a:pt x="169379" y="243839"/>
                </a:lnTo>
                <a:lnTo>
                  <a:pt x="205244" y="243839"/>
                </a:lnTo>
                <a:lnTo>
                  <a:pt x="194602" y="236219"/>
                </a:lnTo>
                <a:lnTo>
                  <a:pt x="201256" y="226059"/>
                </a:lnTo>
                <a:lnTo>
                  <a:pt x="203898" y="212089"/>
                </a:lnTo>
                <a:lnTo>
                  <a:pt x="203898" y="199389"/>
                </a:lnTo>
                <a:lnTo>
                  <a:pt x="202603" y="186689"/>
                </a:lnTo>
                <a:lnTo>
                  <a:pt x="198589" y="175259"/>
                </a:lnTo>
                <a:lnTo>
                  <a:pt x="193306" y="166369"/>
                </a:lnTo>
                <a:lnTo>
                  <a:pt x="186639" y="156209"/>
                </a:lnTo>
                <a:lnTo>
                  <a:pt x="182010" y="152399"/>
                </a:lnTo>
                <a:close/>
              </a:path>
              <a:path w="304800" h="400050">
                <a:moveTo>
                  <a:pt x="105686" y="234949"/>
                </a:moveTo>
                <a:lnTo>
                  <a:pt x="87086" y="234949"/>
                </a:lnTo>
                <a:lnTo>
                  <a:pt x="87086" y="236219"/>
                </a:lnTo>
                <a:lnTo>
                  <a:pt x="105686" y="236219"/>
                </a:lnTo>
                <a:lnTo>
                  <a:pt x="105686" y="234949"/>
                </a:lnTo>
                <a:close/>
              </a:path>
              <a:path w="304800" h="400050">
                <a:moveTo>
                  <a:pt x="121610" y="185419"/>
                </a:moveTo>
                <a:lnTo>
                  <a:pt x="108329" y="191769"/>
                </a:lnTo>
                <a:lnTo>
                  <a:pt x="96386" y="200659"/>
                </a:lnTo>
                <a:lnTo>
                  <a:pt x="85783" y="209549"/>
                </a:lnTo>
                <a:lnTo>
                  <a:pt x="76483" y="220979"/>
                </a:lnTo>
                <a:lnTo>
                  <a:pt x="91066" y="220979"/>
                </a:lnTo>
                <a:lnTo>
                  <a:pt x="97726" y="212089"/>
                </a:lnTo>
                <a:lnTo>
                  <a:pt x="105686" y="204469"/>
                </a:lnTo>
                <a:lnTo>
                  <a:pt x="114988" y="198119"/>
                </a:lnTo>
                <a:lnTo>
                  <a:pt x="124252" y="190499"/>
                </a:lnTo>
                <a:lnTo>
                  <a:pt x="125591" y="189229"/>
                </a:lnTo>
                <a:lnTo>
                  <a:pt x="124252" y="187959"/>
                </a:lnTo>
                <a:lnTo>
                  <a:pt x="124252" y="186689"/>
                </a:lnTo>
                <a:lnTo>
                  <a:pt x="121610" y="185419"/>
                </a:lnTo>
                <a:close/>
              </a:path>
              <a:path w="304800" h="400050">
                <a:moveTo>
                  <a:pt x="95048" y="219709"/>
                </a:moveTo>
                <a:lnTo>
                  <a:pt x="93745" y="219709"/>
                </a:lnTo>
                <a:lnTo>
                  <a:pt x="91066" y="220979"/>
                </a:lnTo>
                <a:lnTo>
                  <a:pt x="96386" y="220979"/>
                </a:lnTo>
                <a:lnTo>
                  <a:pt x="95048" y="219709"/>
                </a:lnTo>
                <a:close/>
              </a:path>
              <a:path w="304800" h="400050">
                <a:moveTo>
                  <a:pt x="126930" y="196849"/>
                </a:moveTo>
                <a:lnTo>
                  <a:pt x="124252" y="196849"/>
                </a:lnTo>
                <a:lnTo>
                  <a:pt x="101706" y="217169"/>
                </a:lnTo>
                <a:lnTo>
                  <a:pt x="96386" y="220979"/>
                </a:lnTo>
                <a:lnTo>
                  <a:pt x="110760" y="220979"/>
                </a:lnTo>
                <a:lnTo>
                  <a:pt x="128231" y="200659"/>
                </a:lnTo>
                <a:lnTo>
                  <a:pt x="128231" y="198119"/>
                </a:lnTo>
                <a:lnTo>
                  <a:pt x="126930" y="196849"/>
                </a:lnTo>
                <a:close/>
              </a:path>
              <a:path w="304800" h="400050">
                <a:moveTo>
                  <a:pt x="118968" y="166369"/>
                </a:moveTo>
                <a:lnTo>
                  <a:pt x="117629" y="166369"/>
                </a:lnTo>
                <a:lnTo>
                  <a:pt x="96386" y="176529"/>
                </a:lnTo>
                <a:lnTo>
                  <a:pt x="87086" y="184149"/>
                </a:lnTo>
                <a:lnTo>
                  <a:pt x="79124" y="194309"/>
                </a:lnTo>
                <a:lnTo>
                  <a:pt x="93205" y="194309"/>
                </a:lnTo>
                <a:lnTo>
                  <a:pt x="96386" y="190499"/>
                </a:lnTo>
                <a:lnTo>
                  <a:pt x="108329" y="179069"/>
                </a:lnTo>
                <a:lnTo>
                  <a:pt x="120271" y="168909"/>
                </a:lnTo>
                <a:lnTo>
                  <a:pt x="120271" y="167639"/>
                </a:lnTo>
                <a:lnTo>
                  <a:pt x="118968" y="166369"/>
                </a:lnTo>
                <a:close/>
              </a:path>
              <a:path w="304800" h="400050">
                <a:moveTo>
                  <a:pt x="164664" y="15239"/>
                </a:moveTo>
                <a:lnTo>
                  <a:pt x="142849" y="15239"/>
                </a:lnTo>
                <a:lnTo>
                  <a:pt x="146837" y="17779"/>
                </a:lnTo>
                <a:lnTo>
                  <a:pt x="149479" y="20319"/>
                </a:lnTo>
                <a:lnTo>
                  <a:pt x="149479" y="27939"/>
                </a:lnTo>
                <a:lnTo>
                  <a:pt x="146837" y="34289"/>
                </a:lnTo>
                <a:lnTo>
                  <a:pt x="144195" y="38099"/>
                </a:lnTo>
                <a:lnTo>
                  <a:pt x="140169" y="40639"/>
                </a:lnTo>
                <a:lnTo>
                  <a:pt x="136194" y="41909"/>
                </a:lnTo>
                <a:lnTo>
                  <a:pt x="169748" y="41909"/>
                </a:lnTo>
                <a:lnTo>
                  <a:pt x="170713" y="39369"/>
                </a:lnTo>
                <a:lnTo>
                  <a:pt x="170713" y="30479"/>
                </a:lnTo>
                <a:lnTo>
                  <a:pt x="168071" y="22859"/>
                </a:lnTo>
                <a:lnTo>
                  <a:pt x="164664" y="15239"/>
                </a:lnTo>
                <a:close/>
              </a:path>
            </a:pathLst>
          </a:custGeom>
          <a:solidFill>
            <a:srgbClr val="6C9EE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Прямоугольник 25"/>
          <p:cNvSpPr/>
          <p:nvPr/>
        </p:nvSpPr>
        <p:spPr>
          <a:xfrm>
            <a:off x="762000" y="285750"/>
            <a:ext cx="78486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Структура дополнительной образовательной </a:t>
            </a:r>
            <a:endParaRPr lang="ru-RU" sz="1400" b="1" dirty="0" smtClean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общеразвивающей </a:t>
            </a:r>
            <a:r>
              <a:rPr lang="ru-RU"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endParaRPr lang="ru-RU" sz="14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8139" y="808970"/>
            <a:ext cx="5684202" cy="4104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8138" y="514350"/>
            <a:ext cx="5926137" cy="4233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" name="object 8"/>
          <p:cNvGrpSpPr/>
          <p:nvPr/>
        </p:nvGrpSpPr>
        <p:grpSpPr>
          <a:xfrm rot="5400000">
            <a:off x="-1296545" y="1595018"/>
            <a:ext cx="4794590" cy="1604556"/>
            <a:chOff x="1571244" y="3052826"/>
            <a:chExt cx="7573009" cy="2091055"/>
          </a:xfrm>
        </p:grpSpPr>
        <p:pic>
          <p:nvPicPr>
            <p:cNvPr id="4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146035" y="3105150"/>
              <a:ext cx="685800" cy="720090"/>
            </a:xfrm>
            <a:prstGeom prst="rect">
              <a:avLst/>
            </a:prstGeom>
          </p:spPr>
        </p:pic>
        <p:pic>
          <p:nvPicPr>
            <p:cNvPr id="5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71244" y="3091688"/>
              <a:ext cx="5548883" cy="2051810"/>
            </a:xfrm>
            <a:prstGeom prst="rect">
              <a:avLst/>
            </a:prstGeom>
          </p:spPr>
        </p:pic>
        <p:pic>
          <p:nvPicPr>
            <p:cNvPr id="6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146035" y="3052826"/>
              <a:ext cx="1997963" cy="2090672"/>
            </a:xfrm>
            <a:prstGeom prst="rect">
              <a:avLst/>
            </a:prstGeom>
          </p:spPr>
        </p:pic>
        <p:sp>
          <p:nvSpPr>
            <p:cNvPr id="7" name="object 12"/>
            <p:cNvSpPr/>
            <p:nvPr/>
          </p:nvSpPr>
          <p:spPr>
            <a:xfrm>
              <a:off x="8375903" y="4729022"/>
              <a:ext cx="509270" cy="325120"/>
            </a:xfrm>
            <a:custGeom>
              <a:avLst/>
              <a:gdLst/>
              <a:ahLst/>
              <a:cxnLst/>
              <a:rect l="l" t="t" r="r" b="b"/>
              <a:pathLst>
                <a:path w="509270" h="325120">
                  <a:moveTo>
                    <a:pt x="431800" y="7302"/>
                  </a:moveTo>
                  <a:lnTo>
                    <a:pt x="420750" y="7302"/>
                  </a:lnTo>
                  <a:lnTo>
                    <a:pt x="398779" y="14643"/>
                  </a:lnTo>
                  <a:lnTo>
                    <a:pt x="371221" y="43992"/>
                  </a:lnTo>
                  <a:lnTo>
                    <a:pt x="358394" y="84328"/>
                  </a:lnTo>
                  <a:lnTo>
                    <a:pt x="354584" y="122821"/>
                  </a:lnTo>
                  <a:lnTo>
                    <a:pt x="358394" y="146659"/>
                  </a:lnTo>
                  <a:lnTo>
                    <a:pt x="371221" y="188849"/>
                  </a:lnTo>
                  <a:lnTo>
                    <a:pt x="398779" y="219989"/>
                  </a:lnTo>
                  <a:lnTo>
                    <a:pt x="418973" y="225488"/>
                  </a:lnTo>
                  <a:lnTo>
                    <a:pt x="430022" y="225488"/>
                  </a:lnTo>
                  <a:lnTo>
                    <a:pt x="439166" y="223685"/>
                  </a:lnTo>
                  <a:lnTo>
                    <a:pt x="450215" y="221843"/>
                  </a:lnTo>
                  <a:lnTo>
                    <a:pt x="457580" y="218186"/>
                  </a:lnTo>
                  <a:lnTo>
                    <a:pt x="466725" y="212686"/>
                  </a:lnTo>
                  <a:lnTo>
                    <a:pt x="474091" y="207187"/>
                  </a:lnTo>
                  <a:lnTo>
                    <a:pt x="480498" y="199847"/>
                  </a:lnTo>
                  <a:lnTo>
                    <a:pt x="417068" y="199847"/>
                  </a:lnTo>
                  <a:lnTo>
                    <a:pt x="411606" y="196151"/>
                  </a:lnTo>
                  <a:lnTo>
                    <a:pt x="387730" y="161353"/>
                  </a:lnTo>
                  <a:lnTo>
                    <a:pt x="380365" y="130162"/>
                  </a:lnTo>
                  <a:lnTo>
                    <a:pt x="378587" y="115468"/>
                  </a:lnTo>
                  <a:lnTo>
                    <a:pt x="380365" y="98971"/>
                  </a:lnTo>
                  <a:lnTo>
                    <a:pt x="382143" y="78828"/>
                  </a:lnTo>
                  <a:lnTo>
                    <a:pt x="389509" y="60477"/>
                  </a:lnTo>
                  <a:lnTo>
                    <a:pt x="395097" y="51333"/>
                  </a:lnTo>
                  <a:lnTo>
                    <a:pt x="400557" y="42138"/>
                  </a:lnTo>
                  <a:lnTo>
                    <a:pt x="406019" y="34836"/>
                  </a:lnTo>
                  <a:lnTo>
                    <a:pt x="415290" y="29286"/>
                  </a:lnTo>
                  <a:lnTo>
                    <a:pt x="474003" y="29286"/>
                  </a:lnTo>
                  <a:lnTo>
                    <a:pt x="468502" y="21996"/>
                  </a:lnTo>
                  <a:lnTo>
                    <a:pt x="463042" y="16497"/>
                  </a:lnTo>
                  <a:lnTo>
                    <a:pt x="455675" y="12801"/>
                  </a:lnTo>
                  <a:lnTo>
                    <a:pt x="450215" y="10998"/>
                  </a:lnTo>
                  <a:lnTo>
                    <a:pt x="442849" y="9144"/>
                  </a:lnTo>
                  <a:lnTo>
                    <a:pt x="431800" y="7302"/>
                  </a:lnTo>
                  <a:close/>
                </a:path>
                <a:path w="509270" h="325120">
                  <a:moveTo>
                    <a:pt x="480594" y="38493"/>
                  </a:moveTo>
                  <a:lnTo>
                    <a:pt x="446531" y="38493"/>
                  </a:lnTo>
                  <a:lnTo>
                    <a:pt x="450215" y="40335"/>
                  </a:lnTo>
                  <a:lnTo>
                    <a:pt x="451993" y="42138"/>
                  </a:lnTo>
                  <a:lnTo>
                    <a:pt x="461264" y="54978"/>
                  </a:lnTo>
                  <a:lnTo>
                    <a:pt x="466725" y="65976"/>
                  </a:lnTo>
                  <a:lnTo>
                    <a:pt x="474091" y="80683"/>
                  </a:lnTo>
                  <a:lnTo>
                    <a:pt x="477774" y="93472"/>
                  </a:lnTo>
                  <a:lnTo>
                    <a:pt x="481456" y="108165"/>
                  </a:lnTo>
                  <a:lnTo>
                    <a:pt x="483235" y="122821"/>
                  </a:lnTo>
                  <a:lnTo>
                    <a:pt x="483235" y="135661"/>
                  </a:lnTo>
                  <a:lnTo>
                    <a:pt x="468502" y="174155"/>
                  </a:lnTo>
                  <a:lnTo>
                    <a:pt x="437388" y="197993"/>
                  </a:lnTo>
                  <a:lnTo>
                    <a:pt x="424434" y="199847"/>
                  </a:lnTo>
                  <a:lnTo>
                    <a:pt x="480498" y="199847"/>
                  </a:lnTo>
                  <a:lnTo>
                    <a:pt x="486918" y="192493"/>
                  </a:lnTo>
                  <a:lnTo>
                    <a:pt x="496189" y="175996"/>
                  </a:lnTo>
                  <a:lnTo>
                    <a:pt x="503427" y="155803"/>
                  </a:lnTo>
                  <a:lnTo>
                    <a:pt x="509016" y="137515"/>
                  </a:lnTo>
                  <a:lnTo>
                    <a:pt x="509016" y="117322"/>
                  </a:lnTo>
                  <a:lnTo>
                    <a:pt x="507111" y="104470"/>
                  </a:lnTo>
                  <a:lnTo>
                    <a:pt x="503427" y="87972"/>
                  </a:lnTo>
                  <a:lnTo>
                    <a:pt x="497967" y="69634"/>
                  </a:lnTo>
                  <a:lnTo>
                    <a:pt x="488823" y="53136"/>
                  </a:lnTo>
                  <a:lnTo>
                    <a:pt x="480594" y="38493"/>
                  </a:lnTo>
                  <a:close/>
                </a:path>
                <a:path w="509270" h="325120">
                  <a:moveTo>
                    <a:pt x="474003" y="29286"/>
                  </a:moveTo>
                  <a:lnTo>
                    <a:pt x="415290" y="29286"/>
                  </a:lnTo>
                  <a:lnTo>
                    <a:pt x="415290" y="34836"/>
                  </a:lnTo>
                  <a:lnTo>
                    <a:pt x="417068" y="38493"/>
                  </a:lnTo>
                  <a:lnTo>
                    <a:pt x="420750" y="40335"/>
                  </a:lnTo>
                  <a:lnTo>
                    <a:pt x="424434" y="40335"/>
                  </a:lnTo>
                  <a:lnTo>
                    <a:pt x="439166" y="38493"/>
                  </a:lnTo>
                  <a:lnTo>
                    <a:pt x="480594" y="38493"/>
                  </a:lnTo>
                  <a:lnTo>
                    <a:pt x="479551" y="36639"/>
                  </a:lnTo>
                  <a:lnTo>
                    <a:pt x="474003" y="29286"/>
                  </a:lnTo>
                  <a:close/>
                </a:path>
                <a:path w="509270" h="325120">
                  <a:moveTo>
                    <a:pt x="16637" y="5499"/>
                  </a:moveTo>
                  <a:lnTo>
                    <a:pt x="7366" y="5499"/>
                  </a:lnTo>
                  <a:lnTo>
                    <a:pt x="5588" y="9144"/>
                  </a:lnTo>
                  <a:lnTo>
                    <a:pt x="1904" y="25641"/>
                  </a:lnTo>
                  <a:lnTo>
                    <a:pt x="0" y="43992"/>
                  </a:lnTo>
                  <a:lnTo>
                    <a:pt x="0" y="78828"/>
                  </a:lnTo>
                  <a:lnTo>
                    <a:pt x="5588" y="148513"/>
                  </a:lnTo>
                  <a:lnTo>
                    <a:pt x="14731" y="216344"/>
                  </a:lnTo>
                  <a:lnTo>
                    <a:pt x="24002" y="267677"/>
                  </a:lnTo>
                  <a:lnTo>
                    <a:pt x="27559" y="275018"/>
                  </a:lnTo>
                  <a:lnTo>
                    <a:pt x="29464" y="282371"/>
                  </a:lnTo>
                  <a:lnTo>
                    <a:pt x="27559" y="286016"/>
                  </a:lnTo>
                  <a:lnTo>
                    <a:pt x="29464" y="291519"/>
                  </a:lnTo>
                  <a:lnTo>
                    <a:pt x="33147" y="295169"/>
                  </a:lnTo>
                  <a:lnTo>
                    <a:pt x="36702" y="297018"/>
                  </a:lnTo>
                  <a:lnTo>
                    <a:pt x="44069" y="297018"/>
                  </a:lnTo>
                  <a:lnTo>
                    <a:pt x="47751" y="295169"/>
                  </a:lnTo>
                  <a:lnTo>
                    <a:pt x="51435" y="291519"/>
                  </a:lnTo>
                  <a:lnTo>
                    <a:pt x="53340" y="287870"/>
                  </a:lnTo>
                  <a:lnTo>
                    <a:pt x="53340" y="273177"/>
                  </a:lnTo>
                  <a:lnTo>
                    <a:pt x="44069" y="234683"/>
                  </a:lnTo>
                  <a:lnTo>
                    <a:pt x="36702" y="194348"/>
                  </a:lnTo>
                  <a:lnTo>
                    <a:pt x="31242" y="154012"/>
                  </a:lnTo>
                  <a:lnTo>
                    <a:pt x="29464" y="146659"/>
                  </a:lnTo>
                  <a:lnTo>
                    <a:pt x="68072" y="146659"/>
                  </a:lnTo>
                  <a:lnTo>
                    <a:pt x="106552" y="144805"/>
                  </a:lnTo>
                  <a:lnTo>
                    <a:pt x="205911" y="144805"/>
                  </a:lnTo>
                  <a:lnTo>
                    <a:pt x="206311" y="128308"/>
                  </a:lnTo>
                  <a:lnTo>
                    <a:pt x="33147" y="128308"/>
                  </a:lnTo>
                  <a:lnTo>
                    <a:pt x="33147" y="124663"/>
                  </a:lnTo>
                  <a:lnTo>
                    <a:pt x="27559" y="124663"/>
                  </a:lnTo>
                  <a:lnTo>
                    <a:pt x="24002" y="82473"/>
                  </a:lnTo>
                  <a:lnTo>
                    <a:pt x="22098" y="45834"/>
                  </a:lnTo>
                  <a:lnTo>
                    <a:pt x="20193" y="27495"/>
                  </a:lnTo>
                  <a:lnTo>
                    <a:pt x="18415" y="9144"/>
                  </a:lnTo>
                  <a:lnTo>
                    <a:pt x="16637" y="5499"/>
                  </a:lnTo>
                  <a:close/>
                </a:path>
                <a:path w="509270" h="325120">
                  <a:moveTo>
                    <a:pt x="205911" y="144805"/>
                  </a:moveTo>
                  <a:lnTo>
                    <a:pt x="143382" y="144805"/>
                  </a:lnTo>
                  <a:lnTo>
                    <a:pt x="181864" y="148513"/>
                  </a:lnTo>
                  <a:lnTo>
                    <a:pt x="178307" y="212686"/>
                  </a:lnTo>
                  <a:lnTo>
                    <a:pt x="174625" y="242036"/>
                  </a:lnTo>
                  <a:lnTo>
                    <a:pt x="174625" y="249326"/>
                  </a:lnTo>
                  <a:lnTo>
                    <a:pt x="187451" y="273177"/>
                  </a:lnTo>
                  <a:lnTo>
                    <a:pt x="192913" y="269532"/>
                  </a:lnTo>
                  <a:lnTo>
                    <a:pt x="196596" y="265823"/>
                  </a:lnTo>
                  <a:lnTo>
                    <a:pt x="200278" y="260324"/>
                  </a:lnTo>
                  <a:lnTo>
                    <a:pt x="202184" y="245681"/>
                  </a:lnTo>
                  <a:lnTo>
                    <a:pt x="202278" y="216344"/>
                  </a:lnTo>
                  <a:lnTo>
                    <a:pt x="205867" y="146659"/>
                  </a:lnTo>
                  <a:lnTo>
                    <a:pt x="205911" y="144805"/>
                  </a:lnTo>
                  <a:close/>
                </a:path>
                <a:path w="509270" h="325120">
                  <a:moveTo>
                    <a:pt x="68072" y="146659"/>
                  </a:moveTo>
                  <a:lnTo>
                    <a:pt x="29464" y="146659"/>
                  </a:lnTo>
                  <a:lnTo>
                    <a:pt x="49656" y="148513"/>
                  </a:lnTo>
                  <a:lnTo>
                    <a:pt x="68072" y="146659"/>
                  </a:lnTo>
                  <a:close/>
                </a:path>
                <a:path w="509270" h="325120">
                  <a:moveTo>
                    <a:pt x="145161" y="119164"/>
                  </a:moveTo>
                  <a:lnTo>
                    <a:pt x="106552" y="119164"/>
                  </a:lnTo>
                  <a:lnTo>
                    <a:pt x="69850" y="121018"/>
                  </a:lnTo>
                  <a:lnTo>
                    <a:pt x="33147" y="128308"/>
                  </a:lnTo>
                  <a:lnTo>
                    <a:pt x="206311" y="128308"/>
                  </a:lnTo>
                  <a:lnTo>
                    <a:pt x="206444" y="122821"/>
                  </a:lnTo>
                  <a:lnTo>
                    <a:pt x="181864" y="122821"/>
                  </a:lnTo>
                  <a:lnTo>
                    <a:pt x="145161" y="119164"/>
                  </a:lnTo>
                  <a:close/>
                </a:path>
                <a:path w="509270" h="325120">
                  <a:moveTo>
                    <a:pt x="29464" y="122821"/>
                  </a:moveTo>
                  <a:lnTo>
                    <a:pt x="27559" y="124663"/>
                  </a:lnTo>
                  <a:lnTo>
                    <a:pt x="33147" y="124663"/>
                  </a:lnTo>
                  <a:lnTo>
                    <a:pt x="29464" y="122821"/>
                  </a:lnTo>
                  <a:close/>
                </a:path>
                <a:path w="509270" h="325120">
                  <a:moveTo>
                    <a:pt x="200278" y="0"/>
                  </a:moveTo>
                  <a:lnTo>
                    <a:pt x="196596" y="1803"/>
                  </a:lnTo>
                  <a:lnTo>
                    <a:pt x="192913" y="5499"/>
                  </a:lnTo>
                  <a:lnTo>
                    <a:pt x="191135" y="20142"/>
                  </a:lnTo>
                  <a:lnTo>
                    <a:pt x="189229" y="36639"/>
                  </a:lnTo>
                  <a:lnTo>
                    <a:pt x="185547" y="65976"/>
                  </a:lnTo>
                  <a:lnTo>
                    <a:pt x="181864" y="122821"/>
                  </a:lnTo>
                  <a:lnTo>
                    <a:pt x="206444" y="122821"/>
                  </a:lnTo>
                  <a:lnTo>
                    <a:pt x="207645" y="73329"/>
                  </a:lnTo>
                  <a:lnTo>
                    <a:pt x="209423" y="38493"/>
                  </a:lnTo>
                  <a:lnTo>
                    <a:pt x="209423" y="21996"/>
                  </a:lnTo>
                  <a:lnTo>
                    <a:pt x="207645" y="5499"/>
                  </a:lnTo>
                  <a:lnTo>
                    <a:pt x="203962" y="1803"/>
                  </a:lnTo>
                  <a:lnTo>
                    <a:pt x="200278" y="0"/>
                  </a:lnTo>
                  <a:close/>
                </a:path>
                <a:path w="509270" h="325120">
                  <a:moveTo>
                    <a:pt x="310515" y="210845"/>
                  </a:moveTo>
                  <a:lnTo>
                    <a:pt x="286639" y="210845"/>
                  </a:lnTo>
                  <a:lnTo>
                    <a:pt x="284861" y="216344"/>
                  </a:lnTo>
                  <a:lnTo>
                    <a:pt x="279273" y="221843"/>
                  </a:lnTo>
                  <a:lnTo>
                    <a:pt x="251714" y="254825"/>
                  </a:lnTo>
                  <a:lnTo>
                    <a:pt x="218694" y="306166"/>
                  </a:lnTo>
                  <a:lnTo>
                    <a:pt x="216789" y="313513"/>
                  </a:lnTo>
                  <a:lnTo>
                    <a:pt x="218694" y="320861"/>
                  </a:lnTo>
                  <a:lnTo>
                    <a:pt x="224154" y="324510"/>
                  </a:lnTo>
                  <a:lnTo>
                    <a:pt x="231521" y="324510"/>
                  </a:lnTo>
                  <a:lnTo>
                    <a:pt x="316102" y="306166"/>
                  </a:lnTo>
                  <a:lnTo>
                    <a:pt x="319786" y="304366"/>
                  </a:lnTo>
                  <a:lnTo>
                    <a:pt x="323469" y="300667"/>
                  </a:lnTo>
                  <a:lnTo>
                    <a:pt x="325247" y="297018"/>
                  </a:lnTo>
                  <a:lnTo>
                    <a:pt x="324649" y="295169"/>
                  </a:lnTo>
                  <a:lnTo>
                    <a:pt x="251714" y="295169"/>
                  </a:lnTo>
                  <a:lnTo>
                    <a:pt x="266446" y="273177"/>
                  </a:lnTo>
                  <a:lnTo>
                    <a:pt x="282955" y="253034"/>
                  </a:lnTo>
                  <a:lnTo>
                    <a:pt x="294004" y="240182"/>
                  </a:lnTo>
                  <a:lnTo>
                    <a:pt x="303149" y="227342"/>
                  </a:lnTo>
                  <a:lnTo>
                    <a:pt x="310515" y="212686"/>
                  </a:lnTo>
                  <a:lnTo>
                    <a:pt x="310515" y="210845"/>
                  </a:lnTo>
                  <a:close/>
                </a:path>
                <a:path w="509270" h="325120">
                  <a:moveTo>
                    <a:pt x="314198" y="282371"/>
                  </a:moveTo>
                  <a:lnTo>
                    <a:pt x="308737" y="282371"/>
                  </a:lnTo>
                  <a:lnTo>
                    <a:pt x="251714" y="295169"/>
                  </a:lnTo>
                  <a:lnTo>
                    <a:pt x="324649" y="295169"/>
                  </a:lnTo>
                  <a:lnTo>
                    <a:pt x="323469" y="291519"/>
                  </a:lnTo>
                  <a:lnTo>
                    <a:pt x="321564" y="287870"/>
                  </a:lnTo>
                  <a:lnTo>
                    <a:pt x="319786" y="284175"/>
                  </a:lnTo>
                  <a:lnTo>
                    <a:pt x="314198" y="282371"/>
                  </a:lnTo>
                  <a:close/>
                </a:path>
                <a:path w="509270" h="325120">
                  <a:moveTo>
                    <a:pt x="299593" y="188849"/>
                  </a:moveTo>
                  <a:lnTo>
                    <a:pt x="275590" y="188849"/>
                  </a:lnTo>
                  <a:lnTo>
                    <a:pt x="262763" y="190652"/>
                  </a:lnTo>
                  <a:lnTo>
                    <a:pt x="244348" y="199847"/>
                  </a:lnTo>
                  <a:lnTo>
                    <a:pt x="240792" y="205346"/>
                  </a:lnTo>
                  <a:lnTo>
                    <a:pt x="240792" y="207187"/>
                  </a:lnTo>
                  <a:lnTo>
                    <a:pt x="246252" y="212686"/>
                  </a:lnTo>
                  <a:lnTo>
                    <a:pt x="262763" y="212686"/>
                  </a:lnTo>
                  <a:lnTo>
                    <a:pt x="286639" y="210845"/>
                  </a:lnTo>
                  <a:lnTo>
                    <a:pt x="310515" y="210845"/>
                  </a:lnTo>
                  <a:lnTo>
                    <a:pt x="310515" y="196151"/>
                  </a:lnTo>
                  <a:lnTo>
                    <a:pt x="308737" y="194348"/>
                  </a:lnTo>
                  <a:lnTo>
                    <a:pt x="306831" y="190652"/>
                  </a:lnTo>
                  <a:lnTo>
                    <a:pt x="299593" y="188849"/>
                  </a:lnTo>
                  <a:close/>
                </a:path>
              </a:pathLst>
            </a:custGeom>
            <a:solidFill>
              <a:srgbClr val="6C9E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 rot="5400000">
            <a:off x="-1373469" y="1809851"/>
            <a:ext cx="4876800" cy="1676197"/>
            <a:chOff x="2185703" y="3052826"/>
            <a:chExt cx="6958295" cy="2090672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146035" y="3105150"/>
              <a:ext cx="685800" cy="72009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85703" y="3091688"/>
              <a:ext cx="4934425" cy="205181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146035" y="3052826"/>
              <a:ext cx="1997963" cy="2090672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8375903" y="4729022"/>
              <a:ext cx="509270" cy="325120"/>
            </a:xfrm>
            <a:custGeom>
              <a:avLst/>
              <a:gdLst/>
              <a:ahLst/>
              <a:cxnLst/>
              <a:rect l="l" t="t" r="r" b="b"/>
              <a:pathLst>
                <a:path w="509270" h="325120">
                  <a:moveTo>
                    <a:pt x="431800" y="7302"/>
                  </a:moveTo>
                  <a:lnTo>
                    <a:pt x="420750" y="7302"/>
                  </a:lnTo>
                  <a:lnTo>
                    <a:pt x="398779" y="14643"/>
                  </a:lnTo>
                  <a:lnTo>
                    <a:pt x="371221" y="43992"/>
                  </a:lnTo>
                  <a:lnTo>
                    <a:pt x="358394" y="84328"/>
                  </a:lnTo>
                  <a:lnTo>
                    <a:pt x="354584" y="122821"/>
                  </a:lnTo>
                  <a:lnTo>
                    <a:pt x="358394" y="146659"/>
                  </a:lnTo>
                  <a:lnTo>
                    <a:pt x="371221" y="188849"/>
                  </a:lnTo>
                  <a:lnTo>
                    <a:pt x="398779" y="219989"/>
                  </a:lnTo>
                  <a:lnTo>
                    <a:pt x="418973" y="225488"/>
                  </a:lnTo>
                  <a:lnTo>
                    <a:pt x="430022" y="225488"/>
                  </a:lnTo>
                  <a:lnTo>
                    <a:pt x="439166" y="223685"/>
                  </a:lnTo>
                  <a:lnTo>
                    <a:pt x="450215" y="221843"/>
                  </a:lnTo>
                  <a:lnTo>
                    <a:pt x="457580" y="218186"/>
                  </a:lnTo>
                  <a:lnTo>
                    <a:pt x="466725" y="212686"/>
                  </a:lnTo>
                  <a:lnTo>
                    <a:pt x="474091" y="207187"/>
                  </a:lnTo>
                  <a:lnTo>
                    <a:pt x="480498" y="199847"/>
                  </a:lnTo>
                  <a:lnTo>
                    <a:pt x="417068" y="199847"/>
                  </a:lnTo>
                  <a:lnTo>
                    <a:pt x="411606" y="196151"/>
                  </a:lnTo>
                  <a:lnTo>
                    <a:pt x="387730" y="161353"/>
                  </a:lnTo>
                  <a:lnTo>
                    <a:pt x="380365" y="130162"/>
                  </a:lnTo>
                  <a:lnTo>
                    <a:pt x="378587" y="115468"/>
                  </a:lnTo>
                  <a:lnTo>
                    <a:pt x="380365" y="98971"/>
                  </a:lnTo>
                  <a:lnTo>
                    <a:pt x="382143" y="78828"/>
                  </a:lnTo>
                  <a:lnTo>
                    <a:pt x="389509" y="60477"/>
                  </a:lnTo>
                  <a:lnTo>
                    <a:pt x="395097" y="51333"/>
                  </a:lnTo>
                  <a:lnTo>
                    <a:pt x="400557" y="42138"/>
                  </a:lnTo>
                  <a:lnTo>
                    <a:pt x="406019" y="34836"/>
                  </a:lnTo>
                  <a:lnTo>
                    <a:pt x="415290" y="29286"/>
                  </a:lnTo>
                  <a:lnTo>
                    <a:pt x="474003" y="29286"/>
                  </a:lnTo>
                  <a:lnTo>
                    <a:pt x="468502" y="21996"/>
                  </a:lnTo>
                  <a:lnTo>
                    <a:pt x="463042" y="16497"/>
                  </a:lnTo>
                  <a:lnTo>
                    <a:pt x="455675" y="12801"/>
                  </a:lnTo>
                  <a:lnTo>
                    <a:pt x="450215" y="10998"/>
                  </a:lnTo>
                  <a:lnTo>
                    <a:pt x="442849" y="9144"/>
                  </a:lnTo>
                  <a:lnTo>
                    <a:pt x="431800" y="7302"/>
                  </a:lnTo>
                  <a:close/>
                </a:path>
                <a:path w="509270" h="325120">
                  <a:moveTo>
                    <a:pt x="480594" y="38493"/>
                  </a:moveTo>
                  <a:lnTo>
                    <a:pt x="446531" y="38493"/>
                  </a:lnTo>
                  <a:lnTo>
                    <a:pt x="450215" y="40335"/>
                  </a:lnTo>
                  <a:lnTo>
                    <a:pt x="451993" y="42138"/>
                  </a:lnTo>
                  <a:lnTo>
                    <a:pt x="461264" y="54978"/>
                  </a:lnTo>
                  <a:lnTo>
                    <a:pt x="466725" y="65976"/>
                  </a:lnTo>
                  <a:lnTo>
                    <a:pt x="474091" y="80683"/>
                  </a:lnTo>
                  <a:lnTo>
                    <a:pt x="477774" y="93472"/>
                  </a:lnTo>
                  <a:lnTo>
                    <a:pt x="481456" y="108165"/>
                  </a:lnTo>
                  <a:lnTo>
                    <a:pt x="483235" y="122821"/>
                  </a:lnTo>
                  <a:lnTo>
                    <a:pt x="483235" y="135661"/>
                  </a:lnTo>
                  <a:lnTo>
                    <a:pt x="468502" y="174155"/>
                  </a:lnTo>
                  <a:lnTo>
                    <a:pt x="437388" y="197993"/>
                  </a:lnTo>
                  <a:lnTo>
                    <a:pt x="424434" y="199847"/>
                  </a:lnTo>
                  <a:lnTo>
                    <a:pt x="480498" y="199847"/>
                  </a:lnTo>
                  <a:lnTo>
                    <a:pt x="486918" y="192493"/>
                  </a:lnTo>
                  <a:lnTo>
                    <a:pt x="496189" y="175996"/>
                  </a:lnTo>
                  <a:lnTo>
                    <a:pt x="503427" y="155803"/>
                  </a:lnTo>
                  <a:lnTo>
                    <a:pt x="509016" y="137515"/>
                  </a:lnTo>
                  <a:lnTo>
                    <a:pt x="509016" y="117322"/>
                  </a:lnTo>
                  <a:lnTo>
                    <a:pt x="507111" y="104470"/>
                  </a:lnTo>
                  <a:lnTo>
                    <a:pt x="503427" y="87972"/>
                  </a:lnTo>
                  <a:lnTo>
                    <a:pt x="497967" y="69634"/>
                  </a:lnTo>
                  <a:lnTo>
                    <a:pt x="488823" y="53136"/>
                  </a:lnTo>
                  <a:lnTo>
                    <a:pt x="480594" y="38493"/>
                  </a:lnTo>
                  <a:close/>
                </a:path>
                <a:path w="509270" h="325120">
                  <a:moveTo>
                    <a:pt x="474003" y="29286"/>
                  </a:moveTo>
                  <a:lnTo>
                    <a:pt x="415290" y="29286"/>
                  </a:lnTo>
                  <a:lnTo>
                    <a:pt x="415290" y="34836"/>
                  </a:lnTo>
                  <a:lnTo>
                    <a:pt x="417068" y="38493"/>
                  </a:lnTo>
                  <a:lnTo>
                    <a:pt x="420750" y="40335"/>
                  </a:lnTo>
                  <a:lnTo>
                    <a:pt x="424434" y="40335"/>
                  </a:lnTo>
                  <a:lnTo>
                    <a:pt x="439166" y="38493"/>
                  </a:lnTo>
                  <a:lnTo>
                    <a:pt x="480594" y="38493"/>
                  </a:lnTo>
                  <a:lnTo>
                    <a:pt x="479551" y="36639"/>
                  </a:lnTo>
                  <a:lnTo>
                    <a:pt x="474003" y="29286"/>
                  </a:lnTo>
                  <a:close/>
                </a:path>
                <a:path w="509270" h="325120">
                  <a:moveTo>
                    <a:pt x="16637" y="5499"/>
                  </a:moveTo>
                  <a:lnTo>
                    <a:pt x="7366" y="5499"/>
                  </a:lnTo>
                  <a:lnTo>
                    <a:pt x="5588" y="9144"/>
                  </a:lnTo>
                  <a:lnTo>
                    <a:pt x="1904" y="25641"/>
                  </a:lnTo>
                  <a:lnTo>
                    <a:pt x="0" y="43992"/>
                  </a:lnTo>
                  <a:lnTo>
                    <a:pt x="0" y="78828"/>
                  </a:lnTo>
                  <a:lnTo>
                    <a:pt x="5588" y="148513"/>
                  </a:lnTo>
                  <a:lnTo>
                    <a:pt x="14731" y="216344"/>
                  </a:lnTo>
                  <a:lnTo>
                    <a:pt x="24002" y="267677"/>
                  </a:lnTo>
                  <a:lnTo>
                    <a:pt x="27559" y="275018"/>
                  </a:lnTo>
                  <a:lnTo>
                    <a:pt x="29464" y="282371"/>
                  </a:lnTo>
                  <a:lnTo>
                    <a:pt x="27559" y="286016"/>
                  </a:lnTo>
                  <a:lnTo>
                    <a:pt x="29464" y="291519"/>
                  </a:lnTo>
                  <a:lnTo>
                    <a:pt x="33147" y="295169"/>
                  </a:lnTo>
                  <a:lnTo>
                    <a:pt x="36702" y="297018"/>
                  </a:lnTo>
                  <a:lnTo>
                    <a:pt x="44069" y="297018"/>
                  </a:lnTo>
                  <a:lnTo>
                    <a:pt x="47751" y="295169"/>
                  </a:lnTo>
                  <a:lnTo>
                    <a:pt x="51435" y="291519"/>
                  </a:lnTo>
                  <a:lnTo>
                    <a:pt x="53340" y="287870"/>
                  </a:lnTo>
                  <a:lnTo>
                    <a:pt x="53340" y="273177"/>
                  </a:lnTo>
                  <a:lnTo>
                    <a:pt x="44069" y="234683"/>
                  </a:lnTo>
                  <a:lnTo>
                    <a:pt x="36702" y="194348"/>
                  </a:lnTo>
                  <a:lnTo>
                    <a:pt x="31242" y="154012"/>
                  </a:lnTo>
                  <a:lnTo>
                    <a:pt x="29464" y="146659"/>
                  </a:lnTo>
                  <a:lnTo>
                    <a:pt x="68072" y="146659"/>
                  </a:lnTo>
                  <a:lnTo>
                    <a:pt x="106552" y="144805"/>
                  </a:lnTo>
                  <a:lnTo>
                    <a:pt x="205911" y="144805"/>
                  </a:lnTo>
                  <a:lnTo>
                    <a:pt x="206311" y="128308"/>
                  </a:lnTo>
                  <a:lnTo>
                    <a:pt x="33147" y="128308"/>
                  </a:lnTo>
                  <a:lnTo>
                    <a:pt x="33147" y="124663"/>
                  </a:lnTo>
                  <a:lnTo>
                    <a:pt x="27559" y="124663"/>
                  </a:lnTo>
                  <a:lnTo>
                    <a:pt x="24002" y="82473"/>
                  </a:lnTo>
                  <a:lnTo>
                    <a:pt x="22098" y="45834"/>
                  </a:lnTo>
                  <a:lnTo>
                    <a:pt x="20193" y="27495"/>
                  </a:lnTo>
                  <a:lnTo>
                    <a:pt x="18415" y="9144"/>
                  </a:lnTo>
                  <a:lnTo>
                    <a:pt x="16637" y="5499"/>
                  </a:lnTo>
                  <a:close/>
                </a:path>
                <a:path w="509270" h="325120">
                  <a:moveTo>
                    <a:pt x="205911" y="144805"/>
                  </a:moveTo>
                  <a:lnTo>
                    <a:pt x="143382" y="144805"/>
                  </a:lnTo>
                  <a:lnTo>
                    <a:pt x="181864" y="148513"/>
                  </a:lnTo>
                  <a:lnTo>
                    <a:pt x="178307" y="212686"/>
                  </a:lnTo>
                  <a:lnTo>
                    <a:pt x="174625" y="242036"/>
                  </a:lnTo>
                  <a:lnTo>
                    <a:pt x="174625" y="249326"/>
                  </a:lnTo>
                  <a:lnTo>
                    <a:pt x="187451" y="273177"/>
                  </a:lnTo>
                  <a:lnTo>
                    <a:pt x="192913" y="269532"/>
                  </a:lnTo>
                  <a:lnTo>
                    <a:pt x="196596" y="265823"/>
                  </a:lnTo>
                  <a:lnTo>
                    <a:pt x="200278" y="260324"/>
                  </a:lnTo>
                  <a:lnTo>
                    <a:pt x="202184" y="245681"/>
                  </a:lnTo>
                  <a:lnTo>
                    <a:pt x="202278" y="216344"/>
                  </a:lnTo>
                  <a:lnTo>
                    <a:pt x="205867" y="146659"/>
                  </a:lnTo>
                  <a:lnTo>
                    <a:pt x="205911" y="144805"/>
                  </a:lnTo>
                  <a:close/>
                </a:path>
                <a:path w="509270" h="325120">
                  <a:moveTo>
                    <a:pt x="68072" y="146659"/>
                  </a:moveTo>
                  <a:lnTo>
                    <a:pt x="29464" y="146659"/>
                  </a:lnTo>
                  <a:lnTo>
                    <a:pt x="49656" y="148513"/>
                  </a:lnTo>
                  <a:lnTo>
                    <a:pt x="68072" y="146659"/>
                  </a:lnTo>
                  <a:close/>
                </a:path>
                <a:path w="509270" h="325120">
                  <a:moveTo>
                    <a:pt x="145161" y="119164"/>
                  </a:moveTo>
                  <a:lnTo>
                    <a:pt x="106552" y="119164"/>
                  </a:lnTo>
                  <a:lnTo>
                    <a:pt x="69850" y="121018"/>
                  </a:lnTo>
                  <a:lnTo>
                    <a:pt x="33147" y="128308"/>
                  </a:lnTo>
                  <a:lnTo>
                    <a:pt x="206311" y="128308"/>
                  </a:lnTo>
                  <a:lnTo>
                    <a:pt x="206444" y="122821"/>
                  </a:lnTo>
                  <a:lnTo>
                    <a:pt x="181864" y="122821"/>
                  </a:lnTo>
                  <a:lnTo>
                    <a:pt x="145161" y="119164"/>
                  </a:lnTo>
                  <a:close/>
                </a:path>
                <a:path w="509270" h="325120">
                  <a:moveTo>
                    <a:pt x="29464" y="122821"/>
                  </a:moveTo>
                  <a:lnTo>
                    <a:pt x="27559" y="124663"/>
                  </a:lnTo>
                  <a:lnTo>
                    <a:pt x="33147" y="124663"/>
                  </a:lnTo>
                  <a:lnTo>
                    <a:pt x="29464" y="122821"/>
                  </a:lnTo>
                  <a:close/>
                </a:path>
                <a:path w="509270" h="325120">
                  <a:moveTo>
                    <a:pt x="200278" y="0"/>
                  </a:moveTo>
                  <a:lnTo>
                    <a:pt x="196596" y="1803"/>
                  </a:lnTo>
                  <a:lnTo>
                    <a:pt x="192913" y="5499"/>
                  </a:lnTo>
                  <a:lnTo>
                    <a:pt x="191135" y="20142"/>
                  </a:lnTo>
                  <a:lnTo>
                    <a:pt x="189229" y="36639"/>
                  </a:lnTo>
                  <a:lnTo>
                    <a:pt x="185547" y="65976"/>
                  </a:lnTo>
                  <a:lnTo>
                    <a:pt x="181864" y="122821"/>
                  </a:lnTo>
                  <a:lnTo>
                    <a:pt x="206444" y="122821"/>
                  </a:lnTo>
                  <a:lnTo>
                    <a:pt x="207645" y="73329"/>
                  </a:lnTo>
                  <a:lnTo>
                    <a:pt x="209423" y="38493"/>
                  </a:lnTo>
                  <a:lnTo>
                    <a:pt x="209423" y="21996"/>
                  </a:lnTo>
                  <a:lnTo>
                    <a:pt x="207645" y="5499"/>
                  </a:lnTo>
                  <a:lnTo>
                    <a:pt x="203962" y="1803"/>
                  </a:lnTo>
                  <a:lnTo>
                    <a:pt x="200278" y="0"/>
                  </a:lnTo>
                  <a:close/>
                </a:path>
                <a:path w="509270" h="325120">
                  <a:moveTo>
                    <a:pt x="310515" y="210845"/>
                  </a:moveTo>
                  <a:lnTo>
                    <a:pt x="286639" y="210845"/>
                  </a:lnTo>
                  <a:lnTo>
                    <a:pt x="284861" y="216344"/>
                  </a:lnTo>
                  <a:lnTo>
                    <a:pt x="279273" y="221843"/>
                  </a:lnTo>
                  <a:lnTo>
                    <a:pt x="251714" y="254825"/>
                  </a:lnTo>
                  <a:lnTo>
                    <a:pt x="218694" y="306166"/>
                  </a:lnTo>
                  <a:lnTo>
                    <a:pt x="216789" y="313513"/>
                  </a:lnTo>
                  <a:lnTo>
                    <a:pt x="218694" y="320861"/>
                  </a:lnTo>
                  <a:lnTo>
                    <a:pt x="224154" y="324510"/>
                  </a:lnTo>
                  <a:lnTo>
                    <a:pt x="231521" y="324510"/>
                  </a:lnTo>
                  <a:lnTo>
                    <a:pt x="316102" y="306166"/>
                  </a:lnTo>
                  <a:lnTo>
                    <a:pt x="319786" y="304366"/>
                  </a:lnTo>
                  <a:lnTo>
                    <a:pt x="323469" y="300667"/>
                  </a:lnTo>
                  <a:lnTo>
                    <a:pt x="325247" y="297018"/>
                  </a:lnTo>
                  <a:lnTo>
                    <a:pt x="324649" y="295169"/>
                  </a:lnTo>
                  <a:lnTo>
                    <a:pt x="251714" y="295169"/>
                  </a:lnTo>
                  <a:lnTo>
                    <a:pt x="266446" y="273177"/>
                  </a:lnTo>
                  <a:lnTo>
                    <a:pt x="282955" y="253034"/>
                  </a:lnTo>
                  <a:lnTo>
                    <a:pt x="294004" y="240182"/>
                  </a:lnTo>
                  <a:lnTo>
                    <a:pt x="303149" y="227342"/>
                  </a:lnTo>
                  <a:lnTo>
                    <a:pt x="310515" y="212686"/>
                  </a:lnTo>
                  <a:lnTo>
                    <a:pt x="310515" y="210845"/>
                  </a:lnTo>
                  <a:close/>
                </a:path>
                <a:path w="509270" h="325120">
                  <a:moveTo>
                    <a:pt x="314198" y="282371"/>
                  </a:moveTo>
                  <a:lnTo>
                    <a:pt x="308737" y="282371"/>
                  </a:lnTo>
                  <a:lnTo>
                    <a:pt x="251714" y="295169"/>
                  </a:lnTo>
                  <a:lnTo>
                    <a:pt x="324649" y="295169"/>
                  </a:lnTo>
                  <a:lnTo>
                    <a:pt x="323469" y="291519"/>
                  </a:lnTo>
                  <a:lnTo>
                    <a:pt x="321564" y="287870"/>
                  </a:lnTo>
                  <a:lnTo>
                    <a:pt x="319786" y="284175"/>
                  </a:lnTo>
                  <a:lnTo>
                    <a:pt x="314198" y="282371"/>
                  </a:lnTo>
                  <a:close/>
                </a:path>
                <a:path w="509270" h="325120">
                  <a:moveTo>
                    <a:pt x="299593" y="188849"/>
                  </a:moveTo>
                  <a:lnTo>
                    <a:pt x="275590" y="188849"/>
                  </a:lnTo>
                  <a:lnTo>
                    <a:pt x="262763" y="190652"/>
                  </a:lnTo>
                  <a:lnTo>
                    <a:pt x="244348" y="199847"/>
                  </a:lnTo>
                  <a:lnTo>
                    <a:pt x="240792" y="205346"/>
                  </a:lnTo>
                  <a:lnTo>
                    <a:pt x="240792" y="207187"/>
                  </a:lnTo>
                  <a:lnTo>
                    <a:pt x="246252" y="212686"/>
                  </a:lnTo>
                  <a:lnTo>
                    <a:pt x="262763" y="212686"/>
                  </a:lnTo>
                  <a:lnTo>
                    <a:pt x="286639" y="210845"/>
                  </a:lnTo>
                  <a:lnTo>
                    <a:pt x="310515" y="210845"/>
                  </a:lnTo>
                  <a:lnTo>
                    <a:pt x="310515" y="196151"/>
                  </a:lnTo>
                  <a:lnTo>
                    <a:pt x="308737" y="194348"/>
                  </a:lnTo>
                  <a:lnTo>
                    <a:pt x="306831" y="190652"/>
                  </a:lnTo>
                  <a:lnTo>
                    <a:pt x="299593" y="188849"/>
                  </a:lnTo>
                  <a:close/>
                </a:path>
              </a:pathLst>
            </a:custGeom>
            <a:solidFill>
              <a:srgbClr val="6C9E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567170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55413" y="761"/>
            <a:ext cx="398698" cy="26288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3366515"/>
            <a:ext cx="408431" cy="504443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817864" y="3440303"/>
            <a:ext cx="326135" cy="506857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0" y="1488186"/>
            <a:ext cx="262255" cy="400050"/>
          </a:xfrm>
          <a:custGeom>
            <a:avLst/>
            <a:gdLst/>
            <a:ahLst/>
            <a:cxnLst/>
            <a:rect l="l" t="t" r="r" b="b"/>
            <a:pathLst>
              <a:path w="262255" h="400050">
                <a:moveTo>
                  <a:pt x="55054" y="245110"/>
                </a:moveTo>
                <a:lnTo>
                  <a:pt x="31132" y="245110"/>
                </a:lnTo>
                <a:lnTo>
                  <a:pt x="35114" y="248920"/>
                </a:lnTo>
                <a:lnTo>
                  <a:pt x="41772" y="254000"/>
                </a:lnTo>
                <a:lnTo>
                  <a:pt x="53714" y="261620"/>
                </a:lnTo>
                <a:lnTo>
                  <a:pt x="66996" y="265429"/>
                </a:lnTo>
                <a:lnTo>
                  <a:pt x="80277" y="267970"/>
                </a:lnTo>
                <a:lnTo>
                  <a:pt x="82919" y="267970"/>
                </a:lnTo>
                <a:lnTo>
                  <a:pt x="81580" y="285750"/>
                </a:lnTo>
                <a:lnTo>
                  <a:pt x="81680" y="304800"/>
                </a:lnTo>
                <a:lnTo>
                  <a:pt x="82919" y="336550"/>
                </a:lnTo>
                <a:lnTo>
                  <a:pt x="76296" y="339089"/>
                </a:lnTo>
                <a:lnTo>
                  <a:pt x="60337" y="365760"/>
                </a:lnTo>
                <a:lnTo>
                  <a:pt x="64317" y="382270"/>
                </a:lnTo>
                <a:lnTo>
                  <a:pt x="69637" y="391160"/>
                </a:lnTo>
                <a:lnTo>
                  <a:pt x="73619" y="393700"/>
                </a:lnTo>
                <a:lnTo>
                  <a:pt x="78938" y="396239"/>
                </a:lnTo>
                <a:lnTo>
                  <a:pt x="82919" y="398779"/>
                </a:lnTo>
                <a:lnTo>
                  <a:pt x="88239" y="400050"/>
                </a:lnTo>
                <a:lnTo>
                  <a:pt x="98842" y="400050"/>
                </a:lnTo>
                <a:lnTo>
                  <a:pt x="124066" y="373379"/>
                </a:lnTo>
                <a:lnTo>
                  <a:pt x="86899" y="373379"/>
                </a:lnTo>
                <a:lnTo>
                  <a:pt x="78938" y="365760"/>
                </a:lnTo>
                <a:lnTo>
                  <a:pt x="77599" y="363220"/>
                </a:lnTo>
                <a:lnTo>
                  <a:pt x="76296" y="359410"/>
                </a:lnTo>
                <a:lnTo>
                  <a:pt x="78938" y="358139"/>
                </a:lnTo>
                <a:lnTo>
                  <a:pt x="82919" y="356870"/>
                </a:lnTo>
                <a:lnTo>
                  <a:pt x="120097" y="356870"/>
                </a:lnTo>
                <a:lnTo>
                  <a:pt x="117444" y="354329"/>
                </a:lnTo>
                <a:lnTo>
                  <a:pt x="114766" y="350520"/>
                </a:lnTo>
                <a:lnTo>
                  <a:pt x="109482" y="347979"/>
                </a:lnTo>
                <a:lnTo>
                  <a:pt x="109214" y="346710"/>
                </a:lnTo>
                <a:lnTo>
                  <a:pt x="105501" y="346710"/>
                </a:lnTo>
                <a:lnTo>
                  <a:pt x="102823" y="345439"/>
                </a:lnTo>
                <a:lnTo>
                  <a:pt x="104162" y="342900"/>
                </a:lnTo>
                <a:lnTo>
                  <a:pt x="108411" y="342900"/>
                </a:lnTo>
                <a:lnTo>
                  <a:pt x="108143" y="341629"/>
                </a:lnTo>
                <a:lnTo>
                  <a:pt x="106804" y="337820"/>
                </a:lnTo>
                <a:lnTo>
                  <a:pt x="97504" y="337820"/>
                </a:lnTo>
                <a:lnTo>
                  <a:pt x="96253" y="307339"/>
                </a:lnTo>
                <a:lnTo>
                  <a:pt x="96201" y="288289"/>
                </a:lnTo>
                <a:lnTo>
                  <a:pt x="94861" y="269239"/>
                </a:lnTo>
                <a:lnTo>
                  <a:pt x="108143" y="267970"/>
                </a:lnTo>
                <a:lnTo>
                  <a:pt x="121424" y="264160"/>
                </a:lnTo>
                <a:lnTo>
                  <a:pt x="133362" y="257810"/>
                </a:lnTo>
                <a:lnTo>
                  <a:pt x="137339" y="254000"/>
                </a:lnTo>
                <a:lnTo>
                  <a:pt x="92219" y="254000"/>
                </a:lnTo>
                <a:lnTo>
                  <a:pt x="90881" y="252729"/>
                </a:lnTo>
                <a:lnTo>
                  <a:pt x="76296" y="252729"/>
                </a:lnTo>
                <a:lnTo>
                  <a:pt x="74957" y="251460"/>
                </a:lnTo>
                <a:lnTo>
                  <a:pt x="77599" y="250189"/>
                </a:lnTo>
                <a:lnTo>
                  <a:pt x="88829" y="250189"/>
                </a:lnTo>
                <a:lnTo>
                  <a:pt x="90008" y="247650"/>
                </a:lnTo>
                <a:lnTo>
                  <a:pt x="61676" y="247650"/>
                </a:lnTo>
                <a:lnTo>
                  <a:pt x="55054" y="245110"/>
                </a:lnTo>
                <a:close/>
              </a:path>
              <a:path w="262255" h="400050">
                <a:moveTo>
                  <a:pt x="120097" y="356870"/>
                </a:moveTo>
                <a:lnTo>
                  <a:pt x="92219" y="356870"/>
                </a:lnTo>
                <a:lnTo>
                  <a:pt x="101521" y="359410"/>
                </a:lnTo>
                <a:lnTo>
                  <a:pt x="100181" y="361950"/>
                </a:lnTo>
                <a:lnTo>
                  <a:pt x="98842" y="370839"/>
                </a:lnTo>
                <a:lnTo>
                  <a:pt x="97504" y="373379"/>
                </a:lnTo>
                <a:lnTo>
                  <a:pt x="124066" y="373379"/>
                </a:lnTo>
                <a:lnTo>
                  <a:pt x="122727" y="363220"/>
                </a:lnTo>
                <a:lnTo>
                  <a:pt x="121424" y="358139"/>
                </a:lnTo>
                <a:lnTo>
                  <a:pt x="120097" y="356870"/>
                </a:lnTo>
                <a:close/>
              </a:path>
              <a:path w="262255" h="400050">
                <a:moveTo>
                  <a:pt x="164896" y="245110"/>
                </a:moveTo>
                <a:lnTo>
                  <a:pt x="146646" y="245110"/>
                </a:lnTo>
                <a:lnTo>
                  <a:pt x="150634" y="250189"/>
                </a:lnTo>
                <a:lnTo>
                  <a:pt x="157251" y="256539"/>
                </a:lnTo>
                <a:lnTo>
                  <a:pt x="170535" y="264160"/>
                </a:lnTo>
                <a:lnTo>
                  <a:pt x="177152" y="275589"/>
                </a:lnTo>
                <a:lnTo>
                  <a:pt x="185115" y="289560"/>
                </a:lnTo>
                <a:lnTo>
                  <a:pt x="195757" y="304800"/>
                </a:lnTo>
                <a:lnTo>
                  <a:pt x="199732" y="309879"/>
                </a:lnTo>
                <a:lnTo>
                  <a:pt x="195757" y="317500"/>
                </a:lnTo>
                <a:lnTo>
                  <a:pt x="193116" y="323850"/>
                </a:lnTo>
                <a:lnTo>
                  <a:pt x="191770" y="328929"/>
                </a:lnTo>
                <a:lnTo>
                  <a:pt x="191770" y="335279"/>
                </a:lnTo>
                <a:lnTo>
                  <a:pt x="193116" y="341629"/>
                </a:lnTo>
                <a:lnTo>
                  <a:pt x="194424" y="347979"/>
                </a:lnTo>
                <a:lnTo>
                  <a:pt x="197091" y="353060"/>
                </a:lnTo>
                <a:lnTo>
                  <a:pt x="201079" y="358139"/>
                </a:lnTo>
                <a:lnTo>
                  <a:pt x="206362" y="361950"/>
                </a:lnTo>
                <a:lnTo>
                  <a:pt x="210337" y="365760"/>
                </a:lnTo>
                <a:lnTo>
                  <a:pt x="220979" y="368300"/>
                </a:lnTo>
                <a:lnTo>
                  <a:pt x="231584" y="368300"/>
                </a:lnTo>
                <a:lnTo>
                  <a:pt x="236905" y="365760"/>
                </a:lnTo>
                <a:lnTo>
                  <a:pt x="243522" y="363220"/>
                </a:lnTo>
                <a:lnTo>
                  <a:pt x="251523" y="355600"/>
                </a:lnTo>
                <a:lnTo>
                  <a:pt x="258152" y="345439"/>
                </a:lnTo>
                <a:lnTo>
                  <a:pt x="260794" y="339089"/>
                </a:lnTo>
                <a:lnTo>
                  <a:pt x="261127" y="337820"/>
                </a:lnTo>
                <a:lnTo>
                  <a:pt x="228942" y="337820"/>
                </a:lnTo>
                <a:lnTo>
                  <a:pt x="223621" y="336550"/>
                </a:lnTo>
                <a:lnTo>
                  <a:pt x="220979" y="334010"/>
                </a:lnTo>
                <a:lnTo>
                  <a:pt x="219646" y="331470"/>
                </a:lnTo>
                <a:lnTo>
                  <a:pt x="219646" y="326389"/>
                </a:lnTo>
                <a:lnTo>
                  <a:pt x="220979" y="320039"/>
                </a:lnTo>
                <a:lnTo>
                  <a:pt x="220979" y="314960"/>
                </a:lnTo>
                <a:lnTo>
                  <a:pt x="230276" y="312420"/>
                </a:lnTo>
                <a:lnTo>
                  <a:pt x="257342" y="312420"/>
                </a:lnTo>
                <a:lnTo>
                  <a:pt x="256806" y="311150"/>
                </a:lnTo>
                <a:lnTo>
                  <a:pt x="252831" y="307339"/>
                </a:lnTo>
                <a:lnTo>
                  <a:pt x="242227" y="302260"/>
                </a:lnTo>
                <a:lnTo>
                  <a:pt x="211683" y="302260"/>
                </a:lnTo>
                <a:lnTo>
                  <a:pt x="209042" y="297179"/>
                </a:lnTo>
                <a:lnTo>
                  <a:pt x="205054" y="292100"/>
                </a:lnTo>
                <a:lnTo>
                  <a:pt x="195757" y="276860"/>
                </a:lnTo>
                <a:lnTo>
                  <a:pt x="186461" y="264160"/>
                </a:lnTo>
                <a:lnTo>
                  <a:pt x="183819" y="259079"/>
                </a:lnTo>
                <a:lnTo>
                  <a:pt x="181140" y="252729"/>
                </a:lnTo>
                <a:lnTo>
                  <a:pt x="177152" y="250189"/>
                </a:lnTo>
                <a:lnTo>
                  <a:pt x="171869" y="248920"/>
                </a:lnTo>
                <a:lnTo>
                  <a:pt x="164896" y="245110"/>
                </a:lnTo>
                <a:close/>
              </a:path>
              <a:path w="262255" h="400050">
                <a:moveTo>
                  <a:pt x="108411" y="342900"/>
                </a:moveTo>
                <a:lnTo>
                  <a:pt x="104162" y="342900"/>
                </a:lnTo>
                <a:lnTo>
                  <a:pt x="105501" y="346710"/>
                </a:lnTo>
                <a:lnTo>
                  <a:pt x="109214" y="346710"/>
                </a:lnTo>
                <a:lnTo>
                  <a:pt x="108411" y="342900"/>
                </a:lnTo>
                <a:close/>
              </a:path>
              <a:path w="262255" h="400050">
                <a:moveTo>
                  <a:pt x="243522" y="328929"/>
                </a:moveTo>
                <a:lnTo>
                  <a:pt x="238239" y="331470"/>
                </a:lnTo>
                <a:lnTo>
                  <a:pt x="234264" y="335279"/>
                </a:lnTo>
                <a:lnTo>
                  <a:pt x="228942" y="337820"/>
                </a:lnTo>
                <a:lnTo>
                  <a:pt x="261127" y="337820"/>
                </a:lnTo>
                <a:lnTo>
                  <a:pt x="262128" y="334010"/>
                </a:lnTo>
                <a:lnTo>
                  <a:pt x="262128" y="330200"/>
                </a:lnTo>
                <a:lnTo>
                  <a:pt x="247510" y="330200"/>
                </a:lnTo>
                <a:lnTo>
                  <a:pt x="243522" y="328929"/>
                </a:lnTo>
                <a:close/>
              </a:path>
              <a:path w="262255" h="400050">
                <a:moveTo>
                  <a:pt x="257342" y="312420"/>
                </a:moveTo>
                <a:lnTo>
                  <a:pt x="230276" y="312420"/>
                </a:lnTo>
                <a:lnTo>
                  <a:pt x="234264" y="314960"/>
                </a:lnTo>
                <a:lnTo>
                  <a:pt x="238239" y="316229"/>
                </a:lnTo>
                <a:lnTo>
                  <a:pt x="246202" y="321310"/>
                </a:lnTo>
                <a:lnTo>
                  <a:pt x="248843" y="328929"/>
                </a:lnTo>
                <a:lnTo>
                  <a:pt x="248843" y="330200"/>
                </a:lnTo>
                <a:lnTo>
                  <a:pt x="262128" y="330200"/>
                </a:lnTo>
                <a:lnTo>
                  <a:pt x="262128" y="322579"/>
                </a:lnTo>
                <a:lnTo>
                  <a:pt x="259486" y="317500"/>
                </a:lnTo>
                <a:lnTo>
                  <a:pt x="257342" y="312420"/>
                </a:lnTo>
                <a:close/>
              </a:path>
              <a:path w="262255" h="400050">
                <a:moveTo>
                  <a:pt x="224967" y="299720"/>
                </a:moveTo>
                <a:lnTo>
                  <a:pt x="218300" y="299720"/>
                </a:lnTo>
                <a:lnTo>
                  <a:pt x="211683" y="302260"/>
                </a:lnTo>
                <a:lnTo>
                  <a:pt x="242227" y="302260"/>
                </a:lnTo>
                <a:lnTo>
                  <a:pt x="236905" y="300989"/>
                </a:lnTo>
                <a:lnTo>
                  <a:pt x="224967" y="299720"/>
                </a:lnTo>
                <a:close/>
              </a:path>
              <a:path w="262255" h="400050">
                <a:moveTo>
                  <a:pt x="96201" y="0"/>
                </a:moveTo>
                <a:lnTo>
                  <a:pt x="89542" y="1270"/>
                </a:lnTo>
                <a:lnTo>
                  <a:pt x="84258" y="3810"/>
                </a:lnTo>
                <a:lnTo>
                  <a:pt x="77599" y="5079"/>
                </a:lnTo>
                <a:lnTo>
                  <a:pt x="66996" y="12700"/>
                </a:lnTo>
                <a:lnTo>
                  <a:pt x="59034" y="22860"/>
                </a:lnTo>
                <a:lnTo>
                  <a:pt x="56356" y="29210"/>
                </a:lnTo>
                <a:lnTo>
                  <a:pt x="55054" y="34289"/>
                </a:lnTo>
                <a:lnTo>
                  <a:pt x="55054" y="40639"/>
                </a:lnTo>
                <a:lnTo>
                  <a:pt x="81580" y="69850"/>
                </a:lnTo>
                <a:lnTo>
                  <a:pt x="78938" y="78739"/>
                </a:lnTo>
                <a:lnTo>
                  <a:pt x="78938" y="132079"/>
                </a:lnTo>
                <a:lnTo>
                  <a:pt x="80277" y="135889"/>
                </a:lnTo>
                <a:lnTo>
                  <a:pt x="69637" y="142239"/>
                </a:lnTo>
                <a:lnTo>
                  <a:pt x="60337" y="148589"/>
                </a:lnTo>
                <a:lnTo>
                  <a:pt x="57696" y="151129"/>
                </a:lnTo>
                <a:lnTo>
                  <a:pt x="57696" y="153670"/>
                </a:lnTo>
                <a:lnTo>
                  <a:pt x="49734" y="158750"/>
                </a:lnTo>
                <a:lnTo>
                  <a:pt x="21868" y="190500"/>
                </a:lnTo>
                <a:lnTo>
                  <a:pt x="17887" y="205739"/>
                </a:lnTo>
                <a:lnTo>
                  <a:pt x="17887" y="213360"/>
                </a:lnTo>
                <a:lnTo>
                  <a:pt x="19190" y="220979"/>
                </a:lnTo>
                <a:lnTo>
                  <a:pt x="24509" y="237489"/>
                </a:lnTo>
                <a:lnTo>
                  <a:pt x="27152" y="241300"/>
                </a:lnTo>
                <a:lnTo>
                  <a:pt x="9889" y="256539"/>
                </a:lnTo>
                <a:lnTo>
                  <a:pt x="0" y="262889"/>
                </a:lnTo>
                <a:lnTo>
                  <a:pt x="0" y="281939"/>
                </a:lnTo>
                <a:lnTo>
                  <a:pt x="625" y="280670"/>
                </a:lnTo>
                <a:lnTo>
                  <a:pt x="9889" y="273050"/>
                </a:lnTo>
                <a:lnTo>
                  <a:pt x="17887" y="265429"/>
                </a:lnTo>
                <a:lnTo>
                  <a:pt x="25849" y="256539"/>
                </a:lnTo>
                <a:lnTo>
                  <a:pt x="31132" y="245110"/>
                </a:lnTo>
                <a:lnTo>
                  <a:pt x="55054" y="245110"/>
                </a:lnTo>
                <a:lnTo>
                  <a:pt x="59034" y="243839"/>
                </a:lnTo>
                <a:lnTo>
                  <a:pt x="61676" y="240029"/>
                </a:lnTo>
                <a:lnTo>
                  <a:pt x="63014" y="237489"/>
                </a:lnTo>
                <a:lnTo>
                  <a:pt x="63014" y="236220"/>
                </a:lnTo>
                <a:lnTo>
                  <a:pt x="43111" y="236220"/>
                </a:lnTo>
                <a:lnTo>
                  <a:pt x="44414" y="234950"/>
                </a:lnTo>
                <a:lnTo>
                  <a:pt x="63014" y="234950"/>
                </a:lnTo>
                <a:lnTo>
                  <a:pt x="63014" y="231139"/>
                </a:lnTo>
                <a:lnTo>
                  <a:pt x="60337" y="231139"/>
                </a:lnTo>
                <a:lnTo>
                  <a:pt x="66996" y="222250"/>
                </a:lnTo>
                <a:lnTo>
                  <a:pt x="68088" y="220979"/>
                </a:lnTo>
                <a:lnTo>
                  <a:pt x="33811" y="220979"/>
                </a:lnTo>
                <a:lnTo>
                  <a:pt x="32471" y="217170"/>
                </a:lnTo>
                <a:lnTo>
                  <a:pt x="33811" y="215900"/>
                </a:lnTo>
                <a:lnTo>
                  <a:pt x="43111" y="203200"/>
                </a:lnTo>
                <a:lnTo>
                  <a:pt x="51594" y="193039"/>
                </a:lnTo>
                <a:lnTo>
                  <a:pt x="36452" y="193039"/>
                </a:lnTo>
                <a:lnTo>
                  <a:pt x="39094" y="187960"/>
                </a:lnTo>
                <a:lnTo>
                  <a:pt x="72316" y="161289"/>
                </a:lnTo>
                <a:lnTo>
                  <a:pt x="101521" y="152400"/>
                </a:lnTo>
                <a:lnTo>
                  <a:pt x="139338" y="152400"/>
                </a:lnTo>
                <a:lnTo>
                  <a:pt x="134708" y="148589"/>
                </a:lnTo>
                <a:lnTo>
                  <a:pt x="116104" y="138429"/>
                </a:lnTo>
                <a:lnTo>
                  <a:pt x="104162" y="134620"/>
                </a:lnTo>
                <a:lnTo>
                  <a:pt x="93522" y="134620"/>
                </a:lnTo>
                <a:lnTo>
                  <a:pt x="93522" y="127000"/>
                </a:lnTo>
                <a:lnTo>
                  <a:pt x="92219" y="96520"/>
                </a:lnTo>
                <a:lnTo>
                  <a:pt x="93522" y="86360"/>
                </a:lnTo>
                <a:lnTo>
                  <a:pt x="92219" y="78739"/>
                </a:lnTo>
                <a:lnTo>
                  <a:pt x="90881" y="71120"/>
                </a:lnTo>
                <a:lnTo>
                  <a:pt x="97504" y="69850"/>
                </a:lnTo>
                <a:lnTo>
                  <a:pt x="105501" y="67310"/>
                </a:lnTo>
                <a:lnTo>
                  <a:pt x="112124" y="63500"/>
                </a:lnTo>
                <a:lnTo>
                  <a:pt x="117444" y="59689"/>
                </a:lnTo>
                <a:lnTo>
                  <a:pt x="122727" y="53339"/>
                </a:lnTo>
                <a:lnTo>
                  <a:pt x="125404" y="45720"/>
                </a:lnTo>
                <a:lnTo>
                  <a:pt x="126986" y="41910"/>
                </a:lnTo>
                <a:lnTo>
                  <a:pt x="93522" y="41910"/>
                </a:lnTo>
                <a:lnTo>
                  <a:pt x="89542" y="40639"/>
                </a:lnTo>
                <a:lnTo>
                  <a:pt x="80277" y="36829"/>
                </a:lnTo>
                <a:lnTo>
                  <a:pt x="82919" y="33020"/>
                </a:lnTo>
                <a:lnTo>
                  <a:pt x="82919" y="27939"/>
                </a:lnTo>
                <a:lnTo>
                  <a:pt x="81580" y="25400"/>
                </a:lnTo>
                <a:lnTo>
                  <a:pt x="80277" y="24129"/>
                </a:lnTo>
                <a:lnTo>
                  <a:pt x="84258" y="20320"/>
                </a:lnTo>
                <a:lnTo>
                  <a:pt x="94861" y="15239"/>
                </a:lnTo>
                <a:lnTo>
                  <a:pt x="121993" y="15239"/>
                </a:lnTo>
                <a:lnTo>
                  <a:pt x="121424" y="13970"/>
                </a:lnTo>
                <a:lnTo>
                  <a:pt x="120086" y="8889"/>
                </a:lnTo>
                <a:lnTo>
                  <a:pt x="118746" y="6350"/>
                </a:lnTo>
                <a:lnTo>
                  <a:pt x="116104" y="5079"/>
                </a:lnTo>
                <a:lnTo>
                  <a:pt x="110784" y="5079"/>
                </a:lnTo>
                <a:lnTo>
                  <a:pt x="105501" y="3810"/>
                </a:lnTo>
                <a:lnTo>
                  <a:pt x="102823" y="1270"/>
                </a:lnTo>
                <a:lnTo>
                  <a:pt x="96201" y="0"/>
                </a:lnTo>
                <a:close/>
              </a:path>
              <a:path w="262255" h="400050">
                <a:moveTo>
                  <a:pt x="109482" y="229870"/>
                </a:moveTo>
                <a:lnTo>
                  <a:pt x="108143" y="229870"/>
                </a:lnTo>
                <a:lnTo>
                  <a:pt x="101521" y="233679"/>
                </a:lnTo>
                <a:lnTo>
                  <a:pt x="97504" y="240029"/>
                </a:lnTo>
                <a:lnTo>
                  <a:pt x="94861" y="246379"/>
                </a:lnTo>
                <a:lnTo>
                  <a:pt x="94861" y="254000"/>
                </a:lnTo>
                <a:lnTo>
                  <a:pt x="137339" y="254000"/>
                </a:lnTo>
                <a:lnTo>
                  <a:pt x="138664" y="252729"/>
                </a:lnTo>
                <a:lnTo>
                  <a:pt x="106804" y="252729"/>
                </a:lnTo>
                <a:lnTo>
                  <a:pt x="106804" y="242570"/>
                </a:lnTo>
                <a:lnTo>
                  <a:pt x="108143" y="237489"/>
                </a:lnTo>
                <a:lnTo>
                  <a:pt x="110784" y="233679"/>
                </a:lnTo>
                <a:lnTo>
                  <a:pt x="112124" y="232410"/>
                </a:lnTo>
                <a:lnTo>
                  <a:pt x="110784" y="231139"/>
                </a:lnTo>
                <a:lnTo>
                  <a:pt x="109482" y="229870"/>
                </a:lnTo>
                <a:close/>
              </a:path>
              <a:path w="262255" h="400050">
                <a:moveTo>
                  <a:pt x="88829" y="250189"/>
                </a:moveTo>
                <a:lnTo>
                  <a:pt x="77599" y="250189"/>
                </a:lnTo>
                <a:lnTo>
                  <a:pt x="76296" y="252729"/>
                </a:lnTo>
                <a:lnTo>
                  <a:pt x="90881" y="252729"/>
                </a:lnTo>
                <a:lnTo>
                  <a:pt x="89542" y="251460"/>
                </a:lnTo>
                <a:lnTo>
                  <a:pt x="88239" y="251460"/>
                </a:lnTo>
                <a:lnTo>
                  <a:pt x="88829" y="250189"/>
                </a:lnTo>
                <a:close/>
              </a:path>
              <a:path w="262255" h="400050">
                <a:moveTo>
                  <a:pt x="124066" y="228600"/>
                </a:moveTo>
                <a:lnTo>
                  <a:pt x="122727" y="228600"/>
                </a:lnTo>
                <a:lnTo>
                  <a:pt x="121424" y="229870"/>
                </a:lnTo>
                <a:lnTo>
                  <a:pt x="117444" y="234950"/>
                </a:lnTo>
                <a:lnTo>
                  <a:pt x="116104" y="241300"/>
                </a:lnTo>
                <a:lnTo>
                  <a:pt x="114766" y="250189"/>
                </a:lnTo>
                <a:lnTo>
                  <a:pt x="106804" y="252729"/>
                </a:lnTo>
                <a:lnTo>
                  <a:pt x="138664" y="252729"/>
                </a:lnTo>
                <a:lnTo>
                  <a:pt x="143967" y="247650"/>
                </a:lnTo>
                <a:lnTo>
                  <a:pt x="146646" y="245110"/>
                </a:lnTo>
                <a:lnTo>
                  <a:pt x="164896" y="245110"/>
                </a:lnTo>
                <a:lnTo>
                  <a:pt x="162572" y="243839"/>
                </a:lnTo>
                <a:lnTo>
                  <a:pt x="126707" y="243839"/>
                </a:lnTo>
                <a:lnTo>
                  <a:pt x="126707" y="231139"/>
                </a:lnTo>
                <a:lnTo>
                  <a:pt x="124066" y="228600"/>
                </a:lnTo>
                <a:close/>
              </a:path>
              <a:path w="262255" h="400050">
                <a:moveTo>
                  <a:pt x="90881" y="207010"/>
                </a:moveTo>
                <a:lnTo>
                  <a:pt x="88239" y="207010"/>
                </a:lnTo>
                <a:lnTo>
                  <a:pt x="73619" y="227329"/>
                </a:lnTo>
                <a:lnTo>
                  <a:pt x="66996" y="237489"/>
                </a:lnTo>
                <a:lnTo>
                  <a:pt x="61676" y="247650"/>
                </a:lnTo>
                <a:lnTo>
                  <a:pt x="90008" y="247650"/>
                </a:lnTo>
                <a:lnTo>
                  <a:pt x="91778" y="243839"/>
                </a:lnTo>
                <a:lnTo>
                  <a:pt x="81580" y="243839"/>
                </a:lnTo>
                <a:lnTo>
                  <a:pt x="80277" y="241300"/>
                </a:lnTo>
                <a:lnTo>
                  <a:pt x="78938" y="240029"/>
                </a:lnTo>
                <a:lnTo>
                  <a:pt x="76296" y="240029"/>
                </a:lnTo>
                <a:lnTo>
                  <a:pt x="82919" y="224789"/>
                </a:lnTo>
                <a:lnTo>
                  <a:pt x="90881" y="209550"/>
                </a:lnTo>
                <a:lnTo>
                  <a:pt x="92219" y="208279"/>
                </a:lnTo>
                <a:lnTo>
                  <a:pt x="90881" y="207010"/>
                </a:lnTo>
                <a:close/>
              </a:path>
              <a:path w="262255" h="400050">
                <a:moveTo>
                  <a:pt x="102823" y="213360"/>
                </a:moveTo>
                <a:lnTo>
                  <a:pt x="101521" y="213360"/>
                </a:lnTo>
                <a:lnTo>
                  <a:pt x="100181" y="214629"/>
                </a:lnTo>
                <a:lnTo>
                  <a:pt x="81580" y="243839"/>
                </a:lnTo>
                <a:lnTo>
                  <a:pt x="91778" y="243839"/>
                </a:lnTo>
                <a:lnTo>
                  <a:pt x="104162" y="217170"/>
                </a:lnTo>
                <a:lnTo>
                  <a:pt x="104162" y="214629"/>
                </a:lnTo>
                <a:lnTo>
                  <a:pt x="102823" y="213360"/>
                </a:lnTo>
                <a:close/>
              </a:path>
              <a:path w="262255" h="400050">
                <a:moveTo>
                  <a:pt x="139338" y="152400"/>
                </a:moveTo>
                <a:lnTo>
                  <a:pt x="110784" y="152400"/>
                </a:lnTo>
                <a:lnTo>
                  <a:pt x="126707" y="160020"/>
                </a:lnTo>
                <a:lnTo>
                  <a:pt x="128041" y="163829"/>
                </a:lnTo>
                <a:lnTo>
                  <a:pt x="129387" y="165100"/>
                </a:lnTo>
                <a:lnTo>
                  <a:pt x="132029" y="165100"/>
                </a:lnTo>
                <a:lnTo>
                  <a:pt x="139992" y="176529"/>
                </a:lnTo>
                <a:lnTo>
                  <a:pt x="145313" y="186689"/>
                </a:lnTo>
                <a:lnTo>
                  <a:pt x="146646" y="199389"/>
                </a:lnTo>
                <a:lnTo>
                  <a:pt x="146646" y="210820"/>
                </a:lnTo>
                <a:lnTo>
                  <a:pt x="142671" y="220979"/>
                </a:lnTo>
                <a:lnTo>
                  <a:pt x="137350" y="232410"/>
                </a:lnTo>
                <a:lnTo>
                  <a:pt x="132029" y="238760"/>
                </a:lnTo>
                <a:lnTo>
                  <a:pt x="126707" y="243839"/>
                </a:lnTo>
                <a:lnTo>
                  <a:pt x="162572" y="243839"/>
                </a:lnTo>
                <a:lnTo>
                  <a:pt x="151930" y="236220"/>
                </a:lnTo>
                <a:lnTo>
                  <a:pt x="158584" y="224789"/>
                </a:lnTo>
                <a:lnTo>
                  <a:pt x="161226" y="212089"/>
                </a:lnTo>
                <a:lnTo>
                  <a:pt x="161226" y="199389"/>
                </a:lnTo>
                <a:lnTo>
                  <a:pt x="159931" y="186689"/>
                </a:lnTo>
                <a:lnTo>
                  <a:pt x="155917" y="175260"/>
                </a:lnTo>
                <a:lnTo>
                  <a:pt x="150634" y="165100"/>
                </a:lnTo>
                <a:lnTo>
                  <a:pt x="143967" y="156210"/>
                </a:lnTo>
                <a:lnTo>
                  <a:pt x="139338" y="152400"/>
                </a:lnTo>
                <a:close/>
              </a:path>
              <a:path w="262255" h="400050">
                <a:moveTo>
                  <a:pt x="63014" y="234950"/>
                </a:moveTo>
                <a:lnTo>
                  <a:pt x="44414" y="234950"/>
                </a:lnTo>
                <a:lnTo>
                  <a:pt x="44414" y="236220"/>
                </a:lnTo>
                <a:lnTo>
                  <a:pt x="63014" y="236220"/>
                </a:lnTo>
                <a:lnTo>
                  <a:pt x="63014" y="234950"/>
                </a:lnTo>
                <a:close/>
              </a:path>
              <a:path w="262255" h="400050">
                <a:moveTo>
                  <a:pt x="78938" y="185420"/>
                </a:moveTo>
                <a:lnTo>
                  <a:pt x="65657" y="191770"/>
                </a:lnTo>
                <a:lnTo>
                  <a:pt x="53714" y="200660"/>
                </a:lnTo>
                <a:lnTo>
                  <a:pt x="43111" y="209550"/>
                </a:lnTo>
                <a:lnTo>
                  <a:pt x="33811" y="220979"/>
                </a:lnTo>
                <a:lnTo>
                  <a:pt x="48394" y="220979"/>
                </a:lnTo>
                <a:lnTo>
                  <a:pt x="55054" y="212089"/>
                </a:lnTo>
                <a:lnTo>
                  <a:pt x="63014" y="204470"/>
                </a:lnTo>
                <a:lnTo>
                  <a:pt x="81580" y="190500"/>
                </a:lnTo>
                <a:lnTo>
                  <a:pt x="82919" y="189229"/>
                </a:lnTo>
                <a:lnTo>
                  <a:pt x="81580" y="187960"/>
                </a:lnTo>
                <a:lnTo>
                  <a:pt x="81580" y="186689"/>
                </a:lnTo>
                <a:lnTo>
                  <a:pt x="78938" y="185420"/>
                </a:lnTo>
                <a:close/>
              </a:path>
              <a:path w="262255" h="400050">
                <a:moveTo>
                  <a:pt x="52376" y="219710"/>
                </a:moveTo>
                <a:lnTo>
                  <a:pt x="51073" y="219710"/>
                </a:lnTo>
                <a:lnTo>
                  <a:pt x="48394" y="220979"/>
                </a:lnTo>
                <a:lnTo>
                  <a:pt x="53714" y="220979"/>
                </a:lnTo>
                <a:lnTo>
                  <a:pt x="52376" y="219710"/>
                </a:lnTo>
                <a:close/>
              </a:path>
              <a:path w="262255" h="400050">
                <a:moveTo>
                  <a:pt x="84258" y="196850"/>
                </a:moveTo>
                <a:lnTo>
                  <a:pt x="81580" y="196850"/>
                </a:lnTo>
                <a:lnTo>
                  <a:pt x="59034" y="217170"/>
                </a:lnTo>
                <a:lnTo>
                  <a:pt x="53714" y="220979"/>
                </a:lnTo>
                <a:lnTo>
                  <a:pt x="68088" y="220979"/>
                </a:lnTo>
                <a:lnTo>
                  <a:pt x="85561" y="200660"/>
                </a:lnTo>
                <a:lnTo>
                  <a:pt x="85561" y="198120"/>
                </a:lnTo>
                <a:lnTo>
                  <a:pt x="84258" y="196850"/>
                </a:lnTo>
                <a:close/>
              </a:path>
              <a:path w="262255" h="400050">
                <a:moveTo>
                  <a:pt x="76296" y="165100"/>
                </a:moveTo>
                <a:lnTo>
                  <a:pt x="74957" y="165100"/>
                </a:lnTo>
                <a:lnTo>
                  <a:pt x="53714" y="176529"/>
                </a:lnTo>
                <a:lnTo>
                  <a:pt x="44414" y="184150"/>
                </a:lnTo>
                <a:lnTo>
                  <a:pt x="36452" y="193039"/>
                </a:lnTo>
                <a:lnTo>
                  <a:pt x="51594" y="193039"/>
                </a:lnTo>
                <a:lnTo>
                  <a:pt x="53714" y="190500"/>
                </a:lnTo>
                <a:lnTo>
                  <a:pt x="65657" y="179070"/>
                </a:lnTo>
                <a:lnTo>
                  <a:pt x="77599" y="168910"/>
                </a:lnTo>
                <a:lnTo>
                  <a:pt x="77599" y="167639"/>
                </a:lnTo>
                <a:lnTo>
                  <a:pt x="76296" y="165100"/>
                </a:lnTo>
                <a:close/>
              </a:path>
              <a:path w="262255" h="400050">
                <a:moveTo>
                  <a:pt x="121993" y="15239"/>
                </a:moveTo>
                <a:lnTo>
                  <a:pt x="100181" y="15239"/>
                </a:lnTo>
                <a:lnTo>
                  <a:pt x="104162" y="17779"/>
                </a:lnTo>
                <a:lnTo>
                  <a:pt x="106804" y="20320"/>
                </a:lnTo>
                <a:lnTo>
                  <a:pt x="106804" y="27939"/>
                </a:lnTo>
                <a:lnTo>
                  <a:pt x="104162" y="34289"/>
                </a:lnTo>
                <a:lnTo>
                  <a:pt x="101521" y="38100"/>
                </a:lnTo>
                <a:lnTo>
                  <a:pt x="97504" y="40639"/>
                </a:lnTo>
                <a:lnTo>
                  <a:pt x="93522" y="41910"/>
                </a:lnTo>
                <a:lnTo>
                  <a:pt x="126986" y="41910"/>
                </a:lnTo>
                <a:lnTo>
                  <a:pt x="128041" y="39370"/>
                </a:lnTo>
                <a:lnTo>
                  <a:pt x="128041" y="30479"/>
                </a:lnTo>
                <a:lnTo>
                  <a:pt x="125404" y="22860"/>
                </a:lnTo>
                <a:lnTo>
                  <a:pt x="121993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052017" y="4000982"/>
            <a:ext cx="2091982" cy="1142517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8964168" y="1338325"/>
            <a:ext cx="180340" cy="374650"/>
          </a:xfrm>
          <a:custGeom>
            <a:avLst/>
            <a:gdLst/>
            <a:ahLst/>
            <a:cxnLst/>
            <a:rect l="l" t="t" r="r" b="b"/>
            <a:pathLst>
              <a:path w="180340" h="374650">
                <a:moveTo>
                  <a:pt x="107060" y="185420"/>
                </a:moveTo>
                <a:lnTo>
                  <a:pt x="12446" y="185420"/>
                </a:lnTo>
                <a:lnTo>
                  <a:pt x="12446" y="201929"/>
                </a:lnTo>
                <a:lnTo>
                  <a:pt x="14604" y="215900"/>
                </a:lnTo>
                <a:lnTo>
                  <a:pt x="16636" y="246379"/>
                </a:lnTo>
                <a:lnTo>
                  <a:pt x="17652" y="276860"/>
                </a:lnTo>
                <a:lnTo>
                  <a:pt x="17754" y="308610"/>
                </a:lnTo>
                <a:lnTo>
                  <a:pt x="18668" y="320039"/>
                </a:lnTo>
                <a:lnTo>
                  <a:pt x="30225" y="360679"/>
                </a:lnTo>
                <a:lnTo>
                  <a:pt x="41655" y="369570"/>
                </a:lnTo>
                <a:lnTo>
                  <a:pt x="45720" y="372110"/>
                </a:lnTo>
                <a:lnTo>
                  <a:pt x="50926" y="373379"/>
                </a:lnTo>
                <a:lnTo>
                  <a:pt x="55117" y="374650"/>
                </a:lnTo>
                <a:lnTo>
                  <a:pt x="60325" y="374650"/>
                </a:lnTo>
                <a:lnTo>
                  <a:pt x="72771" y="373379"/>
                </a:lnTo>
                <a:lnTo>
                  <a:pt x="77977" y="369570"/>
                </a:lnTo>
                <a:lnTo>
                  <a:pt x="82168" y="367029"/>
                </a:lnTo>
                <a:lnTo>
                  <a:pt x="85216" y="363220"/>
                </a:lnTo>
                <a:lnTo>
                  <a:pt x="87598" y="359410"/>
                </a:lnTo>
                <a:lnTo>
                  <a:pt x="55117" y="359410"/>
                </a:lnTo>
                <a:lnTo>
                  <a:pt x="50926" y="358139"/>
                </a:lnTo>
                <a:lnTo>
                  <a:pt x="42672" y="351789"/>
                </a:lnTo>
                <a:lnTo>
                  <a:pt x="40512" y="347979"/>
                </a:lnTo>
                <a:lnTo>
                  <a:pt x="37464" y="344170"/>
                </a:lnTo>
                <a:lnTo>
                  <a:pt x="34289" y="334010"/>
                </a:lnTo>
                <a:lnTo>
                  <a:pt x="32257" y="322579"/>
                </a:lnTo>
                <a:lnTo>
                  <a:pt x="32257" y="278129"/>
                </a:lnTo>
                <a:lnTo>
                  <a:pt x="83185" y="278129"/>
                </a:lnTo>
                <a:lnTo>
                  <a:pt x="87375" y="276860"/>
                </a:lnTo>
                <a:lnTo>
                  <a:pt x="102724" y="276860"/>
                </a:lnTo>
                <a:lnTo>
                  <a:pt x="102870" y="275589"/>
                </a:lnTo>
                <a:lnTo>
                  <a:pt x="103118" y="269239"/>
                </a:lnTo>
                <a:lnTo>
                  <a:pt x="31241" y="269239"/>
                </a:lnTo>
                <a:lnTo>
                  <a:pt x="29082" y="234950"/>
                </a:lnTo>
                <a:lnTo>
                  <a:pt x="27050" y="210820"/>
                </a:lnTo>
                <a:lnTo>
                  <a:pt x="26034" y="199389"/>
                </a:lnTo>
                <a:lnTo>
                  <a:pt x="22859" y="186689"/>
                </a:lnTo>
                <a:lnTo>
                  <a:pt x="107060" y="186689"/>
                </a:lnTo>
                <a:lnTo>
                  <a:pt x="107060" y="185420"/>
                </a:lnTo>
                <a:close/>
              </a:path>
              <a:path w="180340" h="374650">
                <a:moveTo>
                  <a:pt x="83185" y="278129"/>
                </a:moveTo>
                <a:lnTo>
                  <a:pt x="32257" y="278129"/>
                </a:lnTo>
                <a:lnTo>
                  <a:pt x="38480" y="280670"/>
                </a:lnTo>
                <a:lnTo>
                  <a:pt x="43687" y="280670"/>
                </a:lnTo>
                <a:lnTo>
                  <a:pt x="56133" y="281939"/>
                </a:lnTo>
                <a:lnTo>
                  <a:pt x="57150" y="287020"/>
                </a:lnTo>
                <a:lnTo>
                  <a:pt x="56133" y="288289"/>
                </a:lnTo>
                <a:lnTo>
                  <a:pt x="45720" y="288289"/>
                </a:lnTo>
                <a:lnTo>
                  <a:pt x="43687" y="289560"/>
                </a:lnTo>
                <a:lnTo>
                  <a:pt x="43687" y="292100"/>
                </a:lnTo>
                <a:lnTo>
                  <a:pt x="44703" y="293370"/>
                </a:lnTo>
                <a:lnTo>
                  <a:pt x="48895" y="298450"/>
                </a:lnTo>
                <a:lnTo>
                  <a:pt x="57150" y="298450"/>
                </a:lnTo>
                <a:lnTo>
                  <a:pt x="57150" y="306070"/>
                </a:lnTo>
                <a:lnTo>
                  <a:pt x="50926" y="307339"/>
                </a:lnTo>
                <a:lnTo>
                  <a:pt x="71754" y="307339"/>
                </a:lnTo>
                <a:lnTo>
                  <a:pt x="75946" y="308610"/>
                </a:lnTo>
                <a:lnTo>
                  <a:pt x="85216" y="308610"/>
                </a:lnTo>
                <a:lnTo>
                  <a:pt x="83184" y="325120"/>
                </a:lnTo>
                <a:lnTo>
                  <a:pt x="60325" y="359410"/>
                </a:lnTo>
                <a:lnTo>
                  <a:pt x="87598" y="359410"/>
                </a:lnTo>
                <a:lnTo>
                  <a:pt x="88391" y="358139"/>
                </a:lnTo>
                <a:lnTo>
                  <a:pt x="93599" y="347979"/>
                </a:lnTo>
                <a:lnTo>
                  <a:pt x="96647" y="336550"/>
                </a:lnTo>
                <a:lnTo>
                  <a:pt x="98502" y="316229"/>
                </a:lnTo>
                <a:lnTo>
                  <a:pt x="99822" y="302260"/>
                </a:lnTo>
                <a:lnTo>
                  <a:pt x="100112" y="299720"/>
                </a:lnTo>
                <a:lnTo>
                  <a:pt x="70738" y="299720"/>
                </a:lnTo>
                <a:lnTo>
                  <a:pt x="70738" y="297179"/>
                </a:lnTo>
                <a:lnTo>
                  <a:pt x="70191" y="288289"/>
                </a:lnTo>
                <a:lnTo>
                  <a:pt x="56133" y="288289"/>
                </a:lnTo>
                <a:lnTo>
                  <a:pt x="47878" y="287020"/>
                </a:lnTo>
                <a:lnTo>
                  <a:pt x="70113" y="287020"/>
                </a:lnTo>
                <a:lnTo>
                  <a:pt x="69723" y="280670"/>
                </a:lnTo>
                <a:lnTo>
                  <a:pt x="78993" y="279400"/>
                </a:lnTo>
                <a:lnTo>
                  <a:pt x="83185" y="278129"/>
                </a:lnTo>
                <a:close/>
              </a:path>
              <a:path w="180340" h="374650">
                <a:moveTo>
                  <a:pt x="50926" y="306070"/>
                </a:moveTo>
                <a:lnTo>
                  <a:pt x="49910" y="306070"/>
                </a:lnTo>
                <a:lnTo>
                  <a:pt x="47878" y="307339"/>
                </a:lnTo>
                <a:lnTo>
                  <a:pt x="45720" y="308610"/>
                </a:lnTo>
                <a:lnTo>
                  <a:pt x="43687" y="309879"/>
                </a:lnTo>
                <a:lnTo>
                  <a:pt x="42672" y="313689"/>
                </a:lnTo>
                <a:lnTo>
                  <a:pt x="43687" y="316229"/>
                </a:lnTo>
                <a:lnTo>
                  <a:pt x="46862" y="317500"/>
                </a:lnTo>
                <a:lnTo>
                  <a:pt x="58165" y="317500"/>
                </a:lnTo>
                <a:lnTo>
                  <a:pt x="60325" y="325120"/>
                </a:lnTo>
                <a:lnTo>
                  <a:pt x="63500" y="330200"/>
                </a:lnTo>
                <a:lnTo>
                  <a:pt x="64515" y="331470"/>
                </a:lnTo>
                <a:lnTo>
                  <a:pt x="66548" y="331470"/>
                </a:lnTo>
                <a:lnTo>
                  <a:pt x="68579" y="330200"/>
                </a:lnTo>
                <a:lnTo>
                  <a:pt x="69723" y="328929"/>
                </a:lnTo>
                <a:lnTo>
                  <a:pt x="71754" y="323850"/>
                </a:lnTo>
                <a:lnTo>
                  <a:pt x="72771" y="318770"/>
                </a:lnTo>
                <a:lnTo>
                  <a:pt x="72771" y="313689"/>
                </a:lnTo>
                <a:lnTo>
                  <a:pt x="71754" y="307339"/>
                </a:lnTo>
                <a:lnTo>
                  <a:pt x="50926" y="307339"/>
                </a:lnTo>
                <a:lnTo>
                  <a:pt x="50926" y="306070"/>
                </a:lnTo>
                <a:close/>
              </a:path>
              <a:path w="180340" h="374650">
                <a:moveTo>
                  <a:pt x="81152" y="297179"/>
                </a:moveTo>
                <a:lnTo>
                  <a:pt x="77977" y="297179"/>
                </a:lnTo>
                <a:lnTo>
                  <a:pt x="73786" y="298450"/>
                </a:lnTo>
                <a:lnTo>
                  <a:pt x="70738" y="299720"/>
                </a:lnTo>
                <a:lnTo>
                  <a:pt x="100112" y="299720"/>
                </a:lnTo>
                <a:lnTo>
                  <a:pt x="100257" y="298450"/>
                </a:lnTo>
                <a:lnTo>
                  <a:pt x="84200" y="298450"/>
                </a:lnTo>
                <a:lnTo>
                  <a:pt x="81152" y="297179"/>
                </a:lnTo>
                <a:close/>
              </a:path>
              <a:path w="180340" h="374650">
                <a:moveTo>
                  <a:pt x="102724" y="276860"/>
                </a:moveTo>
                <a:lnTo>
                  <a:pt x="87375" y="276860"/>
                </a:lnTo>
                <a:lnTo>
                  <a:pt x="85216" y="298450"/>
                </a:lnTo>
                <a:lnTo>
                  <a:pt x="100257" y="298450"/>
                </a:lnTo>
                <a:lnTo>
                  <a:pt x="102724" y="276860"/>
                </a:lnTo>
                <a:close/>
              </a:path>
              <a:path w="180340" h="374650">
                <a:moveTo>
                  <a:pt x="107060" y="186689"/>
                </a:moveTo>
                <a:lnTo>
                  <a:pt x="30225" y="186689"/>
                </a:lnTo>
                <a:lnTo>
                  <a:pt x="53085" y="190500"/>
                </a:lnTo>
                <a:lnTo>
                  <a:pt x="51942" y="193039"/>
                </a:lnTo>
                <a:lnTo>
                  <a:pt x="51942" y="198120"/>
                </a:lnTo>
                <a:lnTo>
                  <a:pt x="53085" y="205739"/>
                </a:lnTo>
                <a:lnTo>
                  <a:pt x="55117" y="251460"/>
                </a:lnTo>
                <a:lnTo>
                  <a:pt x="56133" y="267970"/>
                </a:lnTo>
                <a:lnTo>
                  <a:pt x="43687" y="267970"/>
                </a:lnTo>
                <a:lnTo>
                  <a:pt x="31241" y="269239"/>
                </a:lnTo>
                <a:lnTo>
                  <a:pt x="103118" y="269239"/>
                </a:lnTo>
                <a:lnTo>
                  <a:pt x="103217" y="266700"/>
                </a:lnTo>
                <a:lnTo>
                  <a:pt x="68579" y="266700"/>
                </a:lnTo>
                <a:lnTo>
                  <a:pt x="68579" y="255270"/>
                </a:lnTo>
                <a:lnTo>
                  <a:pt x="65531" y="217170"/>
                </a:lnTo>
                <a:lnTo>
                  <a:pt x="64515" y="198120"/>
                </a:lnTo>
                <a:lnTo>
                  <a:pt x="63500" y="190500"/>
                </a:lnTo>
                <a:lnTo>
                  <a:pt x="104012" y="190500"/>
                </a:lnTo>
                <a:lnTo>
                  <a:pt x="107060" y="186689"/>
                </a:lnTo>
                <a:close/>
              </a:path>
              <a:path w="180340" h="374650">
                <a:moveTo>
                  <a:pt x="104012" y="190500"/>
                </a:moveTo>
                <a:lnTo>
                  <a:pt x="63500" y="190500"/>
                </a:lnTo>
                <a:lnTo>
                  <a:pt x="85216" y="191770"/>
                </a:lnTo>
                <a:lnTo>
                  <a:pt x="89407" y="193039"/>
                </a:lnTo>
                <a:lnTo>
                  <a:pt x="89407" y="228600"/>
                </a:lnTo>
                <a:lnTo>
                  <a:pt x="88391" y="262889"/>
                </a:lnTo>
                <a:lnTo>
                  <a:pt x="68579" y="266700"/>
                </a:lnTo>
                <a:lnTo>
                  <a:pt x="103217" y="266700"/>
                </a:lnTo>
                <a:lnTo>
                  <a:pt x="104012" y="246379"/>
                </a:lnTo>
                <a:lnTo>
                  <a:pt x="104012" y="190500"/>
                </a:lnTo>
                <a:close/>
              </a:path>
              <a:path w="180340" h="374650">
                <a:moveTo>
                  <a:pt x="25018" y="0"/>
                </a:moveTo>
                <a:lnTo>
                  <a:pt x="17652" y="0"/>
                </a:lnTo>
                <a:lnTo>
                  <a:pt x="13588" y="1270"/>
                </a:lnTo>
                <a:lnTo>
                  <a:pt x="9398" y="3810"/>
                </a:lnTo>
                <a:lnTo>
                  <a:pt x="8381" y="5079"/>
                </a:lnTo>
                <a:lnTo>
                  <a:pt x="8381" y="8889"/>
                </a:lnTo>
                <a:lnTo>
                  <a:pt x="9398" y="10160"/>
                </a:lnTo>
                <a:lnTo>
                  <a:pt x="8381" y="17779"/>
                </a:lnTo>
                <a:lnTo>
                  <a:pt x="8381" y="24129"/>
                </a:lnTo>
                <a:lnTo>
                  <a:pt x="9398" y="31750"/>
                </a:lnTo>
                <a:lnTo>
                  <a:pt x="26034" y="74929"/>
                </a:lnTo>
                <a:lnTo>
                  <a:pt x="46862" y="96520"/>
                </a:lnTo>
                <a:lnTo>
                  <a:pt x="53085" y="96520"/>
                </a:lnTo>
                <a:lnTo>
                  <a:pt x="50926" y="109220"/>
                </a:lnTo>
                <a:lnTo>
                  <a:pt x="48895" y="124460"/>
                </a:lnTo>
                <a:lnTo>
                  <a:pt x="48895" y="133350"/>
                </a:lnTo>
                <a:lnTo>
                  <a:pt x="49910" y="137160"/>
                </a:lnTo>
                <a:lnTo>
                  <a:pt x="50926" y="139700"/>
                </a:lnTo>
                <a:lnTo>
                  <a:pt x="49910" y="151129"/>
                </a:lnTo>
                <a:lnTo>
                  <a:pt x="19811" y="151129"/>
                </a:lnTo>
                <a:lnTo>
                  <a:pt x="11429" y="153670"/>
                </a:lnTo>
                <a:lnTo>
                  <a:pt x="8381" y="156210"/>
                </a:lnTo>
                <a:lnTo>
                  <a:pt x="5206" y="158750"/>
                </a:lnTo>
                <a:lnTo>
                  <a:pt x="3175" y="162560"/>
                </a:lnTo>
                <a:lnTo>
                  <a:pt x="2158" y="165100"/>
                </a:lnTo>
                <a:lnTo>
                  <a:pt x="1015" y="170179"/>
                </a:lnTo>
                <a:lnTo>
                  <a:pt x="0" y="173989"/>
                </a:lnTo>
                <a:lnTo>
                  <a:pt x="1015" y="176529"/>
                </a:lnTo>
                <a:lnTo>
                  <a:pt x="3175" y="176529"/>
                </a:lnTo>
                <a:lnTo>
                  <a:pt x="1015" y="179070"/>
                </a:lnTo>
                <a:lnTo>
                  <a:pt x="1015" y="184150"/>
                </a:lnTo>
                <a:lnTo>
                  <a:pt x="3175" y="186689"/>
                </a:lnTo>
                <a:lnTo>
                  <a:pt x="8381" y="186689"/>
                </a:lnTo>
                <a:lnTo>
                  <a:pt x="10413" y="185420"/>
                </a:lnTo>
                <a:lnTo>
                  <a:pt x="107060" y="185420"/>
                </a:lnTo>
                <a:lnTo>
                  <a:pt x="107060" y="184150"/>
                </a:lnTo>
                <a:lnTo>
                  <a:pt x="110235" y="179070"/>
                </a:lnTo>
                <a:lnTo>
                  <a:pt x="110642" y="177800"/>
                </a:lnTo>
                <a:lnTo>
                  <a:pt x="77977" y="177800"/>
                </a:lnTo>
                <a:lnTo>
                  <a:pt x="37464" y="176529"/>
                </a:lnTo>
                <a:lnTo>
                  <a:pt x="22859" y="173989"/>
                </a:lnTo>
                <a:lnTo>
                  <a:pt x="7365" y="173989"/>
                </a:lnTo>
                <a:lnTo>
                  <a:pt x="10413" y="170179"/>
                </a:lnTo>
                <a:lnTo>
                  <a:pt x="14604" y="166370"/>
                </a:lnTo>
                <a:lnTo>
                  <a:pt x="18668" y="163829"/>
                </a:lnTo>
                <a:lnTo>
                  <a:pt x="22859" y="162560"/>
                </a:lnTo>
                <a:lnTo>
                  <a:pt x="112064" y="162560"/>
                </a:lnTo>
                <a:lnTo>
                  <a:pt x="111251" y="160020"/>
                </a:lnTo>
                <a:lnTo>
                  <a:pt x="108076" y="157479"/>
                </a:lnTo>
                <a:lnTo>
                  <a:pt x="104012" y="154939"/>
                </a:lnTo>
                <a:lnTo>
                  <a:pt x="98805" y="153670"/>
                </a:lnTo>
                <a:lnTo>
                  <a:pt x="92582" y="152400"/>
                </a:lnTo>
                <a:lnTo>
                  <a:pt x="71754" y="152400"/>
                </a:lnTo>
                <a:lnTo>
                  <a:pt x="61340" y="151129"/>
                </a:lnTo>
                <a:lnTo>
                  <a:pt x="32257" y="151129"/>
                </a:lnTo>
                <a:lnTo>
                  <a:pt x="26034" y="149860"/>
                </a:lnTo>
                <a:lnTo>
                  <a:pt x="61156" y="149860"/>
                </a:lnTo>
                <a:lnTo>
                  <a:pt x="59308" y="137160"/>
                </a:lnTo>
                <a:lnTo>
                  <a:pt x="61340" y="130810"/>
                </a:lnTo>
                <a:lnTo>
                  <a:pt x="61453" y="123189"/>
                </a:lnTo>
                <a:lnTo>
                  <a:pt x="62356" y="113029"/>
                </a:lnTo>
                <a:lnTo>
                  <a:pt x="83756" y="113029"/>
                </a:lnTo>
                <a:lnTo>
                  <a:pt x="81152" y="111760"/>
                </a:lnTo>
                <a:lnTo>
                  <a:pt x="74802" y="109220"/>
                </a:lnTo>
                <a:lnTo>
                  <a:pt x="69723" y="104139"/>
                </a:lnTo>
                <a:lnTo>
                  <a:pt x="66548" y="102870"/>
                </a:lnTo>
                <a:lnTo>
                  <a:pt x="65531" y="100329"/>
                </a:lnTo>
                <a:lnTo>
                  <a:pt x="97662" y="100329"/>
                </a:lnTo>
                <a:lnTo>
                  <a:pt x="76961" y="95250"/>
                </a:lnTo>
                <a:lnTo>
                  <a:pt x="81152" y="92710"/>
                </a:lnTo>
                <a:lnTo>
                  <a:pt x="88265" y="87629"/>
                </a:lnTo>
                <a:lnTo>
                  <a:pt x="66548" y="87629"/>
                </a:lnTo>
                <a:lnTo>
                  <a:pt x="67055" y="83820"/>
                </a:lnTo>
                <a:lnTo>
                  <a:pt x="48895" y="83820"/>
                </a:lnTo>
                <a:lnTo>
                  <a:pt x="45720" y="81279"/>
                </a:lnTo>
                <a:lnTo>
                  <a:pt x="24002" y="40639"/>
                </a:lnTo>
                <a:lnTo>
                  <a:pt x="16636" y="10160"/>
                </a:lnTo>
                <a:lnTo>
                  <a:pt x="43916" y="10160"/>
                </a:lnTo>
                <a:lnTo>
                  <a:pt x="39497" y="6350"/>
                </a:lnTo>
                <a:lnTo>
                  <a:pt x="32257" y="2539"/>
                </a:lnTo>
                <a:lnTo>
                  <a:pt x="25018" y="0"/>
                </a:lnTo>
                <a:close/>
              </a:path>
              <a:path w="180340" h="374650">
                <a:moveTo>
                  <a:pt x="112064" y="162560"/>
                </a:moveTo>
                <a:lnTo>
                  <a:pt x="36449" y="162560"/>
                </a:lnTo>
                <a:lnTo>
                  <a:pt x="48895" y="163829"/>
                </a:lnTo>
                <a:lnTo>
                  <a:pt x="61340" y="163829"/>
                </a:lnTo>
                <a:lnTo>
                  <a:pt x="74802" y="165100"/>
                </a:lnTo>
                <a:lnTo>
                  <a:pt x="87375" y="165100"/>
                </a:lnTo>
                <a:lnTo>
                  <a:pt x="94614" y="166370"/>
                </a:lnTo>
                <a:lnTo>
                  <a:pt x="99822" y="167639"/>
                </a:lnTo>
                <a:lnTo>
                  <a:pt x="99822" y="171450"/>
                </a:lnTo>
                <a:lnTo>
                  <a:pt x="92582" y="171450"/>
                </a:lnTo>
                <a:lnTo>
                  <a:pt x="88391" y="173989"/>
                </a:lnTo>
                <a:lnTo>
                  <a:pt x="87375" y="176529"/>
                </a:lnTo>
                <a:lnTo>
                  <a:pt x="87375" y="177800"/>
                </a:lnTo>
                <a:lnTo>
                  <a:pt x="110642" y="177800"/>
                </a:lnTo>
                <a:lnTo>
                  <a:pt x="112267" y="172720"/>
                </a:lnTo>
                <a:lnTo>
                  <a:pt x="112471" y="171450"/>
                </a:lnTo>
                <a:lnTo>
                  <a:pt x="99822" y="171450"/>
                </a:lnTo>
                <a:lnTo>
                  <a:pt x="95630" y="170179"/>
                </a:lnTo>
                <a:lnTo>
                  <a:pt x="112674" y="170179"/>
                </a:lnTo>
                <a:lnTo>
                  <a:pt x="113283" y="166370"/>
                </a:lnTo>
                <a:lnTo>
                  <a:pt x="112064" y="162560"/>
                </a:lnTo>
                <a:close/>
              </a:path>
              <a:path w="180340" h="374650">
                <a:moveTo>
                  <a:pt x="14604" y="172720"/>
                </a:moveTo>
                <a:lnTo>
                  <a:pt x="7365" y="173989"/>
                </a:lnTo>
                <a:lnTo>
                  <a:pt x="22859" y="173989"/>
                </a:lnTo>
                <a:lnTo>
                  <a:pt x="14604" y="172720"/>
                </a:lnTo>
                <a:close/>
              </a:path>
              <a:path w="180340" h="374650">
                <a:moveTo>
                  <a:pt x="61340" y="163829"/>
                </a:moveTo>
                <a:lnTo>
                  <a:pt x="49910" y="163829"/>
                </a:lnTo>
                <a:lnTo>
                  <a:pt x="51942" y="167639"/>
                </a:lnTo>
                <a:lnTo>
                  <a:pt x="54101" y="170179"/>
                </a:lnTo>
                <a:lnTo>
                  <a:pt x="57150" y="170179"/>
                </a:lnTo>
                <a:lnTo>
                  <a:pt x="60325" y="167639"/>
                </a:lnTo>
                <a:lnTo>
                  <a:pt x="61340" y="163829"/>
                </a:lnTo>
                <a:close/>
              </a:path>
              <a:path w="180340" h="374650">
                <a:moveTo>
                  <a:pt x="83756" y="113029"/>
                </a:moveTo>
                <a:lnTo>
                  <a:pt x="62356" y="113029"/>
                </a:lnTo>
                <a:lnTo>
                  <a:pt x="69723" y="118110"/>
                </a:lnTo>
                <a:lnTo>
                  <a:pt x="76961" y="123189"/>
                </a:lnTo>
                <a:lnTo>
                  <a:pt x="84200" y="125729"/>
                </a:lnTo>
                <a:lnTo>
                  <a:pt x="92582" y="128270"/>
                </a:lnTo>
                <a:lnTo>
                  <a:pt x="99822" y="129539"/>
                </a:lnTo>
                <a:lnTo>
                  <a:pt x="108076" y="130810"/>
                </a:lnTo>
                <a:lnTo>
                  <a:pt x="124713" y="130810"/>
                </a:lnTo>
                <a:lnTo>
                  <a:pt x="132079" y="129539"/>
                </a:lnTo>
                <a:lnTo>
                  <a:pt x="140334" y="128270"/>
                </a:lnTo>
                <a:lnTo>
                  <a:pt x="147574" y="125729"/>
                </a:lnTo>
                <a:lnTo>
                  <a:pt x="155955" y="123189"/>
                </a:lnTo>
                <a:lnTo>
                  <a:pt x="163195" y="119379"/>
                </a:lnTo>
                <a:lnTo>
                  <a:pt x="110235" y="119379"/>
                </a:lnTo>
                <a:lnTo>
                  <a:pt x="97662" y="116839"/>
                </a:lnTo>
                <a:lnTo>
                  <a:pt x="86359" y="114300"/>
                </a:lnTo>
                <a:lnTo>
                  <a:pt x="83756" y="113029"/>
                </a:lnTo>
                <a:close/>
              </a:path>
              <a:path w="180340" h="374650">
                <a:moveTo>
                  <a:pt x="149732" y="81279"/>
                </a:moveTo>
                <a:lnTo>
                  <a:pt x="111251" y="81279"/>
                </a:lnTo>
                <a:lnTo>
                  <a:pt x="116458" y="83820"/>
                </a:lnTo>
                <a:lnTo>
                  <a:pt x="134111" y="88900"/>
                </a:lnTo>
                <a:lnTo>
                  <a:pt x="141350" y="92710"/>
                </a:lnTo>
                <a:lnTo>
                  <a:pt x="149732" y="96520"/>
                </a:lnTo>
                <a:lnTo>
                  <a:pt x="155955" y="100329"/>
                </a:lnTo>
                <a:lnTo>
                  <a:pt x="161162" y="104139"/>
                </a:lnTo>
                <a:lnTo>
                  <a:pt x="154939" y="104139"/>
                </a:lnTo>
                <a:lnTo>
                  <a:pt x="152780" y="105410"/>
                </a:lnTo>
                <a:lnTo>
                  <a:pt x="151764" y="107950"/>
                </a:lnTo>
                <a:lnTo>
                  <a:pt x="152780" y="110489"/>
                </a:lnTo>
                <a:lnTo>
                  <a:pt x="142366" y="115570"/>
                </a:lnTo>
                <a:lnTo>
                  <a:pt x="132079" y="116839"/>
                </a:lnTo>
                <a:lnTo>
                  <a:pt x="121665" y="119379"/>
                </a:lnTo>
                <a:lnTo>
                  <a:pt x="163195" y="119379"/>
                </a:lnTo>
                <a:lnTo>
                  <a:pt x="165226" y="116839"/>
                </a:lnTo>
                <a:lnTo>
                  <a:pt x="165226" y="110489"/>
                </a:lnTo>
                <a:lnTo>
                  <a:pt x="164210" y="107950"/>
                </a:lnTo>
                <a:lnTo>
                  <a:pt x="179154" y="107950"/>
                </a:lnTo>
                <a:lnTo>
                  <a:pt x="159003" y="87629"/>
                </a:lnTo>
                <a:lnTo>
                  <a:pt x="149732" y="81279"/>
                </a:lnTo>
                <a:close/>
              </a:path>
              <a:path w="180340" h="374650">
                <a:moveTo>
                  <a:pt x="97662" y="100329"/>
                </a:moveTo>
                <a:lnTo>
                  <a:pt x="65531" y="100329"/>
                </a:lnTo>
                <a:lnTo>
                  <a:pt x="71754" y="104139"/>
                </a:lnTo>
                <a:lnTo>
                  <a:pt x="78993" y="109220"/>
                </a:lnTo>
                <a:lnTo>
                  <a:pt x="86359" y="110489"/>
                </a:lnTo>
                <a:lnTo>
                  <a:pt x="94614" y="114300"/>
                </a:lnTo>
                <a:lnTo>
                  <a:pt x="101853" y="115570"/>
                </a:lnTo>
                <a:lnTo>
                  <a:pt x="110235" y="116839"/>
                </a:lnTo>
                <a:lnTo>
                  <a:pt x="118490" y="116839"/>
                </a:lnTo>
                <a:lnTo>
                  <a:pt x="122681" y="115570"/>
                </a:lnTo>
                <a:lnTo>
                  <a:pt x="125729" y="113029"/>
                </a:lnTo>
                <a:lnTo>
                  <a:pt x="126873" y="110489"/>
                </a:lnTo>
                <a:lnTo>
                  <a:pt x="125729" y="107950"/>
                </a:lnTo>
                <a:lnTo>
                  <a:pt x="122681" y="105410"/>
                </a:lnTo>
                <a:lnTo>
                  <a:pt x="119506" y="104139"/>
                </a:lnTo>
                <a:lnTo>
                  <a:pt x="97662" y="100329"/>
                </a:lnTo>
                <a:close/>
              </a:path>
              <a:path w="180340" h="374650">
                <a:moveTo>
                  <a:pt x="179154" y="107950"/>
                </a:moveTo>
                <a:lnTo>
                  <a:pt x="164210" y="107950"/>
                </a:lnTo>
                <a:lnTo>
                  <a:pt x="169417" y="113029"/>
                </a:lnTo>
                <a:lnTo>
                  <a:pt x="171450" y="114300"/>
                </a:lnTo>
                <a:lnTo>
                  <a:pt x="175640" y="115570"/>
                </a:lnTo>
                <a:lnTo>
                  <a:pt x="176656" y="115570"/>
                </a:lnTo>
                <a:lnTo>
                  <a:pt x="177800" y="114300"/>
                </a:lnTo>
                <a:lnTo>
                  <a:pt x="179831" y="110489"/>
                </a:lnTo>
                <a:lnTo>
                  <a:pt x="179154" y="107950"/>
                </a:lnTo>
                <a:close/>
              </a:path>
              <a:path w="180340" h="374650">
                <a:moveTo>
                  <a:pt x="101853" y="68579"/>
                </a:moveTo>
                <a:lnTo>
                  <a:pt x="93599" y="69850"/>
                </a:lnTo>
                <a:lnTo>
                  <a:pt x="84200" y="74929"/>
                </a:lnTo>
                <a:lnTo>
                  <a:pt x="75946" y="80010"/>
                </a:lnTo>
                <a:lnTo>
                  <a:pt x="66548" y="87629"/>
                </a:lnTo>
                <a:lnTo>
                  <a:pt x="88265" y="87629"/>
                </a:lnTo>
                <a:lnTo>
                  <a:pt x="93599" y="83820"/>
                </a:lnTo>
                <a:lnTo>
                  <a:pt x="98805" y="81279"/>
                </a:lnTo>
                <a:lnTo>
                  <a:pt x="149732" y="81279"/>
                </a:lnTo>
                <a:lnTo>
                  <a:pt x="140334" y="77470"/>
                </a:lnTo>
                <a:lnTo>
                  <a:pt x="120650" y="71120"/>
                </a:lnTo>
                <a:lnTo>
                  <a:pt x="101853" y="68579"/>
                </a:lnTo>
                <a:close/>
              </a:path>
              <a:path w="180340" h="374650">
                <a:moveTo>
                  <a:pt x="39497" y="41910"/>
                </a:moveTo>
                <a:lnTo>
                  <a:pt x="37464" y="41910"/>
                </a:lnTo>
                <a:lnTo>
                  <a:pt x="36449" y="43179"/>
                </a:lnTo>
                <a:lnTo>
                  <a:pt x="36449" y="45720"/>
                </a:lnTo>
                <a:lnTo>
                  <a:pt x="37464" y="52070"/>
                </a:lnTo>
                <a:lnTo>
                  <a:pt x="39497" y="60960"/>
                </a:lnTo>
                <a:lnTo>
                  <a:pt x="45720" y="74929"/>
                </a:lnTo>
                <a:lnTo>
                  <a:pt x="48895" y="83820"/>
                </a:lnTo>
                <a:lnTo>
                  <a:pt x="67055" y="83820"/>
                </a:lnTo>
                <a:lnTo>
                  <a:pt x="67563" y="80010"/>
                </a:lnTo>
                <a:lnTo>
                  <a:pt x="69723" y="73660"/>
                </a:lnTo>
                <a:lnTo>
                  <a:pt x="70400" y="71120"/>
                </a:lnTo>
                <a:lnTo>
                  <a:pt x="57150" y="71120"/>
                </a:lnTo>
                <a:lnTo>
                  <a:pt x="56133" y="69850"/>
                </a:lnTo>
                <a:lnTo>
                  <a:pt x="49910" y="55879"/>
                </a:lnTo>
                <a:lnTo>
                  <a:pt x="45720" y="49529"/>
                </a:lnTo>
                <a:lnTo>
                  <a:pt x="40512" y="43179"/>
                </a:lnTo>
                <a:lnTo>
                  <a:pt x="39497" y="41910"/>
                </a:lnTo>
                <a:close/>
              </a:path>
              <a:path w="180340" h="374650">
                <a:moveTo>
                  <a:pt x="43916" y="10160"/>
                </a:moveTo>
                <a:lnTo>
                  <a:pt x="16636" y="10160"/>
                </a:lnTo>
                <a:lnTo>
                  <a:pt x="29082" y="12700"/>
                </a:lnTo>
                <a:lnTo>
                  <a:pt x="34289" y="16510"/>
                </a:lnTo>
                <a:lnTo>
                  <a:pt x="44703" y="26670"/>
                </a:lnTo>
                <a:lnTo>
                  <a:pt x="47878" y="31750"/>
                </a:lnTo>
                <a:lnTo>
                  <a:pt x="50926" y="38100"/>
                </a:lnTo>
                <a:lnTo>
                  <a:pt x="54101" y="44450"/>
                </a:lnTo>
                <a:lnTo>
                  <a:pt x="56133" y="50800"/>
                </a:lnTo>
                <a:lnTo>
                  <a:pt x="57150" y="57150"/>
                </a:lnTo>
                <a:lnTo>
                  <a:pt x="57150" y="71120"/>
                </a:lnTo>
                <a:lnTo>
                  <a:pt x="70400" y="71120"/>
                </a:lnTo>
                <a:lnTo>
                  <a:pt x="70738" y="69850"/>
                </a:lnTo>
                <a:lnTo>
                  <a:pt x="70738" y="63500"/>
                </a:lnTo>
                <a:lnTo>
                  <a:pt x="68579" y="60960"/>
                </a:lnTo>
                <a:lnTo>
                  <a:pt x="67563" y="53339"/>
                </a:lnTo>
                <a:lnTo>
                  <a:pt x="46862" y="12700"/>
                </a:lnTo>
                <a:lnTo>
                  <a:pt x="43916" y="10160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798052" y="3078479"/>
            <a:ext cx="346075" cy="257810"/>
          </a:xfrm>
          <a:custGeom>
            <a:avLst/>
            <a:gdLst/>
            <a:ahLst/>
            <a:cxnLst/>
            <a:rect l="l" t="t" r="r" b="b"/>
            <a:pathLst>
              <a:path w="346075" h="257810">
                <a:moveTo>
                  <a:pt x="147192" y="23875"/>
                </a:moveTo>
                <a:lnTo>
                  <a:pt x="131952" y="23875"/>
                </a:lnTo>
                <a:lnTo>
                  <a:pt x="146557" y="81025"/>
                </a:lnTo>
                <a:lnTo>
                  <a:pt x="160020" y="137032"/>
                </a:lnTo>
                <a:lnTo>
                  <a:pt x="173608" y="194182"/>
                </a:lnTo>
                <a:lnTo>
                  <a:pt x="186054" y="252349"/>
                </a:lnTo>
                <a:lnTo>
                  <a:pt x="187071" y="254381"/>
                </a:lnTo>
                <a:lnTo>
                  <a:pt x="190119" y="256539"/>
                </a:lnTo>
                <a:lnTo>
                  <a:pt x="192277" y="257556"/>
                </a:lnTo>
                <a:lnTo>
                  <a:pt x="195452" y="257556"/>
                </a:lnTo>
                <a:lnTo>
                  <a:pt x="202692" y="254381"/>
                </a:lnTo>
                <a:lnTo>
                  <a:pt x="208915" y="249174"/>
                </a:lnTo>
                <a:lnTo>
                  <a:pt x="212978" y="243967"/>
                </a:lnTo>
                <a:lnTo>
                  <a:pt x="216581" y="237744"/>
                </a:lnTo>
                <a:lnTo>
                  <a:pt x="198500" y="237744"/>
                </a:lnTo>
                <a:lnTo>
                  <a:pt x="186054" y="179705"/>
                </a:lnTo>
                <a:lnTo>
                  <a:pt x="172466" y="121538"/>
                </a:lnTo>
                <a:lnTo>
                  <a:pt x="157988" y="63372"/>
                </a:lnTo>
                <a:lnTo>
                  <a:pt x="147192" y="23875"/>
                </a:lnTo>
                <a:close/>
              </a:path>
              <a:path w="346075" h="257810">
                <a:moveTo>
                  <a:pt x="258825" y="83057"/>
                </a:moveTo>
                <a:lnTo>
                  <a:pt x="254634" y="83057"/>
                </a:lnTo>
                <a:lnTo>
                  <a:pt x="250444" y="84074"/>
                </a:lnTo>
                <a:lnTo>
                  <a:pt x="249427" y="86232"/>
                </a:lnTo>
                <a:lnTo>
                  <a:pt x="248412" y="88264"/>
                </a:lnTo>
                <a:lnTo>
                  <a:pt x="222376" y="170306"/>
                </a:lnTo>
                <a:lnTo>
                  <a:pt x="208915" y="213868"/>
                </a:lnTo>
                <a:lnTo>
                  <a:pt x="204724" y="226440"/>
                </a:lnTo>
                <a:lnTo>
                  <a:pt x="202692" y="232663"/>
                </a:lnTo>
                <a:lnTo>
                  <a:pt x="198500" y="237744"/>
                </a:lnTo>
                <a:lnTo>
                  <a:pt x="216581" y="237744"/>
                </a:lnTo>
                <a:lnTo>
                  <a:pt x="217170" y="236727"/>
                </a:lnTo>
                <a:lnTo>
                  <a:pt x="221361" y="226440"/>
                </a:lnTo>
                <a:lnTo>
                  <a:pt x="224536" y="215011"/>
                </a:lnTo>
                <a:lnTo>
                  <a:pt x="231775" y="193167"/>
                </a:lnTo>
                <a:lnTo>
                  <a:pt x="256667" y="112140"/>
                </a:lnTo>
                <a:lnTo>
                  <a:pt x="273109" y="112140"/>
                </a:lnTo>
                <a:lnTo>
                  <a:pt x="272288" y="109093"/>
                </a:lnTo>
                <a:lnTo>
                  <a:pt x="268097" y="97662"/>
                </a:lnTo>
                <a:lnTo>
                  <a:pt x="262890" y="86232"/>
                </a:lnTo>
                <a:lnTo>
                  <a:pt x="260857" y="84074"/>
                </a:lnTo>
                <a:lnTo>
                  <a:pt x="258825" y="83057"/>
                </a:lnTo>
                <a:close/>
              </a:path>
              <a:path w="346075" h="257810">
                <a:moveTo>
                  <a:pt x="30099" y="146431"/>
                </a:moveTo>
                <a:lnTo>
                  <a:pt x="14604" y="146431"/>
                </a:lnTo>
                <a:lnTo>
                  <a:pt x="16637" y="149478"/>
                </a:lnTo>
                <a:lnTo>
                  <a:pt x="19684" y="151637"/>
                </a:lnTo>
                <a:lnTo>
                  <a:pt x="22859" y="151637"/>
                </a:lnTo>
                <a:lnTo>
                  <a:pt x="25019" y="150621"/>
                </a:lnTo>
                <a:lnTo>
                  <a:pt x="26055" y="149458"/>
                </a:lnTo>
                <a:lnTo>
                  <a:pt x="28067" y="147446"/>
                </a:lnTo>
                <a:lnTo>
                  <a:pt x="30099" y="146431"/>
                </a:lnTo>
                <a:close/>
              </a:path>
              <a:path w="346075" h="257810">
                <a:moveTo>
                  <a:pt x="16637" y="133984"/>
                </a:moveTo>
                <a:lnTo>
                  <a:pt x="11429" y="133984"/>
                </a:lnTo>
                <a:lnTo>
                  <a:pt x="7239" y="136017"/>
                </a:lnTo>
                <a:lnTo>
                  <a:pt x="2158" y="138175"/>
                </a:lnTo>
                <a:lnTo>
                  <a:pt x="1016" y="140207"/>
                </a:lnTo>
                <a:lnTo>
                  <a:pt x="0" y="142239"/>
                </a:lnTo>
                <a:lnTo>
                  <a:pt x="0" y="146431"/>
                </a:lnTo>
                <a:lnTo>
                  <a:pt x="1016" y="147446"/>
                </a:lnTo>
                <a:lnTo>
                  <a:pt x="2158" y="148462"/>
                </a:lnTo>
                <a:lnTo>
                  <a:pt x="4191" y="149478"/>
                </a:lnTo>
                <a:lnTo>
                  <a:pt x="6223" y="148462"/>
                </a:lnTo>
                <a:lnTo>
                  <a:pt x="14604" y="146431"/>
                </a:lnTo>
                <a:lnTo>
                  <a:pt x="30099" y="146431"/>
                </a:lnTo>
                <a:lnTo>
                  <a:pt x="35305" y="145414"/>
                </a:lnTo>
                <a:lnTo>
                  <a:pt x="77977" y="145414"/>
                </a:lnTo>
                <a:lnTo>
                  <a:pt x="83184" y="142239"/>
                </a:lnTo>
                <a:lnTo>
                  <a:pt x="87375" y="138175"/>
                </a:lnTo>
                <a:lnTo>
                  <a:pt x="89685" y="135000"/>
                </a:lnTo>
                <a:lnTo>
                  <a:pt x="21844" y="135000"/>
                </a:lnTo>
                <a:lnTo>
                  <a:pt x="16637" y="133984"/>
                </a:lnTo>
                <a:close/>
              </a:path>
              <a:path w="346075" h="257810">
                <a:moveTo>
                  <a:pt x="77977" y="145414"/>
                </a:moveTo>
                <a:lnTo>
                  <a:pt x="35305" y="145414"/>
                </a:lnTo>
                <a:lnTo>
                  <a:pt x="56133" y="149478"/>
                </a:lnTo>
                <a:lnTo>
                  <a:pt x="62356" y="149478"/>
                </a:lnTo>
                <a:lnTo>
                  <a:pt x="67564" y="148462"/>
                </a:lnTo>
                <a:lnTo>
                  <a:pt x="73787" y="147446"/>
                </a:lnTo>
                <a:lnTo>
                  <a:pt x="77977" y="145414"/>
                </a:lnTo>
                <a:close/>
              </a:path>
              <a:path w="346075" h="257810">
                <a:moveTo>
                  <a:pt x="345948" y="143256"/>
                </a:moveTo>
                <a:lnTo>
                  <a:pt x="340868" y="143256"/>
                </a:lnTo>
                <a:lnTo>
                  <a:pt x="341883" y="145414"/>
                </a:lnTo>
                <a:lnTo>
                  <a:pt x="342900" y="147446"/>
                </a:lnTo>
                <a:lnTo>
                  <a:pt x="345948" y="149458"/>
                </a:lnTo>
                <a:lnTo>
                  <a:pt x="345948" y="143256"/>
                </a:lnTo>
                <a:close/>
              </a:path>
              <a:path w="346075" h="257810">
                <a:moveTo>
                  <a:pt x="273109" y="112140"/>
                </a:moveTo>
                <a:lnTo>
                  <a:pt x="256667" y="112140"/>
                </a:lnTo>
                <a:lnTo>
                  <a:pt x="260857" y="125602"/>
                </a:lnTo>
                <a:lnTo>
                  <a:pt x="264032" y="140207"/>
                </a:lnTo>
                <a:lnTo>
                  <a:pt x="264032" y="143256"/>
                </a:lnTo>
                <a:lnTo>
                  <a:pt x="266065" y="145414"/>
                </a:lnTo>
                <a:lnTo>
                  <a:pt x="268097" y="147446"/>
                </a:lnTo>
                <a:lnTo>
                  <a:pt x="271272" y="147446"/>
                </a:lnTo>
                <a:lnTo>
                  <a:pt x="340868" y="143256"/>
                </a:lnTo>
                <a:lnTo>
                  <a:pt x="345948" y="143256"/>
                </a:lnTo>
                <a:lnTo>
                  <a:pt x="345948" y="131952"/>
                </a:lnTo>
                <a:lnTo>
                  <a:pt x="277495" y="131952"/>
                </a:lnTo>
                <a:lnTo>
                  <a:pt x="275336" y="120395"/>
                </a:lnTo>
                <a:lnTo>
                  <a:pt x="273109" y="112140"/>
                </a:lnTo>
                <a:close/>
              </a:path>
              <a:path w="346075" h="257810">
                <a:moveTo>
                  <a:pt x="43688" y="131952"/>
                </a:moveTo>
                <a:lnTo>
                  <a:pt x="28067" y="131952"/>
                </a:lnTo>
                <a:lnTo>
                  <a:pt x="25019" y="133984"/>
                </a:lnTo>
                <a:lnTo>
                  <a:pt x="21844" y="135000"/>
                </a:lnTo>
                <a:lnTo>
                  <a:pt x="89685" y="135000"/>
                </a:lnTo>
                <a:lnTo>
                  <a:pt x="90424" y="133984"/>
                </a:lnTo>
                <a:lnTo>
                  <a:pt x="51943" y="133984"/>
                </a:lnTo>
                <a:lnTo>
                  <a:pt x="43688" y="131952"/>
                </a:lnTo>
                <a:close/>
              </a:path>
              <a:path w="346075" h="257810">
                <a:moveTo>
                  <a:pt x="133096" y="0"/>
                </a:moveTo>
                <a:lnTo>
                  <a:pt x="106045" y="35306"/>
                </a:lnTo>
                <a:lnTo>
                  <a:pt x="91440" y="73787"/>
                </a:lnTo>
                <a:lnTo>
                  <a:pt x="85217" y="109093"/>
                </a:lnTo>
                <a:lnTo>
                  <a:pt x="83184" y="115315"/>
                </a:lnTo>
                <a:lnTo>
                  <a:pt x="80009" y="122555"/>
                </a:lnTo>
                <a:lnTo>
                  <a:pt x="75819" y="127762"/>
                </a:lnTo>
                <a:lnTo>
                  <a:pt x="73787" y="130809"/>
                </a:lnTo>
                <a:lnTo>
                  <a:pt x="70739" y="131952"/>
                </a:lnTo>
                <a:lnTo>
                  <a:pt x="64389" y="133984"/>
                </a:lnTo>
                <a:lnTo>
                  <a:pt x="90424" y="133984"/>
                </a:lnTo>
                <a:lnTo>
                  <a:pt x="102870" y="88264"/>
                </a:lnTo>
                <a:lnTo>
                  <a:pt x="106045" y="74802"/>
                </a:lnTo>
                <a:lnTo>
                  <a:pt x="124714" y="32131"/>
                </a:lnTo>
                <a:lnTo>
                  <a:pt x="131952" y="23875"/>
                </a:lnTo>
                <a:lnTo>
                  <a:pt x="147192" y="23875"/>
                </a:lnTo>
                <a:lnTo>
                  <a:pt x="142367" y="6222"/>
                </a:lnTo>
                <a:lnTo>
                  <a:pt x="140334" y="2031"/>
                </a:lnTo>
                <a:lnTo>
                  <a:pt x="137159" y="1015"/>
                </a:lnTo>
                <a:lnTo>
                  <a:pt x="133096" y="0"/>
                </a:lnTo>
                <a:close/>
              </a:path>
              <a:path w="346075" h="257810">
                <a:moveTo>
                  <a:pt x="345948" y="124507"/>
                </a:moveTo>
                <a:lnTo>
                  <a:pt x="344043" y="127762"/>
                </a:lnTo>
                <a:lnTo>
                  <a:pt x="277495" y="131952"/>
                </a:lnTo>
                <a:lnTo>
                  <a:pt x="345948" y="131952"/>
                </a:lnTo>
                <a:lnTo>
                  <a:pt x="345948" y="124507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01065" y="4558766"/>
            <a:ext cx="504393" cy="398780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761"/>
            <a:ext cx="1280160" cy="1398270"/>
          </a:xfrm>
          <a:prstGeom prst="rect">
            <a:avLst/>
          </a:prstGeom>
        </p:spPr>
      </p:pic>
      <p:sp>
        <p:nvSpPr>
          <p:cNvPr id="11" name="object 11"/>
          <p:cNvSpPr/>
          <p:nvPr/>
        </p:nvSpPr>
        <p:spPr>
          <a:xfrm>
            <a:off x="0" y="4075900"/>
            <a:ext cx="304800" cy="400050"/>
          </a:xfrm>
          <a:custGeom>
            <a:avLst/>
            <a:gdLst/>
            <a:ahLst/>
            <a:cxnLst/>
            <a:rect l="l" t="t" r="r" b="b"/>
            <a:pathLst>
              <a:path w="304800" h="400050">
                <a:moveTo>
                  <a:pt x="97726" y="245109"/>
                </a:moveTo>
                <a:lnTo>
                  <a:pt x="73804" y="245109"/>
                </a:lnTo>
                <a:lnTo>
                  <a:pt x="84444" y="255269"/>
                </a:lnTo>
                <a:lnTo>
                  <a:pt x="96386" y="261619"/>
                </a:lnTo>
                <a:lnTo>
                  <a:pt x="109668" y="265429"/>
                </a:lnTo>
                <a:lnTo>
                  <a:pt x="122949" y="267969"/>
                </a:lnTo>
                <a:lnTo>
                  <a:pt x="125591" y="267969"/>
                </a:lnTo>
                <a:lnTo>
                  <a:pt x="124348" y="284479"/>
                </a:lnTo>
                <a:lnTo>
                  <a:pt x="124352" y="304799"/>
                </a:lnTo>
                <a:lnTo>
                  <a:pt x="125591" y="336549"/>
                </a:lnTo>
                <a:lnTo>
                  <a:pt x="118968" y="339089"/>
                </a:lnTo>
                <a:lnTo>
                  <a:pt x="103009" y="365759"/>
                </a:lnTo>
                <a:lnTo>
                  <a:pt x="104348" y="372109"/>
                </a:lnTo>
                <a:lnTo>
                  <a:pt x="106989" y="382269"/>
                </a:lnTo>
                <a:lnTo>
                  <a:pt x="112309" y="391159"/>
                </a:lnTo>
                <a:lnTo>
                  <a:pt x="116291" y="393699"/>
                </a:lnTo>
                <a:lnTo>
                  <a:pt x="121610" y="396239"/>
                </a:lnTo>
                <a:lnTo>
                  <a:pt x="125591" y="398779"/>
                </a:lnTo>
                <a:lnTo>
                  <a:pt x="130911" y="400049"/>
                </a:lnTo>
                <a:lnTo>
                  <a:pt x="141516" y="400049"/>
                </a:lnTo>
                <a:lnTo>
                  <a:pt x="166738" y="373379"/>
                </a:lnTo>
                <a:lnTo>
                  <a:pt x="129578" y="373379"/>
                </a:lnTo>
                <a:lnTo>
                  <a:pt x="121610" y="365759"/>
                </a:lnTo>
                <a:lnTo>
                  <a:pt x="120271" y="363219"/>
                </a:lnTo>
                <a:lnTo>
                  <a:pt x="118968" y="359409"/>
                </a:lnTo>
                <a:lnTo>
                  <a:pt x="121610" y="358139"/>
                </a:lnTo>
                <a:lnTo>
                  <a:pt x="125591" y="356869"/>
                </a:lnTo>
                <a:lnTo>
                  <a:pt x="162771" y="356869"/>
                </a:lnTo>
                <a:lnTo>
                  <a:pt x="160121" y="354329"/>
                </a:lnTo>
                <a:lnTo>
                  <a:pt x="157441" y="350519"/>
                </a:lnTo>
                <a:lnTo>
                  <a:pt x="152158" y="347979"/>
                </a:lnTo>
                <a:lnTo>
                  <a:pt x="151889" y="346709"/>
                </a:lnTo>
                <a:lnTo>
                  <a:pt x="148170" y="346709"/>
                </a:lnTo>
                <a:lnTo>
                  <a:pt x="145491" y="345439"/>
                </a:lnTo>
                <a:lnTo>
                  <a:pt x="146837" y="344169"/>
                </a:lnTo>
                <a:lnTo>
                  <a:pt x="151350" y="344169"/>
                </a:lnTo>
                <a:lnTo>
                  <a:pt x="150812" y="341629"/>
                </a:lnTo>
                <a:lnTo>
                  <a:pt x="149479" y="337819"/>
                </a:lnTo>
                <a:lnTo>
                  <a:pt x="140169" y="337819"/>
                </a:lnTo>
                <a:lnTo>
                  <a:pt x="138926" y="307339"/>
                </a:lnTo>
                <a:lnTo>
                  <a:pt x="138874" y="288289"/>
                </a:lnTo>
                <a:lnTo>
                  <a:pt x="137528" y="269239"/>
                </a:lnTo>
                <a:lnTo>
                  <a:pt x="150812" y="267969"/>
                </a:lnTo>
                <a:lnTo>
                  <a:pt x="164096" y="264159"/>
                </a:lnTo>
                <a:lnTo>
                  <a:pt x="176034" y="257809"/>
                </a:lnTo>
                <a:lnTo>
                  <a:pt x="178685" y="255269"/>
                </a:lnTo>
                <a:lnTo>
                  <a:pt x="134886" y="255269"/>
                </a:lnTo>
                <a:lnTo>
                  <a:pt x="133997" y="253999"/>
                </a:lnTo>
                <a:lnTo>
                  <a:pt x="118968" y="253999"/>
                </a:lnTo>
                <a:lnTo>
                  <a:pt x="117629" y="251459"/>
                </a:lnTo>
                <a:lnTo>
                  <a:pt x="120271" y="250189"/>
                </a:lnTo>
                <a:lnTo>
                  <a:pt x="131501" y="250189"/>
                </a:lnTo>
                <a:lnTo>
                  <a:pt x="132681" y="247649"/>
                </a:lnTo>
                <a:lnTo>
                  <a:pt x="104348" y="247649"/>
                </a:lnTo>
                <a:lnTo>
                  <a:pt x="97726" y="245109"/>
                </a:lnTo>
                <a:close/>
              </a:path>
              <a:path w="304800" h="400050">
                <a:moveTo>
                  <a:pt x="162771" y="356869"/>
                </a:moveTo>
                <a:lnTo>
                  <a:pt x="134886" y="356869"/>
                </a:lnTo>
                <a:lnTo>
                  <a:pt x="144195" y="359409"/>
                </a:lnTo>
                <a:lnTo>
                  <a:pt x="142849" y="361949"/>
                </a:lnTo>
                <a:lnTo>
                  <a:pt x="141516" y="372109"/>
                </a:lnTo>
                <a:lnTo>
                  <a:pt x="140169" y="373379"/>
                </a:lnTo>
                <a:lnTo>
                  <a:pt x="166738" y="373379"/>
                </a:lnTo>
                <a:lnTo>
                  <a:pt x="165404" y="363219"/>
                </a:lnTo>
                <a:lnTo>
                  <a:pt x="164096" y="358139"/>
                </a:lnTo>
                <a:lnTo>
                  <a:pt x="162771" y="356869"/>
                </a:lnTo>
                <a:close/>
              </a:path>
              <a:path w="304800" h="400050">
                <a:moveTo>
                  <a:pt x="207568" y="245109"/>
                </a:moveTo>
                <a:lnTo>
                  <a:pt x="189318" y="245109"/>
                </a:lnTo>
                <a:lnTo>
                  <a:pt x="193306" y="250189"/>
                </a:lnTo>
                <a:lnTo>
                  <a:pt x="199923" y="256539"/>
                </a:lnTo>
                <a:lnTo>
                  <a:pt x="213207" y="264159"/>
                </a:lnTo>
                <a:lnTo>
                  <a:pt x="219824" y="275589"/>
                </a:lnTo>
                <a:lnTo>
                  <a:pt x="227787" y="289559"/>
                </a:lnTo>
                <a:lnTo>
                  <a:pt x="238429" y="304799"/>
                </a:lnTo>
                <a:lnTo>
                  <a:pt x="242404" y="309879"/>
                </a:lnTo>
                <a:lnTo>
                  <a:pt x="238429" y="317499"/>
                </a:lnTo>
                <a:lnTo>
                  <a:pt x="235788" y="323849"/>
                </a:lnTo>
                <a:lnTo>
                  <a:pt x="234442" y="328929"/>
                </a:lnTo>
                <a:lnTo>
                  <a:pt x="234442" y="335279"/>
                </a:lnTo>
                <a:lnTo>
                  <a:pt x="235788" y="341629"/>
                </a:lnTo>
                <a:lnTo>
                  <a:pt x="237096" y="347979"/>
                </a:lnTo>
                <a:lnTo>
                  <a:pt x="239763" y="353059"/>
                </a:lnTo>
                <a:lnTo>
                  <a:pt x="243751" y="358139"/>
                </a:lnTo>
                <a:lnTo>
                  <a:pt x="249034" y="361949"/>
                </a:lnTo>
                <a:lnTo>
                  <a:pt x="253009" y="365759"/>
                </a:lnTo>
                <a:lnTo>
                  <a:pt x="263652" y="368299"/>
                </a:lnTo>
                <a:lnTo>
                  <a:pt x="274256" y="368299"/>
                </a:lnTo>
                <a:lnTo>
                  <a:pt x="279577" y="365759"/>
                </a:lnTo>
                <a:lnTo>
                  <a:pt x="286194" y="363219"/>
                </a:lnTo>
                <a:lnTo>
                  <a:pt x="294195" y="355599"/>
                </a:lnTo>
                <a:lnTo>
                  <a:pt x="300824" y="345439"/>
                </a:lnTo>
                <a:lnTo>
                  <a:pt x="303466" y="339089"/>
                </a:lnTo>
                <a:lnTo>
                  <a:pt x="303799" y="337819"/>
                </a:lnTo>
                <a:lnTo>
                  <a:pt x="271614" y="337819"/>
                </a:lnTo>
                <a:lnTo>
                  <a:pt x="266293" y="336549"/>
                </a:lnTo>
                <a:lnTo>
                  <a:pt x="263652" y="334009"/>
                </a:lnTo>
                <a:lnTo>
                  <a:pt x="262318" y="331469"/>
                </a:lnTo>
                <a:lnTo>
                  <a:pt x="262318" y="326389"/>
                </a:lnTo>
                <a:lnTo>
                  <a:pt x="263652" y="320039"/>
                </a:lnTo>
                <a:lnTo>
                  <a:pt x="263652" y="314959"/>
                </a:lnTo>
                <a:lnTo>
                  <a:pt x="272948" y="313689"/>
                </a:lnTo>
                <a:lnTo>
                  <a:pt x="300148" y="313689"/>
                </a:lnTo>
                <a:lnTo>
                  <a:pt x="299478" y="312419"/>
                </a:lnTo>
                <a:lnTo>
                  <a:pt x="295503" y="307339"/>
                </a:lnTo>
                <a:lnTo>
                  <a:pt x="284899" y="302259"/>
                </a:lnTo>
                <a:lnTo>
                  <a:pt x="254355" y="302259"/>
                </a:lnTo>
                <a:lnTo>
                  <a:pt x="251714" y="297179"/>
                </a:lnTo>
                <a:lnTo>
                  <a:pt x="247726" y="292099"/>
                </a:lnTo>
                <a:lnTo>
                  <a:pt x="238429" y="276859"/>
                </a:lnTo>
                <a:lnTo>
                  <a:pt x="229133" y="264159"/>
                </a:lnTo>
                <a:lnTo>
                  <a:pt x="226491" y="259079"/>
                </a:lnTo>
                <a:lnTo>
                  <a:pt x="223812" y="253999"/>
                </a:lnTo>
                <a:lnTo>
                  <a:pt x="219824" y="250189"/>
                </a:lnTo>
                <a:lnTo>
                  <a:pt x="214541" y="248919"/>
                </a:lnTo>
                <a:lnTo>
                  <a:pt x="207568" y="245109"/>
                </a:lnTo>
                <a:close/>
              </a:path>
              <a:path w="304800" h="400050">
                <a:moveTo>
                  <a:pt x="138874" y="0"/>
                </a:moveTo>
                <a:lnTo>
                  <a:pt x="132219" y="1269"/>
                </a:lnTo>
                <a:lnTo>
                  <a:pt x="126930" y="3809"/>
                </a:lnTo>
                <a:lnTo>
                  <a:pt x="120271" y="5079"/>
                </a:lnTo>
                <a:lnTo>
                  <a:pt x="109668" y="12699"/>
                </a:lnTo>
                <a:lnTo>
                  <a:pt x="101706" y="22859"/>
                </a:lnTo>
                <a:lnTo>
                  <a:pt x="99028" y="29209"/>
                </a:lnTo>
                <a:lnTo>
                  <a:pt x="97726" y="34289"/>
                </a:lnTo>
                <a:lnTo>
                  <a:pt x="97726" y="40639"/>
                </a:lnTo>
                <a:lnTo>
                  <a:pt x="124252" y="69849"/>
                </a:lnTo>
                <a:lnTo>
                  <a:pt x="122949" y="73659"/>
                </a:lnTo>
                <a:lnTo>
                  <a:pt x="121610" y="78739"/>
                </a:lnTo>
                <a:lnTo>
                  <a:pt x="121610" y="132079"/>
                </a:lnTo>
                <a:lnTo>
                  <a:pt x="122949" y="137159"/>
                </a:lnTo>
                <a:lnTo>
                  <a:pt x="112309" y="142239"/>
                </a:lnTo>
                <a:lnTo>
                  <a:pt x="103009" y="148589"/>
                </a:lnTo>
                <a:lnTo>
                  <a:pt x="100368" y="151129"/>
                </a:lnTo>
                <a:lnTo>
                  <a:pt x="100368" y="153669"/>
                </a:lnTo>
                <a:lnTo>
                  <a:pt x="92406" y="158749"/>
                </a:lnTo>
                <a:lnTo>
                  <a:pt x="64540" y="190499"/>
                </a:lnTo>
                <a:lnTo>
                  <a:pt x="60559" y="205739"/>
                </a:lnTo>
                <a:lnTo>
                  <a:pt x="60559" y="213359"/>
                </a:lnTo>
                <a:lnTo>
                  <a:pt x="61862" y="220979"/>
                </a:lnTo>
                <a:lnTo>
                  <a:pt x="64540" y="229869"/>
                </a:lnTo>
                <a:lnTo>
                  <a:pt x="67181" y="237489"/>
                </a:lnTo>
                <a:lnTo>
                  <a:pt x="69824" y="241299"/>
                </a:lnTo>
                <a:lnTo>
                  <a:pt x="52561" y="256539"/>
                </a:lnTo>
                <a:lnTo>
                  <a:pt x="33996" y="269239"/>
                </a:lnTo>
                <a:lnTo>
                  <a:pt x="16734" y="284479"/>
                </a:lnTo>
                <a:lnTo>
                  <a:pt x="8773" y="292099"/>
                </a:lnTo>
                <a:lnTo>
                  <a:pt x="811" y="300989"/>
                </a:lnTo>
                <a:lnTo>
                  <a:pt x="0" y="300989"/>
                </a:lnTo>
                <a:lnTo>
                  <a:pt x="0" y="323849"/>
                </a:lnTo>
                <a:lnTo>
                  <a:pt x="6131" y="323849"/>
                </a:lnTo>
                <a:lnTo>
                  <a:pt x="8773" y="325119"/>
                </a:lnTo>
                <a:lnTo>
                  <a:pt x="12753" y="325119"/>
                </a:lnTo>
                <a:lnTo>
                  <a:pt x="12753" y="328929"/>
                </a:lnTo>
                <a:lnTo>
                  <a:pt x="10111" y="331469"/>
                </a:lnTo>
                <a:lnTo>
                  <a:pt x="7434" y="332739"/>
                </a:lnTo>
                <a:lnTo>
                  <a:pt x="0" y="334009"/>
                </a:lnTo>
                <a:lnTo>
                  <a:pt x="0" y="359409"/>
                </a:lnTo>
                <a:lnTo>
                  <a:pt x="7434" y="358139"/>
                </a:lnTo>
                <a:lnTo>
                  <a:pt x="16734" y="356869"/>
                </a:lnTo>
                <a:lnTo>
                  <a:pt x="24696" y="354329"/>
                </a:lnTo>
                <a:lnTo>
                  <a:pt x="30016" y="349249"/>
                </a:lnTo>
                <a:lnTo>
                  <a:pt x="33996" y="346709"/>
                </a:lnTo>
                <a:lnTo>
                  <a:pt x="35335" y="342899"/>
                </a:lnTo>
                <a:lnTo>
                  <a:pt x="36638" y="337819"/>
                </a:lnTo>
                <a:lnTo>
                  <a:pt x="36638" y="332739"/>
                </a:lnTo>
                <a:lnTo>
                  <a:pt x="33996" y="325119"/>
                </a:lnTo>
                <a:lnTo>
                  <a:pt x="30016" y="317499"/>
                </a:lnTo>
                <a:lnTo>
                  <a:pt x="24696" y="309879"/>
                </a:lnTo>
                <a:lnTo>
                  <a:pt x="16734" y="304799"/>
                </a:lnTo>
                <a:lnTo>
                  <a:pt x="15396" y="304799"/>
                </a:lnTo>
                <a:lnTo>
                  <a:pt x="28676" y="292099"/>
                </a:lnTo>
                <a:lnTo>
                  <a:pt x="60559" y="265429"/>
                </a:lnTo>
                <a:lnTo>
                  <a:pt x="73804" y="245109"/>
                </a:lnTo>
                <a:lnTo>
                  <a:pt x="97726" y="245109"/>
                </a:lnTo>
                <a:lnTo>
                  <a:pt x="101706" y="243839"/>
                </a:lnTo>
                <a:lnTo>
                  <a:pt x="104348" y="240029"/>
                </a:lnTo>
                <a:lnTo>
                  <a:pt x="105686" y="237489"/>
                </a:lnTo>
                <a:lnTo>
                  <a:pt x="105686" y="236219"/>
                </a:lnTo>
                <a:lnTo>
                  <a:pt x="85783" y="236219"/>
                </a:lnTo>
                <a:lnTo>
                  <a:pt x="87086" y="234949"/>
                </a:lnTo>
                <a:lnTo>
                  <a:pt x="105686" y="234949"/>
                </a:lnTo>
                <a:lnTo>
                  <a:pt x="105686" y="231139"/>
                </a:lnTo>
                <a:lnTo>
                  <a:pt x="103009" y="231139"/>
                </a:lnTo>
                <a:lnTo>
                  <a:pt x="109668" y="222249"/>
                </a:lnTo>
                <a:lnTo>
                  <a:pt x="110760" y="220979"/>
                </a:lnTo>
                <a:lnTo>
                  <a:pt x="76483" y="220979"/>
                </a:lnTo>
                <a:lnTo>
                  <a:pt x="75143" y="217169"/>
                </a:lnTo>
                <a:lnTo>
                  <a:pt x="76483" y="215899"/>
                </a:lnTo>
                <a:lnTo>
                  <a:pt x="85783" y="203199"/>
                </a:lnTo>
                <a:lnTo>
                  <a:pt x="93205" y="194309"/>
                </a:lnTo>
                <a:lnTo>
                  <a:pt x="79124" y="194309"/>
                </a:lnTo>
                <a:lnTo>
                  <a:pt x="81766" y="187959"/>
                </a:lnTo>
                <a:lnTo>
                  <a:pt x="114988" y="161289"/>
                </a:lnTo>
                <a:lnTo>
                  <a:pt x="144195" y="152399"/>
                </a:lnTo>
                <a:lnTo>
                  <a:pt x="182010" y="152399"/>
                </a:lnTo>
                <a:lnTo>
                  <a:pt x="177380" y="148589"/>
                </a:lnTo>
                <a:lnTo>
                  <a:pt x="158775" y="138429"/>
                </a:lnTo>
                <a:lnTo>
                  <a:pt x="146837" y="135889"/>
                </a:lnTo>
                <a:lnTo>
                  <a:pt x="136194" y="135889"/>
                </a:lnTo>
                <a:lnTo>
                  <a:pt x="136194" y="126999"/>
                </a:lnTo>
                <a:lnTo>
                  <a:pt x="134886" y="96519"/>
                </a:lnTo>
                <a:lnTo>
                  <a:pt x="136194" y="86359"/>
                </a:lnTo>
                <a:lnTo>
                  <a:pt x="133553" y="71119"/>
                </a:lnTo>
                <a:lnTo>
                  <a:pt x="169748" y="41909"/>
                </a:lnTo>
                <a:lnTo>
                  <a:pt x="136194" y="41909"/>
                </a:lnTo>
                <a:lnTo>
                  <a:pt x="132219" y="40639"/>
                </a:lnTo>
                <a:lnTo>
                  <a:pt x="122949" y="36829"/>
                </a:lnTo>
                <a:lnTo>
                  <a:pt x="125591" y="33019"/>
                </a:lnTo>
                <a:lnTo>
                  <a:pt x="125591" y="27939"/>
                </a:lnTo>
                <a:lnTo>
                  <a:pt x="124252" y="25399"/>
                </a:lnTo>
                <a:lnTo>
                  <a:pt x="122949" y="24129"/>
                </a:lnTo>
                <a:lnTo>
                  <a:pt x="126930" y="20319"/>
                </a:lnTo>
                <a:lnTo>
                  <a:pt x="137528" y="15239"/>
                </a:lnTo>
                <a:lnTo>
                  <a:pt x="164664" y="15239"/>
                </a:lnTo>
                <a:lnTo>
                  <a:pt x="164096" y="13969"/>
                </a:lnTo>
                <a:lnTo>
                  <a:pt x="162763" y="8889"/>
                </a:lnTo>
                <a:lnTo>
                  <a:pt x="161417" y="6349"/>
                </a:lnTo>
                <a:lnTo>
                  <a:pt x="158775" y="5079"/>
                </a:lnTo>
                <a:lnTo>
                  <a:pt x="153454" y="5079"/>
                </a:lnTo>
                <a:lnTo>
                  <a:pt x="148170" y="3809"/>
                </a:lnTo>
                <a:lnTo>
                  <a:pt x="145491" y="1269"/>
                </a:lnTo>
                <a:lnTo>
                  <a:pt x="138874" y="0"/>
                </a:lnTo>
                <a:close/>
              </a:path>
              <a:path w="304800" h="400050">
                <a:moveTo>
                  <a:pt x="151350" y="344169"/>
                </a:moveTo>
                <a:lnTo>
                  <a:pt x="146837" y="344169"/>
                </a:lnTo>
                <a:lnTo>
                  <a:pt x="148170" y="346709"/>
                </a:lnTo>
                <a:lnTo>
                  <a:pt x="151889" y="346709"/>
                </a:lnTo>
                <a:lnTo>
                  <a:pt x="151350" y="344169"/>
                </a:lnTo>
                <a:close/>
              </a:path>
              <a:path w="304800" h="400050">
                <a:moveTo>
                  <a:pt x="286194" y="328929"/>
                </a:moveTo>
                <a:lnTo>
                  <a:pt x="280911" y="331469"/>
                </a:lnTo>
                <a:lnTo>
                  <a:pt x="276936" y="335279"/>
                </a:lnTo>
                <a:lnTo>
                  <a:pt x="271614" y="337819"/>
                </a:lnTo>
                <a:lnTo>
                  <a:pt x="303799" y="337819"/>
                </a:lnTo>
                <a:lnTo>
                  <a:pt x="304800" y="334009"/>
                </a:lnTo>
                <a:lnTo>
                  <a:pt x="304800" y="330199"/>
                </a:lnTo>
                <a:lnTo>
                  <a:pt x="290182" y="330199"/>
                </a:lnTo>
                <a:lnTo>
                  <a:pt x="286194" y="328929"/>
                </a:lnTo>
                <a:close/>
              </a:path>
              <a:path w="304800" h="400050">
                <a:moveTo>
                  <a:pt x="300148" y="313689"/>
                </a:moveTo>
                <a:lnTo>
                  <a:pt x="272948" y="313689"/>
                </a:lnTo>
                <a:lnTo>
                  <a:pt x="280911" y="316229"/>
                </a:lnTo>
                <a:lnTo>
                  <a:pt x="288874" y="321309"/>
                </a:lnTo>
                <a:lnTo>
                  <a:pt x="291515" y="328929"/>
                </a:lnTo>
                <a:lnTo>
                  <a:pt x="291515" y="330199"/>
                </a:lnTo>
                <a:lnTo>
                  <a:pt x="304800" y="330199"/>
                </a:lnTo>
                <a:lnTo>
                  <a:pt x="304800" y="322579"/>
                </a:lnTo>
                <a:lnTo>
                  <a:pt x="302158" y="317499"/>
                </a:lnTo>
                <a:lnTo>
                  <a:pt x="300148" y="313689"/>
                </a:lnTo>
                <a:close/>
              </a:path>
              <a:path w="304800" h="400050">
                <a:moveTo>
                  <a:pt x="267639" y="299719"/>
                </a:moveTo>
                <a:lnTo>
                  <a:pt x="260972" y="299719"/>
                </a:lnTo>
                <a:lnTo>
                  <a:pt x="254355" y="302259"/>
                </a:lnTo>
                <a:lnTo>
                  <a:pt x="284899" y="302259"/>
                </a:lnTo>
                <a:lnTo>
                  <a:pt x="279577" y="300989"/>
                </a:lnTo>
                <a:lnTo>
                  <a:pt x="267639" y="299719"/>
                </a:lnTo>
                <a:close/>
              </a:path>
              <a:path w="304800" h="400050">
                <a:moveTo>
                  <a:pt x="152158" y="229869"/>
                </a:moveTo>
                <a:lnTo>
                  <a:pt x="150812" y="229869"/>
                </a:lnTo>
                <a:lnTo>
                  <a:pt x="144195" y="233679"/>
                </a:lnTo>
                <a:lnTo>
                  <a:pt x="140169" y="240029"/>
                </a:lnTo>
                <a:lnTo>
                  <a:pt x="137528" y="246379"/>
                </a:lnTo>
                <a:lnTo>
                  <a:pt x="137528" y="255269"/>
                </a:lnTo>
                <a:lnTo>
                  <a:pt x="178685" y="255269"/>
                </a:lnTo>
                <a:lnTo>
                  <a:pt x="180011" y="253999"/>
                </a:lnTo>
                <a:lnTo>
                  <a:pt x="149479" y="253999"/>
                </a:lnTo>
                <a:lnTo>
                  <a:pt x="149479" y="242569"/>
                </a:lnTo>
                <a:lnTo>
                  <a:pt x="150812" y="237489"/>
                </a:lnTo>
                <a:lnTo>
                  <a:pt x="153454" y="233679"/>
                </a:lnTo>
                <a:lnTo>
                  <a:pt x="154800" y="232409"/>
                </a:lnTo>
                <a:lnTo>
                  <a:pt x="153454" y="231139"/>
                </a:lnTo>
                <a:lnTo>
                  <a:pt x="152158" y="229869"/>
                </a:lnTo>
                <a:close/>
              </a:path>
              <a:path w="304800" h="400050">
                <a:moveTo>
                  <a:pt x="131501" y="250189"/>
                </a:moveTo>
                <a:lnTo>
                  <a:pt x="120271" y="250189"/>
                </a:lnTo>
                <a:lnTo>
                  <a:pt x="118968" y="253999"/>
                </a:lnTo>
                <a:lnTo>
                  <a:pt x="133997" y="253999"/>
                </a:lnTo>
                <a:lnTo>
                  <a:pt x="132219" y="251459"/>
                </a:lnTo>
                <a:lnTo>
                  <a:pt x="130911" y="251459"/>
                </a:lnTo>
                <a:lnTo>
                  <a:pt x="131501" y="250189"/>
                </a:lnTo>
                <a:close/>
              </a:path>
              <a:path w="304800" h="400050">
                <a:moveTo>
                  <a:pt x="166738" y="228599"/>
                </a:moveTo>
                <a:lnTo>
                  <a:pt x="165404" y="228599"/>
                </a:lnTo>
                <a:lnTo>
                  <a:pt x="164096" y="229869"/>
                </a:lnTo>
                <a:lnTo>
                  <a:pt x="160121" y="234949"/>
                </a:lnTo>
                <a:lnTo>
                  <a:pt x="158775" y="241299"/>
                </a:lnTo>
                <a:lnTo>
                  <a:pt x="157441" y="250189"/>
                </a:lnTo>
                <a:lnTo>
                  <a:pt x="149479" y="253999"/>
                </a:lnTo>
                <a:lnTo>
                  <a:pt x="180011" y="253999"/>
                </a:lnTo>
                <a:lnTo>
                  <a:pt x="186639" y="247649"/>
                </a:lnTo>
                <a:lnTo>
                  <a:pt x="189318" y="245109"/>
                </a:lnTo>
                <a:lnTo>
                  <a:pt x="207568" y="245109"/>
                </a:lnTo>
                <a:lnTo>
                  <a:pt x="205244" y="243839"/>
                </a:lnTo>
                <a:lnTo>
                  <a:pt x="169379" y="243839"/>
                </a:lnTo>
                <a:lnTo>
                  <a:pt x="169379" y="231139"/>
                </a:lnTo>
                <a:lnTo>
                  <a:pt x="166738" y="228599"/>
                </a:lnTo>
                <a:close/>
              </a:path>
              <a:path w="304800" h="400050">
                <a:moveTo>
                  <a:pt x="133553" y="207009"/>
                </a:moveTo>
                <a:lnTo>
                  <a:pt x="130911" y="207009"/>
                </a:lnTo>
                <a:lnTo>
                  <a:pt x="116291" y="227329"/>
                </a:lnTo>
                <a:lnTo>
                  <a:pt x="109668" y="237489"/>
                </a:lnTo>
                <a:lnTo>
                  <a:pt x="104348" y="247649"/>
                </a:lnTo>
                <a:lnTo>
                  <a:pt x="132681" y="247649"/>
                </a:lnTo>
                <a:lnTo>
                  <a:pt x="134450" y="243839"/>
                </a:lnTo>
                <a:lnTo>
                  <a:pt x="124252" y="243839"/>
                </a:lnTo>
                <a:lnTo>
                  <a:pt x="122949" y="241299"/>
                </a:lnTo>
                <a:lnTo>
                  <a:pt x="121610" y="240029"/>
                </a:lnTo>
                <a:lnTo>
                  <a:pt x="118968" y="240029"/>
                </a:lnTo>
                <a:lnTo>
                  <a:pt x="125591" y="226059"/>
                </a:lnTo>
                <a:lnTo>
                  <a:pt x="133553" y="209549"/>
                </a:lnTo>
                <a:lnTo>
                  <a:pt x="134886" y="208279"/>
                </a:lnTo>
                <a:lnTo>
                  <a:pt x="133553" y="207009"/>
                </a:lnTo>
                <a:close/>
              </a:path>
              <a:path w="304800" h="400050">
                <a:moveTo>
                  <a:pt x="145491" y="213359"/>
                </a:moveTo>
                <a:lnTo>
                  <a:pt x="144195" y="213359"/>
                </a:lnTo>
                <a:lnTo>
                  <a:pt x="142849" y="214629"/>
                </a:lnTo>
                <a:lnTo>
                  <a:pt x="124252" y="243839"/>
                </a:lnTo>
                <a:lnTo>
                  <a:pt x="134450" y="243839"/>
                </a:lnTo>
                <a:lnTo>
                  <a:pt x="146837" y="217169"/>
                </a:lnTo>
                <a:lnTo>
                  <a:pt x="146837" y="214629"/>
                </a:lnTo>
                <a:lnTo>
                  <a:pt x="145491" y="213359"/>
                </a:lnTo>
                <a:close/>
              </a:path>
              <a:path w="304800" h="400050">
                <a:moveTo>
                  <a:pt x="182010" y="152399"/>
                </a:moveTo>
                <a:lnTo>
                  <a:pt x="153454" y="152399"/>
                </a:lnTo>
                <a:lnTo>
                  <a:pt x="169379" y="160019"/>
                </a:lnTo>
                <a:lnTo>
                  <a:pt x="170713" y="165099"/>
                </a:lnTo>
                <a:lnTo>
                  <a:pt x="172059" y="166369"/>
                </a:lnTo>
                <a:lnTo>
                  <a:pt x="174701" y="166369"/>
                </a:lnTo>
                <a:lnTo>
                  <a:pt x="182664" y="176529"/>
                </a:lnTo>
                <a:lnTo>
                  <a:pt x="187985" y="186689"/>
                </a:lnTo>
                <a:lnTo>
                  <a:pt x="189318" y="199389"/>
                </a:lnTo>
                <a:lnTo>
                  <a:pt x="189318" y="210819"/>
                </a:lnTo>
                <a:lnTo>
                  <a:pt x="185343" y="220979"/>
                </a:lnTo>
                <a:lnTo>
                  <a:pt x="180022" y="232409"/>
                </a:lnTo>
                <a:lnTo>
                  <a:pt x="174701" y="238759"/>
                </a:lnTo>
                <a:lnTo>
                  <a:pt x="169379" y="243839"/>
                </a:lnTo>
                <a:lnTo>
                  <a:pt x="205244" y="243839"/>
                </a:lnTo>
                <a:lnTo>
                  <a:pt x="194602" y="236219"/>
                </a:lnTo>
                <a:lnTo>
                  <a:pt x="201256" y="226059"/>
                </a:lnTo>
                <a:lnTo>
                  <a:pt x="203898" y="212089"/>
                </a:lnTo>
                <a:lnTo>
                  <a:pt x="203898" y="199389"/>
                </a:lnTo>
                <a:lnTo>
                  <a:pt x="202603" y="186689"/>
                </a:lnTo>
                <a:lnTo>
                  <a:pt x="198589" y="175259"/>
                </a:lnTo>
                <a:lnTo>
                  <a:pt x="193306" y="166369"/>
                </a:lnTo>
                <a:lnTo>
                  <a:pt x="186639" y="156209"/>
                </a:lnTo>
                <a:lnTo>
                  <a:pt x="182010" y="152399"/>
                </a:lnTo>
                <a:close/>
              </a:path>
              <a:path w="304800" h="400050">
                <a:moveTo>
                  <a:pt x="105686" y="234949"/>
                </a:moveTo>
                <a:lnTo>
                  <a:pt x="87086" y="234949"/>
                </a:lnTo>
                <a:lnTo>
                  <a:pt x="87086" y="236219"/>
                </a:lnTo>
                <a:lnTo>
                  <a:pt x="105686" y="236219"/>
                </a:lnTo>
                <a:lnTo>
                  <a:pt x="105686" y="234949"/>
                </a:lnTo>
                <a:close/>
              </a:path>
              <a:path w="304800" h="400050">
                <a:moveTo>
                  <a:pt x="121610" y="185419"/>
                </a:moveTo>
                <a:lnTo>
                  <a:pt x="108329" y="191769"/>
                </a:lnTo>
                <a:lnTo>
                  <a:pt x="96386" y="200659"/>
                </a:lnTo>
                <a:lnTo>
                  <a:pt x="85783" y="209549"/>
                </a:lnTo>
                <a:lnTo>
                  <a:pt x="76483" y="220979"/>
                </a:lnTo>
                <a:lnTo>
                  <a:pt x="91066" y="220979"/>
                </a:lnTo>
                <a:lnTo>
                  <a:pt x="97726" y="212089"/>
                </a:lnTo>
                <a:lnTo>
                  <a:pt x="105686" y="204469"/>
                </a:lnTo>
                <a:lnTo>
                  <a:pt x="114988" y="198119"/>
                </a:lnTo>
                <a:lnTo>
                  <a:pt x="124252" y="190499"/>
                </a:lnTo>
                <a:lnTo>
                  <a:pt x="125591" y="189229"/>
                </a:lnTo>
                <a:lnTo>
                  <a:pt x="124252" y="187959"/>
                </a:lnTo>
                <a:lnTo>
                  <a:pt x="124252" y="186689"/>
                </a:lnTo>
                <a:lnTo>
                  <a:pt x="121610" y="185419"/>
                </a:lnTo>
                <a:close/>
              </a:path>
              <a:path w="304800" h="400050">
                <a:moveTo>
                  <a:pt x="95048" y="219709"/>
                </a:moveTo>
                <a:lnTo>
                  <a:pt x="93745" y="219709"/>
                </a:lnTo>
                <a:lnTo>
                  <a:pt x="91066" y="220979"/>
                </a:lnTo>
                <a:lnTo>
                  <a:pt x="96386" y="220979"/>
                </a:lnTo>
                <a:lnTo>
                  <a:pt x="95048" y="219709"/>
                </a:lnTo>
                <a:close/>
              </a:path>
              <a:path w="304800" h="400050">
                <a:moveTo>
                  <a:pt x="126930" y="196849"/>
                </a:moveTo>
                <a:lnTo>
                  <a:pt x="124252" y="196849"/>
                </a:lnTo>
                <a:lnTo>
                  <a:pt x="101706" y="217169"/>
                </a:lnTo>
                <a:lnTo>
                  <a:pt x="96386" y="220979"/>
                </a:lnTo>
                <a:lnTo>
                  <a:pt x="110760" y="220979"/>
                </a:lnTo>
                <a:lnTo>
                  <a:pt x="128231" y="200659"/>
                </a:lnTo>
                <a:lnTo>
                  <a:pt x="128231" y="198119"/>
                </a:lnTo>
                <a:lnTo>
                  <a:pt x="126930" y="196849"/>
                </a:lnTo>
                <a:close/>
              </a:path>
              <a:path w="304800" h="400050">
                <a:moveTo>
                  <a:pt x="118968" y="166369"/>
                </a:moveTo>
                <a:lnTo>
                  <a:pt x="117629" y="166369"/>
                </a:lnTo>
                <a:lnTo>
                  <a:pt x="96386" y="176529"/>
                </a:lnTo>
                <a:lnTo>
                  <a:pt x="87086" y="184149"/>
                </a:lnTo>
                <a:lnTo>
                  <a:pt x="79124" y="194309"/>
                </a:lnTo>
                <a:lnTo>
                  <a:pt x="93205" y="194309"/>
                </a:lnTo>
                <a:lnTo>
                  <a:pt x="96386" y="190499"/>
                </a:lnTo>
                <a:lnTo>
                  <a:pt x="108329" y="179069"/>
                </a:lnTo>
                <a:lnTo>
                  <a:pt x="120271" y="168909"/>
                </a:lnTo>
                <a:lnTo>
                  <a:pt x="120271" y="167639"/>
                </a:lnTo>
                <a:lnTo>
                  <a:pt x="118968" y="166369"/>
                </a:lnTo>
                <a:close/>
              </a:path>
              <a:path w="304800" h="400050">
                <a:moveTo>
                  <a:pt x="164664" y="15239"/>
                </a:moveTo>
                <a:lnTo>
                  <a:pt x="142849" y="15239"/>
                </a:lnTo>
                <a:lnTo>
                  <a:pt x="146837" y="17779"/>
                </a:lnTo>
                <a:lnTo>
                  <a:pt x="149479" y="20319"/>
                </a:lnTo>
                <a:lnTo>
                  <a:pt x="149479" y="27939"/>
                </a:lnTo>
                <a:lnTo>
                  <a:pt x="146837" y="34289"/>
                </a:lnTo>
                <a:lnTo>
                  <a:pt x="144195" y="38099"/>
                </a:lnTo>
                <a:lnTo>
                  <a:pt x="140169" y="40639"/>
                </a:lnTo>
                <a:lnTo>
                  <a:pt x="136194" y="41909"/>
                </a:lnTo>
                <a:lnTo>
                  <a:pt x="169748" y="41909"/>
                </a:lnTo>
                <a:lnTo>
                  <a:pt x="170713" y="39369"/>
                </a:lnTo>
                <a:lnTo>
                  <a:pt x="170713" y="30479"/>
                </a:lnTo>
                <a:lnTo>
                  <a:pt x="168071" y="22859"/>
                </a:lnTo>
                <a:lnTo>
                  <a:pt x="164664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20877" y="4998745"/>
            <a:ext cx="463550" cy="144780"/>
          </a:xfrm>
          <a:custGeom>
            <a:avLst/>
            <a:gdLst/>
            <a:ahLst/>
            <a:cxnLst/>
            <a:rect l="l" t="t" r="r" b="b"/>
            <a:pathLst>
              <a:path w="463550" h="144779">
                <a:moveTo>
                  <a:pt x="383095" y="54778"/>
                </a:moveTo>
                <a:lnTo>
                  <a:pt x="370611" y="56836"/>
                </a:lnTo>
                <a:lnTo>
                  <a:pt x="365391" y="57878"/>
                </a:lnTo>
                <a:lnTo>
                  <a:pt x="360197" y="61992"/>
                </a:lnTo>
                <a:lnTo>
                  <a:pt x="356019" y="64077"/>
                </a:lnTo>
                <a:lnTo>
                  <a:pt x="352907" y="68219"/>
                </a:lnTo>
                <a:lnTo>
                  <a:pt x="348729" y="75432"/>
                </a:lnTo>
                <a:lnTo>
                  <a:pt x="345605" y="84731"/>
                </a:lnTo>
                <a:lnTo>
                  <a:pt x="345605" y="99214"/>
                </a:lnTo>
                <a:lnTo>
                  <a:pt x="368515" y="124010"/>
                </a:lnTo>
                <a:lnTo>
                  <a:pt x="371627" y="124010"/>
                </a:lnTo>
                <a:lnTo>
                  <a:pt x="378929" y="121954"/>
                </a:lnTo>
                <a:lnTo>
                  <a:pt x="390397" y="116796"/>
                </a:lnTo>
                <a:lnTo>
                  <a:pt x="402882" y="112655"/>
                </a:lnTo>
                <a:lnTo>
                  <a:pt x="409117" y="108512"/>
                </a:lnTo>
                <a:lnTo>
                  <a:pt x="368515" y="108512"/>
                </a:lnTo>
                <a:lnTo>
                  <a:pt x="364337" y="106456"/>
                </a:lnTo>
                <a:lnTo>
                  <a:pt x="362267" y="103356"/>
                </a:lnTo>
                <a:lnTo>
                  <a:pt x="359143" y="94057"/>
                </a:lnTo>
                <a:lnTo>
                  <a:pt x="359143" y="87830"/>
                </a:lnTo>
                <a:lnTo>
                  <a:pt x="395579" y="66133"/>
                </a:lnTo>
                <a:lnTo>
                  <a:pt x="406006" y="66133"/>
                </a:lnTo>
                <a:lnTo>
                  <a:pt x="406006" y="63035"/>
                </a:lnTo>
                <a:lnTo>
                  <a:pt x="400773" y="59935"/>
                </a:lnTo>
                <a:lnTo>
                  <a:pt x="394538" y="57878"/>
                </a:lnTo>
                <a:lnTo>
                  <a:pt x="389343" y="55793"/>
                </a:lnTo>
                <a:lnTo>
                  <a:pt x="383095" y="54778"/>
                </a:lnTo>
                <a:close/>
              </a:path>
              <a:path w="463550" h="144779">
                <a:moveTo>
                  <a:pt x="407022" y="96114"/>
                </a:moveTo>
                <a:lnTo>
                  <a:pt x="402882" y="97157"/>
                </a:lnTo>
                <a:lnTo>
                  <a:pt x="395579" y="99214"/>
                </a:lnTo>
                <a:lnTo>
                  <a:pt x="381000" y="105413"/>
                </a:lnTo>
                <a:lnTo>
                  <a:pt x="376859" y="107469"/>
                </a:lnTo>
                <a:lnTo>
                  <a:pt x="372681" y="108512"/>
                </a:lnTo>
                <a:lnTo>
                  <a:pt x="409117" y="108512"/>
                </a:lnTo>
                <a:lnTo>
                  <a:pt x="413296" y="104371"/>
                </a:lnTo>
                <a:lnTo>
                  <a:pt x="414312" y="102313"/>
                </a:lnTo>
                <a:lnTo>
                  <a:pt x="412241" y="98172"/>
                </a:lnTo>
                <a:lnTo>
                  <a:pt x="410146" y="97157"/>
                </a:lnTo>
                <a:lnTo>
                  <a:pt x="407022" y="96114"/>
                </a:lnTo>
                <a:close/>
              </a:path>
              <a:path w="463550" h="144779">
                <a:moveTo>
                  <a:pt x="440334" y="12395"/>
                </a:moveTo>
                <a:lnTo>
                  <a:pt x="422656" y="12395"/>
                </a:lnTo>
                <a:lnTo>
                  <a:pt x="424726" y="13411"/>
                </a:lnTo>
                <a:lnTo>
                  <a:pt x="425780" y="14452"/>
                </a:lnTo>
                <a:lnTo>
                  <a:pt x="424726" y="16510"/>
                </a:lnTo>
                <a:lnTo>
                  <a:pt x="423684" y="18599"/>
                </a:lnTo>
                <a:lnTo>
                  <a:pt x="418490" y="24798"/>
                </a:lnTo>
                <a:lnTo>
                  <a:pt x="400773" y="48580"/>
                </a:lnTo>
                <a:lnTo>
                  <a:pt x="400773" y="50637"/>
                </a:lnTo>
                <a:lnTo>
                  <a:pt x="399757" y="52693"/>
                </a:lnTo>
                <a:lnTo>
                  <a:pt x="400773" y="55793"/>
                </a:lnTo>
                <a:lnTo>
                  <a:pt x="403898" y="57878"/>
                </a:lnTo>
                <a:lnTo>
                  <a:pt x="407022" y="58892"/>
                </a:lnTo>
                <a:lnTo>
                  <a:pt x="420560" y="58892"/>
                </a:lnTo>
                <a:lnTo>
                  <a:pt x="461175" y="49594"/>
                </a:lnTo>
                <a:lnTo>
                  <a:pt x="463245" y="46494"/>
                </a:lnTo>
                <a:lnTo>
                  <a:pt x="463245" y="45479"/>
                </a:lnTo>
                <a:lnTo>
                  <a:pt x="420560" y="45479"/>
                </a:lnTo>
                <a:lnTo>
                  <a:pt x="433044" y="28940"/>
                </a:lnTo>
                <a:lnTo>
                  <a:pt x="436168" y="23755"/>
                </a:lnTo>
                <a:lnTo>
                  <a:pt x="439318" y="19641"/>
                </a:lnTo>
                <a:lnTo>
                  <a:pt x="440334" y="13411"/>
                </a:lnTo>
                <a:lnTo>
                  <a:pt x="440334" y="12395"/>
                </a:lnTo>
                <a:close/>
              </a:path>
              <a:path w="463550" h="144779">
                <a:moveTo>
                  <a:pt x="458050" y="39253"/>
                </a:moveTo>
                <a:lnTo>
                  <a:pt x="447636" y="41338"/>
                </a:lnTo>
                <a:lnTo>
                  <a:pt x="436168" y="43395"/>
                </a:lnTo>
                <a:lnTo>
                  <a:pt x="420560" y="45479"/>
                </a:lnTo>
                <a:lnTo>
                  <a:pt x="463245" y="45479"/>
                </a:lnTo>
                <a:lnTo>
                  <a:pt x="463245" y="43395"/>
                </a:lnTo>
                <a:lnTo>
                  <a:pt x="462216" y="41338"/>
                </a:lnTo>
                <a:lnTo>
                  <a:pt x="458050" y="39253"/>
                </a:lnTo>
                <a:close/>
              </a:path>
              <a:path w="463550" h="144779">
                <a:moveTo>
                  <a:pt x="402882" y="6197"/>
                </a:moveTo>
                <a:lnTo>
                  <a:pt x="399757" y="6197"/>
                </a:lnTo>
                <a:lnTo>
                  <a:pt x="397662" y="8255"/>
                </a:lnTo>
                <a:lnTo>
                  <a:pt x="396633" y="9296"/>
                </a:lnTo>
                <a:lnTo>
                  <a:pt x="396633" y="12395"/>
                </a:lnTo>
                <a:lnTo>
                  <a:pt x="397662" y="15494"/>
                </a:lnTo>
                <a:lnTo>
                  <a:pt x="398703" y="16510"/>
                </a:lnTo>
                <a:lnTo>
                  <a:pt x="400773" y="17551"/>
                </a:lnTo>
                <a:lnTo>
                  <a:pt x="407022" y="17551"/>
                </a:lnTo>
                <a:lnTo>
                  <a:pt x="417436" y="13411"/>
                </a:lnTo>
                <a:lnTo>
                  <a:pt x="422656" y="12395"/>
                </a:lnTo>
                <a:lnTo>
                  <a:pt x="440334" y="12395"/>
                </a:lnTo>
                <a:lnTo>
                  <a:pt x="440334" y="11353"/>
                </a:lnTo>
                <a:lnTo>
                  <a:pt x="439318" y="8255"/>
                </a:lnTo>
                <a:lnTo>
                  <a:pt x="438259" y="7213"/>
                </a:lnTo>
                <a:lnTo>
                  <a:pt x="404952" y="7213"/>
                </a:lnTo>
                <a:lnTo>
                  <a:pt x="402882" y="6197"/>
                </a:lnTo>
                <a:close/>
              </a:path>
              <a:path w="463550" h="144779">
                <a:moveTo>
                  <a:pt x="422656" y="0"/>
                </a:moveTo>
                <a:lnTo>
                  <a:pt x="417436" y="0"/>
                </a:lnTo>
                <a:lnTo>
                  <a:pt x="412241" y="2057"/>
                </a:lnTo>
                <a:lnTo>
                  <a:pt x="408076" y="4114"/>
                </a:lnTo>
                <a:lnTo>
                  <a:pt x="404952" y="6197"/>
                </a:lnTo>
                <a:lnTo>
                  <a:pt x="404952" y="7213"/>
                </a:lnTo>
                <a:lnTo>
                  <a:pt x="438259" y="7213"/>
                </a:lnTo>
                <a:lnTo>
                  <a:pt x="436168" y="5156"/>
                </a:lnTo>
                <a:lnTo>
                  <a:pt x="432028" y="2057"/>
                </a:lnTo>
                <a:lnTo>
                  <a:pt x="427850" y="1016"/>
                </a:lnTo>
                <a:lnTo>
                  <a:pt x="422656" y="0"/>
                </a:lnTo>
                <a:close/>
              </a:path>
              <a:path w="463550" h="144779">
                <a:moveTo>
                  <a:pt x="187388" y="78531"/>
                </a:moveTo>
                <a:lnTo>
                  <a:pt x="174878" y="81631"/>
                </a:lnTo>
                <a:lnTo>
                  <a:pt x="158216" y="83717"/>
                </a:lnTo>
                <a:lnTo>
                  <a:pt x="141592" y="87830"/>
                </a:lnTo>
                <a:lnTo>
                  <a:pt x="138468" y="90958"/>
                </a:lnTo>
                <a:lnTo>
                  <a:pt x="138468" y="96114"/>
                </a:lnTo>
                <a:lnTo>
                  <a:pt x="139484" y="98172"/>
                </a:lnTo>
                <a:lnTo>
                  <a:pt x="141592" y="99214"/>
                </a:lnTo>
                <a:lnTo>
                  <a:pt x="143662" y="99214"/>
                </a:lnTo>
                <a:lnTo>
                  <a:pt x="188417" y="94057"/>
                </a:lnTo>
                <a:lnTo>
                  <a:pt x="199885" y="87830"/>
                </a:lnTo>
                <a:lnTo>
                  <a:pt x="199885" y="83717"/>
                </a:lnTo>
                <a:lnTo>
                  <a:pt x="198831" y="81631"/>
                </a:lnTo>
                <a:lnTo>
                  <a:pt x="195706" y="80617"/>
                </a:lnTo>
                <a:lnTo>
                  <a:pt x="193636" y="79574"/>
                </a:lnTo>
                <a:lnTo>
                  <a:pt x="187388" y="78531"/>
                </a:lnTo>
                <a:close/>
              </a:path>
              <a:path w="463550" h="144779">
                <a:moveTo>
                  <a:pt x="196761" y="117811"/>
                </a:moveTo>
                <a:lnTo>
                  <a:pt x="192582" y="117811"/>
                </a:lnTo>
                <a:lnTo>
                  <a:pt x="180098" y="120911"/>
                </a:lnTo>
                <a:lnTo>
                  <a:pt x="155092" y="125053"/>
                </a:lnTo>
                <a:lnTo>
                  <a:pt x="143662" y="128151"/>
                </a:lnTo>
                <a:lnTo>
                  <a:pt x="141592" y="130209"/>
                </a:lnTo>
                <a:lnTo>
                  <a:pt x="140538" y="132294"/>
                </a:lnTo>
                <a:lnTo>
                  <a:pt x="140538" y="135393"/>
                </a:lnTo>
                <a:lnTo>
                  <a:pt x="143662" y="136436"/>
                </a:lnTo>
                <a:lnTo>
                  <a:pt x="149898" y="137451"/>
                </a:lnTo>
                <a:lnTo>
                  <a:pt x="169684" y="137451"/>
                </a:lnTo>
                <a:lnTo>
                  <a:pt x="183222" y="134351"/>
                </a:lnTo>
                <a:lnTo>
                  <a:pt x="195706" y="131251"/>
                </a:lnTo>
                <a:lnTo>
                  <a:pt x="197777" y="130209"/>
                </a:lnTo>
                <a:lnTo>
                  <a:pt x="199885" y="129194"/>
                </a:lnTo>
                <a:lnTo>
                  <a:pt x="200901" y="127110"/>
                </a:lnTo>
                <a:lnTo>
                  <a:pt x="201955" y="125053"/>
                </a:lnTo>
                <a:lnTo>
                  <a:pt x="200901" y="120911"/>
                </a:lnTo>
                <a:lnTo>
                  <a:pt x="198831" y="118854"/>
                </a:lnTo>
                <a:lnTo>
                  <a:pt x="196761" y="117811"/>
                </a:lnTo>
                <a:close/>
              </a:path>
              <a:path w="463550" h="144779">
                <a:moveTo>
                  <a:pt x="252984" y="71319"/>
                </a:moveTo>
                <a:lnTo>
                  <a:pt x="251929" y="71319"/>
                </a:lnTo>
                <a:lnTo>
                  <a:pt x="249821" y="72332"/>
                </a:lnTo>
                <a:lnTo>
                  <a:pt x="245681" y="82674"/>
                </a:lnTo>
                <a:lnTo>
                  <a:pt x="244640" y="94057"/>
                </a:lnTo>
                <a:lnTo>
                  <a:pt x="243585" y="104371"/>
                </a:lnTo>
                <a:lnTo>
                  <a:pt x="254000" y="140550"/>
                </a:lnTo>
                <a:lnTo>
                  <a:pt x="257124" y="139536"/>
                </a:lnTo>
                <a:lnTo>
                  <a:pt x="261289" y="137451"/>
                </a:lnTo>
                <a:lnTo>
                  <a:pt x="262343" y="134351"/>
                </a:lnTo>
                <a:lnTo>
                  <a:pt x="261289" y="131251"/>
                </a:lnTo>
                <a:lnTo>
                  <a:pt x="259219" y="117811"/>
                </a:lnTo>
                <a:lnTo>
                  <a:pt x="258165" y="103356"/>
                </a:lnTo>
                <a:lnTo>
                  <a:pt x="259219" y="94057"/>
                </a:lnTo>
                <a:lnTo>
                  <a:pt x="261289" y="87830"/>
                </a:lnTo>
                <a:lnTo>
                  <a:pt x="271703" y="79574"/>
                </a:lnTo>
                <a:lnTo>
                  <a:pt x="277952" y="78531"/>
                </a:lnTo>
                <a:lnTo>
                  <a:pt x="302243" y="78531"/>
                </a:lnTo>
                <a:lnTo>
                  <a:pt x="302920" y="77518"/>
                </a:lnTo>
                <a:lnTo>
                  <a:pt x="305021" y="75432"/>
                </a:lnTo>
                <a:lnTo>
                  <a:pt x="255054" y="75432"/>
                </a:lnTo>
                <a:lnTo>
                  <a:pt x="254000" y="72332"/>
                </a:lnTo>
                <a:lnTo>
                  <a:pt x="252984" y="71319"/>
                </a:lnTo>
                <a:close/>
              </a:path>
              <a:path w="463550" h="144779">
                <a:moveTo>
                  <a:pt x="329996" y="72332"/>
                </a:moveTo>
                <a:lnTo>
                  <a:pt x="314388" y="72332"/>
                </a:lnTo>
                <a:lnTo>
                  <a:pt x="315417" y="74418"/>
                </a:lnTo>
                <a:lnTo>
                  <a:pt x="315417" y="80617"/>
                </a:lnTo>
                <a:lnTo>
                  <a:pt x="317512" y="97157"/>
                </a:lnTo>
                <a:lnTo>
                  <a:pt x="320636" y="113698"/>
                </a:lnTo>
                <a:lnTo>
                  <a:pt x="322706" y="119896"/>
                </a:lnTo>
                <a:lnTo>
                  <a:pt x="324802" y="127110"/>
                </a:lnTo>
                <a:lnTo>
                  <a:pt x="327926" y="133309"/>
                </a:lnTo>
                <a:lnTo>
                  <a:pt x="329996" y="135393"/>
                </a:lnTo>
                <a:lnTo>
                  <a:pt x="333121" y="136436"/>
                </a:lnTo>
                <a:lnTo>
                  <a:pt x="336245" y="136436"/>
                </a:lnTo>
                <a:lnTo>
                  <a:pt x="340410" y="134351"/>
                </a:lnTo>
                <a:lnTo>
                  <a:pt x="341439" y="132294"/>
                </a:lnTo>
                <a:lnTo>
                  <a:pt x="342493" y="129194"/>
                </a:lnTo>
                <a:lnTo>
                  <a:pt x="340410" y="126095"/>
                </a:lnTo>
                <a:lnTo>
                  <a:pt x="338315" y="124010"/>
                </a:lnTo>
                <a:lnTo>
                  <a:pt x="337299" y="119896"/>
                </a:lnTo>
                <a:lnTo>
                  <a:pt x="335191" y="114711"/>
                </a:lnTo>
                <a:lnTo>
                  <a:pt x="334175" y="106456"/>
                </a:lnTo>
                <a:lnTo>
                  <a:pt x="331050" y="94057"/>
                </a:lnTo>
                <a:lnTo>
                  <a:pt x="329996" y="80617"/>
                </a:lnTo>
                <a:lnTo>
                  <a:pt x="329996" y="72332"/>
                </a:lnTo>
                <a:close/>
              </a:path>
              <a:path w="463550" h="144779">
                <a:moveTo>
                  <a:pt x="302243" y="78531"/>
                </a:moveTo>
                <a:lnTo>
                  <a:pt x="277952" y="78531"/>
                </a:lnTo>
                <a:lnTo>
                  <a:pt x="280022" y="114711"/>
                </a:lnTo>
                <a:lnTo>
                  <a:pt x="282117" y="118854"/>
                </a:lnTo>
                <a:lnTo>
                  <a:pt x="284200" y="120911"/>
                </a:lnTo>
                <a:lnTo>
                  <a:pt x="287312" y="120911"/>
                </a:lnTo>
                <a:lnTo>
                  <a:pt x="289394" y="121954"/>
                </a:lnTo>
                <a:lnTo>
                  <a:pt x="291490" y="120911"/>
                </a:lnTo>
                <a:lnTo>
                  <a:pt x="292506" y="118854"/>
                </a:lnTo>
                <a:lnTo>
                  <a:pt x="293560" y="116796"/>
                </a:lnTo>
                <a:lnTo>
                  <a:pt x="296684" y="100256"/>
                </a:lnTo>
                <a:lnTo>
                  <a:pt x="299808" y="84731"/>
                </a:lnTo>
                <a:lnTo>
                  <a:pt x="300850" y="80617"/>
                </a:lnTo>
                <a:lnTo>
                  <a:pt x="302243" y="78531"/>
                </a:lnTo>
                <a:close/>
              </a:path>
              <a:path w="463550" h="144779">
                <a:moveTo>
                  <a:pt x="282117" y="65092"/>
                </a:moveTo>
                <a:lnTo>
                  <a:pt x="272732" y="65092"/>
                </a:lnTo>
                <a:lnTo>
                  <a:pt x="269608" y="66133"/>
                </a:lnTo>
                <a:lnTo>
                  <a:pt x="261289" y="70276"/>
                </a:lnTo>
                <a:lnTo>
                  <a:pt x="255054" y="75432"/>
                </a:lnTo>
                <a:lnTo>
                  <a:pt x="305021" y="75432"/>
                </a:lnTo>
                <a:lnTo>
                  <a:pt x="306044" y="74418"/>
                </a:lnTo>
                <a:lnTo>
                  <a:pt x="309168" y="72332"/>
                </a:lnTo>
                <a:lnTo>
                  <a:pt x="329996" y="72332"/>
                </a:lnTo>
                <a:lnTo>
                  <a:pt x="329996" y="71319"/>
                </a:lnTo>
                <a:lnTo>
                  <a:pt x="329734" y="70276"/>
                </a:lnTo>
                <a:lnTo>
                  <a:pt x="290436" y="70276"/>
                </a:lnTo>
                <a:lnTo>
                  <a:pt x="289394" y="67176"/>
                </a:lnTo>
                <a:lnTo>
                  <a:pt x="286270" y="66133"/>
                </a:lnTo>
                <a:lnTo>
                  <a:pt x="282117" y="65092"/>
                </a:lnTo>
                <a:close/>
              </a:path>
              <a:path w="463550" h="144779">
                <a:moveTo>
                  <a:pt x="314388" y="57878"/>
                </a:moveTo>
                <a:lnTo>
                  <a:pt x="306044" y="58892"/>
                </a:lnTo>
                <a:lnTo>
                  <a:pt x="299808" y="60977"/>
                </a:lnTo>
                <a:lnTo>
                  <a:pt x="294614" y="65092"/>
                </a:lnTo>
                <a:lnTo>
                  <a:pt x="290436" y="70276"/>
                </a:lnTo>
                <a:lnTo>
                  <a:pt x="329734" y="70276"/>
                </a:lnTo>
                <a:lnTo>
                  <a:pt x="328955" y="67176"/>
                </a:lnTo>
                <a:lnTo>
                  <a:pt x="325831" y="64077"/>
                </a:lnTo>
                <a:lnTo>
                  <a:pt x="320636" y="59935"/>
                </a:lnTo>
                <a:lnTo>
                  <a:pt x="314388" y="57878"/>
                </a:lnTo>
                <a:close/>
              </a:path>
              <a:path w="463550" h="144779">
                <a:moveTo>
                  <a:pt x="61417" y="36154"/>
                </a:moveTo>
                <a:lnTo>
                  <a:pt x="49974" y="36154"/>
                </a:lnTo>
                <a:lnTo>
                  <a:pt x="43738" y="38238"/>
                </a:lnTo>
                <a:lnTo>
                  <a:pt x="21856" y="42353"/>
                </a:lnTo>
                <a:lnTo>
                  <a:pt x="10414" y="46494"/>
                </a:lnTo>
                <a:lnTo>
                  <a:pt x="5194" y="48580"/>
                </a:lnTo>
                <a:lnTo>
                  <a:pt x="1054" y="51680"/>
                </a:lnTo>
                <a:lnTo>
                  <a:pt x="0" y="53736"/>
                </a:lnTo>
                <a:lnTo>
                  <a:pt x="0" y="55793"/>
                </a:lnTo>
                <a:lnTo>
                  <a:pt x="1054" y="56836"/>
                </a:lnTo>
                <a:lnTo>
                  <a:pt x="3124" y="57878"/>
                </a:lnTo>
                <a:lnTo>
                  <a:pt x="2070" y="66133"/>
                </a:lnTo>
                <a:lnTo>
                  <a:pt x="2138" y="106456"/>
                </a:lnTo>
                <a:lnTo>
                  <a:pt x="3397" y="144753"/>
                </a:lnTo>
                <a:lnTo>
                  <a:pt x="18964" y="144753"/>
                </a:lnTo>
                <a:lnTo>
                  <a:pt x="17678" y="115754"/>
                </a:lnTo>
                <a:lnTo>
                  <a:pt x="23952" y="115754"/>
                </a:lnTo>
                <a:lnTo>
                  <a:pt x="29146" y="114711"/>
                </a:lnTo>
                <a:lnTo>
                  <a:pt x="40589" y="111612"/>
                </a:lnTo>
                <a:lnTo>
                  <a:pt x="69761" y="105413"/>
                </a:lnTo>
                <a:lnTo>
                  <a:pt x="75990" y="105413"/>
                </a:lnTo>
                <a:lnTo>
                  <a:pt x="78079" y="104371"/>
                </a:lnTo>
                <a:lnTo>
                  <a:pt x="79120" y="103356"/>
                </a:lnTo>
                <a:lnTo>
                  <a:pt x="79817" y="102313"/>
                </a:lnTo>
                <a:lnTo>
                  <a:pt x="17678" y="102313"/>
                </a:lnTo>
                <a:lnTo>
                  <a:pt x="16662" y="78531"/>
                </a:lnTo>
                <a:lnTo>
                  <a:pt x="16662" y="69234"/>
                </a:lnTo>
                <a:lnTo>
                  <a:pt x="15608" y="58892"/>
                </a:lnTo>
                <a:lnTo>
                  <a:pt x="30200" y="55793"/>
                </a:lnTo>
                <a:lnTo>
                  <a:pt x="45808" y="51680"/>
                </a:lnTo>
                <a:lnTo>
                  <a:pt x="51003" y="50637"/>
                </a:lnTo>
                <a:lnTo>
                  <a:pt x="77049" y="50637"/>
                </a:lnTo>
                <a:lnTo>
                  <a:pt x="87439" y="45479"/>
                </a:lnTo>
                <a:lnTo>
                  <a:pt x="88493" y="44437"/>
                </a:lnTo>
                <a:lnTo>
                  <a:pt x="89534" y="40295"/>
                </a:lnTo>
                <a:lnTo>
                  <a:pt x="89017" y="38238"/>
                </a:lnTo>
                <a:lnTo>
                  <a:pt x="67665" y="38238"/>
                </a:lnTo>
                <a:lnTo>
                  <a:pt x="61417" y="36154"/>
                </a:lnTo>
                <a:close/>
              </a:path>
              <a:path w="463550" h="144779">
                <a:moveTo>
                  <a:pt x="75990" y="105413"/>
                </a:moveTo>
                <a:lnTo>
                  <a:pt x="69761" y="105413"/>
                </a:lnTo>
                <a:lnTo>
                  <a:pt x="70777" y="106456"/>
                </a:lnTo>
                <a:lnTo>
                  <a:pt x="73901" y="106456"/>
                </a:lnTo>
                <a:lnTo>
                  <a:pt x="75990" y="105413"/>
                </a:lnTo>
                <a:close/>
              </a:path>
              <a:path w="463550" h="144779">
                <a:moveTo>
                  <a:pt x="77025" y="88873"/>
                </a:moveTo>
                <a:lnTo>
                  <a:pt x="71831" y="88873"/>
                </a:lnTo>
                <a:lnTo>
                  <a:pt x="40589" y="97157"/>
                </a:lnTo>
                <a:lnTo>
                  <a:pt x="29146" y="99214"/>
                </a:lnTo>
                <a:lnTo>
                  <a:pt x="22910" y="101271"/>
                </a:lnTo>
                <a:lnTo>
                  <a:pt x="17678" y="102313"/>
                </a:lnTo>
                <a:lnTo>
                  <a:pt x="79817" y="102313"/>
                </a:lnTo>
                <a:lnTo>
                  <a:pt x="81191" y="100256"/>
                </a:lnTo>
                <a:lnTo>
                  <a:pt x="82245" y="98172"/>
                </a:lnTo>
                <a:lnTo>
                  <a:pt x="82245" y="96114"/>
                </a:lnTo>
                <a:lnTo>
                  <a:pt x="80149" y="91973"/>
                </a:lnTo>
                <a:lnTo>
                  <a:pt x="77025" y="88873"/>
                </a:lnTo>
                <a:close/>
              </a:path>
              <a:path w="463550" h="144779">
                <a:moveTo>
                  <a:pt x="77049" y="50637"/>
                </a:moveTo>
                <a:lnTo>
                  <a:pt x="58292" y="50637"/>
                </a:lnTo>
                <a:lnTo>
                  <a:pt x="61417" y="52693"/>
                </a:lnTo>
                <a:lnTo>
                  <a:pt x="65582" y="54778"/>
                </a:lnTo>
                <a:lnTo>
                  <a:pt x="68706" y="54778"/>
                </a:lnTo>
                <a:lnTo>
                  <a:pt x="77049" y="50637"/>
                </a:lnTo>
                <a:close/>
              </a:path>
              <a:path w="463550" h="144779">
                <a:moveTo>
                  <a:pt x="81191" y="32039"/>
                </a:moveTo>
                <a:lnTo>
                  <a:pt x="77025" y="32039"/>
                </a:lnTo>
                <a:lnTo>
                  <a:pt x="72885" y="33054"/>
                </a:lnTo>
                <a:lnTo>
                  <a:pt x="68706" y="36154"/>
                </a:lnTo>
                <a:lnTo>
                  <a:pt x="67665" y="38238"/>
                </a:lnTo>
                <a:lnTo>
                  <a:pt x="89017" y="38238"/>
                </a:lnTo>
                <a:lnTo>
                  <a:pt x="88493" y="36154"/>
                </a:lnTo>
                <a:lnTo>
                  <a:pt x="87439" y="35139"/>
                </a:lnTo>
                <a:lnTo>
                  <a:pt x="85369" y="33054"/>
                </a:lnTo>
                <a:lnTo>
                  <a:pt x="81191" y="320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3" name="object 1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842504" y="507"/>
            <a:ext cx="387096" cy="307339"/>
          </a:xfrm>
          <a:prstGeom prst="rect">
            <a:avLst/>
          </a:prstGeom>
        </p:spPr>
      </p:pic>
      <p:sp>
        <p:nvSpPr>
          <p:cNvPr id="14" name="object 14"/>
          <p:cNvSpPr/>
          <p:nvPr/>
        </p:nvSpPr>
        <p:spPr>
          <a:xfrm>
            <a:off x="1403603" y="12191"/>
            <a:ext cx="288290" cy="182880"/>
          </a:xfrm>
          <a:custGeom>
            <a:avLst/>
            <a:gdLst/>
            <a:ahLst/>
            <a:cxnLst/>
            <a:rect l="l" t="t" r="r" b="b"/>
            <a:pathLst>
              <a:path w="288289" h="182880">
                <a:moveTo>
                  <a:pt x="244347" y="4191"/>
                </a:moveTo>
                <a:lnTo>
                  <a:pt x="238125" y="4191"/>
                </a:lnTo>
                <a:lnTo>
                  <a:pt x="225678" y="8255"/>
                </a:lnTo>
                <a:lnTo>
                  <a:pt x="202819" y="47498"/>
                </a:lnTo>
                <a:lnTo>
                  <a:pt x="200659" y="69215"/>
                </a:lnTo>
                <a:lnTo>
                  <a:pt x="202819" y="82677"/>
                </a:lnTo>
                <a:lnTo>
                  <a:pt x="221487" y="120904"/>
                </a:lnTo>
                <a:lnTo>
                  <a:pt x="237109" y="127127"/>
                </a:lnTo>
                <a:lnTo>
                  <a:pt x="243332" y="127127"/>
                </a:lnTo>
                <a:lnTo>
                  <a:pt x="248539" y="126111"/>
                </a:lnTo>
                <a:lnTo>
                  <a:pt x="254762" y="124968"/>
                </a:lnTo>
                <a:lnTo>
                  <a:pt x="258953" y="122936"/>
                </a:lnTo>
                <a:lnTo>
                  <a:pt x="264159" y="119887"/>
                </a:lnTo>
                <a:lnTo>
                  <a:pt x="268223" y="116712"/>
                </a:lnTo>
                <a:lnTo>
                  <a:pt x="271850" y="112649"/>
                </a:lnTo>
                <a:lnTo>
                  <a:pt x="235965" y="112649"/>
                </a:lnTo>
                <a:lnTo>
                  <a:pt x="232918" y="110490"/>
                </a:lnTo>
                <a:lnTo>
                  <a:pt x="215265" y="73406"/>
                </a:lnTo>
                <a:lnTo>
                  <a:pt x="214249" y="65024"/>
                </a:lnTo>
                <a:lnTo>
                  <a:pt x="215265" y="55753"/>
                </a:lnTo>
                <a:lnTo>
                  <a:pt x="216281" y="44450"/>
                </a:lnTo>
                <a:lnTo>
                  <a:pt x="220472" y="34162"/>
                </a:lnTo>
                <a:lnTo>
                  <a:pt x="223520" y="28956"/>
                </a:lnTo>
                <a:lnTo>
                  <a:pt x="226695" y="23749"/>
                </a:lnTo>
                <a:lnTo>
                  <a:pt x="229743" y="19685"/>
                </a:lnTo>
                <a:lnTo>
                  <a:pt x="234950" y="16510"/>
                </a:lnTo>
                <a:lnTo>
                  <a:pt x="268239" y="16510"/>
                </a:lnTo>
                <a:lnTo>
                  <a:pt x="265176" y="12446"/>
                </a:lnTo>
                <a:lnTo>
                  <a:pt x="262001" y="9271"/>
                </a:lnTo>
                <a:lnTo>
                  <a:pt x="257937" y="7238"/>
                </a:lnTo>
                <a:lnTo>
                  <a:pt x="254762" y="6223"/>
                </a:lnTo>
                <a:lnTo>
                  <a:pt x="250571" y="5207"/>
                </a:lnTo>
                <a:lnTo>
                  <a:pt x="244347" y="4191"/>
                </a:lnTo>
                <a:close/>
              </a:path>
              <a:path w="288289" h="182880">
                <a:moveTo>
                  <a:pt x="271969" y="21717"/>
                </a:moveTo>
                <a:lnTo>
                  <a:pt x="252603" y="21717"/>
                </a:lnTo>
                <a:lnTo>
                  <a:pt x="254762" y="22733"/>
                </a:lnTo>
                <a:lnTo>
                  <a:pt x="255778" y="23749"/>
                </a:lnTo>
                <a:lnTo>
                  <a:pt x="272415" y="60960"/>
                </a:lnTo>
                <a:lnTo>
                  <a:pt x="273431" y="69215"/>
                </a:lnTo>
                <a:lnTo>
                  <a:pt x="273431" y="76454"/>
                </a:lnTo>
                <a:lnTo>
                  <a:pt x="247522" y="111633"/>
                </a:lnTo>
                <a:lnTo>
                  <a:pt x="240157" y="112649"/>
                </a:lnTo>
                <a:lnTo>
                  <a:pt x="271850" y="112649"/>
                </a:lnTo>
                <a:lnTo>
                  <a:pt x="275590" y="108458"/>
                </a:lnTo>
                <a:lnTo>
                  <a:pt x="280797" y="99187"/>
                </a:lnTo>
                <a:lnTo>
                  <a:pt x="284860" y="87757"/>
                </a:lnTo>
                <a:lnTo>
                  <a:pt x="288035" y="77470"/>
                </a:lnTo>
                <a:lnTo>
                  <a:pt x="288035" y="66167"/>
                </a:lnTo>
                <a:lnTo>
                  <a:pt x="287020" y="58928"/>
                </a:lnTo>
                <a:lnTo>
                  <a:pt x="284860" y="49530"/>
                </a:lnTo>
                <a:lnTo>
                  <a:pt x="281813" y="39243"/>
                </a:lnTo>
                <a:lnTo>
                  <a:pt x="271969" y="21717"/>
                </a:lnTo>
                <a:close/>
              </a:path>
              <a:path w="288289" h="182880">
                <a:moveTo>
                  <a:pt x="268239" y="16510"/>
                </a:moveTo>
                <a:lnTo>
                  <a:pt x="234950" y="16510"/>
                </a:lnTo>
                <a:lnTo>
                  <a:pt x="234950" y="19685"/>
                </a:lnTo>
                <a:lnTo>
                  <a:pt x="235965" y="21717"/>
                </a:lnTo>
                <a:lnTo>
                  <a:pt x="238125" y="22733"/>
                </a:lnTo>
                <a:lnTo>
                  <a:pt x="240157" y="22733"/>
                </a:lnTo>
                <a:lnTo>
                  <a:pt x="248539" y="21717"/>
                </a:lnTo>
                <a:lnTo>
                  <a:pt x="271969" y="21717"/>
                </a:lnTo>
                <a:lnTo>
                  <a:pt x="271398" y="20700"/>
                </a:lnTo>
                <a:lnTo>
                  <a:pt x="268239" y="16510"/>
                </a:lnTo>
                <a:close/>
              </a:path>
              <a:path w="288289" h="182880">
                <a:moveTo>
                  <a:pt x="9398" y="3175"/>
                </a:moveTo>
                <a:lnTo>
                  <a:pt x="4190" y="3175"/>
                </a:lnTo>
                <a:lnTo>
                  <a:pt x="3175" y="5207"/>
                </a:lnTo>
                <a:lnTo>
                  <a:pt x="1015" y="14478"/>
                </a:lnTo>
                <a:lnTo>
                  <a:pt x="0" y="24765"/>
                </a:lnTo>
                <a:lnTo>
                  <a:pt x="105" y="46482"/>
                </a:lnTo>
                <a:lnTo>
                  <a:pt x="5207" y="102235"/>
                </a:lnTo>
                <a:lnTo>
                  <a:pt x="11430" y="140462"/>
                </a:lnTo>
                <a:lnTo>
                  <a:pt x="15621" y="154940"/>
                </a:lnTo>
                <a:lnTo>
                  <a:pt x="16637" y="159131"/>
                </a:lnTo>
                <a:lnTo>
                  <a:pt x="15621" y="161162"/>
                </a:lnTo>
                <a:lnTo>
                  <a:pt x="16637" y="164211"/>
                </a:lnTo>
                <a:lnTo>
                  <a:pt x="18796" y="166370"/>
                </a:lnTo>
                <a:lnTo>
                  <a:pt x="20828" y="167386"/>
                </a:lnTo>
                <a:lnTo>
                  <a:pt x="25018" y="167386"/>
                </a:lnTo>
                <a:lnTo>
                  <a:pt x="27051" y="166370"/>
                </a:lnTo>
                <a:lnTo>
                  <a:pt x="29083" y="164211"/>
                </a:lnTo>
                <a:lnTo>
                  <a:pt x="30099" y="162179"/>
                </a:lnTo>
                <a:lnTo>
                  <a:pt x="30099" y="153924"/>
                </a:lnTo>
                <a:lnTo>
                  <a:pt x="25018" y="132207"/>
                </a:lnTo>
                <a:lnTo>
                  <a:pt x="20828" y="109474"/>
                </a:lnTo>
                <a:lnTo>
                  <a:pt x="17653" y="86741"/>
                </a:lnTo>
                <a:lnTo>
                  <a:pt x="16637" y="82677"/>
                </a:lnTo>
                <a:lnTo>
                  <a:pt x="38481" y="82677"/>
                </a:lnTo>
                <a:lnTo>
                  <a:pt x="60325" y="81661"/>
                </a:lnTo>
                <a:lnTo>
                  <a:pt x="116484" y="81661"/>
                </a:lnTo>
                <a:lnTo>
                  <a:pt x="116715" y="72262"/>
                </a:lnTo>
                <a:lnTo>
                  <a:pt x="18796" y="72262"/>
                </a:lnTo>
                <a:lnTo>
                  <a:pt x="18796" y="70231"/>
                </a:lnTo>
                <a:lnTo>
                  <a:pt x="15621" y="70231"/>
                </a:lnTo>
                <a:lnTo>
                  <a:pt x="13589" y="46482"/>
                </a:lnTo>
                <a:lnTo>
                  <a:pt x="12446" y="25908"/>
                </a:lnTo>
                <a:lnTo>
                  <a:pt x="10414" y="5207"/>
                </a:lnTo>
                <a:lnTo>
                  <a:pt x="9398" y="3175"/>
                </a:lnTo>
                <a:close/>
              </a:path>
              <a:path w="288289" h="182880">
                <a:moveTo>
                  <a:pt x="116484" y="81661"/>
                </a:moveTo>
                <a:lnTo>
                  <a:pt x="81153" y="81661"/>
                </a:lnTo>
                <a:lnTo>
                  <a:pt x="102997" y="83693"/>
                </a:lnTo>
                <a:lnTo>
                  <a:pt x="100837" y="119887"/>
                </a:lnTo>
                <a:lnTo>
                  <a:pt x="98806" y="136398"/>
                </a:lnTo>
                <a:lnTo>
                  <a:pt x="98806" y="140462"/>
                </a:lnTo>
                <a:lnTo>
                  <a:pt x="106045" y="153924"/>
                </a:lnTo>
                <a:lnTo>
                  <a:pt x="109220" y="151892"/>
                </a:lnTo>
                <a:lnTo>
                  <a:pt x="111252" y="149733"/>
                </a:lnTo>
                <a:lnTo>
                  <a:pt x="113411" y="146685"/>
                </a:lnTo>
                <a:lnTo>
                  <a:pt x="114427" y="138430"/>
                </a:lnTo>
                <a:lnTo>
                  <a:pt x="114478" y="121920"/>
                </a:lnTo>
                <a:lnTo>
                  <a:pt x="116407" y="83693"/>
                </a:lnTo>
                <a:lnTo>
                  <a:pt x="116484" y="81661"/>
                </a:lnTo>
                <a:close/>
              </a:path>
              <a:path w="288289" h="182880">
                <a:moveTo>
                  <a:pt x="38481" y="82677"/>
                </a:moveTo>
                <a:lnTo>
                  <a:pt x="16637" y="82677"/>
                </a:lnTo>
                <a:lnTo>
                  <a:pt x="28067" y="83693"/>
                </a:lnTo>
                <a:lnTo>
                  <a:pt x="38481" y="82677"/>
                </a:lnTo>
                <a:close/>
              </a:path>
              <a:path w="288289" h="182880">
                <a:moveTo>
                  <a:pt x="82168" y="67183"/>
                </a:moveTo>
                <a:lnTo>
                  <a:pt x="60325" y="67183"/>
                </a:lnTo>
                <a:lnTo>
                  <a:pt x="39496" y="68199"/>
                </a:lnTo>
                <a:lnTo>
                  <a:pt x="18796" y="72262"/>
                </a:lnTo>
                <a:lnTo>
                  <a:pt x="116715" y="72262"/>
                </a:lnTo>
                <a:lnTo>
                  <a:pt x="116790" y="69215"/>
                </a:lnTo>
                <a:lnTo>
                  <a:pt x="102997" y="69215"/>
                </a:lnTo>
                <a:lnTo>
                  <a:pt x="82168" y="67183"/>
                </a:lnTo>
                <a:close/>
              </a:path>
              <a:path w="288289" h="182880">
                <a:moveTo>
                  <a:pt x="16637" y="69215"/>
                </a:moveTo>
                <a:lnTo>
                  <a:pt x="15621" y="70231"/>
                </a:lnTo>
                <a:lnTo>
                  <a:pt x="18796" y="70231"/>
                </a:lnTo>
                <a:lnTo>
                  <a:pt x="16637" y="69215"/>
                </a:lnTo>
                <a:close/>
              </a:path>
              <a:path w="288289" h="182880">
                <a:moveTo>
                  <a:pt x="113411" y="0"/>
                </a:moveTo>
                <a:lnTo>
                  <a:pt x="111252" y="1016"/>
                </a:lnTo>
                <a:lnTo>
                  <a:pt x="109220" y="3175"/>
                </a:lnTo>
                <a:lnTo>
                  <a:pt x="105029" y="37211"/>
                </a:lnTo>
                <a:lnTo>
                  <a:pt x="102997" y="69215"/>
                </a:lnTo>
                <a:lnTo>
                  <a:pt x="116790" y="69215"/>
                </a:lnTo>
                <a:lnTo>
                  <a:pt x="117475" y="41402"/>
                </a:lnTo>
                <a:lnTo>
                  <a:pt x="118490" y="21717"/>
                </a:lnTo>
                <a:lnTo>
                  <a:pt x="118490" y="12446"/>
                </a:lnTo>
                <a:lnTo>
                  <a:pt x="117475" y="3175"/>
                </a:lnTo>
                <a:lnTo>
                  <a:pt x="115443" y="1016"/>
                </a:lnTo>
                <a:lnTo>
                  <a:pt x="113411" y="0"/>
                </a:lnTo>
                <a:close/>
              </a:path>
              <a:path w="288289" h="182880">
                <a:moveTo>
                  <a:pt x="175768" y="118872"/>
                </a:moveTo>
                <a:lnTo>
                  <a:pt x="162179" y="118872"/>
                </a:lnTo>
                <a:lnTo>
                  <a:pt x="161162" y="121920"/>
                </a:lnTo>
                <a:lnTo>
                  <a:pt x="157987" y="124968"/>
                </a:lnTo>
                <a:lnTo>
                  <a:pt x="132080" y="158115"/>
                </a:lnTo>
                <a:lnTo>
                  <a:pt x="122682" y="176657"/>
                </a:lnTo>
                <a:lnTo>
                  <a:pt x="123698" y="180848"/>
                </a:lnTo>
                <a:lnTo>
                  <a:pt x="126873" y="182880"/>
                </a:lnTo>
                <a:lnTo>
                  <a:pt x="131064" y="182880"/>
                </a:lnTo>
                <a:lnTo>
                  <a:pt x="178815" y="172466"/>
                </a:lnTo>
                <a:lnTo>
                  <a:pt x="180975" y="171450"/>
                </a:lnTo>
                <a:lnTo>
                  <a:pt x="183007" y="169418"/>
                </a:lnTo>
                <a:lnTo>
                  <a:pt x="184023" y="167386"/>
                </a:lnTo>
                <a:lnTo>
                  <a:pt x="183697" y="166370"/>
                </a:lnTo>
                <a:lnTo>
                  <a:pt x="142494" y="166370"/>
                </a:lnTo>
                <a:lnTo>
                  <a:pt x="150749" y="153924"/>
                </a:lnTo>
                <a:lnTo>
                  <a:pt x="160147" y="142621"/>
                </a:lnTo>
                <a:lnTo>
                  <a:pt x="166370" y="135382"/>
                </a:lnTo>
                <a:lnTo>
                  <a:pt x="171577" y="128143"/>
                </a:lnTo>
                <a:lnTo>
                  <a:pt x="173609" y="123952"/>
                </a:lnTo>
                <a:lnTo>
                  <a:pt x="175768" y="119887"/>
                </a:lnTo>
                <a:lnTo>
                  <a:pt x="175768" y="118872"/>
                </a:lnTo>
                <a:close/>
              </a:path>
              <a:path w="288289" h="182880">
                <a:moveTo>
                  <a:pt x="177800" y="159131"/>
                </a:moveTo>
                <a:lnTo>
                  <a:pt x="174625" y="159131"/>
                </a:lnTo>
                <a:lnTo>
                  <a:pt x="142494" y="166370"/>
                </a:lnTo>
                <a:lnTo>
                  <a:pt x="183697" y="166370"/>
                </a:lnTo>
                <a:lnTo>
                  <a:pt x="183007" y="164211"/>
                </a:lnTo>
                <a:lnTo>
                  <a:pt x="180975" y="160147"/>
                </a:lnTo>
                <a:lnTo>
                  <a:pt x="177800" y="159131"/>
                </a:lnTo>
                <a:close/>
              </a:path>
              <a:path w="288289" h="182880">
                <a:moveTo>
                  <a:pt x="169545" y="106425"/>
                </a:moveTo>
                <a:lnTo>
                  <a:pt x="155956" y="106425"/>
                </a:lnTo>
                <a:lnTo>
                  <a:pt x="148717" y="107442"/>
                </a:lnTo>
                <a:lnTo>
                  <a:pt x="142494" y="110490"/>
                </a:lnTo>
                <a:lnTo>
                  <a:pt x="138303" y="112649"/>
                </a:lnTo>
                <a:lnTo>
                  <a:pt x="136271" y="115697"/>
                </a:lnTo>
                <a:lnTo>
                  <a:pt x="136271" y="116712"/>
                </a:lnTo>
                <a:lnTo>
                  <a:pt x="137287" y="117729"/>
                </a:lnTo>
                <a:lnTo>
                  <a:pt x="139319" y="119887"/>
                </a:lnTo>
                <a:lnTo>
                  <a:pt x="148717" y="119887"/>
                </a:lnTo>
                <a:lnTo>
                  <a:pt x="162179" y="118872"/>
                </a:lnTo>
                <a:lnTo>
                  <a:pt x="175768" y="118872"/>
                </a:lnTo>
                <a:lnTo>
                  <a:pt x="175768" y="110490"/>
                </a:lnTo>
                <a:lnTo>
                  <a:pt x="174625" y="109474"/>
                </a:lnTo>
                <a:lnTo>
                  <a:pt x="173609" y="107442"/>
                </a:lnTo>
                <a:lnTo>
                  <a:pt x="169545" y="106425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956804" y="1270"/>
            <a:ext cx="1187196" cy="1336802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333500" y="4679158"/>
            <a:ext cx="583692" cy="464339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076" y="4553432"/>
            <a:ext cx="641550" cy="590066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47472" y="4065015"/>
            <a:ext cx="478510" cy="337820"/>
          </a:xfrm>
          <a:prstGeom prst="rect">
            <a:avLst/>
          </a:prstGeom>
        </p:spPr>
      </p:pic>
      <p:sp>
        <p:nvSpPr>
          <p:cNvPr id="19" name="object 19"/>
          <p:cNvSpPr/>
          <p:nvPr/>
        </p:nvSpPr>
        <p:spPr>
          <a:xfrm>
            <a:off x="3653640" y="1359253"/>
            <a:ext cx="113664" cy="0"/>
          </a:xfrm>
          <a:custGeom>
            <a:avLst/>
            <a:gdLst/>
            <a:ahLst/>
            <a:cxnLst/>
            <a:rect l="l" t="t" r="r" b="b"/>
            <a:pathLst>
              <a:path w="113664">
                <a:moveTo>
                  <a:pt x="0" y="0"/>
                </a:moveTo>
                <a:lnTo>
                  <a:pt x="113386" y="0"/>
                </a:lnTo>
              </a:path>
            </a:pathLst>
          </a:custGeom>
          <a:ln w="9114">
            <a:solidFill>
              <a:srgbClr val="001E5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822929" y="1359253"/>
            <a:ext cx="796290" cy="0"/>
          </a:xfrm>
          <a:custGeom>
            <a:avLst/>
            <a:gdLst/>
            <a:ahLst/>
            <a:cxnLst/>
            <a:rect l="l" t="t" r="r" b="b"/>
            <a:pathLst>
              <a:path w="796289">
                <a:moveTo>
                  <a:pt x="0" y="0"/>
                </a:moveTo>
                <a:lnTo>
                  <a:pt x="795865" y="0"/>
                </a:lnTo>
              </a:path>
            </a:pathLst>
          </a:custGeom>
          <a:ln w="9114">
            <a:solidFill>
              <a:srgbClr val="001E5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6196205" y="1005539"/>
            <a:ext cx="1611504" cy="78290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73025">
              <a:lnSpc>
                <a:spcPct val="100000"/>
              </a:lnSpc>
              <a:spcBef>
                <a:spcPts val="105"/>
              </a:spcBef>
            </a:pPr>
            <a:r>
              <a:rPr sz="10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Утверждаю:</a:t>
            </a:r>
            <a:endParaRPr sz="1000" dirty="0"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100000"/>
              </a:lnSpc>
            </a:pPr>
            <a:r>
              <a:rPr sz="1000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Директор</a:t>
            </a:r>
            <a:r>
              <a:rPr sz="1000" spc="-35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spc="-1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МБУ</a:t>
            </a:r>
            <a:r>
              <a:rPr lang="ru-RU" sz="1000" spc="-1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spc="-1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ДО</a:t>
            </a:r>
            <a:r>
              <a:rPr lang="ru-RU" sz="1000" spc="-1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«Дом творчества»</a:t>
            </a:r>
            <a:endParaRPr sz="1000" dirty="0">
              <a:latin typeface="Times New Roman" pitchFamily="18" charset="0"/>
              <a:cs typeface="Times New Roman" pitchFamily="18" charset="0"/>
            </a:endParaRPr>
          </a:p>
          <a:p>
            <a:pPr marL="22860">
              <a:lnSpc>
                <a:spcPct val="100000"/>
              </a:lnSpc>
            </a:pPr>
            <a:r>
              <a:rPr sz="1000" spc="-1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___________________________/</a:t>
            </a:r>
            <a:r>
              <a:rPr sz="1000" spc="-13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ФИО</a:t>
            </a:r>
            <a:endParaRPr lang="ru-RU" sz="1000" spc="-130" dirty="0">
              <a:solidFill>
                <a:srgbClr val="001F5F"/>
              </a:solidFill>
              <a:latin typeface="Times New Roman" pitchFamily="18" charset="0"/>
              <a:cs typeface="Times New Roman" pitchFamily="18" charset="0"/>
            </a:endParaRPr>
          </a:p>
          <a:p>
            <a:pPr marL="22860">
              <a:lnSpc>
                <a:spcPct val="100000"/>
              </a:lnSpc>
            </a:pPr>
            <a:r>
              <a:rPr lang="ru-RU" sz="1000" spc="-13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Приказ  №_____от__________</a:t>
            </a:r>
            <a:r>
              <a:rPr sz="1000" spc="-13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endParaRPr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4041013" y="1603427"/>
            <a:ext cx="904240" cy="0"/>
          </a:xfrm>
          <a:custGeom>
            <a:avLst/>
            <a:gdLst/>
            <a:ahLst/>
            <a:cxnLst/>
            <a:rect l="l" t="t" r="r" b="b"/>
            <a:pathLst>
              <a:path w="904239">
                <a:moveTo>
                  <a:pt x="0" y="0"/>
                </a:moveTo>
                <a:lnTo>
                  <a:pt x="789439" y="0"/>
                </a:lnTo>
              </a:path>
              <a:path w="904239">
                <a:moveTo>
                  <a:pt x="790868" y="0"/>
                </a:moveTo>
                <a:lnTo>
                  <a:pt x="903645" y="0"/>
                </a:lnTo>
              </a:path>
            </a:pathLst>
          </a:custGeom>
          <a:ln w="9087">
            <a:solidFill>
              <a:srgbClr val="001E5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3346830" y="984884"/>
            <a:ext cx="2291970" cy="62901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Принята</a:t>
            </a:r>
            <a:r>
              <a:rPr sz="10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sz="10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заседании</a:t>
            </a:r>
            <a:endParaRPr sz="1000" dirty="0"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100000"/>
              </a:lnSpc>
            </a:pPr>
            <a:r>
              <a:rPr lang="ru-RU" sz="100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sz="1000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едагогического</a:t>
            </a:r>
            <a:r>
              <a:rPr lang="ru-RU" sz="100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spc="-10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совета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100000"/>
              </a:lnSpc>
            </a:pPr>
            <a:r>
              <a:rPr sz="1000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От</a:t>
            </a:r>
            <a:r>
              <a:rPr sz="100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«_»___________</a:t>
            </a:r>
          </a:p>
          <a:p>
            <a:pPr marL="12700">
              <a:lnSpc>
                <a:spcPct val="100000"/>
              </a:lnSpc>
            </a:pPr>
            <a:r>
              <a:rPr sz="1000" spc="-10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Протокол</a:t>
            </a:r>
            <a:r>
              <a:rPr lang="ru-RU" sz="1000" spc="-1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spc="-1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№</a:t>
            </a:r>
            <a:r>
              <a:rPr sz="800" b="1" dirty="0" smtClean="0">
                <a:solidFill>
                  <a:srgbClr val="001F5F"/>
                </a:solidFill>
                <a:latin typeface="Arial"/>
                <a:cs typeface="Arial"/>
              </a:rPr>
              <a:t>	</a:t>
            </a:r>
            <a:endParaRPr sz="800" dirty="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802504" y="1789937"/>
            <a:ext cx="2513965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54610" algn="ctr">
              <a:lnSpc>
                <a:spcPct val="100000"/>
              </a:lnSpc>
              <a:spcBef>
                <a:spcPts val="95"/>
              </a:spcBef>
            </a:pPr>
            <a:r>
              <a:rPr sz="10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Дополнительная</a:t>
            </a:r>
            <a:r>
              <a:rPr sz="1000" b="1" spc="-9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общеобразовательная общеразвивающая</a:t>
            </a:r>
            <a:r>
              <a:rPr sz="1000" b="1" spc="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программа</a:t>
            </a:r>
            <a:endParaRPr sz="1000" dirty="0">
              <a:latin typeface="Times New Roman" pitchFamily="18" charset="0"/>
              <a:cs typeface="Times New Roman" pitchFamily="18" charset="0"/>
            </a:endParaRPr>
          </a:p>
          <a:p>
            <a:pPr marL="303530" algn="ctr">
              <a:lnSpc>
                <a:spcPct val="100000"/>
              </a:lnSpc>
            </a:pPr>
            <a:r>
              <a:rPr sz="1000" b="1" spc="-10" dirty="0" err="1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художественной</a:t>
            </a:r>
            <a:r>
              <a:rPr sz="1000" b="1" spc="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направленности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pPr marL="303530" algn="ctr">
              <a:lnSpc>
                <a:spcPct val="100000"/>
              </a:lnSpc>
            </a:pPr>
            <a:r>
              <a:rPr sz="1000" b="1" spc="-1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000" b="1" spc="-1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Художественная лепка</a:t>
            </a:r>
            <a:r>
              <a:rPr sz="1000" b="1" spc="-1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032628" y="2614066"/>
            <a:ext cx="2434972" cy="4498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0815" marR="5080" indent="-158750">
              <a:lnSpc>
                <a:spcPct val="142000"/>
              </a:lnSpc>
              <a:spcBef>
                <a:spcPts val="100"/>
              </a:spcBef>
            </a:pPr>
            <a:r>
              <a:rPr lang="ru-RU" sz="10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000" b="1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озраст</a:t>
            </a:r>
            <a:r>
              <a:rPr sz="1000" b="1" spc="-25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обучающихся:</a:t>
            </a:r>
            <a:r>
              <a:rPr sz="1000" b="1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10-</a:t>
            </a:r>
            <a:r>
              <a:rPr sz="10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sz="1000" b="1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25" dirty="0" err="1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лет</a:t>
            </a:r>
            <a:r>
              <a:rPr sz="1000" b="1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000" b="1" spc="-25" dirty="0" smtClean="0">
              <a:solidFill>
                <a:srgbClr val="001F5F"/>
              </a:solidFill>
              <a:latin typeface="Times New Roman" pitchFamily="18" charset="0"/>
              <a:cs typeface="Times New Roman" pitchFamily="18" charset="0"/>
            </a:endParaRPr>
          </a:p>
          <a:p>
            <a:pPr marL="170815" marR="5080" indent="-158750">
              <a:lnSpc>
                <a:spcPct val="142000"/>
              </a:lnSpc>
              <a:spcBef>
                <a:spcPts val="100"/>
              </a:spcBef>
            </a:pPr>
            <a:r>
              <a:rPr lang="ru-RU" sz="1000" b="1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sz="1000" b="1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рок</a:t>
            </a:r>
            <a:r>
              <a:rPr sz="1000" b="1" spc="-35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реализации:</a:t>
            </a:r>
            <a:r>
              <a:rPr sz="1000" b="1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b="1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учебный</a:t>
            </a:r>
            <a:r>
              <a:rPr sz="1000" b="1" spc="-3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20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endParaRPr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430516" y="3367532"/>
            <a:ext cx="1667492" cy="11926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0"/>
              </a:spcBef>
            </a:pPr>
            <a:r>
              <a:rPr sz="10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Автор-составитель:</a:t>
            </a:r>
            <a:endParaRPr sz="1000" dirty="0">
              <a:latin typeface="Times New Roman" pitchFamily="18" charset="0"/>
              <a:cs typeface="Times New Roman" pitchFamily="18" charset="0"/>
            </a:endParaRPr>
          </a:p>
          <a:p>
            <a:pPr marL="86995" marR="5715" indent="-74930">
              <a:lnSpc>
                <a:spcPct val="200000"/>
              </a:lnSpc>
              <a:spcBef>
                <a:spcPts val="965"/>
              </a:spcBef>
            </a:pPr>
            <a:r>
              <a:rPr sz="10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Петрова</a:t>
            </a:r>
            <a:r>
              <a:rPr sz="1000" b="1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Мария </a:t>
            </a:r>
            <a:r>
              <a:rPr sz="10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Степановна </a:t>
            </a:r>
            <a:r>
              <a:rPr sz="10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педагог</a:t>
            </a:r>
            <a:r>
              <a:rPr sz="1000" b="1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дополнительного</a:t>
            </a:r>
            <a:endParaRPr sz="1000" dirty="0">
              <a:latin typeface="Times New Roman" pitchFamily="18" charset="0"/>
              <a:cs typeface="Times New Roman" pitchFamily="18" charset="0"/>
            </a:endParaRPr>
          </a:p>
          <a:p>
            <a:pPr marR="5715" algn="r">
              <a:lnSpc>
                <a:spcPct val="100000"/>
              </a:lnSpc>
              <a:spcBef>
                <a:spcPts val="960"/>
              </a:spcBef>
            </a:pPr>
            <a:r>
              <a:rPr sz="10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образования</a:t>
            </a:r>
            <a:endParaRPr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733038" y="406399"/>
            <a:ext cx="3159125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endParaRPr sz="1000" dirty="0">
              <a:latin typeface="Comic Sans MS"/>
              <a:cs typeface="Comic Sans MS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2894264" y="561848"/>
            <a:ext cx="5141788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/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Муниципальное бюджетное учреждение дополнительного образования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Дом творчества» Лев-Толстовского муниципального района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( МБУ </a:t>
            </a: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>ДО «Дом творчества»)</a:t>
            </a:r>
          </a:p>
        </p:txBody>
      </p:sp>
      <p:sp>
        <p:nvSpPr>
          <p:cNvPr id="31" name="object 31"/>
          <p:cNvSpPr txBox="1"/>
          <p:nvPr/>
        </p:nvSpPr>
        <p:spPr>
          <a:xfrm>
            <a:off x="8109584" y="609981"/>
            <a:ext cx="743585" cy="2289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Образец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199644" y="294131"/>
            <a:ext cx="2612390" cy="462280"/>
          </a:xfrm>
          <a:custGeom>
            <a:avLst/>
            <a:gdLst/>
            <a:ahLst/>
            <a:cxnLst/>
            <a:rect l="l" t="t" r="r" b="b"/>
            <a:pathLst>
              <a:path w="2612390" h="462280">
                <a:moveTo>
                  <a:pt x="0" y="461772"/>
                </a:moveTo>
                <a:lnTo>
                  <a:pt x="2612136" y="461772"/>
                </a:lnTo>
                <a:lnTo>
                  <a:pt x="2612136" y="0"/>
                </a:lnTo>
                <a:lnTo>
                  <a:pt x="0" y="0"/>
                </a:lnTo>
                <a:lnTo>
                  <a:pt x="0" y="461772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301853" y="320421"/>
            <a:ext cx="241744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Наименование</a:t>
            </a:r>
            <a:r>
              <a:rPr sz="1200" b="1" spc="-1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образовательной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056233" y="503301"/>
            <a:ext cx="97663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организации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95948" y="922019"/>
            <a:ext cx="3058795" cy="647700"/>
          </a:xfrm>
          <a:custGeom>
            <a:avLst/>
            <a:gdLst/>
            <a:ahLst/>
            <a:cxnLst/>
            <a:rect l="l" t="t" r="r" b="b"/>
            <a:pathLst>
              <a:path w="3058795" h="647700">
                <a:moveTo>
                  <a:pt x="0" y="647700"/>
                </a:moveTo>
                <a:lnTo>
                  <a:pt x="3058668" y="647700"/>
                </a:lnTo>
                <a:lnTo>
                  <a:pt x="3058668" y="0"/>
                </a:lnTo>
                <a:lnTo>
                  <a:pt x="0" y="0"/>
                </a:lnTo>
                <a:lnTo>
                  <a:pt x="0" y="647700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477418" y="948004"/>
            <a:ext cx="244983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585595" algn="l"/>
              </a:tabLst>
            </a:pPr>
            <a:r>
              <a:rPr lang="ru-RU"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sz="1200" b="1" spc="-1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тверждени</a:t>
            </a:r>
            <a:r>
              <a:rPr lang="ru-RU" sz="1200" b="1" spc="-1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ru-RU"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spc="-1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600862" y="1131570"/>
            <a:ext cx="22009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(с</a:t>
            </a:r>
            <a:r>
              <a:rPr sz="1200" b="1" spc="-1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указанием</a:t>
            </a:r>
            <a:r>
              <a:rPr sz="1200" b="1" spc="-1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даты и</a:t>
            </a:r>
            <a:r>
              <a:rPr sz="12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номера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  <a:p>
            <a:pPr marL="905510">
              <a:lnSpc>
                <a:spcPct val="100000"/>
              </a:lnSpc>
            </a:pPr>
            <a:r>
              <a:rPr sz="12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приказа)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2168651" y="1684020"/>
            <a:ext cx="1790700" cy="221214"/>
          </a:xfrm>
          <a:prstGeom prst="rect">
            <a:avLst/>
          </a:prstGeom>
          <a:ln w="9144">
            <a:solidFill>
              <a:srgbClr val="001F5F"/>
            </a:solidFill>
          </a:ln>
        </p:spPr>
        <p:txBody>
          <a:bodyPr vert="horz" wrap="square" lIns="0" tIns="36195" rIns="0" bIns="0" rtlCol="0">
            <a:spAutoFit/>
          </a:bodyPr>
          <a:lstStyle/>
          <a:p>
            <a:pPr marL="96520">
              <a:lnSpc>
                <a:spcPct val="100000"/>
              </a:lnSpc>
              <a:spcBef>
                <a:spcPts val="285"/>
              </a:spcBef>
            </a:pP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Название</a:t>
            </a:r>
            <a:r>
              <a:rPr sz="1200" b="1" spc="-8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1376172" y="2020823"/>
            <a:ext cx="3007360" cy="277495"/>
          </a:xfrm>
          <a:custGeom>
            <a:avLst/>
            <a:gdLst/>
            <a:ahLst/>
            <a:cxnLst/>
            <a:rect l="l" t="t" r="r" b="b"/>
            <a:pathLst>
              <a:path w="3007360" h="277494">
                <a:moveTo>
                  <a:pt x="0" y="277368"/>
                </a:moveTo>
                <a:lnTo>
                  <a:pt x="3006852" y="277368"/>
                </a:lnTo>
                <a:lnTo>
                  <a:pt x="3006852" y="0"/>
                </a:lnTo>
                <a:lnTo>
                  <a:pt x="0" y="0"/>
                </a:lnTo>
                <a:lnTo>
                  <a:pt x="0" y="277368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1418844" y="2047113"/>
            <a:ext cx="291274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3225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Направленность</a:t>
            </a:r>
            <a:r>
              <a:rPr sz="1200" b="1" spc="-9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1357883" y="2525267"/>
            <a:ext cx="3072765" cy="221214"/>
          </a:xfrm>
          <a:prstGeom prst="rect">
            <a:avLst/>
          </a:prstGeom>
          <a:ln w="9144">
            <a:solidFill>
              <a:srgbClr val="001F5F"/>
            </a:solidFill>
          </a:ln>
        </p:spPr>
        <p:txBody>
          <a:bodyPr vert="horz" wrap="square" lIns="0" tIns="36195" rIns="0" bIns="0" rtlCol="0">
            <a:spAutoFit/>
          </a:bodyPr>
          <a:lstStyle/>
          <a:p>
            <a:pPr marL="100330">
              <a:lnSpc>
                <a:spcPct val="100000"/>
              </a:lnSpc>
              <a:spcBef>
                <a:spcPts val="285"/>
              </a:spcBef>
              <a:tabLst>
                <a:tab pos="1754505" algn="l"/>
              </a:tabLst>
            </a:pP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Адресат</a:t>
            </a:r>
            <a:r>
              <a:rPr sz="1200" b="1" spc="-3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sz="1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(возраст</a:t>
            </a:r>
            <a:r>
              <a:rPr sz="1000" b="1" spc="-6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учащихся)</a:t>
            </a:r>
            <a:endParaRPr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3447565" y="2939731"/>
            <a:ext cx="1495425" cy="277495"/>
          </a:xfrm>
          <a:custGeom>
            <a:avLst/>
            <a:gdLst/>
            <a:ahLst/>
            <a:cxnLst/>
            <a:rect l="l" t="t" r="r" b="b"/>
            <a:pathLst>
              <a:path w="1495425" h="277494">
                <a:moveTo>
                  <a:pt x="0" y="277368"/>
                </a:moveTo>
                <a:lnTo>
                  <a:pt x="1495044" y="277368"/>
                </a:lnTo>
                <a:lnTo>
                  <a:pt x="1495044" y="0"/>
                </a:lnTo>
                <a:lnTo>
                  <a:pt x="0" y="0"/>
                </a:lnTo>
                <a:lnTo>
                  <a:pt x="0" y="277368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3398520" y="2980182"/>
            <a:ext cx="149860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192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Срок</a:t>
            </a:r>
            <a:r>
              <a:rPr sz="1200" b="1" spc="-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реализации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4" name="object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6940950"/>
              </p:ext>
            </p:extLst>
          </p:nvPr>
        </p:nvGraphicFramePr>
        <p:xfrm>
          <a:off x="1000688" y="3687825"/>
          <a:ext cx="7822563" cy="119710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524374"/>
                <a:gridCol w="3298189"/>
              </a:tblGrid>
              <a:tr h="278765">
                <a:tc>
                  <a:txBody>
                    <a:bodyPr/>
                    <a:lstStyle/>
                    <a:p>
                      <a:pPr marL="13081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1200" b="1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Ф.И.О.,</a:t>
                      </a:r>
                      <a:r>
                        <a:rPr sz="1200" b="1" spc="-35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200" b="1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должность</a:t>
                      </a:r>
                      <a:r>
                        <a:rPr sz="1200" b="1" spc="-5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автора-</a:t>
                      </a:r>
                      <a:r>
                        <a:rPr sz="1200" b="1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составителя</a:t>
                      </a:r>
                      <a:r>
                        <a:rPr sz="1200" b="1" spc="-45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200" b="1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(ей)</a:t>
                      </a:r>
                      <a:r>
                        <a:rPr sz="1200" b="1" spc="-15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программы</a:t>
                      </a:r>
                      <a:endParaRPr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15875" marB="0">
                    <a:lnL w="9525">
                      <a:solidFill>
                        <a:srgbClr val="001F5F"/>
                      </a:solidFill>
                      <a:prstDash val="solid"/>
                    </a:lnL>
                    <a:lnR w="9525">
                      <a:solidFill>
                        <a:srgbClr val="001F5F"/>
                      </a:solidFill>
                      <a:prstDash val="solid"/>
                    </a:lnR>
                    <a:lnT w="9525">
                      <a:solidFill>
                        <a:srgbClr val="001F5F"/>
                      </a:solidFill>
                      <a:prstDash val="solid"/>
                    </a:lnT>
                    <a:lnB w="9525">
                      <a:solidFill>
                        <a:srgbClr val="001F5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000" dirty="0" smtClean="0">
                          <a:latin typeface="Times New Roman"/>
                          <a:cs typeface="Times New Roman"/>
                        </a:rPr>
                        <a:t>                             </a:t>
                      </a:r>
                      <a:endParaRPr sz="10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 cap="flat" cmpd="sng" algn="ctr">
                      <a:solidFill>
                        <a:srgbClr val="001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65532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 cap="flat" cmpd="sng" algn="ctr">
                      <a:solidFill>
                        <a:srgbClr val="001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263018">
                <a:tc gridSpan="2"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490"/>
                        </a:spcBef>
                      </a:pPr>
                      <a:r>
                        <a:rPr sz="1200" b="1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Название</a:t>
                      </a:r>
                      <a:r>
                        <a:rPr sz="1200" b="1" spc="-65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200" b="1" spc="-1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города</a:t>
                      </a:r>
                      <a:r>
                        <a:rPr lang="ru-RU" sz="1200" b="1" spc="-1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населенного</a:t>
                      </a:r>
                      <a:r>
                        <a:rPr lang="ru-RU" sz="1200" b="1" spc="-10" baseline="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пункта</a:t>
                      </a:r>
                      <a:r>
                        <a:rPr sz="1200" b="1" spc="-55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200" b="1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r>
                        <a:rPr sz="1200" b="1" spc="-65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r>
                        <a:rPr sz="1200" b="1" spc="-114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200" b="1" dirty="0" err="1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разработки</a:t>
                      </a:r>
                      <a:r>
                        <a:rPr sz="1200" b="1" spc="10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200" b="1" spc="-1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программы</a:t>
                      </a:r>
                      <a:r>
                        <a:rPr lang="ru-RU" sz="1200" b="1" spc="-1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                </a:t>
                      </a:r>
                      <a:r>
                        <a:rPr lang="ru-RU" sz="1000" b="1" dirty="0" smtClean="0">
                          <a:solidFill>
                            <a:schemeClr val="tx2"/>
                          </a:solidFill>
                          <a:latin typeface="Times New Roman"/>
                          <a:cs typeface="Times New Roman"/>
                        </a:rPr>
                        <a:t>п</a:t>
                      </a:r>
                      <a:r>
                        <a:rPr lang="ru-RU" sz="1000" b="1" dirty="0" smtClean="0">
                          <a:solidFill>
                            <a:schemeClr val="tx2"/>
                          </a:solidFill>
                          <a:latin typeface="Times New Roman"/>
                          <a:cs typeface="Times New Roman"/>
                        </a:rPr>
                        <a:t>. Лев Толстой,2022 г.</a:t>
                      </a:r>
                      <a:endParaRPr sz="1000" dirty="0">
                        <a:latin typeface="Comic Sans MS"/>
                        <a:cs typeface="Comic Sans MS"/>
                      </a:endParaRPr>
                    </a:p>
                  </a:txBody>
                  <a:tcPr marL="0" marR="0" marT="62230" marB="0">
                    <a:lnL w="9525">
                      <a:solidFill>
                        <a:srgbClr val="001F5F"/>
                      </a:solidFill>
                      <a:prstDash val="solid"/>
                    </a:lnL>
                    <a:lnR w="9525" cap="flat" cmpd="sng" algn="ctr">
                      <a:solidFill>
                        <a:srgbClr val="001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9525" cap="flat" cmpd="sng" algn="ctr">
                      <a:solidFill>
                        <a:srgbClr val="001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46" name="object 46"/>
          <p:cNvSpPr txBox="1">
            <a:spLocks noGrp="1"/>
          </p:cNvSpPr>
          <p:nvPr>
            <p:ph type="title"/>
          </p:nvPr>
        </p:nvSpPr>
        <p:spPr>
          <a:xfrm>
            <a:off x="3398011" y="29971"/>
            <a:ext cx="24784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0" dirty="0">
                <a:latin typeface="Times New Roman" pitchFamily="18" charset="0"/>
                <a:cs typeface="Times New Roman" pitchFamily="18" charset="0"/>
              </a:rPr>
              <a:t>Титульный</a:t>
            </a:r>
            <a:r>
              <a:rPr sz="2400" spc="-16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spc="-20" dirty="0">
                <a:latin typeface="Times New Roman" pitchFamily="18" charset="0"/>
                <a:cs typeface="Times New Roman" pitchFamily="18" charset="0"/>
              </a:rPr>
              <a:t>лист</a:t>
            </a:r>
            <a:endParaRPr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2943605" y="429005"/>
            <a:ext cx="3258820" cy="0"/>
          </a:xfrm>
          <a:custGeom>
            <a:avLst/>
            <a:gdLst/>
            <a:ahLst/>
            <a:cxnLst/>
            <a:rect l="l" t="t" r="r" b="b"/>
            <a:pathLst>
              <a:path w="3258820">
                <a:moveTo>
                  <a:pt x="0" y="0"/>
                </a:moveTo>
                <a:lnTo>
                  <a:pt x="3258311" y="0"/>
                </a:lnTo>
              </a:path>
            </a:pathLst>
          </a:custGeom>
          <a:ln w="19812">
            <a:solidFill>
              <a:srgbClr val="3B78D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55413" y="761"/>
            <a:ext cx="398698" cy="26288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3366515"/>
            <a:ext cx="408431" cy="504443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817864" y="3440303"/>
            <a:ext cx="326135" cy="506857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0" y="1488186"/>
            <a:ext cx="262255" cy="400050"/>
          </a:xfrm>
          <a:custGeom>
            <a:avLst/>
            <a:gdLst/>
            <a:ahLst/>
            <a:cxnLst/>
            <a:rect l="l" t="t" r="r" b="b"/>
            <a:pathLst>
              <a:path w="262255" h="400050">
                <a:moveTo>
                  <a:pt x="55054" y="245110"/>
                </a:moveTo>
                <a:lnTo>
                  <a:pt x="31132" y="245110"/>
                </a:lnTo>
                <a:lnTo>
                  <a:pt x="35114" y="248920"/>
                </a:lnTo>
                <a:lnTo>
                  <a:pt x="41772" y="254000"/>
                </a:lnTo>
                <a:lnTo>
                  <a:pt x="53714" y="261620"/>
                </a:lnTo>
                <a:lnTo>
                  <a:pt x="66996" y="265429"/>
                </a:lnTo>
                <a:lnTo>
                  <a:pt x="80277" y="267970"/>
                </a:lnTo>
                <a:lnTo>
                  <a:pt x="82919" y="267970"/>
                </a:lnTo>
                <a:lnTo>
                  <a:pt x="81580" y="285750"/>
                </a:lnTo>
                <a:lnTo>
                  <a:pt x="81680" y="304800"/>
                </a:lnTo>
                <a:lnTo>
                  <a:pt x="82919" y="336550"/>
                </a:lnTo>
                <a:lnTo>
                  <a:pt x="76296" y="339089"/>
                </a:lnTo>
                <a:lnTo>
                  <a:pt x="60337" y="365760"/>
                </a:lnTo>
                <a:lnTo>
                  <a:pt x="64317" y="382270"/>
                </a:lnTo>
                <a:lnTo>
                  <a:pt x="69637" y="391160"/>
                </a:lnTo>
                <a:lnTo>
                  <a:pt x="73619" y="393700"/>
                </a:lnTo>
                <a:lnTo>
                  <a:pt x="78938" y="396239"/>
                </a:lnTo>
                <a:lnTo>
                  <a:pt x="82919" y="398779"/>
                </a:lnTo>
                <a:lnTo>
                  <a:pt x="88239" y="400050"/>
                </a:lnTo>
                <a:lnTo>
                  <a:pt x="98842" y="400050"/>
                </a:lnTo>
                <a:lnTo>
                  <a:pt x="124066" y="373379"/>
                </a:lnTo>
                <a:lnTo>
                  <a:pt x="86899" y="373379"/>
                </a:lnTo>
                <a:lnTo>
                  <a:pt x="78938" y="365760"/>
                </a:lnTo>
                <a:lnTo>
                  <a:pt x="77599" y="363220"/>
                </a:lnTo>
                <a:lnTo>
                  <a:pt x="76296" y="359410"/>
                </a:lnTo>
                <a:lnTo>
                  <a:pt x="78938" y="358139"/>
                </a:lnTo>
                <a:lnTo>
                  <a:pt x="82919" y="356870"/>
                </a:lnTo>
                <a:lnTo>
                  <a:pt x="120097" y="356870"/>
                </a:lnTo>
                <a:lnTo>
                  <a:pt x="117444" y="354329"/>
                </a:lnTo>
                <a:lnTo>
                  <a:pt x="114766" y="350520"/>
                </a:lnTo>
                <a:lnTo>
                  <a:pt x="109482" y="347979"/>
                </a:lnTo>
                <a:lnTo>
                  <a:pt x="109214" y="346710"/>
                </a:lnTo>
                <a:lnTo>
                  <a:pt x="105501" y="346710"/>
                </a:lnTo>
                <a:lnTo>
                  <a:pt x="102823" y="345439"/>
                </a:lnTo>
                <a:lnTo>
                  <a:pt x="104162" y="342900"/>
                </a:lnTo>
                <a:lnTo>
                  <a:pt x="108411" y="342900"/>
                </a:lnTo>
                <a:lnTo>
                  <a:pt x="108143" y="341629"/>
                </a:lnTo>
                <a:lnTo>
                  <a:pt x="106804" y="337820"/>
                </a:lnTo>
                <a:lnTo>
                  <a:pt x="97504" y="337820"/>
                </a:lnTo>
                <a:lnTo>
                  <a:pt x="96253" y="307339"/>
                </a:lnTo>
                <a:lnTo>
                  <a:pt x="96201" y="288289"/>
                </a:lnTo>
                <a:lnTo>
                  <a:pt x="94861" y="269239"/>
                </a:lnTo>
                <a:lnTo>
                  <a:pt x="108143" y="267970"/>
                </a:lnTo>
                <a:lnTo>
                  <a:pt x="121424" y="264160"/>
                </a:lnTo>
                <a:lnTo>
                  <a:pt x="133362" y="257810"/>
                </a:lnTo>
                <a:lnTo>
                  <a:pt x="137339" y="254000"/>
                </a:lnTo>
                <a:lnTo>
                  <a:pt x="92219" y="254000"/>
                </a:lnTo>
                <a:lnTo>
                  <a:pt x="90881" y="252729"/>
                </a:lnTo>
                <a:lnTo>
                  <a:pt x="76296" y="252729"/>
                </a:lnTo>
                <a:lnTo>
                  <a:pt x="74957" y="251460"/>
                </a:lnTo>
                <a:lnTo>
                  <a:pt x="77599" y="250189"/>
                </a:lnTo>
                <a:lnTo>
                  <a:pt x="88829" y="250189"/>
                </a:lnTo>
                <a:lnTo>
                  <a:pt x="90008" y="247650"/>
                </a:lnTo>
                <a:lnTo>
                  <a:pt x="61676" y="247650"/>
                </a:lnTo>
                <a:lnTo>
                  <a:pt x="55054" y="245110"/>
                </a:lnTo>
                <a:close/>
              </a:path>
              <a:path w="262255" h="400050">
                <a:moveTo>
                  <a:pt x="120097" y="356870"/>
                </a:moveTo>
                <a:lnTo>
                  <a:pt x="92219" y="356870"/>
                </a:lnTo>
                <a:lnTo>
                  <a:pt x="101521" y="359410"/>
                </a:lnTo>
                <a:lnTo>
                  <a:pt x="100181" y="361950"/>
                </a:lnTo>
                <a:lnTo>
                  <a:pt x="98842" y="370839"/>
                </a:lnTo>
                <a:lnTo>
                  <a:pt x="97504" y="373379"/>
                </a:lnTo>
                <a:lnTo>
                  <a:pt x="124066" y="373379"/>
                </a:lnTo>
                <a:lnTo>
                  <a:pt x="122727" y="363220"/>
                </a:lnTo>
                <a:lnTo>
                  <a:pt x="121424" y="358139"/>
                </a:lnTo>
                <a:lnTo>
                  <a:pt x="120097" y="356870"/>
                </a:lnTo>
                <a:close/>
              </a:path>
              <a:path w="262255" h="400050">
                <a:moveTo>
                  <a:pt x="164896" y="245110"/>
                </a:moveTo>
                <a:lnTo>
                  <a:pt x="146646" y="245110"/>
                </a:lnTo>
                <a:lnTo>
                  <a:pt x="150634" y="250189"/>
                </a:lnTo>
                <a:lnTo>
                  <a:pt x="157251" y="256539"/>
                </a:lnTo>
                <a:lnTo>
                  <a:pt x="170535" y="264160"/>
                </a:lnTo>
                <a:lnTo>
                  <a:pt x="177152" y="275589"/>
                </a:lnTo>
                <a:lnTo>
                  <a:pt x="185115" y="289560"/>
                </a:lnTo>
                <a:lnTo>
                  <a:pt x="195757" y="304800"/>
                </a:lnTo>
                <a:lnTo>
                  <a:pt x="199732" y="309879"/>
                </a:lnTo>
                <a:lnTo>
                  <a:pt x="195757" y="317500"/>
                </a:lnTo>
                <a:lnTo>
                  <a:pt x="193116" y="323850"/>
                </a:lnTo>
                <a:lnTo>
                  <a:pt x="191770" y="328929"/>
                </a:lnTo>
                <a:lnTo>
                  <a:pt x="191770" y="335279"/>
                </a:lnTo>
                <a:lnTo>
                  <a:pt x="193116" y="341629"/>
                </a:lnTo>
                <a:lnTo>
                  <a:pt x="194424" y="347979"/>
                </a:lnTo>
                <a:lnTo>
                  <a:pt x="197091" y="353060"/>
                </a:lnTo>
                <a:lnTo>
                  <a:pt x="201079" y="358139"/>
                </a:lnTo>
                <a:lnTo>
                  <a:pt x="206362" y="361950"/>
                </a:lnTo>
                <a:lnTo>
                  <a:pt x="210337" y="365760"/>
                </a:lnTo>
                <a:lnTo>
                  <a:pt x="220979" y="368300"/>
                </a:lnTo>
                <a:lnTo>
                  <a:pt x="231584" y="368300"/>
                </a:lnTo>
                <a:lnTo>
                  <a:pt x="236905" y="365760"/>
                </a:lnTo>
                <a:lnTo>
                  <a:pt x="243522" y="363220"/>
                </a:lnTo>
                <a:lnTo>
                  <a:pt x="251523" y="355600"/>
                </a:lnTo>
                <a:lnTo>
                  <a:pt x="258152" y="345439"/>
                </a:lnTo>
                <a:lnTo>
                  <a:pt x="260794" y="339089"/>
                </a:lnTo>
                <a:lnTo>
                  <a:pt x="261127" y="337820"/>
                </a:lnTo>
                <a:lnTo>
                  <a:pt x="228942" y="337820"/>
                </a:lnTo>
                <a:lnTo>
                  <a:pt x="223621" y="336550"/>
                </a:lnTo>
                <a:lnTo>
                  <a:pt x="220979" y="334010"/>
                </a:lnTo>
                <a:lnTo>
                  <a:pt x="219646" y="331470"/>
                </a:lnTo>
                <a:lnTo>
                  <a:pt x="219646" y="326389"/>
                </a:lnTo>
                <a:lnTo>
                  <a:pt x="220979" y="320039"/>
                </a:lnTo>
                <a:lnTo>
                  <a:pt x="220979" y="314960"/>
                </a:lnTo>
                <a:lnTo>
                  <a:pt x="230276" y="312420"/>
                </a:lnTo>
                <a:lnTo>
                  <a:pt x="257342" y="312420"/>
                </a:lnTo>
                <a:lnTo>
                  <a:pt x="256806" y="311150"/>
                </a:lnTo>
                <a:lnTo>
                  <a:pt x="252831" y="307339"/>
                </a:lnTo>
                <a:lnTo>
                  <a:pt x="242227" y="302260"/>
                </a:lnTo>
                <a:lnTo>
                  <a:pt x="211683" y="302260"/>
                </a:lnTo>
                <a:lnTo>
                  <a:pt x="209042" y="297179"/>
                </a:lnTo>
                <a:lnTo>
                  <a:pt x="205054" y="292100"/>
                </a:lnTo>
                <a:lnTo>
                  <a:pt x="195757" y="276860"/>
                </a:lnTo>
                <a:lnTo>
                  <a:pt x="186461" y="264160"/>
                </a:lnTo>
                <a:lnTo>
                  <a:pt x="183819" y="259079"/>
                </a:lnTo>
                <a:lnTo>
                  <a:pt x="181140" y="252729"/>
                </a:lnTo>
                <a:lnTo>
                  <a:pt x="177152" y="250189"/>
                </a:lnTo>
                <a:lnTo>
                  <a:pt x="171869" y="248920"/>
                </a:lnTo>
                <a:lnTo>
                  <a:pt x="164896" y="245110"/>
                </a:lnTo>
                <a:close/>
              </a:path>
              <a:path w="262255" h="400050">
                <a:moveTo>
                  <a:pt x="108411" y="342900"/>
                </a:moveTo>
                <a:lnTo>
                  <a:pt x="104162" y="342900"/>
                </a:lnTo>
                <a:lnTo>
                  <a:pt x="105501" y="346710"/>
                </a:lnTo>
                <a:lnTo>
                  <a:pt x="109214" y="346710"/>
                </a:lnTo>
                <a:lnTo>
                  <a:pt x="108411" y="342900"/>
                </a:lnTo>
                <a:close/>
              </a:path>
              <a:path w="262255" h="400050">
                <a:moveTo>
                  <a:pt x="243522" y="328929"/>
                </a:moveTo>
                <a:lnTo>
                  <a:pt x="238239" y="331470"/>
                </a:lnTo>
                <a:lnTo>
                  <a:pt x="234264" y="335279"/>
                </a:lnTo>
                <a:lnTo>
                  <a:pt x="228942" y="337820"/>
                </a:lnTo>
                <a:lnTo>
                  <a:pt x="261127" y="337820"/>
                </a:lnTo>
                <a:lnTo>
                  <a:pt x="262128" y="334010"/>
                </a:lnTo>
                <a:lnTo>
                  <a:pt x="262128" y="330200"/>
                </a:lnTo>
                <a:lnTo>
                  <a:pt x="247510" y="330200"/>
                </a:lnTo>
                <a:lnTo>
                  <a:pt x="243522" y="328929"/>
                </a:lnTo>
                <a:close/>
              </a:path>
              <a:path w="262255" h="400050">
                <a:moveTo>
                  <a:pt x="257342" y="312420"/>
                </a:moveTo>
                <a:lnTo>
                  <a:pt x="230276" y="312420"/>
                </a:lnTo>
                <a:lnTo>
                  <a:pt x="234264" y="314960"/>
                </a:lnTo>
                <a:lnTo>
                  <a:pt x="238239" y="316229"/>
                </a:lnTo>
                <a:lnTo>
                  <a:pt x="246202" y="321310"/>
                </a:lnTo>
                <a:lnTo>
                  <a:pt x="248843" y="328929"/>
                </a:lnTo>
                <a:lnTo>
                  <a:pt x="248843" y="330200"/>
                </a:lnTo>
                <a:lnTo>
                  <a:pt x="262128" y="330200"/>
                </a:lnTo>
                <a:lnTo>
                  <a:pt x="262128" y="322579"/>
                </a:lnTo>
                <a:lnTo>
                  <a:pt x="259486" y="317500"/>
                </a:lnTo>
                <a:lnTo>
                  <a:pt x="257342" y="312420"/>
                </a:lnTo>
                <a:close/>
              </a:path>
              <a:path w="262255" h="400050">
                <a:moveTo>
                  <a:pt x="224967" y="299720"/>
                </a:moveTo>
                <a:lnTo>
                  <a:pt x="218300" y="299720"/>
                </a:lnTo>
                <a:lnTo>
                  <a:pt x="211683" y="302260"/>
                </a:lnTo>
                <a:lnTo>
                  <a:pt x="242227" y="302260"/>
                </a:lnTo>
                <a:lnTo>
                  <a:pt x="236905" y="300989"/>
                </a:lnTo>
                <a:lnTo>
                  <a:pt x="224967" y="299720"/>
                </a:lnTo>
                <a:close/>
              </a:path>
              <a:path w="262255" h="400050">
                <a:moveTo>
                  <a:pt x="96201" y="0"/>
                </a:moveTo>
                <a:lnTo>
                  <a:pt x="89542" y="1270"/>
                </a:lnTo>
                <a:lnTo>
                  <a:pt x="84258" y="3810"/>
                </a:lnTo>
                <a:lnTo>
                  <a:pt x="77599" y="5079"/>
                </a:lnTo>
                <a:lnTo>
                  <a:pt x="66996" y="12700"/>
                </a:lnTo>
                <a:lnTo>
                  <a:pt x="59034" y="22860"/>
                </a:lnTo>
                <a:lnTo>
                  <a:pt x="56356" y="29210"/>
                </a:lnTo>
                <a:lnTo>
                  <a:pt x="55054" y="34289"/>
                </a:lnTo>
                <a:lnTo>
                  <a:pt x="55054" y="40639"/>
                </a:lnTo>
                <a:lnTo>
                  <a:pt x="81580" y="69850"/>
                </a:lnTo>
                <a:lnTo>
                  <a:pt x="78938" y="78739"/>
                </a:lnTo>
                <a:lnTo>
                  <a:pt x="78938" y="132079"/>
                </a:lnTo>
                <a:lnTo>
                  <a:pt x="80277" y="135889"/>
                </a:lnTo>
                <a:lnTo>
                  <a:pt x="69637" y="142239"/>
                </a:lnTo>
                <a:lnTo>
                  <a:pt x="60337" y="148589"/>
                </a:lnTo>
                <a:lnTo>
                  <a:pt x="57696" y="151129"/>
                </a:lnTo>
                <a:lnTo>
                  <a:pt x="57696" y="153670"/>
                </a:lnTo>
                <a:lnTo>
                  <a:pt x="49734" y="158750"/>
                </a:lnTo>
                <a:lnTo>
                  <a:pt x="21868" y="190500"/>
                </a:lnTo>
                <a:lnTo>
                  <a:pt x="17887" y="205739"/>
                </a:lnTo>
                <a:lnTo>
                  <a:pt x="17887" y="213360"/>
                </a:lnTo>
                <a:lnTo>
                  <a:pt x="19190" y="220979"/>
                </a:lnTo>
                <a:lnTo>
                  <a:pt x="24509" y="237489"/>
                </a:lnTo>
                <a:lnTo>
                  <a:pt x="27152" y="241300"/>
                </a:lnTo>
                <a:lnTo>
                  <a:pt x="9889" y="256539"/>
                </a:lnTo>
                <a:lnTo>
                  <a:pt x="0" y="262889"/>
                </a:lnTo>
                <a:lnTo>
                  <a:pt x="0" y="281939"/>
                </a:lnTo>
                <a:lnTo>
                  <a:pt x="625" y="280670"/>
                </a:lnTo>
                <a:lnTo>
                  <a:pt x="9889" y="273050"/>
                </a:lnTo>
                <a:lnTo>
                  <a:pt x="17887" y="265429"/>
                </a:lnTo>
                <a:lnTo>
                  <a:pt x="25849" y="256539"/>
                </a:lnTo>
                <a:lnTo>
                  <a:pt x="31132" y="245110"/>
                </a:lnTo>
                <a:lnTo>
                  <a:pt x="55054" y="245110"/>
                </a:lnTo>
                <a:lnTo>
                  <a:pt x="59034" y="243839"/>
                </a:lnTo>
                <a:lnTo>
                  <a:pt x="61676" y="240029"/>
                </a:lnTo>
                <a:lnTo>
                  <a:pt x="63014" y="237489"/>
                </a:lnTo>
                <a:lnTo>
                  <a:pt x="63014" y="236220"/>
                </a:lnTo>
                <a:lnTo>
                  <a:pt x="43111" y="236220"/>
                </a:lnTo>
                <a:lnTo>
                  <a:pt x="44414" y="234950"/>
                </a:lnTo>
                <a:lnTo>
                  <a:pt x="63014" y="234950"/>
                </a:lnTo>
                <a:lnTo>
                  <a:pt x="63014" y="231139"/>
                </a:lnTo>
                <a:lnTo>
                  <a:pt x="60337" y="231139"/>
                </a:lnTo>
                <a:lnTo>
                  <a:pt x="66996" y="222250"/>
                </a:lnTo>
                <a:lnTo>
                  <a:pt x="68088" y="220979"/>
                </a:lnTo>
                <a:lnTo>
                  <a:pt x="33811" y="220979"/>
                </a:lnTo>
                <a:lnTo>
                  <a:pt x="32471" y="217170"/>
                </a:lnTo>
                <a:lnTo>
                  <a:pt x="33811" y="215900"/>
                </a:lnTo>
                <a:lnTo>
                  <a:pt x="43111" y="203200"/>
                </a:lnTo>
                <a:lnTo>
                  <a:pt x="51594" y="193039"/>
                </a:lnTo>
                <a:lnTo>
                  <a:pt x="36452" y="193039"/>
                </a:lnTo>
                <a:lnTo>
                  <a:pt x="39094" y="187960"/>
                </a:lnTo>
                <a:lnTo>
                  <a:pt x="72316" y="161289"/>
                </a:lnTo>
                <a:lnTo>
                  <a:pt x="101521" y="152400"/>
                </a:lnTo>
                <a:lnTo>
                  <a:pt x="139338" y="152400"/>
                </a:lnTo>
                <a:lnTo>
                  <a:pt x="134708" y="148589"/>
                </a:lnTo>
                <a:lnTo>
                  <a:pt x="116104" y="138429"/>
                </a:lnTo>
                <a:lnTo>
                  <a:pt x="104162" y="134620"/>
                </a:lnTo>
                <a:lnTo>
                  <a:pt x="93522" y="134620"/>
                </a:lnTo>
                <a:lnTo>
                  <a:pt x="93522" y="127000"/>
                </a:lnTo>
                <a:lnTo>
                  <a:pt x="92219" y="96520"/>
                </a:lnTo>
                <a:lnTo>
                  <a:pt x="93522" y="86360"/>
                </a:lnTo>
                <a:lnTo>
                  <a:pt x="92219" y="78739"/>
                </a:lnTo>
                <a:lnTo>
                  <a:pt x="90881" y="71120"/>
                </a:lnTo>
                <a:lnTo>
                  <a:pt x="97504" y="69850"/>
                </a:lnTo>
                <a:lnTo>
                  <a:pt x="105501" y="67310"/>
                </a:lnTo>
                <a:lnTo>
                  <a:pt x="112124" y="63500"/>
                </a:lnTo>
                <a:lnTo>
                  <a:pt x="117444" y="59689"/>
                </a:lnTo>
                <a:lnTo>
                  <a:pt x="122727" y="53339"/>
                </a:lnTo>
                <a:lnTo>
                  <a:pt x="125404" y="45720"/>
                </a:lnTo>
                <a:lnTo>
                  <a:pt x="126986" y="41910"/>
                </a:lnTo>
                <a:lnTo>
                  <a:pt x="93522" y="41910"/>
                </a:lnTo>
                <a:lnTo>
                  <a:pt x="89542" y="40639"/>
                </a:lnTo>
                <a:lnTo>
                  <a:pt x="80277" y="36829"/>
                </a:lnTo>
                <a:lnTo>
                  <a:pt x="82919" y="33020"/>
                </a:lnTo>
                <a:lnTo>
                  <a:pt x="82919" y="27939"/>
                </a:lnTo>
                <a:lnTo>
                  <a:pt x="81580" y="25400"/>
                </a:lnTo>
                <a:lnTo>
                  <a:pt x="80277" y="24129"/>
                </a:lnTo>
                <a:lnTo>
                  <a:pt x="84258" y="20320"/>
                </a:lnTo>
                <a:lnTo>
                  <a:pt x="94861" y="15239"/>
                </a:lnTo>
                <a:lnTo>
                  <a:pt x="121993" y="15239"/>
                </a:lnTo>
                <a:lnTo>
                  <a:pt x="121424" y="13970"/>
                </a:lnTo>
                <a:lnTo>
                  <a:pt x="120086" y="8889"/>
                </a:lnTo>
                <a:lnTo>
                  <a:pt x="118746" y="6350"/>
                </a:lnTo>
                <a:lnTo>
                  <a:pt x="116104" y="5079"/>
                </a:lnTo>
                <a:lnTo>
                  <a:pt x="110784" y="5079"/>
                </a:lnTo>
                <a:lnTo>
                  <a:pt x="105501" y="3810"/>
                </a:lnTo>
                <a:lnTo>
                  <a:pt x="102823" y="1270"/>
                </a:lnTo>
                <a:lnTo>
                  <a:pt x="96201" y="0"/>
                </a:lnTo>
                <a:close/>
              </a:path>
              <a:path w="262255" h="400050">
                <a:moveTo>
                  <a:pt x="109482" y="229870"/>
                </a:moveTo>
                <a:lnTo>
                  <a:pt x="108143" y="229870"/>
                </a:lnTo>
                <a:lnTo>
                  <a:pt x="101521" y="233679"/>
                </a:lnTo>
                <a:lnTo>
                  <a:pt x="97504" y="240029"/>
                </a:lnTo>
                <a:lnTo>
                  <a:pt x="94861" y="246379"/>
                </a:lnTo>
                <a:lnTo>
                  <a:pt x="94861" y="254000"/>
                </a:lnTo>
                <a:lnTo>
                  <a:pt x="137339" y="254000"/>
                </a:lnTo>
                <a:lnTo>
                  <a:pt x="138664" y="252729"/>
                </a:lnTo>
                <a:lnTo>
                  <a:pt x="106804" y="252729"/>
                </a:lnTo>
                <a:lnTo>
                  <a:pt x="106804" y="242570"/>
                </a:lnTo>
                <a:lnTo>
                  <a:pt x="108143" y="237489"/>
                </a:lnTo>
                <a:lnTo>
                  <a:pt x="110784" y="233679"/>
                </a:lnTo>
                <a:lnTo>
                  <a:pt x="112124" y="232410"/>
                </a:lnTo>
                <a:lnTo>
                  <a:pt x="110784" y="231139"/>
                </a:lnTo>
                <a:lnTo>
                  <a:pt x="109482" y="229870"/>
                </a:lnTo>
                <a:close/>
              </a:path>
              <a:path w="262255" h="400050">
                <a:moveTo>
                  <a:pt x="88829" y="250189"/>
                </a:moveTo>
                <a:lnTo>
                  <a:pt x="77599" y="250189"/>
                </a:lnTo>
                <a:lnTo>
                  <a:pt x="76296" y="252729"/>
                </a:lnTo>
                <a:lnTo>
                  <a:pt x="90881" y="252729"/>
                </a:lnTo>
                <a:lnTo>
                  <a:pt x="89542" y="251460"/>
                </a:lnTo>
                <a:lnTo>
                  <a:pt x="88239" y="251460"/>
                </a:lnTo>
                <a:lnTo>
                  <a:pt x="88829" y="250189"/>
                </a:lnTo>
                <a:close/>
              </a:path>
              <a:path w="262255" h="400050">
                <a:moveTo>
                  <a:pt x="124066" y="228600"/>
                </a:moveTo>
                <a:lnTo>
                  <a:pt x="122727" y="228600"/>
                </a:lnTo>
                <a:lnTo>
                  <a:pt x="121424" y="229870"/>
                </a:lnTo>
                <a:lnTo>
                  <a:pt x="117444" y="234950"/>
                </a:lnTo>
                <a:lnTo>
                  <a:pt x="116104" y="241300"/>
                </a:lnTo>
                <a:lnTo>
                  <a:pt x="114766" y="250189"/>
                </a:lnTo>
                <a:lnTo>
                  <a:pt x="106804" y="252729"/>
                </a:lnTo>
                <a:lnTo>
                  <a:pt x="138664" y="252729"/>
                </a:lnTo>
                <a:lnTo>
                  <a:pt x="143967" y="247650"/>
                </a:lnTo>
                <a:lnTo>
                  <a:pt x="146646" y="245110"/>
                </a:lnTo>
                <a:lnTo>
                  <a:pt x="164896" y="245110"/>
                </a:lnTo>
                <a:lnTo>
                  <a:pt x="162572" y="243839"/>
                </a:lnTo>
                <a:lnTo>
                  <a:pt x="126707" y="243839"/>
                </a:lnTo>
                <a:lnTo>
                  <a:pt x="126707" y="231139"/>
                </a:lnTo>
                <a:lnTo>
                  <a:pt x="124066" y="228600"/>
                </a:lnTo>
                <a:close/>
              </a:path>
              <a:path w="262255" h="400050">
                <a:moveTo>
                  <a:pt x="90881" y="207010"/>
                </a:moveTo>
                <a:lnTo>
                  <a:pt x="88239" y="207010"/>
                </a:lnTo>
                <a:lnTo>
                  <a:pt x="73619" y="227329"/>
                </a:lnTo>
                <a:lnTo>
                  <a:pt x="66996" y="237489"/>
                </a:lnTo>
                <a:lnTo>
                  <a:pt x="61676" y="247650"/>
                </a:lnTo>
                <a:lnTo>
                  <a:pt x="90008" y="247650"/>
                </a:lnTo>
                <a:lnTo>
                  <a:pt x="91778" y="243839"/>
                </a:lnTo>
                <a:lnTo>
                  <a:pt x="81580" y="243839"/>
                </a:lnTo>
                <a:lnTo>
                  <a:pt x="80277" y="241300"/>
                </a:lnTo>
                <a:lnTo>
                  <a:pt x="78938" y="240029"/>
                </a:lnTo>
                <a:lnTo>
                  <a:pt x="76296" y="240029"/>
                </a:lnTo>
                <a:lnTo>
                  <a:pt x="82919" y="224789"/>
                </a:lnTo>
                <a:lnTo>
                  <a:pt x="90881" y="209550"/>
                </a:lnTo>
                <a:lnTo>
                  <a:pt x="92219" y="208279"/>
                </a:lnTo>
                <a:lnTo>
                  <a:pt x="90881" y="207010"/>
                </a:lnTo>
                <a:close/>
              </a:path>
              <a:path w="262255" h="400050">
                <a:moveTo>
                  <a:pt x="102823" y="213360"/>
                </a:moveTo>
                <a:lnTo>
                  <a:pt x="101521" y="213360"/>
                </a:lnTo>
                <a:lnTo>
                  <a:pt x="100181" y="214629"/>
                </a:lnTo>
                <a:lnTo>
                  <a:pt x="81580" y="243839"/>
                </a:lnTo>
                <a:lnTo>
                  <a:pt x="91778" y="243839"/>
                </a:lnTo>
                <a:lnTo>
                  <a:pt x="104162" y="217170"/>
                </a:lnTo>
                <a:lnTo>
                  <a:pt x="104162" y="214629"/>
                </a:lnTo>
                <a:lnTo>
                  <a:pt x="102823" y="213360"/>
                </a:lnTo>
                <a:close/>
              </a:path>
              <a:path w="262255" h="400050">
                <a:moveTo>
                  <a:pt x="139338" y="152400"/>
                </a:moveTo>
                <a:lnTo>
                  <a:pt x="110784" y="152400"/>
                </a:lnTo>
                <a:lnTo>
                  <a:pt x="126707" y="160020"/>
                </a:lnTo>
                <a:lnTo>
                  <a:pt x="128041" y="163829"/>
                </a:lnTo>
                <a:lnTo>
                  <a:pt x="129387" y="165100"/>
                </a:lnTo>
                <a:lnTo>
                  <a:pt x="132029" y="165100"/>
                </a:lnTo>
                <a:lnTo>
                  <a:pt x="139992" y="176529"/>
                </a:lnTo>
                <a:lnTo>
                  <a:pt x="145313" y="186689"/>
                </a:lnTo>
                <a:lnTo>
                  <a:pt x="146646" y="199389"/>
                </a:lnTo>
                <a:lnTo>
                  <a:pt x="146646" y="210820"/>
                </a:lnTo>
                <a:lnTo>
                  <a:pt x="142671" y="220979"/>
                </a:lnTo>
                <a:lnTo>
                  <a:pt x="137350" y="232410"/>
                </a:lnTo>
                <a:lnTo>
                  <a:pt x="132029" y="238760"/>
                </a:lnTo>
                <a:lnTo>
                  <a:pt x="126707" y="243839"/>
                </a:lnTo>
                <a:lnTo>
                  <a:pt x="162572" y="243839"/>
                </a:lnTo>
                <a:lnTo>
                  <a:pt x="151930" y="236220"/>
                </a:lnTo>
                <a:lnTo>
                  <a:pt x="158584" y="224789"/>
                </a:lnTo>
                <a:lnTo>
                  <a:pt x="161226" y="212089"/>
                </a:lnTo>
                <a:lnTo>
                  <a:pt x="161226" y="199389"/>
                </a:lnTo>
                <a:lnTo>
                  <a:pt x="159931" y="186689"/>
                </a:lnTo>
                <a:lnTo>
                  <a:pt x="155917" y="175260"/>
                </a:lnTo>
                <a:lnTo>
                  <a:pt x="150634" y="165100"/>
                </a:lnTo>
                <a:lnTo>
                  <a:pt x="143967" y="156210"/>
                </a:lnTo>
                <a:lnTo>
                  <a:pt x="139338" y="152400"/>
                </a:lnTo>
                <a:close/>
              </a:path>
              <a:path w="262255" h="400050">
                <a:moveTo>
                  <a:pt x="63014" y="234950"/>
                </a:moveTo>
                <a:lnTo>
                  <a:pt x="44414" y="234950"/>
                </a:lnTo>
                <a:lnTo>
                  <a:pt x="44414" y="236220"/>
                </a:lnTo>
                <a:lnTo>
                  <a:pt x="63014" y="236220"/>
                </a:lnTo>
                <a:lnTo>
                  <a:pt x="63014" y="234950"/>
                </a:lnTo>
                <a:close/>
              </a:path>
              <a:path w="262255" h="400050">
                <a:moveTo>
                  <a:pt x="78938" y="185420"/>
                </a:moveTo>
                <a:lnTo>
                  <a:pt x="65657" y="191770"/>
                </a:lnTo>
                <a:lnTo>
                  <a:pt x="53714" y="200660"/>
                </a:lnTo>
                <a:lnTo>
                  <a:pt x="43111" y="209550"/>
                </a:lnTo>
                <a:lnTo>
                  <a:pt x="33811" y="220979"/>
                </a:lnTo>
                <a:lnTo>
                  <a:pt x="48394" y="220979"/>
                </a:lnTo>
                <a:lnTo>
                  <a:pt x="55054" y="212089"/>
                </a:lnTo>
                <a:lnTo>
                  <a:pt x="63014" y="204470"/>
                </a:lnTo>
                <a:lnTo>
                  <a:pt x="81580" y="190500"/>
                </a:lnTo>
                <a:lnTo>
                  <a:pt x="82919" y="189229"/>
                </a:lnTo>
                <a:lnTo>
                  <a:pt x="81580" y="187960"/>
                </a:lnTo>
                <a:lnTo>
                  <a:pt x="81580" y="186689"/>
                </a:lnTo>
                <a:lnTo>
                  <a:pt x="78938" y="185420"/>
                </a:lnTo>
                <a:close/>
              </a:path>
              <a:path w="262255" h="400050">
                <a:moveTo>
                  <a:pt x="52376" y="219710"/>
                </a:moveTo>
                <a:lnTo>
                  <a:pt x="51073" y="219710"/>
                </a:lnTo>
                <a:lnTo>
                  <a:pt x="48394" y="220979"/>
                </a:lnTo>
                <a:lnTo>
                  <a:pt x="53714" y="220979"/>
                </a:lnTo>
                <a:lnTo>
                  <a:pt x="52376" y="219710"/>
                </a:lnTo>
                <a:close/>
              </a:path>
              <a:path w="262255" h="400050">
                <a:moveTo>
                  <a:pt x="84258" y="196850"/>
                </a:moveTo>
                <a:lnTo>
                  <a:pt x="81580" y="196850"/>
                </a:lnTo>
                <a:lnTo>
                  <a:pt x="59034" y="217170"/>
                </a:lnTo>
                <a:lnTo>
                  <a:pt x="53714" y="220979"/>
                </a:lnTo>
                <a:lnTo>
                  <a:pt x="68088" y="220979"/>
                </a:lnTo>
                <a:lnTo>
                  <a:pt x="85561" y="200660"/>
                </a:lnTo>
                <a:lnTo>
                  <a:pt x="85561" y="198120"/>
                </a:lnTo>
                <a:lnTo>
                  <a:pt x="84258" y="196850"/>
                </a:lnTo>
                <a:close/>
              </a:path>
              <a:path w="262255" h="400050">
                <a:moveTo>
                  <a:pt x="76296" y="165100"/>
                </a:moveTo>
                <a:lnTo>
                  <a:pt x="74957" y="165100"/>
                </a:lnTo>
                <a:lnTo>
                  <a:pt x="53714" y="176529"/>
                </a:lnTo>
                <a:lnTo>
                  <a:pt x="44414" y="184150"/>
                </a:lnTo>
                <a:lnTo>
                  <a:pt x="36452" y="193039"/>
                </a:lnTo>
                <a:lnTo>
                  <a:pt x="51594" y="193039"/>
                </a:lnTo>
                <a:lnTo>
                  <a:pt x="53714" y="190500"/>
                </a:lnTo>
                <a:lnTo>
                  <a:pt x="65657" y="179070"/>
                </a:lnTo>
                <a:lnTo>
                  <a:pt x="77599" y="168910"/>
                </a:lnTo>
                <a:lnTo>
                  <a:pt x="77599" y="167639"/>
                </a:lnTo>
                <a:lnTo>
                  <a:pt x="76296" y="165100"/>
                </a:lnTo>
                <a:close/>
              </a:path>
              <a:path w="262255" h="400050">
                <a:moveTo>
                  <a:pt x="121993" y="15239"/>
                </a:moveTo>
                <a:lnTo>
                  <a:pt x="100181" y="15239"/>
                </a:lnTo>
                <a:lnTo>
                  <a:pt x="104162" y="17779"/>
                </a:lnTo>
                <a:lnTo>
                  <a:pt x="106804" y="20320"/>
                </a:lnTo>
                <a:lnTo>
                  <a:pt x="106804" y="27939"/>
                </a:lnTo>
                <a:lnTo>
                  <a:pt x="104162" y="34289"/>
                </a:lnTo>
                <a:lnTo>
                  <a:pt x="101521" y="38100"/>
                </a:lnTo>
                <a:lnTo>
                  <a:pt x="97504" y="40639"/>
                </a:lnTo>
                <a:lnTo>
                  <a:pt x="93522" y="41910"/>
                </a:lnTo>
                <a:lnTo>
                  <a:pt x="126986" y="41910"/>
                </a:lnTo>
                <a:lnTo>
                  <a:pt x="128041" y="39370"/>
                </a:lnTo>
                <a:lnTo>
                  <a:pt x="128041" y="30479"/>
                </a:lnTo>
                <a:lnTo>
                  <a:pt x="125404" y="22860"/>
                </a:lnTo>
                <a:lnTo>
                  <a:pt x="121993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052017" y="4000982"/>
            <a:ext cx="2091982" cy="1142517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8964168" y="1338325"/>
            <a:ext cx="180340" cy="374650"/>
          </a:xfrm>
          <a:custGeom>
            <a:avLst/>
            <a:gdLst/>
            <a:ahLst/>
            <a:cxnLst/>
            <a:rect l="l" t="t" r="r" b="b"/>
            <a:pathLst>
              <a:path w="180340" h="374650">
                <a:moveTo>
                  <a:pt x="107060" y="185420"/>
                </a:moveTo>
                <a:lnTo>
                  <a:pt x="12446" y="185420"/>
                </a:lnTo>
                <a:lnTo>
                  <a:pt x="12446" y="201929"/>
                </a:lnTo>
                <a:lnTo>
                  <a:pt x="14604" y="215900"/>
                </a:lnTo>
                <a:lnTo>
                  <a:pt x="16636" y="246379"/>
                </a:lnTo>
                <a:lnTo>
                  <a:pt x="17652" y="276860"/>
                </a:lnTo>
                <a:lnTo>
                  <a:pt x="17754" y="308610"/>
                </a:lnTo>
                <a:lnTo>
                  <a:pt x="18668" y="320039"/>
                </a:lnTo>
                <a:lnTo>
                  <a:pt x="30225" y="360679"/>
                </a:lnTo>
                <a:lnTo>
                  <a:pt x="41655" y="369570"/>
                </a:lnTo>
                <a:lnTo>
                  <a:pt x="45720" y="372110"/>
                </a:lnTo>
                <a:lnTo>
                  <a:pt x="50926" y="373379"/>
                </a:lnTo>
                <a:lnTo>
                  <a:pt x="55117" y="374650"/>
                </a:lnTo>
                <a:lnTo>
                  <a:pt x="60325" y="374650"/>
                </a:lnTo>
                <a:lnTo>
                  <a:pt x="72771" y="373379"/>
                </a:lnTo>
                <a:lnTo>
                  <a:pt x="77977" y="369570"/>
                </a:lnTo>
                <a:lnTo>
                  <a:pt x="82168" y="367029"/>
                </a:lnTo>
                <a:lnTo>
                  <a:pt x="85216" y="363220"/>
                </a:lnTo>
                <a:lnTo>
                  <a:pt x="87598" y="359410"/>
                </a:lnTo>
                <a:lnTo>
                  <a:pt x="55117" y="359410"/>
                </a:lnTo>
                <a:lnTo>
                  <a:pt x="50926" y="358139"/>
                </a:lnTo>
                <a:lnTo>
                  <a:pt x="42672" y="351789"/>
                </a:lnTo>
                <a:lnTo>
                  <a:pt x="40512" y="347979"/>
                </a:lnTo>
                <a:lnTo>
                  <a:pt x="37464" y="344170"/>
                </a:lnTo>
                <a:lnTo>
                  <a:pt x="34289" y="334010"/>
                </a:lnTo>
                <a:lnTo>
                  <a:pt x="32257" y="322579"/>
                </a:lnTo>
                <a:lnTo>
                  <a:pt x="32257" y="278129"/>
                </a:lnTo>
                <a:lnTo>
                  <a:pt x="83185" y="278129"/>
                </a:lnTo>
                <a:lnTo>
                  <a:pt x="87375" y="276860"/>
                </a:lnTo>
                <a:lnTo>
                  <a:pt x="102724" y="276860"/>
                </a:lnTo>
                <a:lnTo>
                  <a:pt x="102870" y="275589"/>
                </a:lnTo>
                <a:lnTo>
                  <a:pt x="103118" y="269239"/>
                </a:lnTo>
                <a:lnTo>
                  <a:pt x="31241" y="269239"/>
                </a:lnTo>
                <a:lnTo>
                  <a:pt x="29082" y="234950"/>
                </a:lnTo>
                <a:lnTo>
                  <a:pt x="27050" y="210820"/>
                </a:lnTo>
                <a:lnTo>
                  <a:pt x="26034" y="199389"/>
                </a:lnTo>
                <a:lnTo>
                  <a:pt x="22859" y="186689"/>
                </a:lnTo>
                <a:lnTo>
                  <a:pt x="107060" y="186689"/>
                </a:lnTo>
                <a:lnTo>
                  <a:pt x="107060" y="185420"/>
                </a:lnTo>
                <a:close/>
              </a:path>
              <a:path w="180340" h="374650">
                <a:moveTo>
                  <a:pt x="83185" y="278129"/>
                </a:moveTo>
                <a:lnTo>
                  <a:pt x="32257" y="278129"/>
                </a:lnTo>
                <a:lnTo>
                  <a:pt x="38480" y="280670"/>
                </a:lnTo>
                <a:lnTo>
                  <a:pt x="43687" y="280670"/>
                </a:lnTo>
                <a:lnTo>
                  <a:pt x="56133" y="281939"/>
                </a:lnTo>
                <a:lnTo>
                  <a:pt x="57150" y="287020"/>
                </a:lnTo>
                <a:lnTo>
                  <a:pt x="56133" y="288289"/>
                </a:lnTo>
                <a:lnTo>
                  <a:pt x="45720" y="288289"/>
                </a:lnTo>
                <a:lnTo>
                  <a:pt x="43687" y="289560"/>
                </a:lnTo>
                <a:lnTo>
                  <a:pt x="43687" y="292100"/>
                </a:lnTo>
                <a:lnTo>
                  <a:pt x="44703" y="293370"/>
                </a:lnTo>
                <a:lnTo>
                  <a:pt x="48895" y="298450"/>
                </a:lnTo>
                <a:lnTo>
                  <a:pt x="57150" y="298450"/>
                </a:lnTo>
                <a:lnTo>
                  <a:pt x="57150" y="306070"/>
                </a:lnTo>
                <a:lnTo>
                  <a:pt x="50926" y="307339"/>
                </a:lnTo>
                <a:lnTo>
                  <a:pt x="71754" y="307339"/>
                </a:lnTo>
                <a:lnTo>
                  <a:pt x="75946" y="308610"/>
                </a:lnTo>
                <a:lnTo>
                  <a:pt x="85216" y="308610"/>
                </a:lnTo>
                <a:lnTo>
                  <a:pt x="83184" y="325120"/>
                </a:lnTo>
                <a:lnTo>
                  <a:pt x="60325" y="359410"/>
                </a:lnTo>
                <a:lnTo>
                  <a:pt x="87598" y="359410"/>
                </a:lnTo>
                <a:lnTo>
                  <a:pt x="88391" y="358139"/>
                </a:lnTo>
                <a:lnTo>
                  <a:pt x="93599" y="347979"/>
                </a:lnTo>
                <a:lnTo>
                  <a:pt x="96647" y="336550"/>
                </a:lnTo>
                <a:lnTo>
                  <a:pt x="98502" y="316229"/>
                </a:lnTo>
                <a:lnTo>
                  <a:pt x="99822" y="302260"/>
                </a:lnTo>
                <a:lnTo>
                  <a:pt x="100112" y="299720"/>
                </a:lnTo>
                <a:lnTo>
                  <a:pt x="70738" y="299720"/>
                </a:lnTo>
                <a:lnTo>
                  <a:pt x="70738" y="297179"/>
                </a:lnTo>
                <a:lnTo>
                  <a:pt x="70191" y="288289"/>
                </a:lnTo>
                <a:lnTo>
                  <a:pt x="56133" y="288289"/>
                </a:lnTo>
                <a:lnTo>
                  <a:pt x="47878" y="287020"/>
                </a:lnTo>
                <a:lnTo>
                  <a:pt x="70113" y="287020"/>
                </a:lnTo>
                <a:lnTo>
                  <a:pt x="69723" y="280670"/>
                </a:lnTo>
                <a:lnTo>
                  <a:pt x="78993" y="279400"/>
                </a:lnTo>
                <a:lnTo>
                  <a:pt x="83185" y="278129"/>
                </a:lnTo>
                <a:close/>
              </a:path>
              <a:path w="180340" h="374650">
                <a:moveTo>
                  <a:pt x="50926" y="306070"/>
                </a:moveTo>
                <a:lnTo>
                  <a:pt x="49910" y="306070"/>
                </a:lnTo>
                <a:lnTo>
                  <a:pt x="47878" y="307339"/>
                </a:lnTo>
                <a:lnTo>
                  <a:pt x="45720" y="308610"/>
                </a:lnTo>
                <a:lnTo>
                  <a:pt x="43687" y="309879"/>
                </a:lnTo>
                <a:lnTo>
                  <a:pt x="42672" y="313689"/>
                </a:lnTo>
                <a:lnTo>
                  <a:pt x="43687" y="316229"/>
                </a:lnTo>
                <a:lnTo>
                  <a:pt x="46862" y="317500"/>
                </a:lnTo>
                <a:lnTo>
                  <a:pt x="58165" y="317500"/>
                </a:lnTo>
                <a:lnTo>
                  <a:pt x="60325" y="325120"/>
                </a:lnTo>
                <a:lnTo>
                  <a:pt x="63500" y="330200"/>
                </a:lnTo>
                <a:lnTo>
                  <a:pt x="64515" y="331470"/>
                </a:lnTo>
                <a:lnTo>
                  <a:pt x="66548" y="331470"/>
                </a:lnTo>
                <a:lnTo>
                  <a:pt x="68579" y="330200"/>
                </a:lnTo>
                <a:lnTo>
                  <a:pt x="69723" y="328929"/>
                </a:lnTo>
                <a:lnTo>
                  <a:pt x="71754" y="323850"/>
                </a:lnTo>
                <a:lnTo>
                  <a:pt x="72771" y="318770"/>
                </a:lnTo>
                <a:lnTo>
                  <a:pt x="72771" y="313689"/>
                </a:lnTo>
                <a:lnTo>
                  <a:pt x="71754" y="307339"/>
                </a:lnTo>
                <a:lnTo>
                  <a:pt x="50926" y="307339"/>
                </a:lnTo>
                <a:lnTo>
                  <a:pt x="50926" y="306070"/>
                </a:lnTo>
                <a:close/>
              </a:path>
              <a:path w="180340" h="374650">
                <a:moveTo>
                  <a:pt x="81152" y="297179"/>
                </a:moveTo>
                <a:lnTo>
                  <a:pt x="77977" y="297179"/>
                </a:lnTo>
                <a:lnTo>
                  <a:pt x="73786" y="298450"/>
                </a:lnTo>
                <a:lnTo>
                  <a:pt x="70738" y="299720"/>
                </a:lnTo>
                <a:lnTo>
                  <a:pt x="100112" y="299720"/>
                </a:lnTo>
                <a:lnTo>
                  <a:pt x="100257" y="298450"/>
                </a:lnTo>
                <a:lnTo>
                  <a:pt x="84200" y="298450"/>
                </a:lnTo>
                <a:lnTo>
                  <a:pt x="81152" y="297179"/>
                </a:lnTo>
                <a:close/>
              </a:path>
              <a:path w="180340" h="374650">
                <a:moveTo>
                  <a:pt x="102724" y="276860"/>
                </a:moveTo>
                <a:lnTo>
                  <a:pt x="87375" y="276860"/>
                </a:lnTo>
                <a:lnTo>
                  <a:pt x="85216" y="298450"/>
                </a:lnTo>
                <a:lnTo>
                  <a:pt x="100257" y="298450"/>
                </a:lnTo>
                <a:lnTo>
                  <a:pt x="102724" y="276860"/>
                </a:lnTo>
                <a:close/>
              </a:path>
              <a:path w="180340" h="374650">
                <a:moveTo>
                  <a:pt x="107060" y="186689"/>
                </a:moveTo>
                <a:lnTo>
                  <a:pt x="30225" y="186689"/>
                </a:lnTo>
                <a:lnTo>
                  <a:pt x="53085" y="190500"/>
                </a:lnTo>
                <a:lnTo>
                  <a:pt x="51942" y="193039"/>
                </a:lnTo>
                <a:lnTo>
                  <a:pt x="51942" y="198120"/>
                </a:lnTo>
                <a:lnTo>
                  <a:pt x="53085" y="205739"/>
                </a:lnTo>
                <a:lnTo>
                  <a:pt x="55117" y="251460"/>
                </a:lnTo>
                <a:lnTo>
                  <a:pt x="56133" y="267970"/>
                </a:lnTo>
                <a:lnTo>
                  <a:pt x="43687" y="267970"/>
                </a:lnTo>
                <a:lnTo>
                  <a:pt x="31241" y="269239"/>
                </a:lnTo>
                <a:lnTo>
                  <a:pt x="103118" y="269239"/>
                </a:lnTo>
                <a:lnTo>
                  <a:pt x="103217" y="266700"/>
                </a:lnTo>
                <a:lnTo>
                  <a:pt x="68579" y="266700"/>
                </a:lnTo>
                <a:lnTo>
                  <a:pt x="68579" y="255270"/>
                </a:lnTo>
                <a:lnTo>
                  <a:pt x="65531" y="217170"/>
                </a:lnTo>
                <a:lnTo>
                  <a:pt x="64515" y="198120"/>
                </a:lnTo>
                <a:lnTo>
                  <a:pt x="63500" y="190500"/>
                </a:lnTo>
                <a:lnTo>
                  <a:pt x="104012" y="190500"/>
                </a:lnTo>
                <a:lnTo>
                  <a:pt x="107060" y="186689"/>
                </a:lnTo>
                <a:close/>
              </a:path>
              <a:path w="180340" h="374650">
                <a:moveTo>
                  <a:pt x="104012" y="190500"/>
                </a:moveTo>
                <a:lnTo>
                  <a:pt x="63500" y="190500"/>
                </a:lnTo>
                <a:lnTo>
                  <a:pt x="85216" y="191770"/>
                </a:lnTo>
                <a:lnTo>
                  <a:pt x="89407" y="193039"/>
                </a:lnTo>
                <a:lnTo>
                  <a:pt x="89407" y="228600"/>
                </a:lnTo>
                <a:lnTo>
                  <a:pt x="88391" y="262889"/>
                </a:lnTo>
                <a:lnTo>
                  <a:pt x="68579" y="266700"/>
                </a:lnTo>
                <a:lnTo>
                  <a:pt x="103217" y="266700"/>
                </a:lnTo>
                <a:lnTo>
                  <a:pt x="104012" y="246379"/>
                </a:lnTo>
                <a:lnTo>
                  <a:pt x="104012" y="190500"/>
                </a:lnTo>
                <a:close/>
              </a:path>
              <a:path w="180340" h="374650">
                <a:moveTo>
                  <a:pt x="25018" y="0"/>
                </a:moveTo>
                <a:lnTo>
                  <a:pt x="17652" y="0"/>
                </a:lnTo>
                <a:lnTo>
                  <a:pt x="13588" y="1270"/>
                </a:lnTo>
                <a:lnTo>
                  <a:pt x="9398" y="3810"/>
                </a:lnTo>
                <a:lnTo>
                  <a:pt x="8381" y="5079"/>
                </a:lnTo>
                <a:lnTo>
                  <a:pt x="8381" y="8889"/>
                </a:lnTo>
                <a:lnTo>
                  <a:pt x="9398" y="10160"/>
                </a:lnTo>
                <a:lnTo>
                  <a:pt x="8381" y="17779"/>
                </a:lnTo>
                <a:lnTo>
                  <a:pt x="8381" y="24129"/>
                </a:lnTo>
                <a:lnTo>
                  <a:pt x="9398" y="31750"/>
                </a:lnTo>
                <a:lnTo>
                  <a:pt x="26034" y="74929"/>
                </a:lnTo>
                <a:lnTo>
                  <a:pt x="46862" y="96520"/>
                </a:lnTo>
                <a:lnTo>
                  <a:pt x="53085" y="96520"/>
                </a:lnTo>
                <a:lnTo>
                  <a:pt x="50926" y="109220"/>
                </a:lnTo>
                <a:lnTo>
                  <a:pt x="48895" y="124460"/>
                </a:lnTo>
                <a:lnTo>
                  <a:pt x="48895" y="133350"/>
                </a:lnTo>
                <a:lnTo>
                  <a:pt x="49910" y="137160"/>
                </a:lnTo>
                <a:lnTo>
                  <a:pt x="50926" y="139700"/>
                </a:lnTo>
                <a:lnTo>
                  <a:pt x="49910" y="151129"/>
                </a:lnTo>
                <a:lnTo>
                  <a:pt x="19811" y="151129"/>
                </a:lnTo>
                <a:lnTo>
                  <a:pt x="11429" y="153670"/>
                </a:lnTo>
                <a:lnTo>
                  <a:pt x="8381" y="156210"/>
                </a:lnTo>
                <a:lnTo>
                  <a:pt x="5206" y="158750"/>
                </a:lnTo>
                <a:lnTo>
                  <a:pt x="3175" y="162560"/>
                </a:lnTo>
                <a:lnTo>
                  <a:pt x="2158" y="165100"/>
                </a:lnTo>
                <a:lnTo>
                  <a:pt x="1015" y="170179"/>
                </a:lnTo>
                <a:lnTo>
                  <a:pt x="0" y="173989"/>
                </a:lnTo>
                <a:lnTo>
                  <a:pt x="1015" y="176529"/>
                </a:lnTo>
                <a:lnTo>
                  <a:pt x="3175" y="176529"/>
                </a:lnTo>
                <a:lnTo>
                  <a:pt x="1015" y="179070"/>
                </a:lnTo>
                <a:lnTo>
                  <a:pt x="1015" y="184150"/>
                </a:lnTo>
                <a:lnTo>
                  <a:pt x="3175" y="186689"/>
                </a:lnTo>
                <a:lnTo>
                  <a:pt x="8381" y="186689"/>
                </a:lnTo>
                <a:lnTo>
                  <a:pt x="10413" y="185420"/>
                </a:lnTo>
                <a:lnTo>
                  <a:pt x="107060" y="185420"/>
                </a:lnTo>
                <a:lnTo>
                  <a:pt x="107060" y="184150"/>
                </a:lnTo>
                <a:lnTo>
                  <a:pt x="110235" y="179070"/>
                </a:lnTo>
                <a:lnTo>
                  <a:pt x="110642" y="177800"/>
                </a:lnTo>
                <a:lnTo>
                  <a:pt x="77977" y="177800"/>
                </a:lnTo>
                <a:lnTo>
                  <a:pt x="37464" y="176529"/>
                </a:lnTo>
                <a:lnTo>
                  <a:pt x="22859" y="173989"/>
                </a:lnTo>
                <a:lnTo>
                  <a:pt x="7365" y="173989"/>
                </a:lnTo>
                <a:lnTo>
                  <a:pt x="10413" y="170179"/>
                </a:lnTo>
                <a:lnTo>
                  <a:pt x="14604" y="166370"/>
                </a:lnTo>
                <a:lnTo>
                  <a:pt x="18668" y="163829"/>
                </a:lnTo>
                <a:lnTo>
                  <a:pt x="22859" y="162560"/>
                </a:lnTo>
                <a:lnTo>
                  <a:pt x="112064" y="162560"/>
                </a:lnTo>
                <a:lnTo>
                  <a:pt x="111251" y="160020"/>
                </a:lnTo>
                <a:lnTo>
                  <a:pt x="108076" y="157479"/>
                </a:lnTo>
                <a:lnTo>
                  <a:pt x="104012" y="154939"/>
                </a:lnTo>
                <a:lnTo>
                  <a:pt x="98805" y="153670"/>
                </a:lnTo>
                <a:lnTo>
                  <a:pt x="92582" y="152400"/>
                </a:lnTo>
                <a:lnTo>
                  <a:pt x="71754" y="152400"/>
                </a:lnTo>
                <a:lnTo>
                  <a:pt x="61340" y="151129"/>
                </a:lnTo>
                <a:lnTo>
                  <a:pt x="32257" y="151129"/>
                </a:lnTo>
                <a:lnTo>
                  <a:pt x="26034" y="149860"/>
                </a:lnTo>
                <a:lnTo>
                  <a:pt x="61156" y="149860"/>
                </a:lnTo>
                <a:lnTo>
                  <a:pt x="59308" y="137160"/>
                </a:lnTo>
                <a:lnTo>
                  <a:pt x="61340" y="130810"/>
                </a:lnTo>
                <a:lnTo>
                  <a:pt x="61453" y="123189"/>
                </a:lnTo>
                <a:lnTo>
                  <a:pt x="62356" y="113029"/>
                </a:lnTo>
                <a:lnTo>
                  <a:pt x="83756" y="113029"/>
                </a:lnTo>
                <a:lnTo>
                  <a:pt x="81152" y="111760"/>
                </a:lnTo>
                <a:lnTo>
                  <a:pt x="74802" y="109220"/>
                </a:lnTo>
                <a:lnTo>
                  <a:pt x="69723" y="104139"/>
                </a:lnTo>
                <a:lnTo>
                  <a:pt x="66548" y="102870"/>
                </a:lnTo>
                <a:lnTo>
                  <a:pt x="65531" y="100329"/>
                </a:lnTo>
                <a:lnTo>
                  <a:pt x="97662" y="100329"/>
                </a:lnTo>
                <a:lnTo>
                  <a:pt x="76961" y="95250"/>
                </a:lnTo>
                <a:lnTo>
                  <a:pt x="81152" y="92710"/>
                </a:lnTo>
                <a:lnTo>
                  <a:pt x="88265" y="87629"/>
                </a:lnTo>
                <a:lnTo>
                  <a:pt x="66548" y="87629"/>
                </a:lnTo>
                <a:lnTo>
                  <a:pt x="67055" y="83820"/>
                </a:lnTo>
                <a:lnTo>
                  <a:pt x="48895" y="83820"/>
                </a:lnTo>
                <a:lnTo>
                  <a:pt x="45720" y="81279"/>
                </a:lnTo>
                <a:lnTo>
                  <a:pt x="24002" y="40639"/>
                </a:lnTo>
                <a:lnTo>
                  <a:pt x="16636" y="10160"/>
                </a:lnTo>
                <a:lnTo>
                  <a:pt x="43916" y="10160"/>
                </a:lnTo>
                <a:lnTo>
                  <a:pt x="39497" y="6350"/>
                </a:lnTo>
                <a:lnTo>
                  <a:pt x="32257" y="2539"/>
                </a:lnTo>
                <a:lnTo>
                  <a:pt x="25018" y="0"/>
                </a:lnTo>
                <a:close/>
              </a:path>
              <a:path w="180340" h="374650">
                <a:moveTo>
                  <a:pt x="112064" y="162560"/>
                </a:moveTo>
                <a:lnTo>
                  <a:pt x="36449" y="162560"/>
                </a:lnTo>
                <a:lnTo>
                  <a:pt x="48895" y="163829"/>
                </a:lnTo>
                <a:lnTo>
                  <a:pt x="61340" y="163829"/>
                </a:lnTo>
                <a:lnTo>
                  <a:pt x="74802" y="165100"/>
                </a:lnTo>
                <a:lnTo>
                  <a:pt x="87375" y="165100"/>
                </a:lnTo>
                <a:lnTo>
                  <a:pt x="94614" y="166370"/>
                </a:lnTo>
                <a:lnTo>
                  <a:pt x="99822" y="167639"/>
                </a:lnTo>
                <a:lnTo>
                  <a:pt x="99822" y="171450"/>
                </a:lnTo>
                <a:lnTo>
                  <a:pt x="92582" y="171450"/>
                </a:lnTo>
                <a:lnTo>
                  <a:pt x="88391" y="173989"/>
                </a:lnTo>
                <a:lnTo>
                  <a:pt x="87375" y="176529"/>
                </a:lnTo>
                <a:lnTo>
                  <a:pt x="87375" y="177800"/>
                </a:lnTo>
                <a:lnTo>
                  <a:pt x="110642" y="177800"/>
                </a:lnTo>
                <a:lnTo>
                  <a:pt x="112267" y="172720"/>
                </a:lnTo>
                <a:lnTo>
                  <a:pt x="112471" y="171450"/>
                </a:lnTo>
                <a:lnTo>
                  <a:pt x="99822" y="171450"/>
                </a:lnTo>
                <a:lnTo>
                  <a:pt x="95630" y="170179"/>
                </a:lnTo>
                <a:lnTo>
                  <a:pt x="112674" y="170179"/>
                </a:lnTo>
                <a:lnTo>
                  <a:pt x="113283" y="166370"/>
                </a:lnTo>
                <a:lnTo>
                  <a:pt x="112064" y="162560"/>
                </a:lnTo>
                <a:close/>
              </a:path>
              <a:path w="180340" h="374650">
                <a:moveTo>
                  <a:pt x="14604" y="172720"/>
                </a:moveTo>
                <a:lnTo>
                  <a:pt x="7365" y="173989"/>
                </a:lnTo>
                <a:lnTo>
                  <a:pt x="22859" y="173989"/>
                </a:lnTo>
                <a:lnTo>
                  <a:pt x="14604" y="172720"/>
                </a:lnTo>
                <a:close/>
              </a:path>
              <a:path w="180340" h="374650">
                <a:moveTo>
                  <a:pt x="61340" y="163829"/>
                </a:moveTo>
                <a:lnTo>
                  <a:pt x="49910" y="163829"/>
                </a:lnTo>
                <a:lnTo>
                  <a:pt x="51942" y="167639"/>
                </a:lnTo>
                <a:lnTo>
                  <a:pt x="54101" y="170179"/>
                </a:lnTo>
                <a:lnTo>
                  <a:pt x="57150" y="170179"/>
                </a:lnTo>
                <a:lnTo>
                  <a:pt x="60325" y="167639"/>
                </a:lnTo>
                <a:lnTo>
                  <a:pt x="61340" y="163829"/>
                </a:lnTo>
                <a:close/>
              </a:path>
              <a:path w="180340" h="374650">
                <a:moveTo>
                  <a:pt x="83756" y="113029"/>
                </a:moveTo>
                <a:lnTo>
                  <a:pt x="62356" y="113029"/>
                </a:lnTo>
                <a:lnTo>
                  <a:pt x="69723" y="118110"/>
                </a:lnTo>
                <a:lnTo>
                  <a:pt x="76961" y="123189"/>
                </a:lnTo>
                <a:lnTo>
                  <a:pt x="84200" y="125729"/>
                </a:lnTo>
                <a:lnTo>
                  <a:pt x="92582" y="128270"/>
                </a:lnTo>
                <a:lnTo>
                  <a:pt x="99822" y="129539"/>
                </a:lnTo>
                <a:lnTo>
                  <a:pt x="108076" y="130810"/>
                </a:lnTo>
                <a:lnTo>
                  <a:pt x="124713" y="130810"/>
                </a:lnTo>
                <a:lnTo>
                  <a:pt x="132079" y="129539"/>
                </a:lnTo>
                <a:lnTo>
                  <a:pt x="140334" y="128270"/>
                </a:lnTo>
                <a:lnTo>
                  <a:pt x="147574" y="125729"/>
                </a:lnTo>
                <a:lnTo>
                  <a:pt x="155955" y="123189"/>
                </a:lnTo>
                <a:lnTo>
                  <a:pt x="163195" y="119379"/>
                </a:lnTo>
                <a:lnTo>
                  <a:pt x="110235" y="119379"/>
                </a:lnTo>
                <a:lnTo>
                  <a:pt x="97662" y="116839"/>
                </a:lnTo>
                <a:lnTo>
                  <a:pt x="86359" y="114300"/>
                </a:lnTo>
                <a:lnTo>
                  <a:pt x="83756" y="113029"/>
                </a:lnTo>
                <a:close/>
              </a:path>
              <a:path w="180340" h="374650">
                <a:moveTo>
                  <a:pt x="149732" y="81279"/>
                </a:moveTo>
                <a:lnTo>
                  <a:pt x="111251" y="81279"/>
                </a:lnTo>
                <a:lnTo>
                  <a:pt x="116458" y="83820"/>
                </a:lnTo>
                <a:lnTo>
                  <a:pt x="134111" y="88900"/>
                </a:lnTo>
                <a:lnTo>
                  <a:pt x="141350" y="92710"/>
                </a:lnTo>
                <a:lnTo>
                  <a:pt x="149732" y="96520"/>
                </a:lnTo>
                <a:lnTo>
                  <a:pt x="155955" y="100329"/>
                </a:lnTo>
                <a:lnTo>
                  <a:pt x="161162" y="104139"/>
                </a:lnTo>
                <a:lnTo>
                  <a:pt x="154939" y="104139"/>
                </a:lnTo>
                <a:lnTo>
                  <a:pt x="152780" y="105410"/>
                </a:lnTo>
                <a:lnTo>
                  <a:pt x="151764" y="107950"/>
                </a:lnTo>
                <a:lnTo>
                  <a:pt x="152780" y="110489"/>
                </a:lnTo>
                <a:lnTo>
                  <a:pt x="142366" y="115570"/>
                </a:lnTo>
                <a:lnTo>
                  <a:pt x="132079" y="116839"/>
                </a:lnTo>
                <a:lnTo>
                  <a:pt x="121665" y="119379"/>
                </a:lnTo>
                <a:lnTo>
                  <a:pt x="163195" y="119379"/>
                </a:lnTo>
                <a:lnTo>
                  <a:pt x="165226" y="116839"/>
                </a:lnTo>
                <a:lnTo>
                  <a:pt x="165226" y="110489"/>
                </a:lnTo>
                <a:lnTo>
                  <a:pt x="164210" y="107950"/>
                </a:lnTo>
                <a:lnTo>
                  <a:pt x="179154" y="107950"/>
                </a:lnTo>
                <a:lnTo>
                  <a:pt x="159003" y="87629"/>
                </a:lnTo>
                <a:lnTo>
                  <a:pt x="149732" y="81279"/>
                </a:lnTo>
                <a:close/>
              </a:path>
              <a:path w="180340" h="374650">
                <a:moveTo>
                  <a:pt x="97662" y="100329"/>
                </a:moveTo>
                <a:lnTo>
                  <a:pt x="65531" y="100329"/>
                </a:lnTo>
                <a:lnTo>
                  <a:pt x="71754" y="104139"/>
                </a:lnTo>
                <a:lnTo>
                  <a:pt x="78993" y="109220"/>
                </a:lnTo>
                <a:lnTo>
                  <a:pt x="86359" y="110489"/>
                </a:lnTo>
                <a:lnTo>
                  <a:pt x="94614" y="114300"/>
                </a:lnTo>
                <a:lnTo>
                  <a:pt x="101853" y="115570"/>
                </a:lnTo>
                <a:lnTo>
                  <a:pt x="110235" y="116839"/>
                </a:lnTo>
                <a:lnTo>
                  <a:pt x="118490" y="116839"/>
                </a:lnTo>
                <a:lnTo>
                  <a:pt x="122681" y="115570"/>
                </a:lnTo>
                <a:lnTo>
                  <a:pt x="125729" y="113029"/>
                </a:lnTo>
                <a:lnTo>
                  <a:pt x="126873" y="110489"/>
                </a:lnTo>
                <a:lnTo>
                  <a:pt x="125729" y="107950"/>
                </a:lnTo>
                <a:lnTo>
                  <a:pt x="122681" y="105410"/>
                </a:lnTo>
                <a:lnTo>
                  <a:pt x="119506" y="104139"/>
                </a:lnTo>
                <a:lnTo>
                  <a:pt x="97662" y="100329"/>
                </a:lnTo>
                <a:close/>
              </a:path>
              <a:path w="180340" h="374650">
                <a:moveTo>
                  <a:pt x="179154" y="107950"/>
                </a:moveTo>
                <a:lnTo>
                  <a:pt x="164210" y="107950"/>
                </a:lnTo>
                <a:lnTo>
                  <a:pt x="169417" y="113029"/>
                </a:lnTo>
                <a:lnTo>
                  <a:pt x="171450" y="114300"/>
                </a:lnTo>
                <a:lnTo>
                  <a:pt x="175640" y="115570"/>
                </a:lnTo>
                <a:lnTo>
                  <a:pt x="176656" y="115570"/>
                </a:lnTo>
                <a:lnTo>
                  <a:pt x="177800" y="114300"/>
                </a:lnTo>
                <a:lnTo>
                  <a:pt x="179831" y="110489"/>
                </a:lnTo>
                <a:lnTo>
                  <a:pt x="179154" y="107950"/>
                </a:lnTo>
                <a:close/>
              </a:path>
              <a:path w="180340" h="374650">
                <a:moveTo>
                  <a:pt x="101853" y="68579"/>
                </a:moveTo>
                <a:lnTo>
                  <a:pt x="93599" y="69850"/>
                </a:lnTo>
                <a:lnTo>
                  <a:pt x="84200" y="74929"/>
                </a:lnTo>
                <a:lnTo>
                  <a:pt x="75946" y="80010"/>
                </a:lnTo>
                <a:lnTo>
                  <a:pt x="66548" y="87629"/>
                </a:lnTo>
                <a:lnTo>
                  <a:pt x="88265" y="87629"/>
                </a:lnTo>
                <a:lnTo>
                  <a:pt x="93599" y="83820"/>
                </a:lnTo>
                <a:lnTo>
                  <a:pt x="98805" y="81279"/>
                </a:lnTo>
                <a:lnTo>
                  <a:pt x="149732" y="81279"/>
                </a:lnTo>
                <a:lnTo>
                  <a:pt x="140334" y="77470"/>
                </a:lnTo>
                <a:lnTo>
                  <a:pt x="120650" y="71120"/>
                </a:lnTo>
                <a:lnTo>
                  <a:pt x="101853" y="68579"/>
                </a:lnTo>
                <a:close/>
              </a:path>
              <a:path w="180340" h="374650">
                <a:moveTo>
                  <a:pt x="39497" y="41910"/>
                </a:moveTo>
                <a:lnTo>
                  <a:pt x="37464" y="41910"/>
                </a:lnTo>
                <a:lnTo>
                  <a:pt x="36449" y="43179"/>
                </a:lnTo>
                <a:lnTo>
                  <a:pt x="36449" y="45720"/>
                </a:lnTo>
                <a:lnTo>
                  <a:pt x="37464" y="52070"/>
                </a:lnTo>
                <a:lnTo>
                  <a:pt x="39497" y="60960"/>
                </a:lnTo>
                <a:lnTo>
                  <a:pt x="45720" y="74929"/>
                </a:lnTo>
                <a:lnTo>
                  <a:pt x="48895" y="83820"/>
                </a:lnTo>
                <a:lnTo>
                  <a:pt x="67055" y="83820"/>
                </a:lnTo>
                <a:lnTo>
                  <a:pt x="67563" y="80010"/>
                </a:lnTo>
                <a:lnTo>
                  <a:pt x="69723" y="73660"/>
                </a:lnTo>
                <a:lnTo>
                  <a:pt x="70400" y="71120"/>
                </a:lnTo>
                <a:lnTo>
                  <a:pt x="57150" y="71120"/>
                </a:lnTo>
                <a:lnTo>
                  <a:pt x="56133" y="69850"/>
                </a:lnTo>
                <a:lnTo>
                  <a:pt x="49910" y="55879"/>
                </a:lnTo>
                <a:lnTo>
                  <a:pt x="45720" y="49529"/>
                </a:lnTo>
                <a:lnTo>
                  <a:pt x="40512" y="43179"/>
                </a:lnTo>
                <a:lnTo>
                  <a:pt x="39497" y="41910"/>
                </a:lnTo>
                <a:close/>
              </a:path>
              <a:path w="180340" h="374650">
                <a:moveTo>
                  <a:pt x="43916" y="10160"/>
                </a:moveTo>
                <a:lnTo>
                  <a:pt x="16636" y="10160"/>
                </a:lnTo>
                <a:lnTo>
                  <a:pt x="29082" y="12700"/>
                </a:lnTo>
                <a:lnTo>
                  <a:pt x="34289" y="16510"/>
                </a:lnTo>
                <a:lnTo>
                  <a:pt x="44703" y="26670"/>
                </a:lnTo>
                <a:lnTo>
                  <a:pt x="47878" y="31750"/>
                </a:lnTo>
                <a:lnTo>
                  <a:pt x="50926" y="38100"/>
                </a:lnTo>
                <a:lnTo>
                  <a:pt x="54101" y="44450"/>
                </a:lnTo>
                <a:lnTo>
                  <a:pt x="56133" y="50800"/>
                </a:lnTo>
                <a:lnTo>
                  <a:pt x="57150" y="57150"/>
                </a:lnTo>
                <a:lnTo>
                  <a:pt x="57150" y="71120"/>
                </a:lnTo>
                <a:lnTo>
                  <a:pt x="70400" y="71120"/>
                </a:lnTo>
                <a:lnTo>
                  <a:pt x="70738" y="69850"/>
                </a:lnTo>
                <a:lnTo>
                  <a:pt x="70738" y="63500"/>
                </a:lnTo>
                <a:lnTo>
                  <a:pt x="68579" y="60960"/>
                </a:lnTo>
                <a:lnTo>
                  <a:pt x="67563" y="53339"/>
                </a:lnTo>
                <a:lnTo>
                  <a:pt x="46862" y="12700"/>
                </a:lnTo>
                <a:lnTo>
                  <a:pt x="43916" y="10160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798052" y="3078479"/>
            <a:ext cx="346075" cy="257810"/>
          </a:xfrm>
          <a:custGeom>
            <a:avLst/>
            <a:gdLst/>
            <a:ahLst/>
            <a:cxnLst/>
            <a:rect l="l" t="t" r="r" b="b"/>
            <a:pathLst>
              <a:path w="346075" h="257810">
                <a:moveTo>
                  <a:pt x="147192" y="23875"/>
                </a:moveTo>
                <a:lnTo>
                  <a:pt x="131952" y="23875"/>
                </a:lnTo>
                <a:lnTo>
                  <a:pt x="146557" y="81025"/>
                </a:lnTo>
                <a:lnTo>
                  <a:pt x="160020" y="137032"/>
                </a:lnTo>
                <a:lnTo>
                  <a:pt x="173608" y="194182"/>
                </a:lnTo>
                <a:lnTo>
                  <a:pt x="186054" y="252349"/>
                </a:lnTo>
                <a:lnTo>
                  <a:pt x="187071" y="254381"/>
                </a:lnTo>
                <a:lnTo>
                  <a:pt x="190119" y="256539"/>
                </a:lnTo>
                <a:lnTo>
                  <a:pt x="192277" y="257556"/>
                </a:lnTo>
                <a:lnTo>
                  <a:pt x="195452" y="257556"/>
                </a:lnTo>
                <a:lnTo>
                  <a:pt x="202692" y="254381"/>
                </a:lnTo>
                <a:lnTo>
                  <a:pt x="208915" y="249174"/>
                </a:lnTo>
                <a:lnTo>
                  <a:pt x="212978" y="243967"/>
                </a:lnTo>
                <a:lnTo>
                  <a:pt x="216581" y="237744"/>
                </a:lnTo>
                <a:lnTo>
                  <a:pt x="198500" y="237744"/>
                </a:lnTo>
                <a:lnTo>
                  <a:pt x="186054" y="179705"/>
                </a:lnTo>
                <a:lnTo>
                  <a:pt x="172466" y="121538"/>
                </a:lnTo>
                <a:lnTo>
                  <a:pt x="157988" y="63372"/>
                </a:lnTo>
                <a:lnTo>
                  <a:pt x="147192" y="23875"/>
                </a:lnTo>
                <a:close/>
              </a:path>
              <a:path w="346075" h="257810">
                <a:moveTo>
                  <a:pt x="258825" y="83057"/>
                </a:moveTo>
                <a:lnTo>
                  <a:pt x="254634" y="83057"/>
                </a:lnTo>
                <a:lnTo>
                  <a:pt x="250444" y="84074"/>
                </a:lnTo>
                <a:lnTo>
                  <a:pt x="249427" y="86232"/>
                </a:lnTo>
                <a:lnTo>
                  <a:pt x="248412" y="88264"/>
                </a:lnTo>
                <a:lnTo>
                  <a:pt x="222376" y="170306"/>
                </a:lnTo>
                <a:lnTo>
                  <a:pt x="208915" y="213868"/>
                </a:lnTo>
                <a:lnTo>
                  <a:pt x="204724" y="226440"/>
                </a:lnTo>
                <a:lnTo>
                  <a:pt x="202692" y="232663"/>
                </a:lnTo>
                <a:lnTo>
                  <a:pt x="198500" y="237744"/>
                </a:lnTo>
                <a:lnTo>
                  <a:pt x="216581" y="237744"/>
                </a:lnTo>
                <a:lnTo>
                  <a:pt x="217170" y="236727"/>
                </a:lnTo>
                <a:lnTo>
                  <a:pt x="221361" y="226440"/>
                </a:lnTo>
                <a:lnTo>
                  <a:pt x="224536" y="215011"/>
                </a:lnTo>
                <a:lnTo>
                  <a:pt x="231775" y="193167"/>
                </a:lnTo>
                <a:lnTo>
                  <a:pt x="256667" y="112140"/>
                </a:lnTo>
                <a:lnTo>
                  <a:pt x="273109" y="112140"/>
                </a:lnTo>
                <a:lnTo>
                  <a:pt x="272288" y="109093"/>
                </a:lnTo>
                <a:lnTo>
                  <a:pt x="268097" y="97662"/>
                </a:lnTo>
                <a:lnTo>
                  <a:pt x="262890" y="86232"/>
                </a:lnTo>
                <a:lnTo>
                  <a:pt x="260857" y="84074"/>
                </a:lnTo>
                <a:lnTo>
                  <a:pt x="258825" y="83057"/>
                </a:lnTo>
                <a:close/>
              </a:path>
              <a:path w="346075" h="257810">
                <a:moveTo>
                  <a:pt x="30099" y="146431"/>
                </a:moveTo>
                <a:lnTo>
                  <a:pt x="14604" y="146431"/>
                </a:lnTo>
                <a:lnTo>
                  <a:pt x="16637" y="149478"/>
                </a:lnTo>
                <a:lnTo>
                  <a:pt x="19684" y="151637"/>
                </a:lnTo>
                <a:lnTo>
                  <a:pt x="22859" y="151637"/>
                </a:lnTo>
                <a:lnTo>
                  <a:pt x="25019" y="150621"/>
                </a:lnTo>
                <a:lnTo>
                  <a:pt x="26055" y="149458"/>
                </a:lnTo>
                <a:lnTo>
                  <a:pt x="28067" y="147446"/>
                </a:lnTo>
                <a:lnTo>
                  <a:pt x="30099" y="146431"/>
                </a:lnTo>
                <a:close/>
              </a:path>
              <a:path w="346075" h="257810">
                <a:moveTo>
                  <a:pt x="16637" y="133984"/>
                </a:moveTo>
                <a:lnTo>
                  <a:pt x="11429" y="133984"/>
                </a:lnTo>
                <a:lnTo>
                  <a:pt x="7239" y="136017"/>
                </a:lnTo>
                <a:lnTo>
                  <a:pt x="2158" y="138175"/>
                </a:lnTo>
                <a:lnTo>
                  <a:pt x="1016" y="140207"/>
                </a:lnTo>
                <a:lnTo>
                  <a:pt x="0" y="142239"/>
                </a:lnTo>
                <a:lnTo>
                  <a:pt x="0" y="146431"/>
                </a:lnTo>
                <a:lnTo>
                  <a:pt x="1016" y="147446"/>
                </a:lnTo>
                <a:lnTo>
                  <a:pt x="2158" y="148462"/>
                </a:lnTo>
                <a:lnTo>
                  <a:pt x="4191" y="149478"/>
                </a:lnTo>
                <a:lnTo>
                  <a:pt x="6223" y="148462"/>
                </a:lnTo>
                <a:lnTo>
                  <a:pt x="14604" y="146431"/>
                </a:lnTo>
                <a:lnTo>
                  <a:pt x="30099" y="146431"/>
                </a:lnTo>
                <a:lnTo>
                  <a:pt x="35305" y="145414"/>
                </a:lnTo>
                <a:lnTo>
                  <a:pt x="77977" y="145414"/>
                </a:lnTo>
                <a:lnTo>
                  <a:pt x="83184" y="142239"/>
                </a:lnTo>
                <a:lnTo>
                  <a:pt x="87375" y="138175"/>
                </a:lnTo>
                <a:lnTo>
                  <a:pt x="89685" y="135000"/>
                </a:lnTo>
                <a:lnTo>
                  <a:pt x="21844" y="135000"/>
                </a:lnTo>
                <a:lnTo>
                  <a:pt x="16637" y="133984"/>
                </a:lnTo>
                <a:close/>
              </a:path>
              <a:path w="346075" h="257810">
                <a:moveTo>
                  <a:pt x="77977" y="145414"/>
                </a:moveTo>
                <a:lnTo>
                  <a:pt x="35305" y="145414"/>
                </a:lnTo>
                <a:lnTo>
                  <a:pt x="56133" y="149478"/>
                </a:lnTo>
                <a:lnTo>
                  <a:pt x="62356" y="149478"/>
                </a:lnTo>
                <a:lnTo>
                  <a:pt x="67564" y="148462"/>
                </a:lnTo>
                <a:lnTo>
                  <a:pt x="73787" y="147446"/>
                </a:lnTo>
                <a:lnTo>
                  <a:pt x="77977" y="145414"/>
                </a:lnTo>
                <a:close/>
              </a:path>
              <a:path w="346075" h="257810">
                <a:moveTo>
                  <a:pt x="345948" y="143256"/>
                </a:moveTo>
                <a:lnTo>
                  <a:pt x="340868" y="143256"/>
                </a:lnTo>
                <a:lnTo>
                  <a:pt x="341883" y="145414"/>
                </a:lnTo>
                <a:lnTo>
                  <a:pt x="342900" y="147446"/>
                </a:lnTo>
                <a:lnTo>
                  <a:pt x="345948" y="149458"/>
                </a:lnTo>
                <a:lnTo>
                  <a:pt x="345948" y="143256"/>
                </a:lnTo>
                <a:close/>
              </a:path>
              <a:path w="346075" h="257810">
                <a:moveTo>
                  <a:pt x="273109" y="112140"/>
                </a:moveTo>
                <a:lnTo>
                  <a:pt x="256667" y="112140"/>
                </a:lnTo>
                <a:lnTo>
                  <a:pt x="260857" y="125602"/>
                </a:lnTo>
                <a:lnTo>
                  <a:pt x="264032" y="140207"/>
                </a:lnTo>
                <a:lnTo>
                  <a:pt x="264032" y="143256"/>
                </a:lnTo>
                <a:lnTo>
                  <a:pt x="266065" y="145414"/>
                </a:lnTo>
                <a:lnTo>
                  <a:pt x="268097" y="147446"/>
                </a:lnTo>
                <a:lnTo>
                  <a:pt x="271272" y="147446"/>
                </a:lnTo>
                <a:lnTo>
                  <a:pt x="340868" y="143256"/>
                </a:lnTo>
                <a:lnTo>
                  <a:pt x="345948" y="143256"/>
                </a:lnTo>
                <a:lnTo>
                  <a:pt x="345948" y="131952"/>
                </a:lnTo>
                <a:lnTo>
                  <a:pt x="277495" y="131952"/>
                </a:lnTo>
                <a:lnTo>
                  <a:pt x="275336" y="120395"/>
                </a:lnTo>
                <a:lnTo>
                  <a:pt x="273109" y="112140"/>
                </a:lnTo>
                <a:close/>
              </a:path>
              <a:path w="346075" h="257810">
                <a:moveTo>
                  <a:pt x="43688" y="131952"/>
                </a:moveTo>
                <a:lnTo>
                  <a:pt x="28067" y="131952"/>
                </a:lnTo>
                <a:lnTo>
                  <a:pt x="25019" y="133984"/>
                </a:lnTo>
                <a:lnTo>
                  <a:pt x="21844" y="135000"/>
                </a:lnTo>
                <a:lnTo>
                  <a:pt x="89685" y="135000"/>
                </a:lnTo>
                <a:lnTo>
                  <a:pt x="90424" y="133984"/>
                </a:lnTo>
                <a:lnTo>
                  <a:pt x="51943" y="133984"/>
                </a:lnTo>
                <a:lnTo>
                  <a:pt x="43688" y="131952"/>
                </a:lnTo>
                <a:close/>
              </a:path>
              <a:path w="346075" h="257810">
                <a:moveTo>
                  <a:pt x="133096" y="0"/>
                </a:moveTo>
                <a:lnTo>
                  <a:pt x="106045" y="35306"/>
                </a:lnTo>
                <a:lnTo>
                  <a:pt x="91440" y="73787"/>
                </a:lnTo>
                <a:lnTo>
                  <a:pt x="85217" y="109093"/>
                </a:lnTo>
                <a:lnTo>
                  <a:pt x="83184" y="115315"/>
                </a:lnTo>
                <a:lnTo>
                  <a:pt x="80009" y="122555"/>
                </a:lnTo>
                <a:lnTo>
                  <a:pt x="75819" y="127762"/>
                </a:lnTo>
                <a:lnTo>
                  <a:pt x="73787" y="130809"/>
                </a:lnTo>
                <a:lnTo>
                  <a:pt x="70739" y="131952"/>
                </a:lnTo>
                <a:lnTo>
                  <a:pt x="64389" y="133984"/>
                </a:lnTo>
                <a:lnTo>
                  <a:pt x="90424" y="133984"/>
                </a:lnTo>
                <a:lnTo>
                  <a:pt x="102870" y="88264"/>
                </a:lnTo>
                <a:lnTo>
                  <a:pt x="106045" y="74802"/>
                </a:lnTo>
                <a:lnTo>
                  <a:pt x="124714" y="32131"/>
                </a:lnTo>
                <a:lnTo>
                  <a:pt x="131952" y="23875"/>
                </a:lnTo>
                <a:lnTo>
                  <a:pt x="147192" y="23875"/>
                </a:lnTo>
                <a:lnTo>
                  <a:pt x="142367" y="6222"/>
                </a:lnTo>
                <a:lnTo>
                  <a:pt x="140334" y="2031"/>
                </a:lnTo>
                <a:lnTo>
                  <a:pt x="137159" y="1015"/>
                </a:lnTo>
                <a:lnTo>
                  <a:pt x="133096" y="0"/>
                </a:lnTo>
                <a:close/>
              </a:path>
              <a:path w="346075" h="257810">
                <a:moveTo>
                  <a:pt x="345948" y="124507"/>
                </a:moveTo>
                <a:lnTo>
                  <a:pt x="344043" y="127762"/>
                </a:lnTo>
                <a:lnTo>
                  <a:pt x="277495" y="131952"/>
                </a:lnTo>
                <a:lnTo>
                  <a:pt x="345948" y="131952"/>
                </a:lnTo>
                <a:lnTo>
                  <a:pt x="345948" y="124507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01065" y="4558766"/>
            <a:ext cx="504393" cy="398780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761"/>
            <a:ext cx="1280160" cy="1398270"/>
          </a:xfrm>
          <a:prstGeom prst="rect">
            <a:avLst/>
          </a:prstGeom>
        </p:spPr>
      </p:pic>
      <p:sp>
        <p:nvSpPr>
          <p:cNvPr id="11" name="object 11"/>
          <p:cNvSpPr/>
          <p:nvPr/>
        </p:nvSpPr>
        <p:spPr>
          <a:xfrm>
            <a:off x="0" y="4075900"/>
            <a:ext cx="304800" cy="400050"/>
          </a:xfrm>
          <a:custGeom>
            <a:avLst/>
            <a:gdLst/>
            <a:ahLst/>
            <a:cxnLst/>
            <a:rect l="l" t="t" r="r" b="b"/>
            <a:pathLst>
              <a:path w="304800" h="400050">
                <a:moveTo>
                  <a:pt x="97726" y="245109"/>
                </a:moveTo>
                <a:lnTo>
                  <a:pt x="73804" y="245109"/>
                </a:lnTo>
                <a:lnTo>
                  <a:pt x="84444" y="255269"/>
                </a:lnTo>
                <a:lnTo>
                  <a:pt x="96386" y="261619"/>
                </a:lnTo>
                <a:lnTo>
                  <a:pt x="109668" y="265429"/>
                </a:lnTo>
                <a:lnTo>
                  <a:pt x="122949" y="267969"/>
                </a:lnTo>
                <a:lnTo>
                  <a:pt x="125591" y="267969"/>
                </a:lnTo>
                <a:lnTo>
                  <a:pt x="124348" y="284479"/>
                </a:lnTo>
                <a:lnTo>
                  <a:pt x="124352" y="304799"/>
                </a:lnTo>
                <a:lnTo>
                  <a:pt x="125591" y="336549"/>
                </a:lnTo>
                <a:lnTo>
                  <a:pt x="118968" y="339089"/>
                </a:lnTo>
                <a:lnTo>
                  <a:pt x="103009" y="365759"/>
                </a:lnTo>
                <a:lnTo>
                  <a:pt x="104348" y="372109"/>
                </a:lnTo>
                <a:lnTo>
                  <a:pt x="106989" y="382269"/>
                </a:lnTo>
                <a:lnTo>
                  <a:pt x="112309" y="391159"/>
                </a:lnTo>
                <a:lnTo>
                  <a:pt x="116291" y="393699"/>
                </a:lnTo>
                <a:lnTo>
                  <a:pt x="121610" y="396239"/>
                </a:lnTo>
                <a:lnTo>
                  <a:pt x="125591" y="398779"/>
                </a:lnTo>
                <a:lnTo>
                  <a:pt x="130911" y="400049"/>
                </a:lnTo>
                <a:lnTo>
                  <a:pt x="141516" y="400049"/>
                </a:lnTo>
                <a:lnTo>
                  <a:pt x="166738" y="373379"/>
                </a:lnTo>
                <a:lnTo>
                  <a:pt x="129578" y="373379"/>
                </a:lnTo>
                <a:lnTo>
                  <a:pt x="121610" y="365759"/>
                </a:lnTo>
                <a:lnTo>
                  <a:pt x="120271" y="363219"/>
                </a:lnTo>
                <a:lnTo>
                  <a:pt x="118968" y="359409"/>
                </a:lnTo>
                <a:lnTo>
                  <a:pt x="121610" y="358139"/>
                </a:lnTo>
                <a:lnTo>
                  <a:pt x="125591" y="356869"/>
                </a:lnTo>
                <a:lnTo>
                  <a:pt x="162771" y="356869"/>
                </a:lnTo>
                <a:lnTo>
                  <a:pt x="160121" y="354329"/>
                </a:lnTo>
                <a:lnTo>
                  <a:pt x="157441" y="350519"/>
                </a:lnTo>
                <a:lnTo>
                  <a:pt x="152158" y="347979"/>
                </a:lnTo>
                <a:lnTo>
                  <a:pt x="151889" y="346709"/>
                </a:lnTo>
                <a:lnTo>
                  <a:pt x="148170" y="346709"/>
                </a:lnTo>
                <a:lnTo>
                  <a:pt x="145491" y="345439"/>
                </a:lnTo>
                <a:lnTo>
                  <a:pt x="146837" y="344169"/>
                </a:lnTo>
                <a:lnTo>
                  <a:pt x="151350" y="344169"/>
                </a:lnTo>
                <a:lnTo>
                  <a:pt x="150812" y="341629"/>
                </a:lnTo>
                <a:lnTo>
                  <a:pt x="149479" y="337819"/>
                </a:lnTo>
                <a:lnTo>
                  <a:pt x="140169" y="337819"/>
                </a:lnTo>
                <a:lnTo>
                  <a:pt x="138926" y="307339"/>
                </a:lnTo>
                <a:lnTo>
                  <a:pt x="138874" y="288289"/>
                </a:lnTo>
                <a:lnTo>
                  <a:pt x="137528" y="269239"/>
                </a:lnTo>
                <a:lnTo>
                  <a:pt x="150812" y="267969"/>
                </a:lnTo>
                <a:lnTo>
                  <a:pt x="164096" y="264159"/>
                </a:lnTo>
                <a:lnTo>
                  <a:pt x="176034" y="257809"/>
                </a:lnTo>
                <a:lnTo>
                  <a:pt x="178685" y="255269"/>
                </a:lnTo>
                <a:lnTo>
                  <a:pt x="134886" y="255269"/>
                </a:lnTo>
                <a:lnTo>
                  <a:pt x="133997" y="253999"/>
                </a:lnTo>
                <a:lnTo>
                  <a:pt x="118968" y="253999"/>
                </a:lnTo>
                <a:lnTo>
                  <a:pt x="117629" y="251459"/>
                </a:lnTo>
                <a:lnTo>
                  <a:pt x="120271" y="250189"/>
                </a:lnTo>
                <a:lnTo>
                  <a:pt x="131501" y="250189"/>
                </a:lnTo>
                <a:lnTo>
                  <a:pt x="132681" y="247649"/>
                </a:lnTo>
                <a:lnTo>
                  <a:pt x="104348" y="247649"/>
                </a:lnTo>
                <a:lnTo>
                  <a:pt x="97726" y="245109"/>
                </a:lnTo>
                <a:close/>
              </a:path>
              <a:path w="304800" h="400050">
                <a:moveTo>
                  <a:pt x="162771" y="356869"/>
                </a:moveTo>
                <a:lnTo>
                  <a:pt x="134886" y="356869"/>
                </a:lnTo>
                <a:lnTo>
                  <a:pt x="144195" y="359409"/>
                </a:lnTo>
                <a:lnTo>
                  <a:pt x="142849" y="361949"/>
                </a:lnTo>
                <a:lnTo>
                  <a:pt x="141516" y="372109"/>
                </a:lnTo>
                <a:lnTo>
                  <a:pt x="140169" y="373379"/>
                </a:lnTo>
                <a:lnTo>
                  <a:pt x="166738" y="373379"/>
                </a:lnTo>
                <a:lnTo>
                  <a:pt x="165404" y="363219"/>
                </a:lnTo>
                <a:lnTo>
                  <a:pt x="164096" y="358139"/>
                </a:lnTo>
                <a:lnTo>
                  <a:pt x="162771" y="356869"/>
                </a:lnTo>
                <a:close/>
              </a:path>
              <a:path w="304800" h="400050">
                <a:moveTo>
                  <a:pt x="207568" y="245109"/>
                </a:moveTo>
                <a:lnTo>
                  <a:pt x="189318" y="245109"/>
                </a:lnTo>
                <a:lnTo>
                  <a:pt x="193306" y="250189"/>
                </a:lnTo>
                <a:lnTo>
                  <a:pt x="199923" y="256539"/>
                </a:lnTo>
                <a:lnTo>
                  <a:pt x="213207" y="264159"/>
                </a:lnTo>
                <a:lnTo>
                  <a:pt x="219824" y="275589"/>
                </a:lnTo>
                <a:lnTo>
                  <a:pt x="227787" y="289559"/>
                </a:lnTo>
                <a:lnTo>
                  <a:pt x="238429" y="304799"/>
                </a:lnTo>
                <a:lnTo>
                  <a:pt x="242404" y="309879"/>
                </a:lnTo>
                <a:lnTo>
                  <a:pt x="238429" y="317499"/>
                </a:lnTo>
                <a:lnTo>
                  <a:pt x="235788" y="323849"/>
                </a:lnTo>
                <a:lnTo>
                  <a:pt x="234442" y="328929"/>
                </a:lnTo>
                <a:lnTo>
                  <a:pt x="234442" y="335279"/>
                </a:lnTo>
                <a:lnTo>
                  <a:pt x="235788" y="341629"/>
                </a:lnTo>
                <a:lnTo>
                  <a:pt x="237096" y="347979"/>
                </a:lnTo>
                <a:lnTo>
                  <a:pt x="239763" y="353059"/>
                </a:lnTo>
                <a:lnTo>
                  <a:pt x="243751" y="358139"/>
                </a:lnTo>
                <a:lnTo>
                  <a:pt x="249034" y="361949"/>
                </a:lnTo>
                <a:lnTo>
                  <a:pt x="253009" y="365759"/>
                </a:lnTo>
                <a:lnTo>
                  <a:pt x="263652" y="368299"/>
                </a:lnTo>
                <a:lnTo>
                  <a:pt x="274256" y="368299"/>
                </a:lnTo>
                <a:lnTo>
                  <a:pt x="279577" y="365759"/>
                </a:lnTo>
                <a:lnTo>
                  <a:pt x="286194" y="363219"/>
                </a:lnTo>
                <a:lnTo>
                  <a:pt x="294195" y="355599"/>
                </a:lnTo>
                <a:lnTo>
                  <a:pt x="300824" y="345439"/>
                </a:lnTo>
                <a:lnTo>
                  <a:pt x="303466" y="339089"/>
                </a:lnTo>
                <a:lnTo>
                  <a:pt x="303799" y="337819"/>
                </a:lnTo>
                <a:lnTo>
                  <a:pt x="271614" y="337819"/>
                </a:lnTo>
                <a:lnTo>
                  <a:pt x="266293" y="336549"/>
                </a:lnTo>
                <a:lnTo>
                  <a:pt x="263652" y="334009"/>
                </a:lnTo>
                <a:lnTo>
                  <a:pt x="262318" y="331469"/>
                </a:lnTo>
                <a:lnTo>
                  <a:pt x="262318" y="326389"/>
                </a:lnTo>
                <a:lnTo>
                  <a:pt x="263652" y="320039"/>
                </a:lnTo>
                <a:lnTo>
                  <a:pt x="263652" y="314959"/>
                </a:lnTo>
                <a:lnTo>
                  <a:pt x="272948" y="313689"/>
                </a:lnTo>
                <a:lnTo>
                  <a:pt x="300148" y="313689"/>
                </a:lnTo>
                <a:lnTo>
                  <a:pt x="299478" y="312419"/>
                </a:lnTo>
                <a:lnTo>
                  <a:pt x="295503" y="307339"/>
                </a:lnTo>
                <a:lnTo>
                  <a:pt x="284899" y="302259"/>
                </a:lnTo>
                <a:lnTo>
                  <a:pt x="254355" y="302259"/>
                </a:lnTo>
                <a:lnTo>
                  <a:pt x="251714" y="297179"/>
                </a:lnTo>
                <a:lnTo>
                  <a:pt x="247726" y="292099"/>
                </a:lnTo>
                <a:lnTo>
                  <a:pt x="238429" y="276859"/>
                </a:lnTo>
                <a:lnTo>
                  <a:pt x="229133" y="264159"/>
                </a:lnTo>
                <a:lnTo>
                  <a:pt x="226491" y="259079"/>
                </a:lnTo>
                <a:lnTo>
                  <a:pt x="223812" y="253999"/>
                </a:lnTo>
                <a:lnTo>
                  <a:pt x="219824" y="250189"/>
                </a:lnTo>
                <a:lnTo>
                  <a:pt x="214541" y="248919"/>
                </a:lnTo>
                <a:lnTo>
                  <a:pt x="207568" y="245109"/>
                </a:lnTo>
                <a:close/>
              </a:path>
              <a:path w="304800" h="400050">
                <a:moveTo>
                  <a:pt x="138874" y="0"/>
                </a:moveTo>
                <a:lnTo>
                  <a:pt x="132219" y="1269"/>
                </a:lnTo>
                <a:lnTo>
                  <a:pt x="126930" y="3809"/>
                </a:lnTo>
                <a:lnTo>
                  <a:pt x="120271" y="5079"/>
                </a:lnTo>
                <a:lnTo>
                  <a:pt x="109668" y="12699"/>
                </a:lnTo>
                <a:lnTo>
                  <a:pt x="101706" y="22859"/>
                </a:lnTo>
                <a:lnTo>
                  <a:pt x="99028" y="29209"/>
                </a:lnTo>
                <a:lnTo>
                  <a:pt x="97726" y="34289"/>
                </a:lnTo>
                <a:lnTo>
                  <a:pt x="97726" y="40639"/>
                </a:lnTo>
                <a:lnTo>
                  <a:pt x="124252" y="69849"/>
                </a:lnTo>
                <a:lnTo>
                  <a:pt x="122949" y="73659"/>
                </a:lnTo>
                <a:lnTo>
                  <a:pt x="121610" y="78739"/>
                </a:lnTo>
                <a:lnTo>
                  <a:pt x="121610" y="132079"/>
                </a:lnTo>
                <a:lnTo>
                  <a:pt x="122949" y="137159"/>
                </a:lnTo>
                <a:lnTo>
                  <a:pt x="112309" y="142239"/>
                </a:lnTo>
                <a:lnTo>
                  <a:pt x="103009" y="148589"/>
                </a:lnTo>
                <a:lnTo>
                  <a:pt x="100368" y="151129"/>
                </a:lnTo>
                <a:lnTo>
                  <a:pt x="100368" y="153669"/>
                </a:lnTo>
                <a:lnTo>
                  <a:pt x="92406" y="158749"/>
                </a:lnTo>
                <a:lnTo>
                  <a:pt x="64540" y="190499"/>
                </a:lnTo>
                <a:lnTo>
                  <a:pt x="60559" y="205739"/>
                </a:lnTo>
                <a:lnTo>
                  <a:pt x="60559" y="213359"/>
                </a:lnTo>
                <a:lnTo>
                  <a:pt x="61862" y="220979"/>
                </a:lnTo>
                <a:lnTo>
                  <a:pt x="64540" y="229869"/>
                </a:lnTo>
                <a:lnTo>
                  <a:pt x="67181" y="237489"/>
                </a:lnTo>
                <a:lnTo>
                  <a:pt x="69824" y="241299"/>
                </a:lnTo>
                <a:lnTo>
                  <a:pt x="52561" y="256539"/>
                </a:lnTo>
                <a:lnTo>
                  <a:pt x="33996" y="269239"/>
                </a:lnTo>
                <a:lnTo>
                  <a:pt x="16734" y="284479"/>
                </a:lnTo>
                <a:lnTo>
                  <a:pt x="8773" y="292099"/>
                </a:lnTo>
                <a:lnTo>
                  <a:pt x="811" y="300989"/>
                </a:lnTo>
                <a:lnTo>
                  <a:pt x="0" y="300989"/>
                </a:lnTo>
                <a:lnTo>
                  <a:pt x="0" y="323849"/>
                </a:lnTo>
                <a:lnTo>
                  <a:pt x="6131" y="323849"/>
                </a:lnTo>
                <a:lnTo>
                  <a:pt x="8773" y="325119"/>
                </a:lnTo>
                <a:lnTo>
                  <a:pt x="12753" y="325119"/>
                </a:lnTo>
                <a:lnTo>
                  <a:pt x="12753" y="328929"/>
                </a:lnTo>
                <a:lnTo>
                  <a:pt x="10111" y="331469"/>
                </a:lnTo>
                <a:lnTo>
                  <a:pt x="7434" y="332739"/>
                </a:lnTo>
                <a:lnTo>
                  <a:pt x="0" y="334009"/>
                </a:lnTo>
                <a:lnTo>
                  <a:pt x="0" y="359409"/>
                </a:lnTo>
                <a:lnTo>
                  <a:pt x="7434" y="358139"/>
                </a:lnTo>
                <a:lnTo>
                  <a:pt x="16734" y="356869"/>
                </a:lnTo>
                <a:lnTo>
                  <a:pt x="24696" y="354329"/>
                </a:lnTo>
                <a:lnTo>
                  <a:pt x="30016" y="349249"/>
                </a:lnTo>
                <a:lnTo>
                  <a:pt x="33996" y="346709"/>
                </a:lnTo>
                <a:lnTo>
                  <a:pt x="35335" y="342899"/>
                </a:lnTo>
                <a:lnTo>
                  <a:pt x="36638" y="337819"/>
                </a:lnTo>
                <a:lnTo>
                  <a:pt x="36638" y="332739"/>
                </a:lnTo>
                <a:lnTo>
                  <a:pt x="33996" y="325119"/>
                </a:lnTo>
                <a:lnTo>
                  <a:pt x="30016" y="317499"/>
                </a:lnTo>
                <a:lnTo>
                  <a:pt x="24696" y="309879"/>
                </a:lnTo>
                <a:lnTo>
                  <a:pt x="16734" y="304799"/>
                </a:lnTo>
                <a:lnTo>
                  <a:pt x="15396" y="304799"/>
                </a:lnTo>
                <a:lnTo>
                  <a:pt x="28676" y="292099"/>
                </a:lnTo>
                <a:lnTo>
                  <a:pt x="60559" y="265429"/>
                </a:lnTo>
                <a:lnTo>
                  <a:pt x="73804" y="245109"/>
                </a:lnTo>
                <a:lnTo>
                  <a:pt x="97726" y="245109"/>
                </a:lnTo>
                <a:lnTo>
                  <a:pt x="101706" y="243839"/>
                </a:lnTo>
                <a:lnTo>
                  <a:pt x="104348" y="240029"/>
                </a:lnTo>
                <a:lnTo>
                  <a:pt x="105686" y="237489"/>
                </a:lnTo>
                <a:lnTo>
                  <a:pt x="105686" y="236219"/>
                </a:lnTo>
                <a:lnTo>
                  <a:pt x="85783" y="236219"/>
                </a:lnTo>
                <a:lnTo>
                  <a:pt x="87086" y="234949"/>
                </a:lnTo>
                <a:lnTo>
                  <a:pt x="105686" y="234949"/>
                </a:lnTo>
                <a:lnTo>
                  <a:pt x="105686" y="231139"/>
                </a:lnTo>
                <a:lnTo>
                  <a:pt x="103009" y="231139"/>
                </a:lnTo>
                <a:lnTo>
                  <a:pt x="109668" y="222249"/>
                </a:lnTo>
                <a:lnTo>
                  <a:pt x="110760" y="220979"/>
                </a:lnTo>
                <a:lnTo>
                  <a:pt x="76483" y="220979"/>
                </a:lnTo>
                <a:lnTo>
                  <a:pt x="75143" y="217169"/>
                </a:lnTo>
                <a:lnTo>
                  <a:pt x="76483" y="215899"/>
                </a:lnTo>
                <a:lnTo>
                  <a:pt x="85783" y="203199"/>
                </a:lnTo>
                <a:lnTo>
                  <a:pt x="93205" y="194309"/>
                </a:lnTo>
                <a:lnTo>
                  <a:pt x="79124" y="194309"/>
                </a:lnTo>
                <a:lnTo>
                  <a:pt x="81766" y="187959"/>
                </a:lnTo>
                <a:lnTo>
                  <a:pt x="114988" y="161289"/>
                </a:lnTo>
                <a:lnTo>
                  <a:pt x="144195" y="152399"/>
                </a:lnTo>
                <a:lnTo>
                  <a:pt x="182010" y="152399"/>
                </a:lnTo>
                <a:lnTo>
                  <a:pt x="177380" y="148589"/>
                </a:lnTo>
                <a:lnTo>
                  <a:pt x="158775" y="138429"/>
                </a:lnTo>
                <a:lnTo>
                  <a:pt x="146837" y="135889"/>
                </a:lnTo>
                <a:lnTo>
                  <a:pt x="136194" y="135889"/>
                </a:lnTo>
                <a:lnTo>
                  <a:pt x="136194" y="126999"/>
                </a:lnTo>
                <a:lnTo>
                  <a:pt x="134886" y="96519"/>
                </a:lnTo>
                <a:lnTo>
                  <a:pt x="136194" y="86359"/>
                </a:lnTo>
                <a:lnTo>
                  <a:pt x="133553" y="71119"/>
                </a:lnTo>
                <a:lnTo>
                  <a:pt x="169748" y="41909"/>
                </a:lnTo>
                <a:lnTo>
                  <a:pt x="136194" y="41909"/>
                </a:lnTo>
                <a:lnTo>
                  <a:pt x="132219" y="40639"/>
                </a:lnTo>
                <a:lnTo>
                  <a:pt x="122949" y="36829"/>
                </a:lnTo>
                <a:lnTo>
                  <a:pt x="125591" y="33019"/>
                </a:lnTo>
                <a:lnTo>
                  <a:pt x="125591" y="27939"/>
                </a:lnTo>
                <a:lnTo>
                  <a:pt x="124252" y="25399"/>
                </a:lnTo>
                <a:lnTo>
                  <a:pt x="122949" y="24129"/>
                </a:lnTo>
                <a:lnTo>
                  <a:pt x="126930" y="20319"/>
                </a:lnTo>
                <a:lnTo>
                  <a:pt x="137528" y="15239"/>
                </a:lnTo>
                <a:lnTo>
                  <a:pt x="164664" y="15239"/>
                </a:lnTo>
                <a:lnTo>
                  <a:pt x="164096" y="13969"/>
                </a:lnTo>
                <a:lnTo>
                  <a:pt x="162763" y="8889"/>
                </a:lnTo>
                <a:lnTo>
                  <a:pt x="161417" y="6349"/>
                </a:lnTo>
                <a:lnTo>
                  <a:pt x="158775" y="5079"/>
                </a:lnTo>
                <a:lnTo>
                  <a:pt x="153454" y="5079"/>
                </a:lnTo>
                <a:lnTo>
                  <a:pt x="148170" y="3809"/>
                </a:lnTo>
                <a:lnTo>
                  <a:pt x="145491" y="1269"/>
                </a:lnTo>
                <a:lnTo>
                  <a:pt x="138874" y="0"/>
                </a:lnTo>
                <a:close/>
              </a:path>
              <a:path w="304800" h="400050">
                <a:moveTo>
                  <a:pt x="151350" y="344169"/>
                </a:moveTo>
                <a:lnTo>
                  <a:pt x="146837" y="344169"/>
                </a:lnTo>
                <a:lnTo>
                  <a:pt x="148170" y="346709"/>
                </a:lnTo>
                <a:lnTo>
                  <a:pt x="151889" y="346709"/>
                </a:lnTo>
                <a:lnTo>
                  <a:pt x="151350" y="344169"/>
                </a:lnTo>
                <a:close/>
              </a:path>
              <a:path w="304800" h="400050">
                <a:moveTo>
                  <a:pt x="286194" y="328929"/>
                </a:moveTo>
                <a:lnTo>
                  <a:pt x="280911" y="331469"/>
                </a:lnTo>
                <a:lnTo>
                  <a:pt x="276936" y="335279"/>
                </a:lnTo>
                <a:lnTo>
                  <a:pt x="271614" y="337819"/>
                </a:lnTo>
                <a:lnTo>
                  <a:pt x="303799" y="337819"/>
                </a:lnTo>
                <a:lnTo>
                  <a:pt x="304800" y="334009"/>
                </a:lnTo>
                <a:lnTo>
                  <a:pt x="304800" y="330199"/>
                </a:lnTo>
                <a:lnTo>
                  <a:pt x="290182" y="330199"/>
                </a:lnTo>
                <a:lnTo>
                  <a:pt x="286194" y="328929"/>
                </a:lnTo>
                <a:close/>
              </a:path>
              <a:path w="304800" h="400050">
                <a:moveTo>
                  <a:pt x="300148" y="313689"/>
                </a:moveTo>
                <a:lnTo>
                  <a:pt x="272948" y="313689"/>
                </a:lnTo>
                <a:lnTo>
                  <a:pt x="280911" y="316229"/>
                </a:lnTo>
                <a:lnTo>
                  <a:pt x="288874" y="321309"/>
                </a:lnTo>
                <a:lnTo>
                  <a:pt x="291515" y="328929"/>
                </a:lnTo>
                <a:lnTo>
                  <a:pt x="291515" y="330199"/>
                </a:lnTo>
                <a:lnTo>
                  <a:pt x="304800" y="330199"/>
                </a:lnTo>
                <a:lnTo>
                  <a:pt x="304800" y="322579"/>
                </a:lnTo>
                <a:lnTo>
                  <a:pt x="302158" y="317499"/>
                </a:lnTo>
                <a:lnTo>
                  <a:pt x="300148" y="313689"/>
                </a:lnTo>
                <a:close/>
              </a:path>
              <a:path w="304800" h="400050">
                <a:moveTo>
                  <a:pt x="267639" y="299719"/>
                </a:moveTo>
                <a:lnTo>
                  <a:pt x="260972" y="299719"/>
                </a:lnTo>
                <a:lnTo>
                  <a:pt x="254355" y="302259"/>
                </a:lnTo>
                <a:lnTo>
                  <a:pt x="284899" y="302259"/>
                </a:lnTo>
                <a:lnTo>
                  <a:pt x="279577" y="300989"/>
                </a:lnTo>
                <a:lnTo>
                  <a:pt x="267639" y="299719"/>
                </a:lnTo>
                <a:close/>
              </a:path>
              <a:path w="304800" h="400050">
                <a:moveTo>
                  <a:pt x="152158" y="229869"/>
                </a:moveTo>
                <a:lnTo>
                  <a:pt x="150812" y="229869"/>
                </a:lnTo>
                <a:lnTo>
                  <a:pt x="144195" y="233679"/>
                </a:lnTo>
                <a:lnTo>
                  <a:pt x="140169" y="240029"/>
                </a:lnTo>
                <a:lnTo>
                  <a:pt x="137528" y="246379"/>
                </a:lnTo>
                <a:lnTo>
                  <a:pt x="137528" y="255269"/>
                </a:lnTo>
                <a:lnTo>
                  <a:pt x="178685" y="255269"/>
                </a:lnTo>
                <a:lnTo>
                  <a:pt x="180011" y="253999"/>
                </a:lnTo>
                <a:lnTo>
                  <a:pt x="149479" y="253999"/>
                </a:lnTo>
                <a:lnTo>
                  <a:pt x="149479" y="242569"/>
                </a:lnTo>
                <a:lnTo>
                  <a:pt x="150812" y="237489"/>
                </a:lnTo>
                <a:lnTo>
                  <a:pt x="153454" y="233679"/>
                </a:lnTo>
                <a:lnTo>
                  <a:pt x="154800" y="232409"/>
                </a:lnTo>
                <a:lnTo>
                  <a:pt x="153454" y="231139"/>
                </a:lnTo>
                <a:lnTo>
                  <a:pt x="152158" y="229869"/>
                </a:lnTo>
                <a:close/>
              </a:path>
              <a:path w="304800" h="400050">
                <a:moveTo>
                  <a:pt x="131501" y="250189"/>
                </a:moveTo>
                <a:lnTo>
                  <a:pt x="120271" y="250189"/>
                </a:lnTo>
                <a:lnTo>
                  <a:pt x="118968" y="253999"/>
                </a:lnTo>
                <a:lnTo>
                  <a:pt x="133997" y="253999"/>
                </a:lnTo>
                <a:lnTo>
                  <a:pt x="132219" y="251459"/>
                </a:lnTo>
                <a:lnTo>
                  <a:pt x="130911" y="251459"/>
                </a:lnTo>
                <a:lnTo>
                  <a:pt x="131501" y="250189"/>
                </a:lnTo>
                <a:close/>
              </a:path>
              <a:path w="304800" h="400050">
                <a:moveTo>
                  <a:pt x="166738" y="228599"/>
                </a:moveTo>
                <a:lnTo>
                  <a:pt x="165404" y="228599"/>
                </a:lnTo>
                <a:lnTo>
                  <a:pt x="164096" y="229869"/>
                </a:lnTo>
                <a:lnTo>
                  <a:pt x="160121" y="234949"/>
                </a:lnTo>
                <a:lnTo>
                  <a:pt x="158775" y="241299"/>
                </a:lnTo>
                <a:lnTo>
                  <a:pt x="157441" y="250189"/>
                </a:lnTo>
                <a:lnTo>
                  <a:pt x="149479" y="253999"/>
                </a:lnTo>
                <a:lnTo>
                  <a:pt x="180011" y="253999"/>
                </a:lnTo>
                <a:lnTo>
                  <a:pt x="186639" y="247649"/>
                </a:lnTo>
                <a:lnTo>
                  <a:pt x="189318" y="245109"/>
                </a:lnTo>
                <a:lnTo>
                  <a:pt x="207568" y="245109"/>
                </a:lnTo>
                <a:lnTo>
                  <a:pt x="205244" y="243839"/>
                </a:lnTo>
                <a:lnTo>
                  <a:pt x="169379" y="243839"/>
                </a:lnTo>
                <a:lnTo>
                  <a:pt x="169379" y="231139"/>
                </a:lnTo>
                <a:lnTo>
                  <a:pt x="166738" y="228599"/>
                </a:lnTo>
                <a:close/>
              </a:path>
              <a:path w="304800" h="400050">
                <a:moveTo>
                  <a:pt x="133553" y="207009"/>
                </a:moveTo>
                <a:lnTo>
                  <a:pt x="130911" y="207009"/>
                </a:lnTo>
                <a:lnTo>
                  <a:pt x="116291" y="227329"/>
                </a:lnTo>
                <a:lnTo>
                  <a:pt x="109668" y="237489"/>
                </a:lnTo>
                <a:lnTo>
                  <a:pt x="104348" y="247649"/>
                </a:lnTo>
                <a:lnTo>
                  <a:pt x="132681" y="247649"/>
                </a:lnTo>
                <a:lnTo>
                  <a:pt x="134450" y="243839"/>
                </a:lnTo>
                <a:lnTo>
                  <a:pt x="124252" y="243839"/>
                </a:lnTo>
                <a:lnTo>
                  <a:pt x="122949" y="241299"/>
                </a:lnTo>
                <a:lnTo>
                  <a:pt x="121610" y="240029"/>
                </a:lnTo>
                <a:lnTo>
                  <a:pt x="118968" y="240029"/>
                </a:lnTo>
                <a:lnTo>
                  <a:pt x="125591" y="226059"/>
                </a:lnTo>
                <a:lnTo>
                  <a:pt x="133553" y="209549"/>
                </a:lnTo>
                <a:lnTo>
                  <a:pt x="134886" y="208279"/>
                </a:lnTo>
                <a:lnTo>
                  <a:pt x="133553" y="207009"/>
                </a:lnTo>
                <a:close/>
              </a:path>
              <a:path w="304800" h="400050">
                <a:moveTo>
                  <a:pt x="145491" y="213359"/>
                </a:moveTo>
                <a:lnTo>
                  <a:pt x="144195" y="213359"/>
                </a:lnTo>
                <a:lnTo>
                  <a:pt x="142849" y="214629"/>
                </a:lnTo>
                <a:lnTo>
                  <a:pt x="124252" y="243839"/>
                </a:lnTo>
                <a:lnTo>
                  <a:pt x="134450" y="243839"/>
                </a:lnTo>
                <a:lnTo>
                  <a:pt x="146837" y="217169"/>
                </a:lnTo>
                <a:lnTo>
                  <a:pt x="146837" y="214629"/>
                </a:lnTo>
                <a:lnTo>
                  <a:pt x="145491" y="213359"/>
                </a:lnTo>
                <a:close/>
              </a:path>
              <a:path w="304800" h="400050">
                <a:moveTo>
                  <a:pt x="182010" y="152399"/>
                </a:moveTo>
                <a:lnTo>
                  <a:pt x="153454" y="152399"/>
                </a:lnTo>
                <a:lnTo>
                  <a:pt x="169379" y="160019"/>
                </a:lnTo>
                <a:lnTo>
                  <a:pt x="170713" y="165099"/>
                </a:lnTo>
                <a:lnTo>
                  <a:pt x="172059" y="166369"/>
                </a:lnTo>
                <a:lnTo>
                  <a:pt x="174701" y="166369"/>
                </a:lnTo>
                <a:lnTo>
                  <a:pt x="182664" y="176529"/>
                </a:lnTo>
                <a:lnTo>
                  <a:pt x="187985" y="186689"/>
                </a:lnTo>
                <a:lnTo>
                  <a:pt x="189318" y="199389"/>
                </a:lnTo>
                <a:lnTo>
                  <a:pt x="189318" y="210819"/>
                </a:lnTo>
                <a:lnTo>
                  <a:pt x="185343" y="220979"/>
                </a:lnTo>
                <a:lnTo>
                  <a:pt x="180022" y="232409"/>
                </a:lnTo>
                <a:lnTo>
                  <a:pt x="174701" y="238759"/>
                </a:lnTo>
                <a:lnTo>
                  <a:pt x="169379" y="243839"/>
                </a:lnTo>
                <a:lnTo>
                  <a:pt x="205244" y="243839"/>
                </a:lnTo>
                <a:lnTo>
                  <a:pt x="194602" y="236219"/>
                </a:lnTo>
                <a:lnTo>
                  <a:pt x="201256" y="226059"/>
                </a:lnTo>
                <a:lnTo>
                  <a:pt x="203898" y="212089"/>
                </a:lnTo>
                <a:lnTo>
                  <a:pt x="203898" y="199389"/>
                </a:lnTo>
                <a:lnTo>
                  <a:pt x="202603" y="186689"/>
                </a:lnTo>
                <a:lnTo>
                  <a:pt x="198589" y="175259"/>
                </a:lnTo>
                <a:lnTo>
                  <a:pt x="193306" y="166369"/>
                </a:lnTo>
                <a:lnTo>
                  <a:pt x="186639" y="156209"/>
                </a:lnTo>
                <a:lnTo>
                  <a:pt x="182010" y="152399"/>
                </a:lnTo>
                <a:close/>
              </a:path>
              <a:path w="304800" h="400050">
                <a:moveTo>
                  <a:pt x="105686" y="234949"/>
                </a:moveTo>
                <a:lnTo>
                  <a:pt x="87086" y="234949"/>
                </a:lnTo>
                <a:lnTo>
                  <a:pt x="87086" y="236219"/>
                </a:lnTo>
                <a:lnTo>
                  <a:pt x="105686" y="236219"/>
                </a:lnTo>
                <a:lnTo>
                  <a:pt x="105686" y="234949"/>
                </a:lnTo>
                <a:close/>
              </a:path>
              <a:path w="304800" h="400050">
                <a:moveTo>
                  <a:pt x="121610" y="185419"/>
                </a:moveTo>
                <a:lnTo>
                  <a:pt x="108329" y="191769"/>
                </a:lnTo>
                <a:lnTo>
                  <a:pt x="96386" y="200659"/>
                </a:lnTo>
                <a:lnTo>
                  <a:pt x="85783" y="209549"/>
                </a:lnTo>
                <a:lnTo>
                  <a:pt x="76483" y="220979"/>
                </a:lnTo>
                <a:lnTo>
                  <a:pt x="91066" y="220979"/>
                </a:lnTo>
                <a:lnTo>
                  <a:pt x="97726" y="212089"/>
                </a:lnTo>
                <a:lnTo>
                  <a:pt x="105686" y="204469"/>
                </a:lnTo>
                <a:lnTo>
                  <a:pt x="114988" y="198119"/>
                </a:lnTo>
                <a:lnTo>
                  <a:pt x="124252" y="190499"/>
                </a:lnTo>
                <a:lnTo>
                  <a:pt x="125591" y="189229"/>
                </a:lnTo>
                <a:lnTo>
                  <a:pt x="124252" y="187959"/>
                </a:lnTo>
                <a:lnTo>
                  <a:pt x="124252" y="186689"/>
                </a:lnTo>
                <a:lnTo>
                  <a:pt x="121610" y="185419"/>
                </a:lnTo>
                <a:close/>
              </a:path>
              <a:path w="304800" h="400050">
                <a:moveTo>
                  <a:pt x="95048" y="219709"/>
                </a:moveTo>
                <a:lnTo>
                  <a:pt x="93745" y="219709"/>
                </a:lnTo>
                <a:lnTo>
                  <a:pt x="91066" y="220979"/>
                </a:lnTo>
                <a:lnTo>
                  <a:pt x="96386" y="220979"/>
                </a:lnTo>
                <a:lnTo>
                  <a:pt x="95048" y="219709"/>
                </a:lnTo>
                <a:close/>
              </a:path>
              <a:path w="304800" h="400050">
                <a:moveTo>
                  <a:pt x="126930" y="196849"/>
                </a:moveTo>
                <a:lnTo>
                  <a:pt x="124252" y="196849"/>
                </a:lnTo>
                <a:lnTo>
                  <a:pt x="101706" y="217169"/>
                </a:lnTo>
                <a:lnTo>
                  <a:pt x="96386" y="220979"/>
                </a:lnTo>
                <a:lnTo>
                  <a:pt x="110760" y="220979"/>
                </a:lnTo>
                <a:lnTo>
                  <a:pt x="128231" y="200659"/>
                </a:lnTo>
                <a:lnTo>
                  <a:pt x="128231" y="198119"/>
                </a:lnTo>
                <a:lnTo>
                  <a:pt x="126930" y="196849"/>
                </a:lnTo>
                <a:close/>
              </a:path>
              <a:path w="304800" h="400050">
                <a:moveTo>
                  <a:pt x="118968" y="166369"/>
                </a:moveTo>
                <a:lnTo>
                  <a:pt x="117629" y="166369"/>
                </a:lnTo>
                <a:lnTo>
                  <a:pt x="96386" y="176529"/>
                </a:lnTo>
                <a:lnTo>
                  <a:pt x="87086" y="184149"/>
                </a:lnTo>
                <a:lnTo>
                  <a:pt x="79124" y="194309"/>
                </a:lnTo>
                <a:lnTo>
                  <a:pt x="93205" y="194309"/>
                </a:lnTo>
                <a:lnTo>
                  <a:pt x="96386" y="190499"/>
                </a:lnTo>
                <a:lnTo>
                  <a:pt x="108329" y="179069"/>
                </a:lnTo>
                <a:lnTo>
                  <a:pt x="120271" y="168909"/>
                </a:lnTo>
                <a:lnTo>
                  <a:pt x="120271" y="167639"/>
                </a:lnTo>
                <a:lnTo>
                  <a:pt x="118968" y="166369"/>
                </a:lnTo>
                <a:close/>
              </a:path>
              <a:path w="304800" h="400050">
                <a:moveTo>
                  <a:pt x="164664" y="15239"/>
                </a:moveTo>
                <a:lnTo>
                  <a:pt x="142849" y="15239"/>
                </a:lnTo>
                <a:lnTo>
                  <a:pt x="146837" y="17779"/>
                </a:lnTo>
                <a:lnTo>
                  <a:pt x="149479" y="20319"/>
                </a:lnTo>
                <a:lnTo>
                  <a:pt x="149479" y="27939"/>
                </a:lnTo>
                <a:lnTo>
                  <a:pt x="146837" y="34289"/>
                </a:lnTo>
                <a:lnTo>
                  <a:pt x="144195" y="38099"/>
                </a:lnTo>
                <a:lnTo>
                  <a:pt x="140169" y="40639"/>
                </a:lnTo>
                <a:lnTo>
                  <a:pt x="136194" y="41909"/>
                </a:lnTo>
                <a:lnTo>
                  <a:pt x="169748" y="41909"/>
                </a:lnTo>
                <a:lnTo>
                  <a:pt x="170713" y="39369"/>
                </a:lnTo>
                <a:lnTo>
                  <a:pt x="170713" y="30479"/>
                </a:lnTo>
                <a:lnTo>
                  <a:pt x="168071" y="22859"/>
                </a:lnTo>
                <a:lnTo>
                  <a:pt x="164664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20877" y="4998745"/>
            <a:ext cx="463550" cy="144780"/>
          </a:xfrm>
          <a:custGeom>
            <a:avLst/>
            <a:gdLst/>
            <a:ahLst/>
            <a:cxnLst/>
            <a:rect l="l" t="t" r="r" b="b"/>
            <a:pathLst>
              <a:path w="463550" h="144779">
                <a:moveTo>
                  <a:pt x="383095" y="54778"/>
                </a:moveTo>
                <a:lnTo>
                  <a:pt x="370611" y="56836"/>
                </a:lnTo>
                <a:lnTo>
                  <a:pt x="365391" y="57878"/>
                </a:lnTo>
                <a:lnTo>
                  <a:pt x="360197" y="61992"/>
                </a:lnTo>
                <a:lnTo>
                  <a:pt x="356019" y="64077"/>
                </a:lnTo>
                <a:lnTo>
                  <a:pt x="352907" y="68219"/>
                </a:lnTo>
                <a:lnTo>
                  <a:pt x="348729" y="75432"/>
                </a:lnTo>
                <a:lnTo>
                  <a:pt x="345605" y="84731"/>
                </a:lnTo>
                <a:lnTo>
                  <a:pt x="345605" y="99214"/>
                </a:lnTo>
                <a:lnTo>
                  <a:pt x="368515" y="124010"/>
                </a:lnTo>
                <a:lnTo>
                  <a:pt x="371627" y="124010"/>
                </a:lnTo>
                <a:lnTo>
                  <a:pt x="378929" y="121954"/>
                </a:lnTo>
                <a:lnTo>
                  <a:pt x="390397" y="116796"/>
                </a:lnTo>
                <a:lnTo>
                  <a:pt x="402882" y="112655"/>
                </a:lnTo>
                <a:lnTo>
                  <a:pt x="409117" y="108512"/>
                </a:lnTo>
                <a:lnTo>
                  <a:pt x="368515" y="108512"/>
                </a:lnTo>
                <a:lnTo>
                  <a:pt x="364337" y="106456"/>
                </a:lnTo>
                <a:lnTo>
                  <a:pt x="362267" y="103356"/>
                </a:lnTo>
                <a:lnTo>
                  <a:pt x="359143" y="94057"/>
                </a:lnTo>
                <a:lnTo>
                  <a:pt x="359143" y="87830"/>
                </a:lnTo>
                <a:lnTo>
                  <a:pt x="395579" y="66133"/>
                </a:lnTo>
                <a:lnTo>
                  <a:pt x="406006" y="66133"/>
                </a:lnTo>
                <a:lnTo>
                  <a:pt x="406006" y="63035"/>
                </a:lnTo>
                <a:lnTo>
                  <a:pt x="400773" y="59935"/>
                </a:lnTo>
                <a:lnTo>
                  <a:pt x="394538" y="57878"/>
                </a:lnTo>
                <a:lnTo>
                  <a:pt x="389343" y="55793"/>
                </a:lnTo>
                <a:lnTo>
                  <a:pt x="383095" y="54778"/>
                </a:lnTo>
                <a:close/>
              </a:path>
              <a:path w="463550" h="144779">
                <a:moveTo>
                  <a:pt x="407022" y="96114"/>
                </a:moveTo>
                <a:lnTo>
                  <a:pt x="402882" y="97157"/>
                </a:lnTo>
                <a:lnTo>
                  <a:pt x="395579" y="99214"/>
                </a:lnTo>
                <a:lnTo>
                  <a:pt x="381000" y="105413"/>
                </a:lnTo>
                <a:lnTo>
                  <a:pt x="376859" y="107469"/>
                </a:lnTo>
                <a:lnTo>
                  <a:pt x="372681" y="108512"/>
                </a:lnTo>
                <a:lnTo>
                  <a:pt x="409117" y="108512"/>
                </a:lnTo>
                <a:lnTo>
                  <a:pt x="413296" y="104371"/>
                </a:lnTo>
                <a:lnTo>
                  <a:pt x="414312" y="102313"/>
                </a:lnTo>
                <a:lnTo>
                  <a:pt x="412241" y="98172"/>
                </a:lnTo>
                <a:lnTo>
                  <a:pt x="410146" y="97157"/>
                </a:lnTo>
                <a:lnTo>
                  <a:pt x="407022" y="96114"/>
                </a:lnTo>
                <a:close/>
              </a:path>
              <a:path w="463550" h="144779">
                <a:moveTo>
                  <a:pt x="440334" y="12395"/>
                </a:moveTo>
                <a:lnTo>
                  <a:pt x="422656" y="12395"/>
                </a:lnTo>
                <a:lnTo>
                  <a:pt x="424726" y="13411"/>
                </a:lnTo>
                <a:lnTo>
                  <a:pt x="425780" y="14452"/>
                </a:lnTo>
                <a:lnTo>
                  <a:pt x="424726" y="16510"/>
                </a:lnTo>
                <a:lnTo>
                  <a:pt x="423684" y="18599"/>
                </a:lnTo>
                <a:lnTo>
                  <a:pt x="418490" y="24798"/>
                </a:lnTo>
                <a:lnTo>
                  <a:pt x="400773" y="48580"/>
                </a:lnTo>
                <a:lnTo>
                  <a:pt x="400773" y="50637"/>
                </a:lnTo>
                <a:lnTo>
                  <a:pt x="399757" y="52693"/>
                </a:lnTo>
                <a:lnTo>
                  <a:pt x="400773" y="55793"/>
                </a:lnTo>
                <a:lnTo>
                  <a:pt x="403898" y="57878"/>
                </a:lnTo>
                <a:lnTo>
                  <a:pt x="407022" y="58892"/>
                </a:lnTo>
                <a:lnTo>
                  <a:pt x="420560" y="58892"/>
                </a:lnTo>
                <a:lnTo>
                  <a:pt x="461175" y="49594"/>
                </a:lnTo>
                <a:lnTo>
                  <a:pt x="463245" y="46494"/>
                </a:lnTo>
                <a:lnTo>
                  <a:pt x="463245" y="45479"/>
                </a:lnTo>
                <a:lnTo>
                  <a:pt x="420560" y="45479"/>
                </a:lnTo>
                <a:lnTo>
                  <a:pt x="433044" y="28940"/>
                </a:lnTo>
                <a:lnTo>
                  <a:pt x="436168" y="23755"/>
                </a:lnTo>
                <a:lnTo>
                  <a:pt x="439318" y="19641"/>
                </a:lnTo>
                <a:lnTo>
                  <a:pt x="440334" y="13411"/>
                </a:lnTo>
                <a:lnTo>
                  <a:pt x="440334" y="12395"/>
                </a:lnTo>
                <a:close/>
              </a:path>
              <a:path w="463550" h="144779">
                <a:moveTo>
                  <a:pt x="458050" y="39253"/>
                </a:moveTo>
                <a:lnTo>
                  <a:pt x="447636" y="41338"/>
                </a:lnTo>
                <a:lnTo>
                  <a:pt x="436168" y="43395"/>
                </a:lnTo>
                <a:lnTo>
                  <a:pt x="420560" y="45479"/>
                </a:lnTo>
                <a:lnTo>
                  <a:pt x="463245" y="45479"/>
                </a:lnTo>
                <a:lnTo>
                  <a:pt x="463245" y="43395"/>
                </a:lnTo>
                <a:lnTo>
                  <a:pt x="462216" y="41338"/>
                </a:lnTo>
                <a:lnTo>
                  <a:pt x="458050" y="39253"/>
                </a:lnTo>
                <a:close/>
              </a:path>
              <a:path w="463550" h="144779">
                <a:moveTo>
                  <a:pt x="402882" y="6197"/>
                </a:moveTo>
                <a:lnTo>
                  <a:pt x="399757" y="6197"/>
                </a:lnTo>
                <a:lnTo>
                  <a:pt x="397662" y="8255"/>
                </a:lnTo>
                <a:lnTo>
                  <a:pt x="396633" y="9296"/>
                </a:lnTo>
                <a:lnTo>
                  <a:pt x="396633" y="12395"/>
                </a:lnTo>
                <a:lnTo>
                  <a:pt x="397662" y="15494"/>
                </a:lnTo>
                <a:lnTo>
                  <a:pt x="398703" y="16510"/>
                </a:lnTo>
                <a:lnTo>
                  <a:pt x="400773" y="17551"/>
                </a:lnTo>
                <a:lnTo>
                  <a:pt x="407022" y="17551"/>
                </a:lnTo>
                <a:lnTo>
                  <a:pt x="417436" y="13411"/>
                </a:lnTo>
                <a:lnTo>
                  <a:pt x="422656" y="12395"/>
                </a:lnTo>
                <a:lnTo>
                  <a:pt x="440334" y="12395"/>
                </a:lnTo>
                <a:lnTo>
                  <a:pt x="440334" y="11353"/>
                </a:lnTo>
                <a:lnTo>
                  <a:pt x="439318" y="8255"/>
                </a:lnTo>
                <a:lnTo>
                  <a:pt x="438259" y="7213"/>
                </a:lnTo>
                <a:lnTo>
                  <a:pt x="404952" y="7213"/>
                </a:lnTo>
                <a:lnTo>
                  <a:pt x="402882" y="6197"/>
                </a:lnTo>
                <a:close/>
              </a:path>
              <a:path w="463550" h="144779">
                <a:moveTo>
                  <a:pt x="422656" y="0"/>
                </a:moveTo>
                <a:lnTo>
                  <a:pt x="417436" y="0"/>
                </a:lnTo>
                <a:lnTo>
                  <a:pt x="412241" y="2057"/>
                </a:lnTo>
                <a:lnTo>
                  <a:pt x="408076" y="4114"/>
                </a:lnTo>
                <a:lnTo>
                  <a:pt x="404952" y="6197"/>
                </a:lnTo>
                <a:lnTo>
                  <a:pt x="404952" y="7213"/>
                </a:lnTo>
                <a:lnTo>
                  <a:pt x="438259" y="7213"/>
                </a:lnTo>
                <a:lnTo>
                  <a:pt x="436168" y="5156"/>
                </a:lnTo>
                <a:lnTo>
                  <a:pt x="432028" y="2057"/>
                </a:lnTo>
                <a:lnTo>
                  <a:pt x="427850" y="1016"/>
                </a:lnTo>
                <a:lnTo>
                  <a:pt x="422656" y="0"/>
                </a:lnTo>
                <a:close/>
              </a:path>
              <a:path w="463550" h="144779">
                <a:moveTo>
                  <a:pt x="187388" y="78531"/>
                </a:moveTo>
                <a:lnTo>
                  <a:pt x="174878" y="81631"/>
                </a:lnTo>
                <a:lnTo>
                  <a:pt x="158216" y="83717"/>
                </a:lnTo>
                <a:lnTo>
                  <a:pt x="141592" y="87830"/>
                </a:lnTo>
                <a:lnTo>
                  <a:pt x="138468" y="90958"/>
                </a:lnTo>
                <a:lnTo>
                  <a:pt x="138468" y="96114"/>
                </a:lnTo>
                <a:lnTo>
                  <a:pt x="139484" y="98172"/>
                </a:lnTo>
                <a:lnTo>
                  <a:pt x="141592" y="99214"/>
                </a:lnTo>
                <a:lnTo>
                  <a:pt x="143662" y="99214"/>
                </a:lnTo>
                <a:lnTo>
                  <a:pt x="188417" y="94057"/>
                </a:lnTo>
                <a:lnTo>
                  <a:pt x="199885" y="87830"/>
                </a:lnTo>
                <a:lnTo>
                  <a:pt x="199885" y="83717"/>
                </a:lnTo>
                <a:lnTo>
                  <a:pt x="198831" y="81631"/>
                </a:lnTo>
                <a:lnTo>
                  <a:pt x="195706" y="80617"/>
                </a:lnTo>
                <a:lnTo>
                  <a:pt x="193636" y="79574"/>
                </a:lnTo>
                <a:lnTo>
                  <a:pt x="187388" y="78531"/>
                </a:lnTo>
                <a:close/>
              </a:path>
              <a:path w="463550" h="144779">
                <a:moveTo>
                  <a:pt x="196761" y="117811"/>
                </a:moveTo>
                <a:lnTo>
                  <a:pt x="192582" y="117811"/>
                </a:lnTo>
                <a:lnTo>
                  <a:pt x="180098" y="120911"/>
                </a:lnTo>
                <a:lnTo>
                  <a:pt x="155092" y="125053"/>
                </a:lnTo>
                <a:lnTo>
                  <a:pt x="143662" y="128151"/>
                </a:lnTo>
                <a:lnTo>
                  <a:pt x="141592" y="130209"/>
                </a:lnTo>
                <a:lnTo>
                  <a:pt x="140538" y="132294"/>
                </a:lnTo>
                <a:lnTo>
                  <a:pt x="140538" y="135393"/>
                </a:lnTo>
                <a:lnTo>
                  <a:pt x="143662" y="136436"/>
                </a:lnTo>
                <a:lnTo>
                  <a:pt x="149898" y="137451"/>
                </a:lnTo>
                <a:lnTo>
                  <a:pt x="169684" y="137451"/>
                </a:lnTo>
                <a:lnTo>
                  <a:pt x="183222" y="134351"/>
                </a:lnTo>
                <a:lnTo>
                  <a:pt x="195706" y="131251"/>
                </a:lnTo>
                <a:lnTo>
                  <a:pt x="197777" y="130209"/>
                </a:lnTo>
                <a:lnTo>
                  <a:pt x="199885" y="129194"/>
                </a:lnTo>
                <a:lnTo>
                  <a:pt x="200901" y="127110"/>
                </a:lnTo>
                <a:lnTo>
                  <a:pt x="201955" y="125053"/>
                </a:lnTo>
                <a:lnTo>
                  <a:pt x="200901" y="120911"/>
                </a:lnTo>
                <a:lnTo>
                  <a:pt x="198831" y="118854"/>
                </a:lnTo>
                <a:lnTo>
                  <a:pt x="196761" y="117811"/>
                </a:lnTo>
                <a:close/>
              </a:path>
              <a:path w="463550" h="144779">
                <a:moveTo>
                  <a:pt x="252984" y="71319"/>
                </a:moveTo>
                <a:lnTo>
                  <a:pt x="251929" y="71319"/>
                </a:lnTo>
                <a:lnTo>
                  <a:pt x="249821" y="72332"/>
                </a:lnTo>
                <a:lnTo>
                  <a:pt x="245681" y="82674"/>
                </a:lnTo>
                <a:lnTo>
                  <a:pt x="244640" y="94057"/>
                </a:lnTo>
                <a:lnTo>
                  <a:pt x="243585" y="104371"/>
                </a:lnTo>
                <a:lnTo>
                  <a:pt x="254000" y="140550"/>
                </a:lnTo>
                <a:lnTo>
                  <a:pt x="257124" y="139536"/>
                </a:lnTo>
                <a:lnTo>
                  <a:pt x="261289" y="137451"/>
                </a:lnTo>
                <a:lnTo>
                  <a:pt x="262343" y="134351"/>
                </a:lnTo>
                <a:lnTo>
                  <a:pt x="261289" y="131251"/>
                </a:lnTo>
                <a:lnTo>
                  <a:pt x="259219" y="117811"/>
                </a:lnTo>
                <a:lnTo>
                  <a:pt x="258165" y="103356"/>
                </a:lnTo>
                <a:lnTo>
                  <a:pt x="259219" y="94057"/>
                </a:lnTo>
                <a:lnTo>
                  <a:pt x="261289" y="87830"/>
                </a:lnTo>
                <a:lnTo>
                  <a:pt x="271703" y="79574"/>
                </a:lnTo>
                <a:lnTo>
                  <a:pt x="277952" y="78531"/>
                </a:lnTo>
                <a:lnTo>
                  <a:pt x="302243" y="78531"/>
                </a:lnTo>
                <a:lnTo>
                  <a:pt x="302920" y="77518"/>
                </a:lnTo>
                <a:lnTo>
                  <a:pt x="305021" y="75432"/>
                </a:lnTo>
                <a:lnTo>
                  <a:pt x="255054" y="75432"/>
                </a:lnTo>
                <a:lnTo>
                  <a:pt x="254000" y="72332"/>
                </a:lnTo>
                <a:lnTo>
                  <a:pt x="252984" y="71319"/>
                </a:lnTo>
                <a:close/>
              </a:path>
              <a:path w="463550" h="144779">
                <a:moveTo>
                  <a:pt x="329996" y="72332"/>
                </a:moveTo>
                <a:lnTo>
                  <a:pt x="314388" y="72332"/>
                </a:lnTo>
                <a:lnTo>
                  <a:pt x="315417" y="74418"/>
                </a:lnTo>
                <a:lnTo>
                  <a:pt x="315417" y="80617"/>
                </a:lnTo>
                <a:lnTo>
                  <a:pt x="317512" y="97157"/>
                </a:lnTo>
                <a:lnTo>
                  <a:pt x="320636" y="113698"/>
                </a:lnTo>
                <a:lnTo>
                  <a:pt x="322706" y="119896"/>
                </a:lnTo>
                <a:lnTo>
                  <a:pt x="324802" y="127110"/>
                </a:lnTo>
                <a:lnTo>
                  <a:pt x="327926" y="133309"/>
                </a:lnTo>
                <a:lnTo>
                  <a:pt x="329996" y="135393"/>
                </a:lnTo>
                <a:lnTo>
                  <a:pt x="333121" y="136436"/>
                </a:lnTo>
                <a:lnTo>
                  <a:pt x="336245" y="136436"/>
                </a:lnTo>
                <a:lnTo>
                  <a:pt x="340410" y="134351"/>
                </a:lnTo>
                <a:lnTo>
                  <a:pt x="341439" y="132294"/>
                </a:lnTo>
                <a:lnTo>
                  <a:pt x="342493" y="129194"/>
                </a:lnTo>
                <a:lnTo>
                  <a:pt x="340410" y="126095"/>
                </a:lnTo>
                <a:lnTo>
                  <a:pt x="338315" y="124010"/>
                </a:lnTo>
                <a:lnTo>
                  <a:pt x="337299" y="119896"/>
                </a:lnTo>
                <a:lnTo>
                  <a:pt x="335191" y="114711"/>
                </a:lnTo>
                <a:lnTo>
                  <a:pt x="334175" y="106456"/>
                </a:lnTo>
                <a:lnTo>
                  <a:pt x="331050" y="94057"/>
                </a:lnTo>
                <a:lnTo>
                  <a:pt x="329996" y="80617"/>
                </a:lnTo>
                <a:lnTo>
                  <a:pt x="329996" y="72332"/>
                </a:lnTo>
                <a:close/>
              </a:path>
              <a:path w="463550" h="144779">
                <a:moveTo>
                  <a:pt x="302243" y="78531"/>
                </a:moveTo>
                <a:lnTo>
                  <a:pt x="277952" y="78531"/>
                </a:lnTo>
                <a:lnTo>
                  <a:pt x="280022" y="114711"/>
                </a:lnTo>
                <a:lnTo>
                  <a:pt x="282117" y="118854"/>
                </a:lnTo>
                <a:lnTo>
                  <a:pt x="284200" y="120911"/>
                </a:lnTo>
                <a:lnTo>
                  <a:pt x="287312" y="120911"/>
                </a:lnTo>
                <a:lnTo>
                  <a:pt x="289394" y="121954"/>
                </a:lnTo>
                <a:lnTo>
                  <a:pt x="291490" y="120911"/>
                </a:lnTo>
                <a:lnTo>
                  <a:pt x="292506" y="118854"/>
                </a:lnTo>
                <a:lnTo>
                  <a:pt x="293560" y="116796"/>
                </a:lnTo>
                <a:lnTo>
                  <a:pt x="296684" y="100256"/>
                </a:lnTo>
                <a:lnTo>
                  <a:pt x="299808" y="84731"/>
                </a:lnTo>
                <a:lnTo>
                  <a:pt x="300850" y="80617"/>
                </a:lnTo>
                <a:lnTo>
                  <a:pt x="302243" y="78531"/>
                </a:lnTo>
                <a:close/>
              </a:path>
              <a:path w="463550" h="144779">
                <a:moveTo>
                  <a:pt x="282117" y="65092"/>
                </a:moveTo>
                <a:lnTo>
                  <a:pt x="272732" y="65092"/>
                </a:lnTo>
                <a:lnTo>
                  <a:pt x="269608" y="66133"/>
                </a:lnTo>
                <a:lnTo>
                  <a:pt x="261289" y="70276"/>
                </a:lnTo>
                <a:lnTo>
                  <a:pt x="255054" y="75432"/>
                </a:lnTo>
                <a:lnTo>
                  <a:pt x="305021" y="75432"/>
                </a:lnTo>
                <a:lnTo>
                  <a:pt x="306044" y="74418"/>
                </a:lnTo>
                <a:lnTo>
                  <a:pt x="309168" y="72332"/>
                </a:lnTo>
                <a:lnTo>
                  <a:pt x="329996" y="72332"/>
                </a:lnTo>
                <a:lnTo>
                  <a:pt x="329996" y="71319"/>
                </a:lnTo>
                <a:lnTo>
                  <a:pt x="329734" y="70276"/>
                </a:lnTo>
                <a:lnTo>
                  <a:pt x="290436" y="70276"/>
                </a:lnTo>
                <a:lnTo>
                  <a:pt x="289394" y="67176"/>
                </a:lnTo>
                <a:lnTo>
                  <a:pt x="286270" y="66133"/>
                </a:lnTo>
                <a:lnTo>
                  <a:pt x="282117" y="65092"/>
                </a:lnTo>
                <a:close/>
              </a:path>
              <a:path w="463550" h="144779">
                <a:moveTo>
                  <a:pt x="314388" y="57878"/>
                </a:moveTo>
                <a:lnTo>
                  <a:pt x="306044" y="58892"/>
                </a:lnTo>
                <a:lnTo>
                  <a:pt x="299808" y="60977"/>
                </a:lnTo>
                <a:lnTo>
                  <a:pt x="294614" y="65092"/>
                </a:lnTo>
                <a:lnTo>
                  <a:pt x="290436" y="70276"/>
                </a:lnTo>
                <a:lnTo>
                  <a:pt x="329734" y="70276"/>
                </a:lnTo>
                <a:lnTo>
                  <a:pt x="328955" y="67176"/>
                </a:lnTo>
                <a:lnTo>
                  <a:pt x="325831" y="64077"/>
                </a:lnTo>
                <a:lnTo>
                  <a:pt x="320636" y="59935"/>
                </a:lnTo>
                <a:lnTo>
                  <a:pt x="314388" y="57878"/>
                </a:lnTo>
                <a:close/>
              </a:path>
              <a:path w="463550" h="144779">
                <a:moveTo>
                  <a:pt x="61417" y="36154"/>
                </a:moveTo>
                <a:lnTo>
                  <a:pt x="49974" y="36154"/>
                </a:lnTo>
                <a:lnTo>
                  <a:pt x="43738" y="38238"/>
                </a:lnTo>
                <a:lnTo>
                  <a:pt x="21856" y="42353"/>
                </a:lnTo>
                <a:lnTo>
                  <a:pt x="10414" y="46494"/>
                </a:lnTo>
                <a:lnTo>
                  <a:pt x="5194" y="48580"/>
                </a:lnTo>
                <a:lnTo>
                  <a:pt x="1054" y="51680"/>
                </a:lnTo>
                <a:lnTo>
                  <a:pt x="0" y="53736"/>
                </a:lnTo>
                <a:lnTo>
                  <a:pt x="0" y="55793"/>
                </a:lnTo>
                <a:lnTo>
                  <a:pt x="1054" y="56836"/>
                </a:lnTo>
                <a:lnTo>
                  <a:pt x="3124" y="57878"/>
                </a:lnTo>
                <a:lnTo>
                  <a:pt x="2070" y="66133"/>
                </a:lnTo>
                <a:lnTo>
                  <a:pt x="2138" y="106456"/>
                </a:lnTo>
                <a:lnTo>
                  <a:pt x="3397" y="144753"/>
                </a:lnTo>
                <a:lnTo>
                  <a:pt x="18964" y="144753"/>
                </a:lnTo>
                <a:lnTo>
                  <a:pt x="17678" y="115754"/>
                </a:lnTo>
                <a:lnTo>
                  <a:pt x="23952" y="115754"/>
                </a:lnTo>
                <a:lnTo>
                  <a:pt x="29146" y="114711"/>
                </a:lnTo>
                <a:lnTo>
                  <a:pt x="40589" y="111612"/>
                </a:lnTo>
                <a:lnTo>
                  <a:pt x="69761" y="105413"/>
                </a:lnTo>
                <a:lnTo>
                  <a:pt x="75990" y="105413"/>
                </a:lnTo>
                <a:lnTo>
                  <a:pt x="78079" y="104371"/>
                </a:lnTo>
                <a:lnTo>
                  <a:pt x="79120" y="103356"/>
                </a:lnTo>
                <a:lnTo>
                  <a:pt x="79817" y="102313"/>
                </a:lnTo>
                <a:lnTo>
                  <a:pt x="17678" y="102313"/>
                </a:lnTo>
                <a:lnTo>
                  <a:pt x="16662" y="78531"/>
                </a:lnTo>
                <a:lnTo>
                  <a:pt x="16662" y="69234"/>
                </a:lnTo>
                <a:lnTo>
                  <a:pt x="15608" y="58892"/>
                </a:lnTo>
                <a:lnTo>
                  <a:pt x="30200" y="55793"/>
                </a:lnTo>
                <a:lnTo>
                  <a:pt x="45808" y="51680"/>
                </a:lnTo>
                <a:lnTo>
                  <a:pt x="51003" y="50637"/>
                </a:lnTo>
                <a:lnTo>
                  <a:pt x="77049" y="50637"/>
                </a:lnTo>
                <a:lnTo>
                  <a:pt x="87439" y="45479"/>
                </a:lnTo>
                <a:lnTo>
                  <a:pt x="88493" y="44437"/>
                </a:lnTo>
                <a:lnTo>
                  <a:pt x="89534" y="40295"/>
                </a:lnTo>
                <a:lnTo>
                  <a:pt x="89017" y="38238"/>
                </a:lnTo>
                <a:lnTo>
                  <a:pt x="67665" y="38238"/>
                </a:lnTo>
                <a:lnTo>
                  <a:pt x="61417" y="36154"/>
                </a:lnTo>
                <a:close/>
              </a:path>
              <a:path w="463550" h="144779">
                <a:moveTo>
                  <a:pt x="75990" y="105413"/>
                </a:moveTo>
                <a:lnTo>
                  <a:pt x="69761" y="105413"/>
                </a:lnTo>
                <a:lnTo>
                  <a:pt x="70777" y="106456"/>
                </a:lnTo>
                <a:lnTo>
                  <a:pt x="73901" y="106456"/>
                </a:lnTo>
                <a:lnTo>
                  <a:pt x="75990" y="105413"/>
                </a:lnTo>
                <a:close/>
              </a:path>
              <a:path w="463550" h="144779">
                <a:moveTo>
                  <a:pt x="77025" y="88873"/>
                </a:moveTo>
                <a:lnTo>
                  <a:pt x="71831" y="88873"/>
                </a:lnTo>
                <a:lnTo>
                  <a:pt x="40589" y="97157"/>
                </a:lnTo>
                <a:lnTo>
                  <a:pt x="29146" y="99214"/>
                </a:lnTo>
                <a:lnTo>
                  <a:pt x="22910" y="101271"/>
                </a:lnTo>
                <a:lnTo>
                  <a:pt x="17678" y="102313"/>
                </a:lnTo>
                <a:lnTo>
                  <a:pt x="79817" y="102313"/>
                </a:lnTo>
                <a:lnTo>
                  <a:pt x="81191" y="100256"/>
                </a:lnTo>
                <a:lnTo>
                  <a:pt x="82245" y="98172"/>
                </a:lnTo>
                <a:lnTo>
                  <a:pt x="82245" y="96114"/>
                </a:lnTo>
                <a:lnTo>
                  <a:pt x="80149" y="91973"/>
                </a:lnTo>
                <a:lnTo>
                  <a:pt x="77025" y="88873"/>
                </a:lnTo>
                <a:close/>
              </a:path>
              <a:path w="463550" h="144779">
                <a:moveTo>
                  <a:pt x="77049" y="50637"/>
                </a:moveTo>
                <a:lnTo>
                  <a:pt x="58292" y="50637"/>
                </a:lnTo>
                <a:lnTo>
                  <a:pt x="61417" y="52693"/>
                </a:lnTo>
                <a:lnTo>
                  <a:pt x="65582" y="54778"/>
                </a:lnTo>
                <a:lnTo>
                  <a:pt x="68706" y="54778"/>
                </a:lnTo>
                <a:lnTo>
                  <a:pt x="77049" y="50637"/>
                </a:lnTo>
                <a:close/>
              </a:path>
              <a:path w="463550" h="144779">
                <a:moveTo>
                  <a:pt x="81191" y="32039"/>
                </a:moveTo>
                <a:lnTo>
                  <a:pt x="77025" y="32039"/>
                </a:lnTo>
                <a:lnTo>
                  <a:pt x="72885" y="33054"/>
                </a:lnTo>
                <a:lnTo>
                  <a:pt x="68706" y="36154"/>
                </a:lnTo>
                <a:lnTo>
                  <a:pt x="67665" y="38238"/>
                </a:lnTo>
                <a:lnTo>
                  <a:pt x="89017" y="38238"/>
                </a:lnTo>
                <a:lnTo>
                  <a:pt x="88493" y="36154"/>
                </a:lnTo>
                <a:lnTo>
                  <a:pt x="87439" y="35139"/>
                </a:lnTo>
                <a:lnTo>
                  <a:pt x="85369" y="33054"/>
                </a:lnTo>
                <a:lnTo>
                  <a:pt x="81191" y="320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3" name="object 1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842504" y="507"/>
            <a:ext cx="387096" cy="307339"/>
          </a:xfrm>
          <a:prstGeom prst="rect">
            <a:avLst/>
          </a:prstGeom>
        </p:spPr>
      </p:pic>
      <p:sp>
        <p:nvSpPr>
          <p:cNvPr id="14" name="object 14"/>
          <p:cNvSpPr/>
          <p:nvPr/>
        </p:nvSpPr>
        <p:spPr>
          <a:xfrm>
            <a:off x="1403603" y="12191"/>
            <a:ext cx="288290" cy="182880"/>
          </a:xfrm>
          <a:custGeom>
            <a:avLst/>
            <a:gdLst/>
            <a:ahLst/>
            <a:cxnLst/>
            <a:rect l="l" t="t" r="r" b="b"/>
            <a:pathLst>
              <a:path w="288289" h="182880">
                <a:moveTo>
                  <a:pt x="244347" y="4191"/>
                </a:moveTo>
                <a:lnTo>
                  <a:pt x="238125" y="4191"/>
                </a:lnTo>
                <a:lnTo>
                  <a:pt x="225678" y="8255"/>
                </a:lnTo>
                <a:lnTo>
                  <a:pt x="202819" y="47498"/>
                </a:lnTo>
                <a:lnTo>
                  <a:pt x="200659" y="69215"/>
                </a:lnTo>
                <a:lnTo>
                  <a:pt x="202819" y="82677"/>
                </a:lnTo>
                <a:lnTo>
                  <a:pt x="221487" y="120904"/>
                </a:lnTo>
                <a:lnTo>
                  <a:pt x="237109" y="127127"/>
                </a:lnTo>
                <a:lnTo>
                  <a:pt x="243332" y="127127"/>
                </a:lnTo>
                <a:lnTo>
                  <a:pt x="248539" y="126111"/>
                </a:lnTo>
                <a:lnTo>
                  <a:pt x="254762" y="124968"/>
                </a:lnTo>
                <a:lnTo>
                  <a:pt x="258953" y="122936"/>
                </a:lnTo>
                <a:lnTo>
                  <a:pt x="264159" y="119887"/>
                </a:lnTo>
                <a:lnTo>
                  <a:pt x="268223" y="116712"/>
                </a:lnTo>
                <a:lnTo>
                  <a:pt x="271850" y="112649"/>
                </a:lnTo>
                <a:lnTo>
                  <a:pt x="235965" y="112649"/>
                </a:lnTo>
                <a:lnTo>
                  <a:pt x="232918" y="110490"/>
                </a:lnTo>
                <a:lnTo>
                  <a:pt x="215265" y="73406"/>
                </a:lnTo>
                <a:lnTo>
                  <a:pt x="214249" y="65024"/>
                </a:lnTo>
                <a:lnTo>
                  <a:pt x="215265" y="55753"/>
                </a:lnTo>
                <a:lnTo>
                  <a:pt x="216281" y="44450"/>
                </a:lnTo>
                <a:lnTo>
                  <a:pt x="220472" y="34162"/>
                </a:lnTo>
                <a:lnTo>
                  <a:pt x="223520" y="28956"/>
                </a:lnTo>
                <a:lnTo>
                  <a:pt x="226695" y="23749"/>
                </a:lnTo>
                <a:lnTo>
                  <a:pt x="229743" y="19685"/>
                </a:lnTo>
                <a:lnTo>
                  <a:pt x="234950" y="16510"/>
                </a:lnTo>
                <a:lnTo>
                  <a:pt x="268239" y="16510"/>
                </a:lnTo>
                <a:lnTo>
                  <a:pt x="265176" y="12446"/>
                </a:lnTo>
                <a:lnTo>
                  <a:pt x="262001" y="9271"/>
                </a:lnTo>
                <a:lnTo>
                  <a:pt x="257937" y="7238"/>
                </a:lnTo>
                <a:lnTo>
                  <a:pt x="254762" y="6223"/>
                </a:lnTo>
                <a:lnTo>
                  <a:pt x="250571" y="5207"/>
                </a:lnTo>
                <a:lnTo>
                  <a:pt x="244347" y="4191"/>
                </a:lnTo>
                <a:close/>
              </a:path>
              <a:path w="288289" h="182880">
                <a:moveTo>
                  <a:pt x="271969" y="21717"/>
                </a:moveTo>
                <a:lnTo>
                  <a:pt x="252603" y="21717"/>
                </a:lnTo>
                <a:lnTo>
                  <a:pt x="254762" y="22733"/>
                </a:lnTo>
                <a:lnTo>
                  <a:pt x="255778" y="23749"/>
                </a:lnTo>
                <a:lnTo>
                  <a:pt x="272415" y="60960"/>
                </a:lnTo>
                <a:lnTo>
                  <a:pt x="273431" y="69215"/>
                </a:lnTo>
                <a:lnTo>
                  <a:pt x="273431" y="76454"/>
                </a:lnTo>
                <a:lnTo>
                  <a:pt x="247522" y="111633"/>
                </a:lnTo>
                <a:lnTo>
                  <a:pt x="240157" y="112649"/>
                </a:lnTo>
                <a:lnTo>
                  <a:pt x="271850" y="112649"/>
                </a:lnTo>
                <a:lnTo>
                  <a:pt x="275590" y="108458"/>
                </a:lnTo>
                <a:lnTo>
                  <a:pt x="280797" y="99187"/>
                </a:lnTo>
                <a:lnTo>
                  <a:pt x="284860" y="87757"/>
                </a:lnTo>
                <a:lnTo>
                  <a:pt x="288035" y="77470"/>
                </a:lnTo>
                <a:lnTo>
                  <a:pt x="288035" y="66167"/>
                </a:lnTo>
                <a:lnTo>
                  <a:pt x="287020" y="58928"/>
                </a:lnTo>
                <a:lnTo>
                  <a:pt x="284860" y="49530"/>
                </a:lnTo>
                <a:lnTo>
                  <a:pt x="281813" y="39243"/>
                </a:lnTo>
                <a:lnTo>
                  <a:pt x="271969" y="21717"/>
                </a:lnTo>
                <a:close/>
              </a:path>
              <a:path w="288289" h="182880">
                <a:moveTo>
                  <a:pt x="268239" y="16510"/>
                </a:moveTo>
                <a:lnTo>
                  <a:pt x="234950" y="16510"/>
                </a:lnTo>
                <a:lnTo>
                  <a:pt x="234950" y="19685"/>
                </a:lnTo>
                <a:lnTo>
                  <a:pt x="235965" y="21717"/>
                </a:lnTo>
                <a:lnTo>
                  <a:pt x="238125" y="22733"/>
                </a:lnTo>
                <a:lnTo>
                  <a:pt x="240157" y="22733"/>
                </a:lnTo>
                <a:lnTo>
                  <a:pt x="248539" y="21717"/>
                </a:lnTo>
                <a:lnTo>
                  <a:pt x="271969" y="21717"/>
                </a:lnTo>
                <a:lnTo>
                  <a:pt x="271398" y="20700"/>
                </a:lnTo>
                <a:lnTo>
                  <a:pt x="268239" y="16510"/>
                </a:lnTo>
                <a:close/>
              </a:path>
              <a:path w="288289" h="182880">
                <a:moveTo>
                  <a:pt x="9398" y="3175"/>
                </a:moveTo>
                <a:lnTo>
                  <a:pt x="4190" y="3175"/>
                </a:lnTo>
                <a:lnTo>
                  <a:pt x="3175" y="5207"/>
                </a:lnTo>
                <a:lnTo>
                  <a:pt x="1015" y="14478"/>
                </a:lnTo>
                <a:lnTo>
                  <a:pt x="0" y="24765"/>
                </a:lnTo>
                <a:lnTo>
                  <a:pt x="105" y="46482"/>
                </a:lnTo>
                <a:lnTo>
                  <a:pt x="5207" y="102235"/>
                </a:lnTo>
                <a:lnTo>
                  <a:pt x="11430" y="140462"/>
                </a:lnTo>
                <a:lnTo>
                  <a:pt x="15621" y="154940"/>
                </a:lnTo>
                <a:lnTo>
                  <a:pt x="16637" y="159131"/>
                </a:lnTo>
                <a:lnTo>
                  <a:pt x="15621" y="161162"/>
                </a:lnTo>
                <a:lnTo>
                  <a:pt x="16637" y="164211"/>
                </a:lnTo>
                <a:lnTo>
                  <a:pt x="18796" y="166370"/>
                </a:lnTo>
                <a:lnTo>
                  <a:pt x="20828" y="167386"/>
                </a:lnTo>
                <a:lnTo>
                  <a:pt x="25018" y="167386"/>
                </a:lnTo>
                <a:lnTo>
                  <a:pt x="27051" y="166370"/>
                </a:lnTo>
                <a:lnTo>
                  <a:pt x="29083" y="164211"/>
                </a:lnTo>
                <a:lnTo>
                  <a:pt x="30099" y="162179"/>
                </a:lnTo>
                <a:lnTo>
                  <a:pt x="30099" y="153924"/>
                </a:lnTo>
                <a:lnTo>
                  <a:pt x="25018" y="132207"/>
                </a:lnTo>
                <a:lnTo>
                  <a:pt x="20828" y="109474"/>
                </a:lnTo>
                <a:lnTo>
                  <a:pt x="17653" y="86741"/>
                </a:lnTo>
                <a:lnTo>
                  <a:pt x="16637" y="82677"/>
                </a:lnTo>
                <a:lnTo>
                  <a:pt x="38481" y="82677"/>
                </a:lnTo>
                <a:lnTo>
                  <a:pt x="60325" y="81661"/>
                </a:lnTo>
                <a:lnTo>
                  <a:pt x="116484" y="81661"/>
                </a:lnTo>
                <a:lnTo>
                  <a:pt x="116715" y="72262"/>
                </a:lnTo>
                <a:lnTo>
                  <a:pt x="18796" y="72262"/>
                </a:lnTo>
                <a:lnTo>
                  <a:pt x="18796" y="70231"/>
                </a:lnTo>
                <a:lnTo>
                  <a:pt x="15621" y="70231"/>
                </a:lnTo>
                <a:lnTo>
                  <a:pt x="13589" y="46482"/>
                </a:lnTo>
                <a:lnTo>
                  <a:pt x="12446" y="25908"/>
                </a:lnTo>
                <a:lnTo>
                  <a:pt x="10414" y="5207"/>
                </a:lnTo>
                <a:lnTo>
                  <a:pt x="9398" y="3175"/>
                </a:lnTo>
                <a:close/>
              </a:path>
              <a:path w="288289" h="182880">
                <a:moveTo>
                  <a:pt x="116484" y="81661"/>
                </a:moveTo>
                <a:lnTo>
                  <a:pt x="81153" y="81661"/>
                </a:lnTo>
                <a:lnTo>
                  <a:pt x="102997" y="83693"/>
                </a:lnTo>
                <a:lnTo>
                  <a:pt x="100837" y="119887"/>
                </a:lnTo>
                <a:lnTo>
                  <a:pt x="98806" y="136398"/>
                </a:lnTo>
                <a:lnTo>
                  <a:pt x="98806" y="140462"/>
                </a:lnTo>
                <a:lnTo>
                  <a:pt x="106045" y="153924"/>
                </a:lnTo>
                <a:lnTo>
                  <a:pt x="109220" y="151892"/>
                </a:lnTo>
                <a:lnTo>
                  <a:pt x="111252" y="149733"/>
                </a:lnTo>
                <a:lnTo>
                  <a:pt x="113411" y="146685"/>
                </a:lnTo>
                <a:lnTo>
                  <a:pt x="114427" y="138430"/>
                </a:lnTo>
                <a:lnTo>
                  <a:pt x="114478" y="121920"/>
                </a:lnTo>
                <a:lnTo>
                  <a:pt x="116407" y="83693"/>
                </a:lnTo>
                <a:lnTo>
                  <a:pt x="116484" y="81661"/>
                </a:lnTo>
                <a:close/>
              </a:path>
              <a:path w="288289" h="182880">
                <a:moveTo>
                  <a:pt x="38481" y="82677"/>
                </a:moveTo>
                <a:lnTo>
                  <a:pt x="16637" y="82677"/>
                </a:lnTo>
                <a:lnTo>
                  <a:pt x="28067" y="83693"/>
                </a:lnTo>
                <a:lnTo>
                  <a:pt x="38481" y="82677"/>
                </a:lnTo>
                <a:close/>
              </a:path>
              <a:path w="288289" h="182880">
                <a:moveTo>
                  <a:pt x="82168" y="67183"/>
                </a:moveTo>
                <a:lnTo>
                  <a:pt x="60325" y="67183"/>
                </a:lnTo>
                <a:lnTo>
                  <a:pt x="39496" y="68199"/>
                </a:lnTo>
                <a:lnTo>
                  <a:pt x="18796" y="72262"/>
                </a:lnTo>
                <a:lnTo>
                  <a:pt x="116715" y="72262"/>
                </a:lnTo>
                <a:lnTo>
                  <a:pt x="116790" y="69215"/>
                </a:lnTo>
                <a:lnTo>
                  <a:pt x="102997" y="69215"/>
                </a:lnTo>
                <a:lnTo>
                  <a:pt x="82168" y="67183"/>
                </a:lnTo>
                <a:close/>
              </a:path>
              <a:path w="288289" h="182880">
                <a:moveTo>
                  <a:pt x="16637" y="69215"/>
                </a:moveTo>
                <a:lnTo>
                  <a:pt x="15621" y="70231"/>
                </a:lnTo>
                <a:lnTo>
                  <a:pt x="18796" y="70231"/>
                </a:lnTo>
                <a:lnTo>
                  <a:pt x="16637" y="69215"/>
                </a:lnTo>
                <a:close/>
              </a:path>
              <a:path w="288289" h="182880">
                <a:moveTo>
                  <a:pt x="113411" y="0"/>
                </a:moveTo>
                <a:lnTo>
                  <a:pt x="111252" y="1016"/>
                </a:lnTo>
                <a:lnTo>
                  <a:pt x="109220" y="3175"/>
                </a:lnTo>
                <a:lnTo>
                  <a:pt x="105029" y="37211"/>
                </a:lnTo>
                <a:lnTo>
                  <a:pt x="102997" y="69215"/>
                </a:lnTo>
                <a:lnTo>
                  <a:pt x="116790" y="69215"/>
                </a:lnTo>
                <a:lnTo>
                  <a:pt x="117475" y="41402"/>
                </a:lnTo>
                <a:lnTo>
                  <a:pt x="118490" y="21717"/>
                </a:lnTo>
                <a:lnTo>
                  <a:pt x="118490" y="12446"/>
                </a:lnTo>
                <a:lnTo>
                  <a:pt x="117475" y="3175"/>
                </a:lnTo>
                <a:lnTo>
                  <a:pt x="115443" y="1016"/>
                </a:lnTo>
                <a:lnTo>
                  <a:pt x="113411" y="0"/>
                </a:lnTo>
                <a:close/>
              </a:path>
              <a:path w="288289" h="182880">
                <a:moveTo>
                  <a:pt x="175768" y="118872"/>
                </a:moveTo>
                <a:lnTo>
                  <a:pt x="162179" y="118872"/>
                </a:lnTo>
                <a:lnTo>
                  <a:pt x="161162" y="121920"/>
                </a:lnTo>
                <a:lnTo>
                  <a:pt x="157987" y="124968"/>
                </a:lnTo>
                <a:lnTo>
                  <a:pt x="132080" y="158115"/>
                </a:lnTo>
                <a:lnTo>
                  <a:pt x="122682" y="176657"/>
                </a:lnTo>
                <a:lnTo>
                  <a:pt x="123698" y="180848"/>
                </a:lnTo>
                <a:lnTo>
                  <a:pt x="126873" y="182880"/>
                </a:lnTo>
                <a:lnTo>
                  <a:pt x="131064" y="182880"/>
                </a:lnTo>
                <a:lnTo>
                  <a:pt x="178815" y="172466"/>
                </a:lnTo>
                <a:lnTo>
                  <a:pt x="180975" y="171450"/>
                </a:lnTo>
                <a:lnTo>
                  <a:pt x="183007" y="169418"/>
                </a:lnTo>
                <a:lnTo>
                  <a:pt x="184023" y="167386"/>
                </a:lnTo>
                <a:lnTo>
                  <a:pt x="183697" y="166370"/>
                </a:lnTo>
                <a:lnTo>
                  <a:pt x="142494" y="166370"/>
                </a:lnTo>
                <a:lnTo>
                  <a:pt x="150749" y="153924"/>
                </a:lnTo>
                <a:lnTo>
                  <a:pt x="160147" y="142621"/>
                </a:lnTo>
                <a:lnTo>
                  <a:pt x="166370" y="135382"/>
                </a:lnTo>
                <a:lnTo>
                  <a:pt x="171577" y="128143"/>
                </a:lnTo>
                <a:lnTo>
                  <a:pt x="173609" y="123952"/>
                </a:lnTo>
                <a:lnTo>
                  <a:pt x="175768" y="119887"/>
                </a:lnTo>
                <a:lnTo>
                  <a:pt x="175768" y="118872"/>
                </a:lnTo>
                <a:close/>
              </a:path>
              <a:path w="288289" h="182880">
                <a:moveTo>
                  <a:pt x="177800" y="159131"/>
                </a:moveTo>
                <a:lnTo>
                  <a:pt x="174625" y="159131"/>
                </a:lnTo>
                <a:lnTo>
                  <a:pt x="142494" y="166370"/>
                </a:lnTo>
                <a:lnTo>
                  <a:pt x="183697" y="166370"/>
                </a:lnTo>
                <a:lnTo>
                  <a:pt x="183007" y="164211"/>
                </a:lnTo>
                <a:lnTo>
                  <a:pt x="180975" y="160147"/>
                </a:lnTo>
                <a:lnTo>
                  <a:pt x="177800" y="159131"/>
                </a:lnTo>
                <a:close/>
              </a:path>
              <a:path w="288289" h="182880">
                <a:moveTo>
                  <a:pt x="169545" y="106425"/>
                </a:moveTo>
                <a:lnTo>
                  <a:pt x="155956" y="106425"/>
                </a:lnTo>
                <a:lnTo>
                  <a:pt x="148717" y="107442"/>
                </a:lnTo>
                <a:lnTo>
                  <a:pt x="142494" y="110490"/>
                </a:lnTo>
                <a:lnTo>
                  <a:pt x="138303" y="112649"/>
                </a:lnTo>
                <a:lnTo>
                  <a:pt x="136271" y="115697"/>
                </a:lnTo>
                <a:lnTo>
                  <a:pt x="136271" y="116712"/>
                </a:lnTo>
                <a:lnTo>
                  <a:pt x="137287" y="117729"/>
                </a:lnTo>
                <a:lnTo>
                  <a:pt x="139319" y="119887"/>
                </a:lnTo>
                <a:lnTo>
                  <a:pt x="148717" y="119887"/>
                </a:lnTo>
                <a:lnTo>
                  <a:pt x="162179" y="118872"/>
                </a:lnTo>
                <a:lnTo>
                  <a:pt x="175768" y="118872"/>
                </a:lnTo>
                <a:lnTo>
                  <a:pt x="175768" y="110490"/>
                </a:lnTo>
                <a:lnTo>
                  <a:pt x="174625" y="109474"/>
                </a:lnTo>
                <a:lnTo>
                  <a:pt x="173609" y="107442"/>
                </a:lnTo>
                <a:lnTo>
                  <a:pt x="169545" y="106425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956804" y="1270"/>
            <a:ext cx="1187196" cy="1336802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333500" y="4679158"/>
            <a:ext cx="583692" cy="464339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076" y="4553432"/>
            <a:ext cx="641550" cy="590066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47472" y="4065015"/>
            <a:ext cx="478510" cy="337820"/>
          </a:xfrm>
          <a:prstGeom prst="rect">
            <a:avLst/>
          </a:prstGeom>
        </p:spPr>
      </p:pic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xfrm>
            <a:off x="1387221" y="19303"/>
            <a:ext cx="6904355" cy="689034"/>
          </a:xfrm>
          <a:prstGeom prst="rect">
            <a:avLst/>
          </a:prstGeom>
        </p:spPr>
        <p:txBody>
          <a:bodyPr vert="horz" wrap="square" lIns="0" tIns="72770" rIns="0" bIns="0" rtlCol="0">
            <a:spAutoFit/>
          </a:bodyPr>
          <a:lstStyle/>
          <a:p>
            <a:pPr marL="1240155" marR="5080" indent="-1186180">
              <a:lnSpc>
                <a:spcPct val="100000"/>
              </a:lnSpc>
              <a:spcBef>
                <a:spcPts val="105"/>
              </a:spcBef>
            </a:pPr>
            <a:r>
              <a:rPr lang="ru-RU" dirty="0"/>
              <a:t> </a:t>
            </a:r>
            <a:r>
              <a:rPr lang="ru-RU" dirty="0" smtClean="0"/>
              <a:t>     </a:t>
            </a:r>
            <a:r>
              <a:rPr spc="-25" dirty="0" smtClean="0"/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dirty="0" err="1" smtClean="0">
                <a:latin typeface="Times New Roman" pitchFamily="18" charset="0"/>
                <a:cs typeface="Times New Roman" pitchFamily="18" charset="0"/>
              </a:rPr>
              <a:t>одержани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spc="-1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pc="-10" dirty="0" err="1">
                <a:latin typeface="Times New Roman" pitchFamily="18" charset="0"/>
                <a:cs typeface="Times New Roman" pitchFamily="18" charset="0"/>
              </a:rPr>
              <a:t>дополнительной</a:t>
            </a:r>
            <a:r>
              <a:rPr spc="-1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pc="-10" dirty="0" smtClean="0">
                <a:latin typeface="Times New Roman" pitchFamily="18" charset="0"/>
                <a:cs typeface="Times New Roman" pitchFamily="18" charset="0"/>
              </a:rPr>
              <a:t>образовательной</a:t>
            </a:r>
            <a:br>
              <a:rPr lang="ru-RU" spc="-10" dirty="0" smtClean="0">
                <a:latin typeface="Times New Roman" pitchFamily="18" charset="0"/>
                <a:cs typeface="Times New Roman" pitchFamily="18" charset="0"/>
              </a:rPr>
            </a:br>
            <a:r>
              <a:rPr dirty="0" err="1" smtClean="0">
                <a:latin typeface="Times New Roman" pitchFamily="18" charset="0"/>
                <a:cs typeface="Times New Roman" pitchFamily="18" charset="0"/>
              </a:rPr>
              <a:t>обще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развивающей</a:t>
            </a:r>
            <a:r>
              <a:rPr spc="-13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pc="-10" dirty="0">
                <a:latin typeface="Times New Roman" pitchFamily="18" charset="0"/>
                <a:cs typeface="Times New Roman" pitchFamily="18" charset="0"/>
              </a:rPr>
              <a:t>программы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995677" y="717295"/>
            <a:ext cx="5315585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28955" marR="5080" indent="-51689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Раздел</a:t>
            </a:r>
            <a:r>
              <a:rPr sz="1400" b="1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sz="1400" b="1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«Комплекс</a:t>
            </a:r>
            <a:r>
              <a:rPr sz="1400" b="1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основных</a:t>
            </a:r>
            <a:r>
              <a:rPr sz="1400" b="1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характеристик</a:t>
            </a:r>
            <a:r>
              <a:rPr sz="1400" b="1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образования: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объем,</a:t>
            </a:r>
            <a:r>
              <a:rPr sz="1400" b="1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содержание,</a:t>
            </a:r>
            <a:r>
              <a:rPr sz="1400" b="1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планируемые</a:t>
            </a:r>
            <a:r>
              <a:rPr sz="1400" b="1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результаты»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32353" y="1270254"/>
            <a:ext cx="8849360" cy="32130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Пояснительная</a:t>
            </a:r>
            <a:r>
              <a:rPr sz="1600" b="1" spc="-6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записка</a:t>
            </a:r>
            <a:r>
              <a:rPr sz="1600" b="1" spc="-6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содержит</a:t>
            </a:r>
            <a:r>
              <a:rPr sz="1600" spc="-7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все</a:t>
            </a:r>
            <a:r>
              <a:rPr sz="1600" spc="-7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основные</a:t>
            </a:r>
            <a:r>
              <a:rPr sz="16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компоненты:</a:t>
            </a:r>
            <a:endParaRPr sz="1600" dirty="0">
              <a:latin typeface="Times New Roman" pitchFamily="18" charset="0"/>
              <a:cs typeface="Times New Roman" pitchFamily="18" charset="0"/>
            </a:endParaRPr>
          </a:p>
          <a:p>
            <a:pPr marL="157480" indent="-144780">
              <a:lnSpc>
                <a:spcPct val="100000"/>
              </a:lnSpc>
              <a:buChar char="-"/>
              <a:tabLst>
                <a:tab pos="157480" algn="l"/>
              </a:tabLst>
            </a:pPr>
            <a:r>
              <a:rPr lang="ru-RU" sz="160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sz="1600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направленность</a:t>
            </a:r>
            <a:r>
              <a:rPr sz="1600" spc="-95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программы;</a:t>
            </a:r>
            <a:endParaRPr sz="1600" dirty="0"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100000"/>
              </a:lnSpc>
            </a:pPr>
            <a:r>
              <a:rPr sz="1600" spc="-2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600" spc="-2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sz="1600" spc="-20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нормативно-</a:t>
            </a:r>
            <a:r>
              <a:rPr sz="1600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правовые</a:t>
            </a:r>
            <a:r>
              <a:rPr sz="1600" spc="25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основы</a:t>
            </a:r>
            <a:r>
              <a:rPr sz="1600" spc="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реализации;</a:t>
            </a:r>
            <a:endParaRPr sz="1600" dirty="0">
              <a:latin typeface="Times New Roman" pitchFamily="18" charset="0"/>
              <a:cs typeface="Times New Roman" pitchFamily="18" charset="0"/>
            </a:endParaRPr>
          </a:p>
          <a:p>
            <a:pPr marL="299085" indent="-287020">
              <a:lnSpc>
                <a:spcPct val="100000"/>
              </a:lnSpc>
              <a:buChar char="-"/>
              <a:tabLst>
                <a:tab pos="299085" algn="l"/>
                <a:tab pos="299720" algn="l"/>
              </a:tabLst>
            </a:pP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новизну,</a:t>
            </a:r>
            <a:r>
              <a:rPr sz="1600" spc="-9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  <a:r>
              <a:rPr sz="1600" spc="-7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разработки</a:t>
            </a:r>
            <a:r>
              <a:rPr sz="1600" spc="-10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программы;</a:t>
            </a:r>
            <a:endParaRPr sz="1600" dirty="0">
              <a:latin typeface="Times New Roman" pitchFamily="18" charset="0"/>
              <a:cs typeface="Times New Roman" pitchFamily="18" charset="0"/>
            </a:endParaRPr>
          </a:p>
          <a:p>
            <a:pPr marL="299085" indent="-287020">
              <a:lnSpc>
                <a:spcPct val="100000"/>
              </a:lnSpc>
              <a:buChar char="-"/>
              <a:tabLst>
                <a:tab pos="299085" algn="l"/>
                <a:tab pos="299720" algn="l"/>
              </a:tabLst>
            </a:pP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педагогическую</a:t>
            </a:r>
            <a:r>
              <a:rPr sz="1600" spc="-10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целесообразность;</a:t>
            </a:r>
            <a:endParaRPr sz="1600" dirty="0">
              <a:latin typeface="Times New Roman" pitchFamily="18" charset="0"/>
              <a:cs typeface="Times New Roman" pitchFamily="18" charset="0"/>
            </a:endParaRPr>
          </a:p>
          <a:p>
            <a:pPr marL="157480" indent="-144780">
              <a:lnSpc>
                <a:spcPct val="100000"/>
              </a:lnSpc>
              <a:buChar char="-"/>
              <a:tabLst>
                <a:tab pos="157480" algn="l"/>
              </a:tabLst>
            </a:pPr>
            <a:r>
              <a:rPr lang="ru-RU" sz="160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sz="1600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возможность</a:t>
            </a:r>
            <a:r>
              <a:rPr sz="1600" spc="-7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реализации</a:t>
            </a:r>
            <a:r>
              <a:rPr sz="16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индивидуального</a:t>
            </a:r>
            <a:r>
              <a:rPr sz="16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образовательного</a:t>
            </a:r>
            <a:r>
              <a:rPr sz="1600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маршрута,</a:t>
            </a:r>
            <a:r>
              <a:rPr sz="1600" spc="-7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обучающегося;</a:t>
            </a:r>
            <a:endParaRPr sz="1600" dirty="0">
              <a:latin typeface="Times New Roman" pitchFamily="18" charset="0"/>
              <a:cs typeface="Times New Roman" pitchFamily="18" charset="0"/>
            </a:endParaRPr>
          </a:p>
          <a:p>
            <a:pPr marL="73660" marR="388620" indent="-60960">
              <a:lnSpc>
                <a:spcPct val="100000"/>
              </a:lnSpc>
            </a:pPr>
            <a:r>
              <a:rPr sz="1600" spc="-2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600" spc="-2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sz="1600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адресат</a:t>
            </a:r>
            <a:r>
              <a:rPr sz="1600" spc="-85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sz="1600" spc="-9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(краткая</a:t>
            </a:r>
            <a:r>
              <a:rPr sz="1600" spc="-8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характеристика</a:t>
            </a:r>
            <a:r>
              <a:rPr sz="1600" spc="-7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обучающихся,</a:t>
            </a:r>
            <a:r>
              <a:rPr sz="1600" spc="-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возрастные</a:t>
            </a:r>
            <a:r>
              <a:rPr sz="1600" spc="-7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особенности,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иные</a:t>
            </a:r>
            <a:r>
              <a:rPr sz="16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медико-</a:t>
            </a:r>
            <a:r>
              <a:rPr sz="16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психолого-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педагогические</a:t>
            </a:r>
            <a:r>
              <a:rPr sz="1600" spc="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характеристики);</a:t>
            </a:r>
            <a:endParaRPr sz="1600" dirty="0"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100000"/>
              </a:lnSpc>
            </a:pPr>
            <a:r>
              <a:rPr sz="1600" spc="-25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600" spc="-25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sz="1600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объем</a:t>
            </a:r>
            <a:r>
              <a:rPr sz="1600" spc="-8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600" spc="-7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срок</a:t>
            </a:r>
            <a:r>
              <a:rPr sz="1600" spc="-7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освоения</a:t>
            </a:r>
            <a:r>
              <a:rPr sz="16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sz="1600" spc="-7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(общее</a:t>
            </a:r>
            <a:r>
              <a:rPr sz="1600" spc="-7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количество</a:t>
            </a:r>
            <a:r>
              <a:rPr sz="1600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учебных</a:t>
            </a:r>
            <a:r>
              <a:rPr sz="1600" spc="-7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часов,</a:t>
            </a:r>
            <a:endParaRPr sz="1600" dirty="0">
              <a:latin typeface="Times New Roman" pitchFamily="18" charset="0"/>
              <a:cs typeface="Times New Roman" pitchFamily="18" charset="0"/>
            </a:endParaRPr>
          </a:p>
          <a:p>
            <a:pPr marL="12700" marR="398780">
              <a:lnSpc>
                <a:spcPct val="100000"/>
              </a:lnSpc>
              <a:spcBef>
                <a:spcPts val="5"/>
              </a:spcBef>
              <a:tabLst>
                <a:tab pos="371475" algn="l"/>
                <a:tab pos="1884680" algn="l"/>
              </a:tabLst>
            </a:pPr>
            <a:r>
              <a:rPr sz="16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запланированных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	на</a:t>
            </a:r>
            <a:r>
              <a:rPr sz="16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весь</a:t>
            </a:r>
            <a:r>
              <a:rPr sz="1600" spc="-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период</a:t>
            </a:r>
            <a:r>
              <a:rPr sz="1600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обучения,</a:t>
            </a:r>
            <a:r>
              <a:rPr sz="16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необходимых</a:t>
            </a:r>
            <a:r>
              <a:rPr sz="16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для</a:t>
            </a:r>
            <a:r>
              <a:rPr sz="1600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 err="1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освоения</a:t>
            </a:r>
            <a:r>
              <a:rPr sz="1600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10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sz="1600" spc="-1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);</a:t>
            </a:r>
            <a:endParaRPr sz="1600" dirty="0">
              <a:latin typeface="Times New Roman" pitchFamily="18" charset="0"/>
              <a:cs typeface="Times New Roman" pitchFamily="18" charset="0"/>
            </a:endParaRPr>
          </a:p>
          <a:p>
            <a:pPr marL="157480" indent="-144780">
              <a:lnSpc>
                <a:spcPct val="100000"/>
              </a:lnSpc>
              <a:buChar char="-"/>
              <a:tabLst>
                <a:tab pos="157480" algn="l"/>
              </a:tabLst>
            </a:pPr>
            <a:r>
              <a:rPr lang="ru-RU" sz="160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sz="1600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формы</a:t>
            </a:r>
            <a:r>
              <a:rPr sz="1600" spc="-8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обучения,</a:t>
            </a:r>
            <a:r>
              <a:rPr sz="1600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особенности</a:t>
            </a:r>
            <a:r>
              <a:rPr sz="16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организации</a:t>
            </a:r>
            <a:r>
              <a:rPr sz="16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образовательного</a:t>
            </a:r>
            <a:r>
              <a:rPr sz="16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процесса;</a:t>
            </a:r>
            <a:endParaRPr sz="1600" dirty="0">
              <a:latin typeface="Times New Roman" pitchFamily="18" charset="0"/>
              <a:cs typeface="Times New Roman" pitchFamily="18" charset="0"/>
            </a:endParaRPr>
          </a:p>
          <a:p>
            <a:pPr marL="157480" indent="-144780">
              <a:lnSpc>
                <a:spcPct val="100000"/>
              </a:lnSpc>
              <a:buChar char="-"/>
              <a:tabLst>
                <a:tab pos="157480" algn="l"/>
              </a:tabLst>
            </a:pPr>
            <a:r>
              <a:rPr lang="ru-RU" sz="160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sz="1600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количество</a:t>
            </a:r>
            <a:r>
              <a:rPr sz="1600" spc="-55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обучающихся</a:t>
            </a:r>
            <a:r>
              <a:rPr sz="16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600" spc="-8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группе;</a:t>
            </a:r>
            <a:endParaRPr sz="1600" dirty="0">
              <a:latin typeface="Times New Roman" pitchFamily="18" charset="0"/>
              <a:cs typeface="Times New Roman" pitchFamily="18" charset="0"/>
            </a:endParaRPr>
          </a:p>
          <a:p>
            <a:pPr marL="157480" indent="-144780">
              <a:lnSpc>
                <a:spcPct val="100000"/>
              </a:lnSpc>
              <a:buChar char="-"/>
              <a:tabLst>
                <a:tab pos="157480" algn="l"/>
              </a:tabLst>
            </a:pPr>
            <a:r>
              <a:rPr lang="ru-RU" sz="160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sz="1600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режим</a:t>
            </a:r>
            <a:r>
              <a:rPr sz="1600" spc="-75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занятий,</a:t>
            </a:r>
            <a:r>
              <a:rPr sz="16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периодичность</a:t>
            </a:r>
            <a:r>
              <a:rPr sz="16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600" spc="-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продолжительность</a:t>
            </a:r>
            <a:r>
              <a:rPr sz="1600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занятий.</a:t>
            </a:r>
            <a:endParaRPr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55413" y="761"/>
            <a:ext cx="398698" cy="26288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3366515"/>
            <a:ext cx="408431" cy="504443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817864" y="3440303"/>
            <a:ext cx="326135" cy="506857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0" y="1488186"/>
            <a:ext cx="262255" cy="400050"/>
          </a:xfrm>
          <a:custGeom>
            <a:avLst/>
            <a:gdLst/>
            <a:ahLst/>
            <a:cxnLst/>
            <a:rect l="l" t="t" r="r" b="b"/>
            <a:pathLst>
              <a:path w="262255" h="400050">
                <a:moveTo>
                  <a:pt x="55054" y="245110"/>
                </a:moveTo>
                <a:lnTo>
                  <a:pt x="31132" y="245110"/>
                </a:lnTo>
                <a:lnTo>
                  <a:pt x="35114" y="248920"/>
                </a:lnTo>
                <a:lnTo>
                  <a:pt x="41772" y="254000"/>
                </a:lnTo>
                <a:lnTo>
                  <a:pt x="53714" y="261620"/>
                </a:lnTo>
                <a:lnTo>
                  <a:pt x="66996" y="265429"/>
                </a:lnTo>
                <a:lnTo>
                  <a:pt x="80277" y="267970"/>
                </a:lnTo>
                <a:lnTo>
                  <a:pt x="82919" y="267970"/>
                </a:lnTo>
                <a:lnTo>
                  <a:pt x="81580" y="285750"/>
                </a:lnTo>
                <a:lnTo>
                  <a:pt x="81680" y="304800"/>
                </a:lnTo>
                <a:lnTo>
                  <a:pt x="82919" y="336550"/>
                </a:lnTo>
                <a:lnTo>
                  <a:pt x="76296" y="339089"/>
                </a:lnTo>
                <a:lnTo>
                  <a:pt x="60337" y="365760"/>
                </a:lnTo>
                <a:lnTo>
                  <a:pt x="64317" y="382270"/>
                </a:lnTo>
                <a:lnTo>
                  <a:pt x="69637" y="391160"/>
                </a:lnTo>
                <a:lnTo>
                  <a:pt x="73619" y="393700"/>
                </a:lnTo>
                <a:lnTo>
                  <a:pt x="78938" y="396239"/>
                </a:lnTo>
                <a:lnTo>
                  <a:pt x="82919" y="398779"/>
                </a:lnTo>
                <a:lnTo>
                  <a:pt x="88239" y="400050"/>
                </a:lnTo>
                <a:lnTo>
                  <a:pt x="98842" y="400050"/>
                </a:lnTo>
                <a:lnTo>
                  <a:pt x="124066" y="373379"/>
                </a:lnTo>
                <a:lnTo>
                  <a:pt x="86899" y="373379"/>
                </a:lnTo>
                <a:lnTo>
                  <a:pt x="78938" y="365760"/>
                </a:lnTo>
                <a:lnTo>
                  <a:pt x="77599" y="363220"/>
                </a:lnTo>
                <a:lnTo>
                  <a:pt x="76296" y="359410"/>
                </a:lnTo>
                <a:lnTo>
                  <a:pt x="78938" y="358139"/>
                </a:lnTo>
                <a:lnTo>
                  <a:pt x="82919" y="356870"/>
                </a:lnTo>
                <a:lnTo>
                  <a:pt x="120097" y="356870"/>
                </a:lnTo>
                <a:lnTo>
                  <a:pt x="117444" y="354329"/>
                </a:lnTo>
                <a:lnTo>
                  <a:pt x="114766" y="350520"/>
                </a:lnTo>
                <a:lnTo>
                  <a:pt x="109482" y="347979"/>
                </a:lnTo>
                <a:lnTo>
                  <a:pt x="109214" y="346710"/>
                </a:lnTo>
                <a:lnTo>
                  <a:pt x="105501" y="346710"/>
                </a:lnTo>
                <a:lnTo>
                  <a:pt x="102823" y="345439"/>
                </a:lnTo>
                <a:lnTo>
                  <a:pt x="104162" y="342900"/>
                </a:lnTo>
                <a:lnTo>
                  <a:pt x="108411" y="342900"/>
                </a:lnTo>
                <a:lnTo>
                  <a:pt x="108143" y="341629"/>
                </a:lnTo>
                <a:lnTo>
                  <a:pt x="106804" y="337820"/>
                </a:lnTo>
                <a:lnTo>
                  <a:pt x="97504" y="337820"/>
                </a:lnTo>
                <a:lnTo>
                  <a:pt x="96253" y="307339"/>
                </a:lnTo>
                <a:lnTo>
                  <a:pt x="96201" y="288289"/>
                </a:lnTo>
                <a:lnTo>
                  <a:pt x="94861" y="269239"/>
                </a:lnTo>
                <a:lnTo>
                  <a:pt x="108143" y="267970"/>
                </a:lnTo>
                <a:lnTo>
                  <a:pt x="121424" y="264160"/>
                </a:lnTo>
                <a:lnTo>
                  <a:pt x="133362" y="257810"/>
                </a:lnTo>
                <a:lnTo>
                  <a:pt x="137339" y="254000"/>
                </a:lnTo>
                <a:lnTo>
                  <a:pt x="92219" y="254000"/>
                </a:lnTo>
                <a:lnTo>
                  <a:pt x="90881" y="252729"/>
                </a:lnTo>
                <a:lnTo>
                  <a:pt x="76296" y="252729"/>
                </a:lnTo>
                <a:lnTo>
                  <a:pt x="74957" y="251460"/>
                </a:lnTo>
                <a:lnTo>
                  <a:pt x="77599" y="250189"/>
                </a:lnTo>
                <a:lnTo>
                  <a:pt x="88829" y="250189"/>
                </a:lnTo>
                <a:lnTo>
                  <a:pt x="90008" y="247650"/>
                </a:lnTo>
                <a:lnTo>
                  <a:pt x="61676" y="247650"/>
                </a:lnTo>
                <a:lnTo>
                  <a:pt x="55054" y="245110"/>
                </a:lnTo>
                <a:close/>
              </a:path>
              <a:path w="262255" h="400050">
                <a:moveTo>
                  <a:pt x="120097" y="356870"/>
                </a:moveTo>
                <a:lnTo>
                  <a:pt x="92219" y="356870"/>
                </a:lnTo>
                <a:lnTo>
                  <a:pt x="101521" y="359410"/>
                </a:lnTo>
                <a:lnTo>
                  <a:pt x="100181" y="361950"/>
                </a:lnTo>
                <a:lnTo>
                  <a:pt x="98842" y="370839"/>
                </a:lnTo>
                <a:lnTo>
                  <a:pt x="97504" y="373379"/>
                </a:lnTo>
                <a:lnTo>
                  <a:pt x="124066" y="373379"/>
                </a:lnTo>
                <a:lnTo>
                  <a:pt x="122727" y="363220"/>
                </a:lnTo>
                <a:lnTo>
                  <a:pt x="121424" y="358139"/>
                </a:lnTo>
                <a:lnTo>
                  <a:pt x="120097" y="356870"/>
                </a:lnTo>
                <a:close/>
              </a:path>
              <a:path w="262255" h="400050">
                <a:moveTo>
                  <a:pt x="164896" y="245110"/>
                </a:moveTo>
                <a:lnTo>
                  <a:pt x="146646" y="245110"/>
                </a:lnTo>
                <a:lnTo>
                  <a:pt x="150634" y="250189"/>
                </a:lnTo>
                <a:lnTo>
                  <a:pt x="157251" y="256539"/>
                </a:lnTo>
                <a:lnTo>
                  <a:pt x="170535" y="264160"/>
                </a:lnTo>
                <a:lnTo>
                  <a:pt x="177152" y="275589"/>
                </a:lnTo>
                <a:lnTo>
                  <a:pt x="185115" y="289560"/>
                </a:lnTo>
                <a:lnTo>
                  <a:pt x="195757" y="304800"/>
                </a:lnTo>
                <a:lnTo>
                  <a:pt x="199732" y="309879"/>
                </a:lnTo>
                <a:lnTo>
                  <a:pt x="195757" y="317500"/>
                </a:lnTo>
                <a:lnTo>
                  <a:pt x="193116" y="323850"/>
                </a:lnTo>
                <a:lnTo>
                  <a:pt x="191770" y="328929"/>
                </a:lnTo>
                <a:lnTo>
                  <a:pt x="191770" y="335279"/>
                </a:lnTo>
                <a:lnTo>
                  <a:pt x="193116" y="341629"/>
                </a:lnTo>
                <a:lnTo>
                  <a:pt x="194424" y="347979"/>
                </a:lnTo>
                <a:lnTo>
                  <a:pt x="197091" y="353060"/>
                </a:lnTo>
                <a:lnTo>
                  <a:pt x="201079" y="358139"/>
                </a:lnTo>
                <a:lnTo>
                  <a:pt x="206362" y="361950"/>
                </a:lnTo>
                <a:lnTo>
                  <a:pt x="210337" y="365760"/>
                </a:lnTo>
                <a:lnTo>
                  <a:pt x="220979" y="368300"/>
                </a:lnTo>
                <a:lnTo>
                  <a:pt x="231584" y="368300"/>
                </a:lnTo>
                <a:lnTo>
                  <a:pt x="236905" y="365760"/>
                </a:lnTo>
                <a:lnTo>
                  <a:pt x="243522" y="363220"/>
                </a:lnTo>
                <a:lnTo>
                  <a:pt x="251523" y="355600"/>
                </a:lnTo>
                <a:lnTo>
                  <a:pt x="258152" y="345439"/>
                </a:lnTo>
                <a:lnTo>
                  <a:pt x="260794" y="339089"/>
                </a:lnTo>
                <a:lnTo>
                  <a:pt x="261127" y="337820"/>
                </a:lnTo>
                <a:lnTo>
                  <a:pt x="228942" y="337820"/>
                </a:lnTo>
                <a:lnTo>
                  <a:pt x="223621" y="336550"/>
                </a:lnTo>
                <a:lnTo>
                  <a:pt x="220979" y="334010"/>
                </a:lnTo>
                <a:lnTo>
                  <a:pt x="219646" y="331470"/>
                </a:lnTo>
                <a:lnTo>
                  <a:pt x="219646" y="326389"/>
                </a:lnTo>
                <a:lnTo>
                  <a:pt x="220979" y="320039"/>
                </a:lnTo>
                <a:lnTo>
                  <a:pt x="220979" y="314960"/>
                </a:lnTo>
                <a:lnTo>
                  <a:pt x="230276" y="312420"/>
                </a:lnTo>
                <a:lnTo>
                  <a:pt x="257342" y="312420"/>
                </a:lnTo>
                <a:lnTo>
                  <a:pt x="256806" y="311150"/>
                </a:lnTo>
                <a:lnTo>
                  <a:pt x="252831" y="307339"/>
                </a:lnTo>
                <a:lnTo>
                  <a:pt x="242227" y="302260"/>
                </a:lnTo>
                <a:lnTo>
                  <a:pt x="211683" y="302260"/>
                </a:lnTo>
                <a:lnTo>
                  <a:pt x="209042" y="297179"/>
                </a:lnTo>
                <a:lnTo>
                  <a:pt x="205054" y="292100"/>
                </a:lnTo>
                <a:lnTo>
                  <a:pt x="195757" y="276860"/>
                </a:lnTo>
                <a:lnTo>
                  <a:pt x="186461" y="264160"/>
                </a:lnTo>
                <a:lnTo>
                  <a:pt x="183819" y="259079"/>
                </a:lnTo>
                <a:lnTo>
                  <a:pt x="181140" y="252729"/>
                </a:lnTo>
                <a:lnTo>
                  <a:pt x="177152" y="250189"/>
                </a:lnTo>
                <a:lnTo>
                  <a:pt x="171869" y="248920"/>
                </a:lnTo>
                <a:lnTo>
                  <a:pt x="164896" y="245110"/>
                </a:lnTo>
                <a:close/>
              </a:path>
              <a:path w="262255" h="400050">
                <a:moveTo>
                  <a:pt x="108411" y="342900"/>
                </a:moveTo>
                <a:lnTo>
                  <a:pt x="104162" y="342900"/>
                </a:lnTo>
                <a:lnTo>
                  <a:pt x="105501" y="346710"/>
                </a:lnTo>
                <a:lnTo>
                  <a:pt x="109214" y="346710"/>
                </a:lnTo>
                <a:lnTo>
                  <a:pt x="108411" y="342900"/>
                </a:lnTo>
                <a:close/>
              </a:path>
              <a:path w="262255" h="400050">
                <a:moveTo>
                  <a:pt x="243522" y="328929"/>
                </a:moveTo>
                <a:lnTo>
                  <a:pt x="238239" y="331470"/>
                </a:lnTo>
                <a:lnTo>
                  <a:pt x="234264" y="335279"/>
                </a:lnTo>
                <a:lnTo>
                  <a:pt x="228942" y="337820"/>
                </a:lnTo>
                <a:lnTo>
                  <a:pt x="261127" y="337820"/>
                </a:lnTo>
                <a:lnTo>
                  <a:pt x="262128" y="334010"/>
                </a:lnTo>
                <a:lnTo>
                  <a:pt x="262128" y="330200"/>
                </a:lnTo>
                <a:lnTo>
                  <a:pt x="247510" y="330200"/>
                </a:lnTo>
                <a:lnTo>
                  <a:pt x="243522" y="328929"/>
                </a:lnTo>
                <a:close/>
              </a:path>
              <a:path w="262255" h="400050">
                <a:moveTo>
                  <a:pt x="257342" y="312420"/>
                </a:moveTo>
                <a:lnTo>
                  <a:pt x="230276" y="312420"/>
                </a:lnTo>
                <a:lnTo>
                  <a:pt x="234264" y="314960"/>
                </a:lnTo>
                <a:lnTo>
                  <a:pt x="238239" y="316229"/>
                </a:lnTo>
                <a:lnTo>
                  <a:pt x="246202" y="321310"/>
                </a:lnTo>
                <a:lnTo>
                  <a:pt x="248843" y="328929"/>
                </a:lnTo>
                <a:lnTo>
                  <a:pt x="248843" y="330200"/>
                </a:lnTo>
                <a:lnTo>
                  <a:pt x="262128" y="330200"/>
                </a:lnTo>
                <a:lnTo>
                  <a:pt x="262128" y="322579"/>
                </a:lnTo>
                <a:lnTo>
                  <a:pt x="259486" y="317500"/>
                </a:lnTo>
                <a:lnTo>
                  <a:pt x="257342" y="312420"/>
                </a:lnTo>
                <a:close/>
              </a:path>
              <a:path w="262255" h="400050">
                <a:moveTo>
                  <a:pt x="224967" y="299720"/>
                </a:moveTo>
                <a:lnTo>
                  <a:pt x="218300" y="299720"/>
                </a:lnTo>
                <a:lnTo>
                  <a:pt x="211683" y="302260"/>
                </a:lnTo>
                <a:lnTo>
                  <a:pt x="242227" y="302260"/>
                </a:lnTo>
                <a:lnTo>
                  <a:pt x="236905" y="300989"/>
                </a:lnTo>
                <a:lnTo>
                  <a:pt x="224967" y="299720"/>
                </a:lnTo>
                <a:close/>
              </a:path>
              <a:path w="262255" h="400050">
                <a:moveTo>
                  <a:pt x="96201" y="0"/>
                </a:moveTo>
                <a:lnTo>
                  <a:pt x="89542" y="1270"/>
                </a:lnTo>
                <a:lnTo>
                  <a:pt x="84258" y="3810"/>
                </a:lnTo>
                <a:lnTo>
                  <a:pt x="77599" y="5079"/>
                </a:lnTo>
                <a:lnTo>
                  <a:pt x="66996" y="12700"/>
                </a:lnTo>
                <a:lnTo>
                  <a:pt x="59034" y="22860"/>
                </a:lnTo>
                <a:lnTo>
                  <a:pt x="56356" y="29210"/>
                </a:lnTo>
                <a:lnTo>
                  <a:pt x="55054" y="34289"/>
                </a:lnTo>
                <a:lnTo>
                  <a:pt x="55054" y="40639"/>
                </a:lnTo>
                <a:lnTo>
                  <a:pt x="81580" y="69850"/>
                </a:lnTo>
                <a:lnTo>
                  <a:pt x="78938" y="78739"/>
                </a:lnTo>
                <a:lnTo>
                  <a:pt x="78938" y="132079"/>
                </a:lnTo>
                <a:lnTo>
                  <a:pt x="80277" y="135889"/>
                </a:lnTo>
                <a:lnTo>
                  <a:pt x="69637" y="142239"/>
                </a:lnTo>
                <a:lnTo>
                  <a:pt x="60337" y="148589"/>
                </a:lnTo>
                <a:lnTo>
                  <a:pt x="57696" y="151129"/>
                </a:lnTo>
                <a:lnTo>
                  <a:pt x="57696" y="153670"/>
                </a:lnTo>
                <a:lnTo>
                  <a:pt x="49734" y="158750"/>
                </a:lnTo>
                <a:lnTo>
                  <a:pt x="21868" y="190500"/>
                </a:lnTo>
                <a:lnTo>
                  <a:pt x="17887" y="205739"/>
                </a:lnTo>
                <a:lnTo>
                  <a:pt x="17887" y="213360"/>
                </a:lnTo>
                <a:lnTo>
                  <a:pt x="19190" y="220979"/>
                </a:lnTo>
                <a:lnTo>
                  <a:pt x="24509" y="237489"/>
                </a:lnTo>
                <a:lnTo>
                  <a:pt x="27152" y="241300"/>
                </a:lnTo>
                <a:lnTo>
                  <a:pt x="9889" y="256539"/>
                </a:lnTo>
                <a:lnTo>
                  <a:pt x="0" y="262889"/>
                </a:lnTo>
                <a:lnTo>
                  <a:pt x="0" y="281939"/>
                </a:lnTo>
                <a:lnTo>
                  <a:pt x="625" y="280670"/>
                </a:lnTo>
                <a:lnTo>
                  <a:pt x="9889" y="273050"/>
                </a:lnTo>
                <a:lnTo>
                  <a:pt x="17887" y="265429"/>
                </a:lnTo>
                <a:lnTo>
                  <a:pt x="25849" y="256539"/>
                </a:lnTo>
                <a:lnTo>
                  <a:pt x="31132" y="245110"/>
                </a:lnTo>
                <a:lnTo>
                  <a:pt x="55054" y="245110"/>
                </a:lnTo>
                <a:lnTo>
                  <a:pt x="59034" y="243839"/>
                </a:lnTo>
                <a:lnTo>
                  <a:pt x="61676" y="240029"/>
                </a:lnTo>
                <a:lnTo>
                  <a:pt x="63014" y="237489"/>
                </a:lnTo>
                <a:lnTo>
                  <a:pt x="63014" y="236220"/>
                </a:lnTo>
                <a:lnTo>
                  <a:pt x="43111" y="236220"/>
                </a:lnTo>
                <a:lnTo>
                  <a:pt x="44414" y="234950"/>
                </a:lnTo>
                <a:lnTo>
                  <a:pt x="63014" y="234950"/>
                </a:lnTo>
                <a:lnTo>
                  <a:pt x="63014" y="231139"/>
                </a:lnTo>
                <a:lnTo>
                  <a:pt x="60337" y="231139"/>
                </a:lnTo>
                <a:lnTo>
                  <a:pt x="66996" y="222250"/>
                </a:lnTo>
                <a:lnTo>
                  <a:pt x="68088" y="220979"/>
                </a:lnTo>
                <a:lnTo>
                  <a:pt x="33811" y="220979"/>
                </a:lnTo>
                <a:lnTo>
                  <a:pt x="32471" y="217170"/>
                </a:lnTo>
                <a:lnTo>
                  <a:pt x="33811" y="215900"/>
                </a:lnTo>
                <a:lnTo>
                  <a:pt x="43111" y="203200"/>
                </a:lnTo>
                <a:lnTo>
                  <a:pt x="51594" y="193039"/>
                </a:lnTo>
                <a:lnTo>
                  <a:pt x="36452" y="193039"/>
                </a:lnTo>
                <a:lnTo>
                  <a:pt x="39094" y="187960"/>
                </a:lnTo>
                <a:lnTo>
                  <a:pt x="72316" y="161289"/>
                </a:lnTo>
                <a:lnTo>
                  <a:pt x="101521" y="152400"/>
                </a:lnTo>
                <a:lnTo>
                  <a:pt x="139338" y="152400"/>
                </a:lnTo>
                <a:lnTo>
                  <a:pt x="134708" y="148589"/>
                </a:lnTo>
                <a:lnTo>
                  <a:pt x="116104" y="138429"/>
                </a:lnTo>
                <a:lnTo>
                  <a:pt x="104162" y="134620"/>
                </a:lnTo>
                <a:lnTo>
                  <a:pt x="93522" y="134620"/>
                </a:lnTo>
                <a:lnTo>
                  <a:pt x="93522" y="127000"/>
                </a:lnTo>
                <a:lnTo>
                  <a:pt x="92219" y="96520"/>
                </a:lnTo>
                <a:lnTo>
                  <a:pt x="93522" y="86360"/>
                </a:lnTo>
                <a:lnTo>
                  <a:pt x="92219" y="78739"/>
                </a:lnTo>
                <a:lnTo>
                  <a:pt x="90881" y="71120"/>
                </a:lnTo>
                <a:lnTo>
                  <a:pt x="97504" y="69850"/>
                </a:lnTo>
                <a:lnTo>
                  <a:pt x="105501" y="67310"/>
                </a:lnTo>
                <a:lnTo>
                  <a:pt x="112124" y="63500"/>
                </a:lnTo>
                <a:lnTo>
                  <a:pt x="117444" y="59689"/>
                </a:lnTo>
                <a:lnTo>
                  <a:pt x="122727" y="53339"/>
                </a:lnTo>
                <a:lnTo>
                  <a:pt x="125404" y="45720"/>
                </a:lnTo>
                <a:lnTo>
                  <a:pt x="126986" y="41910"/>
                </a:lnTo>
                <a:lnTo>
                  <a:pt x="93522" y="41910"/>
                </a:lnTo>
                <a:lnTo>
                  <a:pt x="89542" y="40639"/>
                </a:lnTo>
                <a:lnTo>
                  <a:pt x="80277" y="36829"/>
                </a:lnTo>
                <a:lnTo>
                  <a:pt x="82919" y="33020"/>
                </a:lnTo>
                <a:lnTo>
                  <a:pt x="82919" y="27939"/>
                </a:lnTo>
                <a:lnTo>
                  <a:pt x="81580" y="25400"/>
                </a:lnTo>
                <a:lnTo>
                  <a:pt x="80277" y="24129"/>
                </a:lnTo>
                <a:lnTo>
                  <a:pt x="84258" y="20320"/>
                </a:lnTo>
                <a:lnTo>
                  <a:pt x="94861" y="15239"/>
                </a:lnTo>
                <a:lnTo>
                  <a:pt x="121993" y="15239"/>
                </a:lnTo>
                <a:lnTo>
                  <a:pt x="121424" y="13970"/>
                </a:lnTo>
                <a:lnTo>
                  <a:pt x="120086" y="8889"/>
                </a:lnTo>
                <a:lnTo>
                  <a:pt x="118746" y="6350"/>
                </a:lnTo>
                <a:lnTo>
                  <a:pt x="116104" y="5079"/>
                </a:lnTo>
                <a:lnTo>
                  <a:pt x="110784" y="5079"/>
                </a:lnTo>
                <a:lnTo>
                  <a:pt x="105501" y="3810"/>
                </a:lnTo>
                <a:lnTo>
                  <a:pt x="102823" y="1270"/>
                </a:lnTo>
                <a:lnTo>
                  <a:pt x="96201" y="0"/>
                </a:lnTo>
                <a:close/>
              </a:path>
              <a:path w="262255" h="400050">
                <a:moveTo>
                  <a:pt x="109482" y="229870"/>
                </a:moveTo>
                <a:lnTo>
                  <a:pt x="108143" y="229870"/>
                </a:lnTo>
                <a:lnTo>
                  <a:pt x="101521" y="233679"/>
                </a:lnTo>
                <a:lnTo>
                  <a:pt x="97504" y="240029"/>
                </a:lnTo>
                <a:lnTo>
                  <a:pt x="94861" y="246379"/>
                </a:lnTo>
                <a:lnTo>
                  <a:pt x="94861" y="254000"/>
                </a:lnTo>
                <a:lnTo>
                  <a:pt x="137339" y="254000"/>
                </a:lnTo>
                <a:lnTo>
                  <a:pt x="138664" y="252729"/>
                </a:lnTo>
                <a:lnTo>
                  <a:pt x="106804" y="252729"/>
                </a:lnTo>
                <a:lnTo>
                  <a:pt x="106804" y="242570"/>
                </a:lnTo>
                <a:lnTo>
                  <a:pt x="108143" y="237489"/>
                </a:lnTo>
                <a:lnTo>
                  <a:pt x="110784" y="233679"/>
                </a:lnTo>
                <a:lnTo>
                  <a:pt x="112124" y="232410"/>
                </a:lnTo>
                <a:lnTo>
                  <a:pt x="110784" y="231139"/>
                </a:lnTo>
                <a:lnTo>
                  <a:pt x="109482" y="229870"/>
                </a:lnTo>
                <a:close/>
              </a:path>
              <a:path w="262255" h="400050">
                <a:moveTo>
                  <a:pt x="88829" y="250189"/>
                </a:moveTo>
                <a:lnTo>
                  <a:pt x="77599" y="250189"/>
                </a:lnTo>
                <a:lnTo>
                  <a:pt x="76296" y="252729"/>
                </a:lnTo>
                <a:lnTo>
                  <a:pt x="90881" y="252729"/>
                </a:lnTo>
                <a:lnTo>
                  <a:pt x="89542" y="251460"/>
                </a:lnTo>
                <a:lnTo>
                  <a:pt x="88239" y="251460"/>
                </a:lnTo>
                <a:lnTo>
                  <a:pt x="88829" y="250189"/>
                </a:lnTo>
                <a:close/>
              </a:path>
              <a:path w="262255" h="400050">
                <a:moveTo>
                  <a:pt x="124066" y="228600"/>
                </a:moveTo>
                <a:lnTo>
                  <a:pt x="122727" y="228600"/>
                </a:lnTo>
                <a:lnTo>
                  <a:pt x="121424" y="229870"/>
                </a:lnTo>
                <a:lnTo>
                  <a:pt x="117444" y="234950"/>
                </a:lnTo>
                <a:lnTo>
                  <a:pt x="116104" y="241300"/>
                </a:lnTo>
                <a:lnTo>
                  <a:pt x="114766" y="250189"/>
                </a:lnTo>
                <a:lnTo>
                  <a:pt x="106804" y="252729"/>
                </a:lnTo>
                <a:lnTo>
                  <a:pt x="138664" y="252729"/>
                </a:lnTo>
                <a:lnTo>
                  <a:pt x="143967" y="247650"/>
                </a:lnTo>
                <a:lnTo>
                  <a:pt x="146646" y="245110"/>
                </a:lnTo>
                <a:lnTo>
                  <a:pt x="164896" y="245110"/>
                </a:lnTo>
                <a:lnTo>
                  <a:pt x="162572" y="243839"/>
                </a:lnTo>
                <a:lnTo>
                  <a:pt x="126707" y="243839"/>
                </a:lnTo>
                <a:lnTo>
                  <a:pt x="126707" y="231139"/>
                </a:lnTo>
                <a:lnTo>
                  <a:pt x="124066" y="228600"/>
                </a:lnTo>
                <a:close/>
              </a:path>
              <a:path w="262255" h="400050">
                <a:moveTo>
                  <a:pt x="90881" y="207010"/>
                </a:moveTo>
                <a:lnTo>
                  <a:pt x="88239" y="207010"/>
                </a:lnTo>
                <a:lnTo>
                  <a:pt x="73619" y="227329"/>
                </a:lnTo>
                <a:lnTo>
                  <a:pt x="66996" y="237489"/>
                </a:lnTo>
                <a:lnTo>
                  <a:pt x="61676" y="247650"/>
                </a:lnTo>
                <a:lnTo>
                  <a:pt x="90008" y="247650"/>
                </a:lnTo>
                <a:lnTo>
                  <a:pt x="91778" y="243839"/>
                </a:lnTo>
                <a:lnTo>
                  <a:pt x="81580" y="243839"/>
                </a:lnTo>
                <a:lnTo>
                  <a:pt x="80277" y="241300"/>
                </a:lnTo>
                <a:lnTo>
                  <a:pt x="78938" y="240029"/>
                </a:lnTo>
                <a:lnTo>
                  <a:pt x="76296" y="240029"/>
                </a:lnTo>
                <a:lnTo>
                  <a:pt x="82919" y="224789"/>
                </a:lnTo>
                <a:lnTo>
                  <a:pt x="90881" y="209550"/>
                </a:lnTo>
                <a:lnTo>
                  <a:pt x="92219" y="208279"/>
                </a:lnTo>
                <a:lnTo>
                  <a:pt x="90881" y="207010"/>
                </a:lnTo>
                <a:close/>
              </a:path>
              <a:path w="262255" h="400050">
                <a:moveTo>
                  <a:pt x="102823" y="213360"/>
                </a:moveTo>
                <a:lnTo>
                  <a:pt x="101521" y="213360"/>
                </a:lnTo>
                <a:lnTo>
                  <a:pt x="100181" y="214629"/>
                </a:lnTo>
                <a:lnTo>
                  <a:pt x="81580" y="243839"/>
                </a:lnTo>
                <a:lnTo>
                  <a:pt x="91778" y="243839"/>
                </a:lnTo>
                <a:lnTo>
                  <a:pt x="104162" y="217170"/>
                </a:lnTo>
                <a:lnTo>
                  <a:pt x="104162" y="214629"/>
                </a:lnTo>
                <a:lnTo>
                  <a:pt x="102823" y="213360"/>
                </a:lnTo>
                <a:close/>
              </a:path>
              <a:path w="262255" h="400050">
                <a:moveTo>
                  <a:pt x="139338" y="152400"/>
                </a:moveTo>
                <a:lnTo>
                  <a:pt x="110784" y="152400"/>
                </a:lnTo>
                <a:lnTo>
                  <a:pt x="126707" y="160020"/>
                </a:lnTo>
                <a:lnTo>
                  <a:pt x="128041" y="163829"/>
                </a:lnTo>
                <a:lnTo>
                  <a:pt x="129387" y="165100"/>
                </a:lnTo>
                <a:lnTo>
                  <a:pt x="132029" y="165100"/>
                </a:lnTo>
                <a:lnTo>
                  <a:pt x="139992" y="176529"/>
                </a:lnTo>
                <a:lnTo>
                  <a:pt x="145313" y="186689"/>
                </a:lnTo>
                <a:lnTo>
                  <a:pt x="146646" y="199389"/>
                </a:lnTo>
                <a:lnTo>
                  <a:pt x="146646" y="210820"/>
                </a:lnTo>
                <a:lnTo>
                  <a:pt x="142671" y="220979"/>
                </a:lnTo>
                <a:lnTo>
                  <a:pt x="137350" y="232410"/>
                </a:lnTo>
                <a:lnTo>
                  <a:pt x="132029" y="238760"/>
                </a:lnTo>
                <a:lnTo>
                  <a:pt x="126707" y="243839"/>
                </a:lnTo>
                <a:lnTo>
                  <a:pt x="162572" y="243839"/>
                </a:lnTo>
                <a:lnTo>
                  <a:pt x="151930" y="236220"/>
                </a:lnTo>
                <a:lnTo>
                  <a:pt x="158584" y="224789"/>
                </a:lnTo>
                <a:lnTo>
                  <a:pt x="161226" y="212089"/>
                </a:lnTo>
                <a:lnTo>
                  <a:pt x="161226" y="199389"/>
                </a:lnTo>
                <a:lnTo>
                  <a:pt x="159931" y="186689"/>
                </a:lnTo>
                <a:lnTo>
                  <a:pt x="155917" y="175260"/>
                </a:lnTo>
                <a:lnTo>
                  <a:pt x="150634" y="165100"/>
                </a:lnTo>
                <a:lnTo>
                  <a:pt x="143967" y="156210"/>
                </a:lnTo>
                <a:lnTo>
                  <a:pt x="139338" y="152400"/>
                </a:lnTo>
                <a:close/>
              </a:path>
              <a:path w="262255" h="400050">
                <a:moveTo>
                  <a:pt x="63014" y="234950"/>
                </a:moveTo>
                <a:lnTo>
                  <a:pt x="44414" y="234950"/>
                </a:lnTo>
                <a:lnTo>
                  <a:pt x="44414" y="236220"/>
                </a:lnTo>
                <a:lnTo>
                  <a:pt x="63014" y="236220"/>
                </a:lnTo>
                <a:lnTo>
                  <a:pt x="63014" y="234950"/>
                </a:lnTo>
                <a:close/>
              </a:path>
              <a:path w="262255" h="400050">
                <a:moveTo>
                  <a:pt x="78938" y="185420"/>
                </a:moveTo>
                <a:lnTo>
                  <a:pt x="65657" y="191770"/>
                </a:lnTo>
                <a:lnTo>
                  <a:pt x="53714" y="200660"/>
                </a:lnTo>
                <a:lnTo>
                  <a:pt x="43111" y="209550"/>
                </a:lnTo>
                <a:lnTo>
                  <a:pt x="33811" y="220979"/>
                </a:lnTo>
                <a:lnTo>
                  <a:pt x="48394" y="220979"/>
                </a:lnTo>
                <a:lnTo>
                  <a:pt x="55054" y="212089"/>
                </a:lnTo>
                <a:lnTo>
                  <a:pt x="63014" y="204470"/>
                </a:lnTo>
                <a:lnTo>
                  <a:pt x="81580" y="190500"/>
                </a:lnTo>
                <a:lnTo>
                  <a:pt x="82919" y="189229"/>
                </a:lnTo>
                <a:lnTo>
                  <a:pt x="81580" y="187960"/>
                </a:lnTo>
                <a:lnTo>
                  <a:pt x="81580" y="186689"/>
                </a:lnTo>
                <a:lnTo>
                  <a:pt x="78938" y="185420"/>
                </a:lnTo>
                <a:close/>
              </a:path>
              <a:path w="262255" h="400050">
                <a:moveTo>
                  <a:pt x="52376" y="219710"/>
                </a:moveTo>
                <a:lnTo>
                  <a:pt x="51073" y="219710"/>
                </a:lnTo>
                <a:lnTo>
                  <a:pt x="48394" y="220979"/>
                </a:lnTo>
                <a:lnTo>
                  <a:pt x="53714" y="220979"/>
                </a:lnTo>
                <a:lnTo>
                  <a:pt x="52376" y="219710"/>
                </a:lnTo>
                <a:close/>
              </a:path>
              <a:path w="262255" h="400050">
                <a:moveTo>
                  <a:pt x="84258" y="196850"/>
                </a:moveTo>
                <a:lnTo>
                  <a:pt x="81580" y="196850"/>
                </a:lnTo>
                <a:lnTo>
                  <a:pt x="59034" y="217170"/>
                </a:lnTo>
                <a:lnTo>
                  <a:pt x="53714" y="220979"/>
                </a:lnTo>
                <a:lnTo>
                  <a:pt x="68088" y="220979"/>
                </a:lnTo>
                <a:lnTo>
                  <a:pt x="85561" y="200660"/>
                </a:lnTo>
                <a:lnTo>
                  <a:pt x="85561" y="198120"/>
                </a:lnTo>
                <a:lnTo>
                  <a:pt x="84258" y="196850"/>
                </a:lnTo>
                <a:close/>
              </a:path>
              <a:path w="262255" h="400050">
                <a:moveTo>
                  <a:pt x="76296" y="165100"/>
                </a:moveTo>
                <a:lnTo>
                  <a:pt x="74957" y="165100"/>
                </a:lnTo>
                <a:lnTo>
                  <a:pt x="53714" y="176529"/>
                </a:lnTo>
                <a:lnTo>
                  <a:pt x="44414" y="184150"/>
                </a:lnTo>
                <a:lnTo>
                  <a:pt x="36452" y="193039"/>
                </a:lnTo>
                <a:lnTo>
                  <a:pt x="51594" y="193039"/>
                </a:lnTo>
                <a:lnTo>
                  <a:pt x="53714" y="190500"/>
                </a:lnTo>
                <a:lnTo>
                  <a:pt x="65657" y="179070"/>
                </a:lnTo>
                <a:lnTo>
                  <a:pt x="77599" y="168910"/>
                </a:lnTo>
                <a:lnTo>
                  <a:pt x="77599" y="167639"/>
                </a:lnTo>
                <a:lnTo>
                  <a:pt x="76296" y="165100"/>
                </a:lnTo>
                <a:close/>
              </a:path>
              <a:path w="262255" h="400050">
                <a:moveTo>
                  <a:pt x="121993" y="15239"/>
                </a:moveTo>
                <a:lnTo>
                  <a:pt x="100181" y="15239"/>
                </a:lnTo>
                <a:lnTo>
                  <a:pt x="104162" y="17779"/>
                </a:lnTo>
                <a:lnTo>
                  <a:pt x="106804" y="20320"/>
                </a:lnTo>
                <a:lnTo>
                  <a:pt x="106804" y="27939"/>
                </a:lnTo>
                <a:lnTo>
                  <a:pt x="104162" y="34289"/>
                </a:lnTo>
                <a:lnTo>
                  <a:pt x="101521" y="38100"/>
                </a:lnTo>
                <a:lnTo>
                  <a:pt x="97504" y="40639"/>
                </a:lnTo>
                <a:lnTo>
                  <a:pt x="93522" y="41910"/>
                </a:lnTo>
                <a:lnTo>
                  <a:pt x="126986" y="41910"/>
                </a:lnTo>
                <a:lnTo>
                  <a:pt x="128041" y="39370"/>
                </a:lnTo>
                <a:lnTo>
                  <a:pt x="128041" y="30479"/>
                </a:lnTo>
                <a:lnTo>
                  <a:pt x="125404" y="22860"/>
                </a:lnTo>
                <a:lnTo>
                  <a:pt x="121993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964168" y="1338325"/>
            <a:ext cx="180340" cy="374650"/>
          </a:xfrm>
          <a:custGeom>
            <a:avLst/>
            <a:gdLst/>
            <a:ahLst/>
            <a:cxnLst/>
            <a:rect l="l" t="t" r="r" b="b"/>
            <a:pathLst>
              <a:path w="180340" h="374650">
                <a:moveTo>
                  <a:pt x="107060" y="185420"/>
                </a:moveTo>
                <a:lnTo>
                  <a:pt x="12446" y="185420"/>
                </a:lnTo>
                <a:lnTo>
                  <a:pt x="12446" y="201929"/>
                </a:lnTo>
                <a:lnTo>
                  <a:pt x="14604" y="215900"/>
                </a:lnTo>
                <a:lnTo>
                  <a:pt x="16636" y="246379"/>
                </a:lnTo>
                <a:lnTo>
                  <a:pt x="17652" y="276860"/>
                </a:lnTo>
                <a:lnTo>
                  <a:pt x="17754" y="308610"/>
                </a:lnTo>
                <a:lnTo>
                  <a:pt x="18668" y="320039"/>
                </a:lnTo>
                <a:lnTo>
                  <a:pt x="30225" y="360679"/>
                </a:lnTo>
                <a:lnTo>
                  <a:pt x="41655" y="369570"/>
                </a:lnTo>
                <a:lnTo>
                  <a:pt x="45720" y="372110"/>
                </a:lnTo>
                <a:lnTo>
                  <a:pt x="50926" y="373379"/>
                </a:lnTo>
                <a:lnTo>
                  <a:pt x="55117" y="374650"/>
                </a:lnTo>
                <a:lnTo>
                  <a:pt x="60325" y="374650"/>
                </a:lnTo>
                <a:lnTo>
                  <a:pt x="72771" y="373379"/>
                </a:lnTo>
                <a:lnTo>
                  <a:pt x="77977" y="369570"/>
                </a:lnTo>
                <a:lnTo>
                  <a:pt x="82168" y="367029"/>
                </a:lnTo>
                <a:lnTo>
                  <a:pt x="85216" y="363220"/>
                </a:lnTo>
                <a:lnTo>
                  <a:pt x="87598" y="359410"/>
                </a:lnTo>
                <a:lnTo>
                  <a:pt x="55117" y="359410"/>
                </a:lnTo>
                <a:lnTo>
                  <a:pt x="50926" y="358139"/>
                </a:lnTo>
                <a:lnTo>
                  <a:pt x="42672" y="351789"/>
                </a:lnTo>
                <a:lnTo>
                  <a:pt x="40512" y="347979"/>
                </a:lnTo>
                <a:lnTo>
                  <a:pt x="37464" y="344170"/>
                </a:lnTo>
                <a:lnTo>
                  <a:pt x="34289" y="334010"/>
                </a:lnTo>
                <a:lnTo>
                  <a:pt x="32257" y="322579"/>
                </a:lnTo>
                <a:lnTo>
                  <a:pt x="32257" y="278129"/>
                </a:lnTo>
                <a:lnTo>
                  <a:pt x="83185" y="278129"/>
                </a:lnTo>
                <a:lnTo>
                  <a:pt x="87375" y="276860"/>
                </a:lnTo>
                <a:lnTo>
                  <a:pt x="102724" y="276860"/>
                </a:lnTo>
                <a:lnTo>
                  <a:pt x="102870" y="275589"/>
                </a:lnTo>
                <a:lnTo>
                  <a:pt x="103118" y="269239"/>
                </a:lnTo>
                <a:lnTo>
                  <a:pt x="31241" y="269239"/>
                </a:lnTo>
                <a:lnTo>
                  <a:pt x="29082" y="234950"/>
                </a:lnTo>
                <a:lnTo>
                  <a:pt x="27050" y="210820"/>
                </a:lnTo>
                <a:lnTo>
                  <a:pt x="26034" y="199389"/>
                </a:lnTo>
                <a:lnTo>
                  <a:pt x="22859" y="186689"/>
                </a:lnTo>
                <a:lnTo>
                  <a:pt x="107060" y="186689"/>
                </a:lnTo>
                <a:lnTo>
                  <a:pt x="107060" y="185420"/>
                </a:lnTo>
                <a:close/>
              </a:path>
              <a:path w="180340" h="374650">
                <a:moveTo>
                  <a:pt x="83185" y="278129"/>
                </a:moveTo>
                <a:lnTo>
                  <a:pt x="32257" y="278129"/>
                </a:lnTo>
                <a:lnTo>
                  <a:pt x="38480" y="280670"/>
                </a:lnTo>
                <a:lnTo>
                  <a:pt x="43687" y="280670"/>
                </a:lnTo>
                <a:lnTo>
                  <a:pt x="56133" y="281939"/>
                </a:lnTo>
                <a:lnTo>
                  <a:pt x="57150" y="287020"/>
                </a:lnTo>
                <a:lnTo>
                  <a:pt x="56133" y="288289"/>
                </a:lnTo>
                <a:lnTo>
                  <a:pt x="45720" y="288289"/>
                </a:lnTo>
                <a:lnTo>
                  <a:pt x="43687" y="289560"/>
                </a:lnTo>
                <a:lnTo>
                  <a:pt x="43687" y="292100"/>
                </a:lnTo>
                <a:lnTo>
                  <a:pt x="44703" y="293370"/>
                </a:lnTo>
                <a:lnTo>
                  <a:pt x="48895" y="298450"/>
                </a:lnTo>
                <a:lnTo>
                  <a:pt x="57150" y="298450"/>
                </a:lnTo>
                <a:lnTo>
                  <a:pt x="57150" y="306070"/>
                </a:lnTo>
                <a:lnTo>
                  <a:pt x="50926" y="307339"/>
                </a:lnTo>
                <a:lnTo>
                  <a:pt x="71754" y="307339"/>
                </a:lnTo>
                <a:lnTo>
                  <a:pt x="75946" y="308610"/>
                </a:lnTo>
                <a:lnTo>
                  <a:pt x="85216" y="308610"/>
                </a:lnTo>
                <a:lnTo>
                  <a:pt x="83184" y="325120"/>
                </a:lnTo>
                <a:lnTo>
                  <a:pt x="60325" y="359410"/>
                </a:lnTo>
                <a:lnTo>
                  <a:pt x="87598" y="359410"/>
                </a:lnTo>
                <a:lnTo>
                  <a:pt x="88391" y="358139"/>
                </a:lnTo>
                <a:lnTo>
                  <a:pt x="93599" y="347979"/>
                </a:lnTo>
                <a:lnTo>
                  <a:pt x="96647" y="336550"/>
                </a:lnTo>
                <a:lnTo>
                  <a:pt x="98502" y="316229"/>
                </a:lnTo>
                <a:lnTo>
                  <a:pt x="99822" y="302260"/>
                </a:lnTo>
                <a:lnTo>
                  <a:pt x="100112" y="299720"/>
                </a:lnTo>
                <a:lnTo>
                  <a:pt x="70738" y="299720"/>
                </a:lnTo>
                <a:lnTo>
                  <a:pt x="70738" y="297179"/>
                </a:lnTo>
                <a:lnTo>
                  <a:pt x="70191" y="288289"/>
                </a:lnTo>
                <a:lnTo>
                  <a:pt x="56133" y="288289"/>
                </a:lnTo>
                <a:lnTo>
                  <a:pt x="47878" y="287020"/>
                </a:lnTo>
                <a:lnTo>
                  <a:pt x="70113" y="287020"/>
                </a:lnTo>
                <a:lnTo>
                  <a:pt x="69723" y="280670"/>
                </a:lnTo>
                <a:lnTo>
                  <a:pt x="78993" y="279400"/>
                </a:lnTo>
                <a:lnTo>
                  <a:pt x="83185" y="278129"/>
                </a:lnTo>
                <a:close/>
              </a:path>
              <a:path w="180340" h="374650">
                <a:moveTo>
                  <a:pt x="50926" y="306070"/>
                </a:moveTo>
                <a:lnTo>
                  <a:pt x="49910" y="306070"/>
                </a:lnTo>
                <a:lnTo>
                  <a:pt x="47878" y="307339"/>
                </a:lnTo>
                <a:lnTo>
                  <a:pt x="45720" y="308610"/>
                </a:lnTo>
                <a:lnTo>
                  <a:pt x="43687" y="309879"/>
                </a:lnTo>
                <a:lnTo>
                  <a:pt x="42672" y="313689"/>
                </a:lnTo>
                <a:lnTo>
                  <a:pt x="43687" y="316229"/>
                </a:lnTo>
                <a:lnTo>
                  <a:pt x="46862" y="317500"/>
                </a:lnTo>
                <a:lnTo>
                  <a:pt x="58165" y="317500"/>
                </a:lnTo>
                <a:lnTo>
                  <a:pt x="60325" y="325120"/>
                </a:lnTo>
                <a:lnTo>
                  <a:pt x="63500" y="330200"/>
                </a:lnTo>
                <a:lnTo>
                  <a:pt x="64515" y="331470"/>
                </a:lnTo>
                <a:lnTo>
                  <a:pt x="66548" y="331470"/>
                </a:lnTo>
                <a:lnTo>
                  <a:pt x="68579" y="330200"/>
                </a:lnTo>
                <a:lnTo>
                  <a:pt x="69723" y="328929"/>
                </a:lnTo>
                <a:lnTo>
                  <a:pt x="71754" y="323850"/>
                </a:lnTo>
                <a:lnTo>
                  <a:pt x="72771" y="318770"/>
                </a:lnTo>
                <a:lnTo>
                  <a:pt x="72771" y="313689"/>
                </a:lnTo>
                <a:lnTo>
                  <a:pt x="71754" y="307339"/>
                </a:lnTo>
                <a:lnTo>
                  <a:pt x="50926" y="307339"/>
                </a:lnTo>
                <a:lnTo>
                  <a:pt x="50926" y="306070"/>
                </a:lnTo>
                <a:close/>
              </a:path>
              <a:path w="180340" h="374650">
                <a:moveTo>
                  <a:pt x="81152" y="297179"/>
                </a:moveTo>
                <a:lnTo>
                  <a:pt x="77977" y="297179"/>
                </a:lnTo>
                <a:lnTo>
                  <a:pt x="73786" y="298450"/>
                </a:lnTo>
                <a:lnTo>
                  <a:pt x="70738" y="299720"/>
                </a:lnTo>
                <a:lnTo>
                  <a:pt x="100112" y="299720"/>
                </a:lnTo>
                <a:lnTo>
                  <a:pt x="100257" y="298450"/>
                </a:lnTo>
                <a:lnTo>
                  <a:pt x="84200" y="298450"/>
                </a:lnTo>
                <a:lnTo>
                  <a:pt x="81152" y="297179"/>
                </a:lnTo>
                <a:close/>
              </a:path>
              <a:path w="180340" h="374650">
                <a:moveTo>
                  <a:pt x="102724" y="276860"/>
                </a:moveTo>
                <a:lnTo>
                  <a:pt x="87375" y="276860"/>
                </a:lnTo>
                <a:lnTo>
                  <a:pt x="85216" y="298450"/>
                </a:lnTo>
                <a:lnTo>
                  <a:pt x="100257" y="298450"/>
                </a:lnTo>
                <a:lnTo>
                  <a:pt x="102724" y="276860"/>
                </a:lnTo>
                <a:close/>
              </a:path>
              <a:path w="180340" h="374650">
                <a:moveTo>
                  <a:pt x="107060" y="186689"/>
                </a:moveTo>
                <a:lnTo>
                  <a:pt x="30225" y="186689"/>
                </a:lnTo>
                <a:lnTo>
                  <a:pt x="53085" y="190500"/>
                </a:lnTo>
                <a:lnTo>
                  <a:pt x="51942" y="193039"/>
                </a:lnTo>
                <a:lnTo>
                  <a:pt x="51942" y="198120"/>
                </a:lnTo>
                <a:lnTo>
                  <a:pt x="53085" y="205739"/>
                </a:lnTo>
                <a:lnTo>
                  <a:pt x="55117" y="251460"/>
                </a:lnTo>
                <a:lnTo>
                  <a:pt x="56133" y="267970"/>
                </a:lnTo>
                <a:lnTo>
                  <a:pt x="43687" y="267970"/>
                </a:lnTo>
                <a:lnTo>
                  <a:pt x="31241" y="269239"/>
                </a:lnTo>
                <a:lnTo>
                  <a:pt x="103118" y="269239"/>
                </a:lnTo>
                <a:lnTo>
                  <a:pt x="103217" y="266700"/>
                </a:lnTo>
                <a:lnTo>
                  <a:pt x="68579" y="266700"/>
                </a:lnTo>
                <a:lnTo>
                  <a:pt x="68579" y="255270"/>
                </a:lnTo>
                <a:lnTo>
                  <a:pt x="65531" y="217170"/>
                </a:lnTo>
                <a:lnTo>
                  <a:pt x="64515" y="198120"/>
                </a:lnTo>
                <a:lnTo>
                  <a:pt x="63500" y="190500"/>
                </a:lnTo>
                <a:lnTo>
                  <a:pt x="104012" y="190500"/>
                </a:lnTo>
                <a:lnTo>
                  <a:pt x="107060" y="186689"/>
                </a:lnTo>
                <a:close/>
              </a:path>
              <a:path w="180340" h="374650">
                <a:moveTo>
                  <a:pt x="104012" y="190500"/>
                </a:moveTo>
                <a:lnTo>
                  <a:pt x="63500" y="190500"/>
                </a:lnTo>
                <a:lnTo>
                  <a:pt x="85216" y="191770"/>
                </a:lnTo>
                <a:lnTo>
                  <a:pt x="89407" y="193039"/>
                </a:lnTo>
                <a:lnTo>
                  <a:pt x="89407" y="228600"/>
                </a:lnTo>
                <a:lnTo>
                  <a:pt x="88391" y="262889"/>
                </a:lnTo>
                <a:lnTo>
                  <a:pt x="68579" y="266700"/>
                </a:lnTo>
                <a:lnTo>
                  <a:pt x="103217" y="266700"/>
                </a:lnTo>
                <a:lnTo>
                  <a:pt x="104012" y="246379"/>
                </a:lnTo>
                <a:lnTo>
                  <a:pt x="104012" y="190500"/>
                </a:lnTo>
                <a:close/>
              </a:path>
              <a:path w="180340" h="374650">
                <a:moveTo>
                  <a:pt x="25018" y="0"/>
                </a:moveTo>
                <a:lnTo>
                  <a:pt x="17652" y="0"/>
                </a:lnTo>
                <a:lnTo>
                  <a:pt x="13588" y="1270"/>
                </a:lnTo>
                <a:lnTo>
                  <a:pt x="9398" y="3810"/>
                </a:lnTo>
                <a:lnTo>
                  <a:pt x="8381" y="5079"/>
                </a:lnTo>
                <a:lnTo>
                  <a:pt x="8381" y="8889"/>
                </a:lnTo>
                <a:lnTo>
                  <a:pt x="9398" y="10160"/>
                </a:lnTo>
                <a:lnTo>
                  <a:pt x="8381" y="17779"/>
                </a:lnTo>
                <a:lnTo>
                  <a:pt x="8381" y="24129"/>
                </a:lnTo>
                <a:lnTo>
                  <a:pt x="9398" y="31750"/>
                </a:lnTo>
                <a:lnTo>
                  <a:pt x="26034" y="74929"/>
                </a:lnTo>
                <a:lnTo>
                  <a:pt x="46862" y="96520"/>
                </a:lnTo>
                <a:lnTo>
                  <a:pt x="53085" y="96520"/>
                </a:lnTo>
                <a:lnTo>
                  <a:pt x="50926" y="109220"/>
                </a:lnTo>
                <a:lnTo>
                  <a:pt x="48895" y="124460"/>
                </a:lnTo>
                <a:lnTo>
                  <a:pt x="48895" y="133350"/>
                </a:lnTo>
                <a:lnTo>
                  <a:pt x="49910" y="137160"/>
                </a:lnTo>
                <a:lnTo>
                  <a:pt x="50926" y="139700"/>
                </a:lnTo>
                <a:lnTo>
                  <a:pt x="49910" y="151129"/>
                </a:lnTo>
                <a:lnTo>
                  <a:pt x="19811" y="151129"/>
                </a:lnTo>
                <a:lnTo>
                  <a:pt x="11429" y="153670"/>
                </a:lnTo>
                <a:lnTo>
                  <a:pt x="8381" y="156210"/>
                </a:lnTo>
                <a:lnTo>
                  <a:pt x="5206" y="158750"/>
                </a:lnTo>
                <a:lnTo>
                  <a:pt x="3175" y="162560"/>
                </a:lnTo>
                <a:lnTo>
                  <a:pt x="2158" y="165100"/>
                </a:lnTo>
                <a:lnTo>
                  <a:pt x="1015" y="170179"/>
                </a:lnTo>
                <a:lnTo>
                  <a:pt x="0" y="173989"/>
                </a:lnTo>
                <a:lnTo>
                  <a:pt x="1015" y="176529"/>
                </a:lnTo>
                <a:lnTo>
                  <a:pt x="3175" y="176529"/>
                </a:lnTo>
                <a:lnTo>
                  <a:pt x="1015" y="179070"/>
                </a:lnTo>
                <a:lnTo>
                  <a:pt x="1015" y="184150"/>
                </a:lnTo>
                <a:lnTo>
                  <a:pt x="3175" y="186689"/>
                </a:lnTo>
                <a:lnTo>
                  <a:pt x="8381" y="186689"/>
                </a:lnTo>
                <a:lnTo>
                  <a:pt x="10413" y="185420"/>
                </a:lnTo>
                <a:lnTo>
                  <a:pt x="107060" y="185420"/>
                </a:lnTo>
                <a:lnTo>
                  <a:pt x="107060" y="184150"/>
                </a:lnTo>
                <a:lnTo>
                  <a:pt x="110235" y="179070"/>
                </a:lnTo>
                <a:lnTo>
                  <a:pt x="110642" y="177800"/>
                </a:lnTo>
                <a:lnTo>
                  <a:pt x="77977" y="177800"/>
                </a:lnTo>
                <a:lnTo>
                  <a:pt x="37464" y="176529"/>
                </a:lnTo>
                <a:lnTo>
                  <a:pt x="22859" y="173989"/>
                </a:lnTo>
                <a:lnTo>
                  <a:pt x="7365" y="173989"/>
                </a:lnTo>
                <a:lnTo>
                  <a:pt x="10413" y="170179"/>
                </a:lnTo>
                <a:lnTo>
                  <a:pt x="14604" y="166370"/>
                </a:lnTo>
                <a:lnTo>
                  <a:pt x="18668" y="163829"/>
                </a:lnTo>
                <a:lnTo>
                  <a:pt x="22859" y="162560"/>
                </a:lnTo>
                <a:lnTo>
                  <a:pt x="112064" y="162560"/>
                </a:lnTo>
                <a:lnTo>
                  <a:pt x="111251" y="160020"/>
                </a:lnTo>
                <a:lnTo>
                  <a:pt x="108076" y="157479"/>
                </a:lnTo>
                <a:lnTo>
                  <a:pt x="104012" y="154939"/>
                </a:lnTo>
                <a:lnTo>
                  <a:pt x="98805" y="153670"/>
                </a:lnTo>
                <a:lnTo>
                  <a:pt x="92582" y="152400"/>
                </a:lnTo>
                <a:lnTo>
                  <a:pt x="71754" y="152400"/>
                </a:lnTo>
                <a:lnTo>
                  <a:pt x="61340" y="151129"/>
                </a:lnTo>
                <a:lnTo>
                  <a:pt x="32257" y="151129"/>
                </a:lnTo>
                <a:lnTo>
                  <a:pt x="26034" y="149860"/>
                </a:lnTo>
                <a:lnTo>
                  <a:pt x="61156" y="149860"/>
                </a:lnTo>
                <a:lnTo>
                  <a:pt x="59308" y="137160"/>
                </a:lnTo>
                <a:lnTo>
                  <a:pt x="61340" y="130810"/>
                </a:lnTo>
                <a:lnTo>
                  <a:pt x="61453" y="123189"/>
                </a:lnTo>
                <a:lnTo>
                  <a:pt x="62356" y="113029"/>
                </a:lnTo>
                <a:lnTo>
                  <a:pt x="83756" y="113029"/>
                </a:lnTo>
                <a:lnTo>
                  <a:pt x="81152" y="111760"/>
                </a:lnTo>
                <a:lnTo>
                  <a:pt x="74802" y="109220"/>
                </a:lnTo>
                <a:lnTo>
                  <a:pt x="69723" y="104139"/>
                </a:lnTo>
                <a:lnTo>
                  <a:pt x="66548" y="102870"/>
                </a:lnTo>
                <a:lnTo>
                  <a:pt x="65531" y="100329"/>
                </a:lnTo>
                <a:lnTo>
                  <a:pt x="97662" y="100329"/>
                </a:lnTo>
                <a:lnTo>
                  <a:pt x="76961" y="95250"/>
                </a:lnTo>
                <a:lnTo>
                  <a:pt x="81152" y="92710"/>
                </a:lnTo>
                <a:lnTo>
                  <a:pt x="88265" y="87629"/>
                </a:lnTo>
                <a:lnTo>
                  <a:pt x="66548" y="87629"/>
                </a:lnTo>
                <a:lnTo>
                  <a:pt x="67055" y="83820"/>
                </a:lnTo>
                <a:lnTo>
                  <a:pt x="48895" y="83820"/>
                </a:lnTo>
                <a:lnTo>
                  <a:pt x="45720" y="81279"/>
                </a:lnTo>
                <a:lnTo>
                  <a:pt x="24002" y="40639"/>
                </a:lnTo>
                <a:lnTo>
                  <a:pt x="16636" y="10160"/>
                </a:lnTo>
                <a:lnTo>
                  <a:pt x="43916" y="10160"/>
                </a:lnTo>
                <a:lnTo>
                  <a:pt x="39497" y="6350"/>
                </a:lnTo>
                <a:lnTo>
                  <a:pt x="32257" y="2539"/>
                </a:lnTo>
                <a:lnTo>
                  <a:pt x="25018" y="0"/>
                </a:lnTo>
                <a:close/>
              </a:path>
              <a:path w="180340" h="374650">
                <a:moveTo>
                  <a:pt x="112064" y="162560"/>
                </a:moveTo>
                <a:lnTo>
                  <a:pt x="36449" y="162560"/>
                </a:lnTo>
                <a:lnTo>
                  <a:pt x="48895" y="163829"/>
                </a:lnTo>
                <a:lnTo>
                  <a:pt x="61340" y="163829"/>
                </a:lnTo>
                <a:lnTo>
                  <a:pt x="74802" y="165100"/>
                </a:lnTo>
                <a:lnTo>
                  <a:pt x="87375" y="165100"/>
                </a:lnTo>
                <a:lnTo>
                  <a:pt x="94614" y="166370"/>
                </a:lnTo>
                <a:lnTo>
                  <a:pt x="99822" y="167639"/>
                </a:lnTo>
                <a:lnTo>
                  <a:pt x="99822" y="171450"/>
                </a:lnTo>
                <a:lnTo>
                  <a:pt x="92582" y="171450"/>
                </a:lnTo>
                <a:lnTo>
                  <a:pt x="88391" y="173989"/>
                </a:lnTo>
                <a:lnTo>
                  <a:pt x="87375" y="176529"/>
                </a:lnTo>
                <a:lnTo>
                  <a:pt x="87375" y="177800"/>
                </a:lnTo>
                <a:lnTo>
                  <a:pt x="110642" y="177800"/>
                </a:lnTo>
                <a:lnTo>
                  <a:pt x="112267" y="172720"/>
                </a:lnTo>
                <a:lnTo>
                  <a:pt x="112471" y="171450"/>
                </a:lnTo>
                <a:lnTo>
                  <a:pt x="99822" y="171450"/>
                </a:lnTo>
                <a:lnTo>
                  <a:pt x="95630" y="170179"/>
                </a:lnTo>
                <a:lnTo>
                  <a:pt x="112674" y="170179"/>
                </a:lnTo>
                <a:lnTo>
                  <a:pt x="113283" y="166370"/>
                </a:lnTo>
                <a:lnTo>
                  <a:pt x="112064" y="162560"/>
                </a:lnTo>
                <a:close/>
              </a:path>
              <a:path w="180340" h="374650">
                <a:moveTo>
                  <a:pt x="14604" y="172720"/>
                </a:moveTo>
                <a:lnTo>
                  <a:pt x="7365" y="173989"/>
                </a:lnTo>
                <a:lnTo>
                  <a:pt x="22859" y="173989"/>
                </a:lnTo>
                <a:lnTo>
                  <a:pt x="14604" y="172720"/>
                </a:lnTo>
                <a:close/>
              </a:path>
              <a:path w="180340" h="374650">
                <a:moveTo>
                  <a:pt x="61340" y="163829"/>
                </a:moveTo>
                <a:lnTo>
                  <a:pt x="49910" y="163829"/>
                </a:lnTo>
                <a:lnTo>
                  <a:pt x="51942" y="167639"/>
                </a:lnTo>
                <a:lnTo>
                  <a:pt x="54101" y="170179"/>
                </a:lnTo>
                <a:lnTo>
                  <a:pt x="57150" y="170179"/>
                </a:lnTo>
                <a:lnTo>
                  <a:pt x="60325" y="167639"/>
                </a:lnTo>
                <a:lnTo>
                  <a:pt x="61340" y="163829"/>
                </a:lnTo>
                <a:close/>
              </a:path>
              <a:path w="180340" h="374650">
                <a:moveTo>
                  <a:pt x="83756" y="113029"/>
                </a:moveTo>
                <a:lnTo>
                  <a:pt x="62356" y="113029"/>
                </a:lnTo>
                <a:lnTo>
                  <a:pt x="69723" y="118110"/>
                </a:lnTo>
                <a:lnTo>
                  <a:pt x="76961" y="123189"/>
                </a:lnTo>
                <a:lnTo>
                  <a:pt x="84200" y="125729"/>
                </a:lnTo>
                <a:lnTo>
                  <a:pt x="92582" y="128270"/>
                </a:lnTo>
                <a:lnTo>
                  <a:pt x="99822" y="129539"/>
                </a:lnTo>
                <a:lnTo>
                  <a:pt x="108076" y="130810"/>
                </a:lnTo>
                <a:lnTo>
                  <a:pt x="124713" y="130810"/>
                </a:lnTo>
                <a:lnTo>
                  <a:pt x="132079" y="129539"/>
                </a:lnTo>
                <a:lnTo>
                  <a:pt x="140334" y="128270"/>
                </a:lnTo>
                <a:lnTo>
                  <a:pt x="147574" y="125729"/>
                </a:lnTo>
                <a:lnTo>
                  <a:pt x="155955" y="123189"/>
                </a:lnTo>
                <a:lnTo>
                  <a:pt x="163195" y="119379"/>
                </a:lnTo>
                <a:lnTo>
                  <a:pt x="110235" y="119379"/>
                </a:lnTo>
                <a:lnTo>
                  <a:pt x="97662" y="116839"/>
                </a:lnTo>
                <a:lnTo>
                  <a:pt x="86359" y="114300"/>
                </a:lnTo>
                <a:lnTo>
                  <a:pt x="83756" y="113029"/>
                </a:lnTo>
                <a:close/>
              </a:path>
              <a:path w="180340" h="374650">
                <a:moveTo>
                  <a:pt x="149732" y="81279"/>
                </a:moveTo>
                <a:lnTo>
                  <a:pt x="111251" y="81279"/>
                </a:lnTo>
                <a:lnTo>
                  <a:pt x="116458" y="83820"/>
                </a:lnTo>
                <a:lnTo>
                  <a:pt x="134111" y="88900"/>
                </a:lnTo>
                <a:lnTo>
                  <a:pt x="141350" y="92710"/>
                </a:lnTo>
                <a:lnTo>
                  <a:pt x="149732" y="96520"/>
                </a:lnTo>
                <a:lnTo>
                  <a:pt x="155955" y="100329"/>
                </a:lnTo>
                <a:lnTo>
                  <a:pt x="161162" y="104139"/>
                </a:lnTo>
                <a:lnTo>
                  <a:pt x="154939" y="104139"/>
                </a:lnTo>
                <a:lnTo>
                  <a:pt x="152780" y="105410"/>
                </a:lnTo>
                <a:lnTo>
                  <a:pt x="151764" y="107950"/>
                </a:lnTo>
                <a:lnTo>
                  <a:pt x="152780" y="110489"/>
                </a:lnTo>
                <a:lnTo>
                  <a:pt x="142366" y="115570"/>
                </a:lnTo>
                <a:lnTo>
                  <a:pt x="132079" y="116839"/>
                </a:lnTo>
                <a:lnTo>
                  <a:pt x="121665" y="119379"/>
                </a:lnTo>
                <a:lnTo>
                  <a:pt x="163195" y="119379"/>
                </a:lnTo>
                <a:lnTo>
                  <a:pt x="165226" y="116839"/>
                </a:lnTo>
                <a:lnTo>
                  <a:pt x="165226" y="110489"/>
                </a:lnTo>
                <a:lnTo>
                  <a:pt x="164210" y="107950"/>
                </a:lnTo>
                <a:lnTo>
                  <a:pt x="179154" y="107950"/>
                </a:lnTo>
                <a:lnTo>
                  <a:pt x="159003" y="87629"/>
                </a:lnTo>
                <a:lnTo>
                  <a:pt x="149732" y="81279"/>
                </a:lnTo>
                <a:close/>
              </a:path>
              <a:path w="180340" h="374650">
                <a:moveTo>
                  <a:pt x="97662" y="100329"/>
                </a:moveTo>
                <a:lnTo>
                  <a:pt x="65531" y="100329"/>
                </a:lnTo>
                <a:lnTo>
                  <a:pt x="71754" y="104139"/>
                </a:lnTo>
                <a:lnTo>
                  <a:pt x="78993" y="109220"/>
                </a:lnTo>
                <a:lnTo>
                  <a:pt x="86359" y="110489"/>
                </a:lnTo>
                <a:lnTo>
                  <a:pt x="94614" y="114300"/>
                </a:lnTo>
                <a:lnTo>
                  <a:pt x="101853" y="115570"/>
                </a:lnTo>
                <a:lnTo>
                  <a:pt x="110235" y="116839"/>
                </a:lnTo>
                <a:lnTo>
                  <a:pt x="118490" y="116839"/>
                </a:lnTo>
                <a:lnTo>
                  <a:pt x="122681" y="115570"/>
                </a:lnTo>
                <a:lnTo>
                  <a:pt x="125729" y="113029"/>
                </a:lnTo>
                <a:lnTo>
                  <a:pt x="126873" y="110489"/>
                </a:lnTo>
                <a:lnTo>
                  <a:pt x="125729" y="107950"/>
                </a:lnTo>
                <a:lnTo>
                  <a:pt x="122681" y="105410"/>
                </a:lnTo>
                <a:lnTo>
                  <a:pt x="119506" y="104139"/>
                </a:lnTo>
                <a:lnTo>
                  <a:pt x="97662" y="100329"/>
                </a:lnTo>
                <a:close/>
              </a:path>
              <a:path w="180340" h="374650">
                <a:moveTo>
                  <a:pt x="179154" y="107950"/>
                </a:moveTo>
                <a:lnTo>
                  <a:pt x="164210" y="107950"/>
                </a:lnTo>
                <a:lnTo>
                  <a:pt x="169417" y="113029"/>
                </a:lnTo>
                <a:lnTo>
                  <a:pt x="171450" y="114300"/>
                </a:lnTo>
                <a:lnTo>
                  <a:pt x="175640" y="115570"/>
                </a:lnTo>
                <a:lnTo>
                  <a:pt x="176656" y="115570"/>
                </a:lnTo>
                <a:lnTo>
                  <a:pt x="177800" y="114300"/>
                </a:lnTo>
                <a:lnTo>
                  <a:pt x="179831" y="110489"/>
                </a:lnTo>
                <a:lnTo>
                  <a:pt x="179154" y="107950"/>
                </a:lnTo>
                <a:close/>
              </a:path>
              <a:path w="180340" h="374650">
                <a:moveTo>
                  <a:pt x="101853" y="68579"/>
                </a:moveTo>
                <a:lnTo>
                  <a:pt x="93599" y="69850"/>
                </a:lnTo>
                <a:lnTo>
                  <a:pt x="84200" y="74929"/>
                </a:lnTo>
                <a:lnTo>
                  <a:pt x="75946" y="80010"/>
                </a:lnTo>
                <a:lnTo>
                  <a:pt x="66548" y="87629"/>
                </a:lnTo>
                <a:lnTo>
                  <a:pt x="88265" y="87629"/>
                </a:lnTo>
                <a:lnTo>
                  <a:pt x="93599" y="83820"/>
                </a:lnTo>
                <a:lnTo>
                  <a:pt x="98805" y="81279"/>
                </a:lnTo>
                <a:lnTo>
                  <a:pt x="149732" y="81279"/>
                </a:lnTo>
                <a:lnTo>
                  <a:pt x="140334" y="77470"/>
                </a:lnTo>
                <a:lnTo>
                  <a:pt x="120650" y="71120"/>
                </a:lnTo>
                <a:lnTo>
                  <a:pt x="101853" y="68579"/>
                </a:lnTo>
                <a:close/>
              </a:path>
              <a:path w="180340" h="374650">
                <a:moveTo>
                  <a:pt x="39497" y="41910"/>
                </a:moveTo>
                <a:lnTo>
                  <a:pt x="37464" y="41910"/>
                </a:lnTo>
                <a:lnTo>
                  <a:pt x="36449" y="43179"/>
                </a:lnTo>
                <a:lnTo>
                  <a:pt x="36449" y="45720"/>
                </a:lnTo>
                <a:lnTo>
                  <a:pt x="37464" y="52070"/>
                </a:lnTo>
                <a:lnTo>
                  <a:pt x="39497" y="60960"/>
                </a:lnTo>
                <a:lnTo>
                  <a:pt x="45720" y="74929"/>
                </a:lnTo>
                <a:lnTo>
                  <a:pt x="48895" y="83820"/>
                </a:lnTo>
                <a:lnTo>
                  <a:pt x="67055" y="83820"/>
                </a:lnTo>
                <a:lnTo>
                  <a:pt x="67563" y="80010"/>
                </a:lnTo>
                <a:lnTo>
                  <a:pt x="69723" y="73660"/>
                </a:lnTo>
                <a:lnTo>
                  <a:pt x="70400" y="71120"/>
                </a:lnTo>
                <a:lnTo>
                  <a:pt x="57150" y="71120"/>
                </a:lnTo>
                <a:lnTo>
                  <a:pt x="56133" y="69850"/>
                </a:lnTo>
                <a:lnTo>
                  <a:pt x="49910" y="55879"/>
                </a:lnTo>
                <a:lnTo>
                  <a:pt x="45720" y="49529"/>
                </a:lnTo>
                <a:lnTo>
                  <a:pt x="40512" y="43179"/>
                </a:lnTo>
                <a:lnTo>
                  <a:pt x="39497" y="41910"/>
                </a:lnTo>
                <a:close/>
              </a:path>
              <a:path w="180340" h="374650">
                <a:moveTo>
                  <a:pt x="43916" y="10160"/>
                </a:moveTo>
                <a:lnTo>
                  <a:pt x="16636" y="10160"/>
                </a:lnTo>
                <a:lnTo>
                  <a:pt x="29082" y="12700"/>
                </a:lnTo>
                <a:lnTo>
                  <a:pt x="34289" y="16510"/>
                </a:lnTo>
                <a:lnTo>
                  <a:pt x="44703" y="26670"/>
                </a:lnTo>
                <a:lnTo>
                  <a:pt x="47878" y="31750"/>
                </a:lnTo>
                <a:lnTo>
                  <a:pt x="50926" y="38100"/>
                </a:lnTo>
                <a:lnTo>
                  <a:pt x="54101" y="44450"/>
                </a:lnTo>
                <a:lnTo>
                  <a:pt x="56133" y="50800"/>
                </a:lnTo>
                <a:lnTo>
                  <a:pt x="57150" y="57150"/>
                </a:lnTo>
                <a:lnTo>
                  <a:pt x="57150" y="71120"/>
                </a:lnTo>
                <a:lnTo>
                  <a:pt x="70400" y="71120"/>
                </a:lnTo>
                <a:lnTo>
                  <a:pt x="70738" y="69850"/>
                </a:lnTo>
                <a:lnTo>
                  <a:pt x="70738" y="63500"/>
                </a:lnTo>
                <a:lnTo>
                  <a:pt x="68579" y="60960"/>
                </a:lnTo>
                <a:lnTo>
                  <a:pt x="67563" y="53339"/>
                </a:lnTo>
                <a:lnTo>
                  <a:pt x="46862" y="12700"/>
                </a:lnTo>
                <a:lnTo>
                  <a:pt x="43916" y="10160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798052" y="3078479"/>
            <a:ext cx="346075" cy="257810"/>
          </a:xfrm>
          <a:custGeom>
            <a:avLst/>
            <a:gdLst/>
            <a:ahLst/>
            <a:cxnLst/>
            <a:rect l="l" t="t" r="r" b="b"/>
            <a:pathLst>
              <a:path w="346075" h="257810">
                <a:moveTo>
                  <a:pt x="147192" y="23875"/>
                </a:moveTo>
                <a:lnTo>
                  <a:pt x="131952" y="23875"/>
                </a:lnTo>
                <a:lnTo>
                  <a:pt x="146557" y="81025"/>
                </a:lnTo>
                <a:lnTo>
                  <a:pt x="160020" y="137032"/>
                </a:lnTo>
                <a:lnTo>
                  <a:pt x="173608" y="194182"/>
                </a:lnTo>
                <a:lnTo>
                  <a:pt x="186054" y="252349"/>
                </a:lnTo>
                <a:lnTo>
                  <a:pt x="187071" y="254381"/>
                </a:lnTo>
                <a:lnTo>
                  <a:pt x="190119" y="256539"/>
                </a:lnTo>
                <a:lnTo>
                  <a:pt x="192277" y="257556"/>
                </a:lnTo>
                <a:lnTo>
                  <a:pt x="195452" y="257556"/>
                </a:lnTo>
                <a:lnTo>
                  <a:pt x="202692" y="254381"/>
                </a:lnTo>
                <a:lnTo>
                  <a:pt x="208915" y="249174"/>
                </a:lnTo>
                <a:lnTo>
                  <a:pt x="212978" y="243967"/>
                </a:lnTo>
                <a:lnTo>
                  <a:pt x="216581" y="237744"/>
                </a:lnTo>
                <a:lnTo>
                  <a:pt x="198500" y="237744"/>
                </a:lnTo>
                <a:lnTo>
                  <a:pt x="186054" y="179705"/>
                </a:lnTo>
                <a:lnTo>
                  <a:pt x="172466" y="121538"/>
                </a:lnTo>
                <a:lnTo>
                  <a:pt x="157988" y="63372"/>
                </a:lnTo>
                <a:lnTo>
                  <a:pt x="147192" y="23875"/>
                </a:lnTo>
                <a:close/>
              </a:path>
              <a:path w="346075" h="257810">
                <a:moveTo>
                  <a:pt x="258825" y="83057"/>
                </a:moveTo>
                <a:lnTo>
                  <a:pt x="254634" y="83057"/>
                </a:lnTo>
                <a:lnTo>
                  <a:pt x="250444" y="84074"/>
                </a:lnTo>
                <a:lnTo>
                  <a:pt x="249427" y="86232"/>
                </a:lnTo>
                <a:lnTo>
                  <a:pt x="248412" y="88264"/>
                </a:lnTo>
                <a:lnTo>
                  <a:pt x="222376" y="170306"/>
                </a:lnTo>
                <a:lnTo>
                  <a:pt x="208915" y="213868"/>
                </a:lnTo>
                <a:lnTo>
                  <a:pt x="204724" y="226440"/>
                </a:lnTo>
                <a:lnTo>
                  <a:pt x="202692" y="232663"/>
                </a:lnTo>
                <a:lnTo>
                  <a:pt x="198500" y="237744"/>
                </a:lnTo>
                <a:lnTo>
                  <a:pt x="216581" y="237744"/>
                </a:lnTo>
                <a:lnTo>
                  <a:pt x="217170" y="236727"/>
                </a:lnTo>
                <a:lnTo>
                  <a:pt x="221361" y="226440"/>
                </a:lnTo>
                <a:lnTo>
                  <a:pt x="224536" y="215011"/>
                </a:lnTo>
                <a:lnTo>
                  <a:pt x="231775" y="193167"/>
                </a:lnTo>
                <a:lnTo>
                  <a:pt x="256667" y="112140"/>
                </a:lnTo>
                <a:lnTo>
                  <a:pt x="273109" y="112140"/>
                </a:lnTo>
                <a:lnTo>
                  <a:pt x="272288" y="109093"/>
                </a:lnTo>
                <a:lnTo>
                  <a:pt x="268097" y="97662"/>
                </a:lnTo>
                <a:lnTo>
                  <a:pt x="262890" y="86232"/>
                </a:lnTo>
                <a:lnTo>
                  <a:pt x="260857" y="84074"/>
                </a:lnTo>
                <a:lnTo>
                  <a:pt x="258825" y="83057"/>
                </a:lnTo>
                <a:close/>
              </a:path>
              <a:path w="346075" h="257810">
                <a:moveTo>
                  <a:pt x="30099" y="146431"/>
                </a:moveTo>
                <a:lnTo>
                  <a:pt x="14604" y="146431"/>
                </a:lnTo>
                <a:lnTo>
                  <a:pt x="16637" y="149478"/>
                </a:lnTo>
                <a:lnTo>
                  <a:pt x="19684" y="151637"/>
                </a:lnTo>
                <a:lnTo>
                  <a:pt x="22859" y="151637"/>
                </a:lnTo>
                <a:lnTo>
                  <a:pt x="25019" y="150621"/>
                </a:lnTo>
                <a:lnTo>
                  <a:pt x="26055" y="149458"/>
                </a:lnTo>
                <a:lnTo>
                  <a:pt x="28067" y="147446"/>
                </a:lnTo>
                <a:lnTo>
                  <a:pt x="30099" y="146431"/>
                </a:lnTo>
                <a:close/>
              </a:path>
              <a:path w="346075" h="257810">
                <a:moveTo>
                  <a:pt x="16637" y="133984"/>
                </a:moveTo>
                <a:lnTo>
                  <a:pt x="11429" y="133984"/>
                </a:lnTo>
                <a:lnTo>
                  <a:pt x="7239" y="136017"/>
                </a:lnTo>
                <a:lnTo>
                  <a:pt x="2158" y="138175"/>
                </a:lnTo>
                <a:lnTo>
                  <a:pt x="1016" y="140207"/>
                </a:lnTo>
                <a:lnTo>
                  <a:pt x="0" y="142239"/>
                </a:lnTo>
                <a:lnTo>
                  <a:pt x="0" y="146431"/>
                </a:lnTo>
                <a:lnTo>
                  <a:pt x="1016" y="147446"/>
                </a:lnTo>
                <a:lnTo>
                  <a:pt x="2158" y="148462"/>
                </a:lnTo>
                <a:lnTo>
                  <a:pt x="4191" y="149478"/>
                </a:lnTo>
                <a:lnTo>
                  <a:pt x="6223" y="148462"/>
                </a:lnTo>
                <a:lnTo>
                  <a:pt x="14604" y="146431"/>
                </a:lnTo>
                <a:lnTo>
                  <a:pt x="30099" y="146431"/>
                </a:lnTo>
                <a:lnTo>
                  <a:pt x="35305" y="145414"/>
                </a:lnTo>
                <a:lnTo>
                  <a:pt x="77977" y="145414"/>
                </a:lnTo>
                <a:lnTo>
                  <a:pt x="83184" y="142239"/>
                </a:lnTo>
                <a:lnTo>
                  <a:pt x="87375" y="138175"/>
                </a:lnTo>
                <a:lnTo>
                  <a:pt x="89685" y="135000"/>
                </a:lnTo>
                <a:lnTo>
                  <a:pt x="21844" y="135000"/>
                </a:lnTo>
                <a:lnTo>
                  <a:pt x="16637" y="133984"/>
                </a:lnTo>
                <a:close/>
              </a:path>
              <a:path w="346075" h="257810">
                <a:moveTo>
                  <a:pt x="77977" y="145414"/>
                </a:moveTo>
                <a:lnTo>
                  <a:pt x="35305" y="145414"/>
                </a:lnTo>
                <a:lnTo>
                  <a:pt x="56133" y="149478"/>
                </a:lnTo>
                <a:lnTo>
                  <a:pt x="62356" y="149478"/>
                </a:lnTo>
                <a:lnTo>
                  <a:pt x="67564" y="148462"/>
                </a:lnTo>
                <a:lnTo>
                  <a:pt x="73787" y="147446"/>
                </a:lnTo>
                <a:lnTo>
                  <a:pt x="77977" y="145414"/>
                </a:lnTo>
                <a:close/>
              </a:path>
              <a:path w="346075" h="257810">
                <a:moveTo>
                  <a:pt x="345948" y="143256"/>
                </a:moveTo>
                <a:lnTo>
                  <a:pt x="340868" y="143256"/>
                </a:lnTo>
                <a:lnTo>
                  <a:pt x="341883" y="145414"/>
                </a:lnTo>
                <a:lnTo>
                  <a:pt x="342900" y="147446"/>
                </a:lnTo>
                <a:lnTo>
                  <a:pt x="345948" y="149458"/>
                </a:lnTo>
                <a:lnTo>
                  <a:pt x="345948" y="143256"/>
                </a:lnTo>
                <a:close/>
              </a:path>
              <a:path w="346075" h="257810">
                <a:moveTo>
                  <a:pt x="273109" y="112140"/>
                </a:moveTo>
                <a:lnTo>
                  <a:pt x="256667" y="112140"/>
                </a:lnTo>
                <a:lnTo>
                  <a:pt x="260857" y="125602"/>
                </a:lnTo>
                <a:lnTo>
                  <a:pt x="264032" y="140207"/>
                </a:lnTo>
                <a:lnTo>
                  <a:pt x="264032" y="143256"/>
                </a:lnTo>
                <a:lnTo>
                  <a:pt x="266065" y="145414"/>
                </a:lnTo>
                <a:lnTo>
                  <a:pt x="268097" y="147446"/>
                </a:lnTo>
                <a:lnTo>
                  <a:pt x="271272" y="147446"/>
                </a:lnTo>
                <a:lnTo>
                  <a:pt x="340868" y="143256"/>
                </a:lnTo>
                <a:lnTo>
                  <a:pt x="345948" y="143256"/>
                </a:lnTo>
                <a:lnTo>
                  <a:pt x="345948" y="131952"/>
                </a:lnTo>
                <a:lnTo>
                  <a:pt x="277495" y="131952"/>
                </a:lnTo>
                <a:lnTo>
                  <a:pt x="275336" y="120395"/>
                </a:lnTo>
                <a:lnTo>
                  <a:pt x="273109" y="112140"/>
                </a:lnTo>
                <a:close/>
              </a:path>
              <a:path w="346075" h="257810">
                <a:moveTo>
                  <a:pt x="43688" y="131952"/>
                </a:moveTo>
                <a:lnTo>
                  <a:pt x="28067" y="131952"/>
                </a:lnTo>
                <a:lnTo>
                  <a:pt x="25019" y="133984"/>
                </a:lnTo>
                <a:lnTo>
                  <a:pt x="21844" y="135000"/>
                </a:lnTo>
                <a:lnTo>
                  <a:pt x="89685" y="135000"/>
                </a:lnTo>
                <a:lnTo>
                  <a:pt x="90424" y="133984"/>
                </a:lnTo>
                <a:lnTo>
                  <a:pt x="51943" y="133984"/>
                </a:lnTo>
                <a:lnTo>
                  <a:pt x="43688" y="131952"/>
                </a:lnTo>
                <a:close/>
              </a:path>
              <a:path w="346075" h="257810">
                <a:moveTo>
                  <a:pt x="133096" y="0"/>
                </a:moveTo>
                <a:lnTo>
                  <a:pt x="106045" y="35306"/>
                </a:lnTo>
                <a:lnTo>
                  <a:pt x="91440" y="73787"/>
                </a:lnTo>
                <a:lnTo>
                  <a:pt x="85217" y="109093"/>
                </a:lnTo>
                <a:lnTo>
                  <a:pt x="83184" y="115315"/>
                </a:lnTo>
                <a:lnTo>
                  <a:pt x="80009" y="122555"/>
                </a:lnTo>
                <a:lnTo>
                  <a:pt x="75819" y="127762"/>
                </a:lnTo>
                <a:lnTo>
                  <a:pt x="73787" y="130809"/>
                </a:lnTo>
                <a:lnTo>
                  <a:pt x="70739" y="131952"/>
                </a:lnTo>
                <a:lnTo>
                  <a:pt x="64389" y="133984"/>
                </a:lnTo>
                <a:lnTo>
                  <a:pt x="90424" y="133984"/>
                </a:lnTo>
                <a:lnTo>
                  <a:pt x="102870" y="88264"/>
                </a:lnTo>
                <a:lnTo>
                  <a:pt x="106045" y="74802"/>
                </a:lnTo>
                <a:lnTo>
                  <a:pt x="124714" y="32131"/>
                </a:lnTo>
                <a:lnTo>
                  <a:pt x="131952" y="23875"/>
                </a:lnTo>
                <a:lnTo>
                  <a:pt x="147192" y="23875"/>
                </a:lnTo>
                <a:lnTo>
                  <a:pt x="142367" y="6222"/>
                </a:lnTo>
                <a:lnTo>
                  <a:pt x="140334" y="2031"/>
                </a:lnTo>
                <a:lnTo>
                  <a:pt x="137159" y="1015"/>
                </a:lnTo>
                <a:lnTo>
                  <a:pt x="133096" y="0"/>
                </a:lnTo>
                <a:close/>
              </a:path>
              <a:path w="346075" h="257810">
                <a:moveTo>
                  <a:pt x="345948" y="124507"/>
                </a:moveTo>
                <a:lnTo>
                  <a:pt x="344043" y="127762"/>
                </a:lnTo>
                <a:lnTo>
                  <a:pt x="277495" y="131952"/>
                </a:lnTo>
                <a:lnTo>
                  <a:pt x="345948" y="131952"/>
                </a:lnTo>
                <a:lnTo>
                  <a:pt x="345948" y="124507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01065" y="4558766"/>
            <a:ext cx="504393" cy="398780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0" y="761"/>
            <a:ext cx="1280160" cy="1398270"/>
          </a:xfrm>
          <a:prstGeom prst="rect">
            <a:avLst/>
          </a:prstGeom>
        </p:spPr>
      </p:pic>
      <p:sp>
        <p:nvSpPr>
          <p:cNvPr id="11" name="object 11"/>
          <p:cNvSpPr/>
          <p:nvPr/>
        </p:nvSpPr>
        <p:spPr>
          <a:xfrm>
            <a:off x="0" y="4075900"/>
            <a:ext cx="304800" cy="400050"/>
          </a:xfrm>
          <a:custGeom>
            <a:avLst/>
            <a:gdLst/>
            <a:ahLst/>
            <a:cxnLst/>
            <a:rect l="l" t="t" r="r" b="b"/>
            <a:pathLst>
              <a:path w="304800" h="400050">
                <a:moveTo>
                  <a:pt x="97726" y="245109"/>
                </a:moveTo>
                <a:lnTo>
                  <a:pt x="73804" y="245109"/>
                </a:lnTo>
                <a:lnTo>
                  <a:pt x="84444" y="255269"/>
                </a:lnTo>
                <a:lnTo>
                  <a:pt x="96386" y="261619"/>
                </a:lnTo>
                <a:lnTo>
                  <a:pt x="109668" y="265429"/>
                </a:lnTo>
                <a:lnTo>
                  <a:pt x="122949" y="267969"/>
                </a:lnTo>
                <a:lnTo>
                  <a:pt x="125591" y="267969"/>
                </a:lnTo>
                <a:lnTo>
                  <a:pt x="124348" y="284479"/>
                </a:lnTo>
                <a:lnTo>
                  <a:pt x="124352" y="304799"/>
                </a:lnTo>
                <a:lnTo>
                  <a:pt x="125591" y="336549"/>
                </a:lnTo>
                <a:lnTo>
                  <a:pt x="118968" y="339089"/>
                </a:lnTo>
                <a:lnTo>
                  <a:pt x="103009" y="365759"/>
                </a:lnTo>
                <a:lnTo>
                  <a:pt x="104348" y="372109"/>
                </a:lnTo>
                <a:lnTo>
                  <a:pt x="106989" y="382269"/>
                </a:lnTo>
                <a:lnTo>
                  <a:pt x="112309" y="391159"/>
                </a:lnTo>
                <a:lnTo>
                  <a:pt x="116291" y="393699"/>
                </a:lnTo>
                <a:lnTo>
                  <a:pt x="121610" y="396239"/>
                </a:lnTo>
                <a:lnTo>
                  <a:pt x="125591" y="398779"/>
                </a:lnTo>
                <a:lnTo>
                  <a:pt x="130911" y="400049"/>
                </a:lnTo>
                <a:lnTo>
                  <a:pt x="141516" y="400049"/>
                </a:lnTo>
                <a:lnTo>
                  <a:pt x="166738" y="373379"/>
                </a:lnTo>
                <a:lnTo>
                  <a:pt x="129578" y="373379"/>
                </a:lnTo>
                <a:lnTo>
                  <a:pt x="121610" y="365759"/>
                </a:lnTo>
                <a:lnTo>
                  <a:pt x="120271" y="363219"/>
                </a:lnTo>
                <a:lnTo>
                  <a:pt x="118968" y="359409"/>
                </a:lnTo>
                <a:lnTo>
                  <a:pt x="121610" y="358139"/>
                </a:lnTo>
                <a:lnTo>
                  <a:pt x="125591" y="356869"/>
                </a:lnTo>
                <a:lnTo>
                  <a:pt x="162771" y="356869"/>
                </a:lnTo>
                <a:lnTo>
                  <a:pt x="160121" y="354329"/>
                </a:lnTo>
                <a:lnTo>
                  <a:pt x="157441" y="350519"/>
                </a:lnTo>
                <a:lnTo>
                  <a:pt x="152158" y="347979"/>
                </a:lnTo>
                <a:lnTo>
                  <a:pt x="151889" y="346709"/>
                </a:lnTo>
                <a:lnTo>
                  <a:pt x="148170" y="346709"/>
                </a:lnTo>
                <a:lnTo>
                  <a:pt x="145491" y="345439"/>
                </a:lnTo>
                <a:lnTo>
                  <a:pt x="146837" y="344169"/>
                </a:lnTo>
                <a:lnTo>
                  <a:pt x="151350" y="344169"/>
                </a:lnTo>
                <a:lnTo>
                  <a:pt x="150812" y="341629"/>
                </a:lnTo>
                <a:lnTo>
                  <a:pt x="149479" y="337819"/>
                </a:lnTo>
                <a:lnTo>
                  <a:pt x="140169" y="337819"/>
                </a:lnTo>
                <a:lnTo>
                  <a:pt x="138926" y="307339"/>
                </a:lnTo>
                <a:lnTo>
                  <a:pt x="138874" y="288289"/>
                </a:lnTo>
                <a:lnTo>
                  <a:pt x="137528" y="269239"/>
                </a:lnTo>
                <a:lnTo>
                  <a:pt x="150812" y="267969"/>
                </a:lnTo>
                <a:lnTo>
                  <a:pt x="164096" y="264159"/>
                </a:lnTo>
                <a:lnTo>
                  <a:pt x="176034" y="257809"/>
                </a:lnTo>
                <a:lnTo>
                  <a:pt x="178685" y="255269"/>
                </a:lnTo>
                <a:lnTo>
                  <a:pt x="134886" y="255269"/>
                </a:lnTo>
                <a:lnTo>
                  <a:pt x="133997" y="253999"/>
                </a:lnTo>
                <a:lnTo>
                  <a:pt x="118968" y="253999"/>
                </a:lnTo>
                <a:lnTo>
                  <a:pt x="117629" y="251459"/>
                </a:lnTo>
                <a:lnTo>
                  <a:pt x="120271" y="250189"/>
                </a:lnTo>
                <a:lnTo>
                  <a:pt x="131501" y="250189"/>
                </a:lnTo>
                <a:lnTo>
                  <a:pt x="132681" y="247649"/>
                </a:lnTo>
                <a:lnTo>
                  <a:pt x="104348" y="247649"/>
                </a:lnTo>
                <a:lnTo>
                  <a:pt x="97726" y="245109"/>
                </a:lnTo>
                <a:close/>
              </a:path>
              <a:path w="304800" h="400050">
                <a:moveTo>
                  <a:pt x="162771" y="356869"/>
                </a:moveTo>
                <a:lnTo>
                  <a:pt x="134886" y="356869"/>
                </a:lnTo>
                <a:lnTo>
                  <a:pt x="144195" y="359409"/>
                </a:lnTo>
                <a:lnTo>
                  <a:pt x="142849" y="361949"/>
                </a:lnTo>
                <a:lnTo>
                  <a:pt x="141516" y="372109"/>
                </a:lnTo>
                <a:lnTo>
                  <a:pt x="140169" y="373379"/>
                </a:lnTo>
                <a:lnTo>
                  <a:pt x="166738" y="373379"/>
                </a:lnTo>
                <a:lnTo>
                  <a:pt x="165404" y="363219"/>
                </a:lnTo>
                <a:lnTo>
                  <a:pt x="164096" y="358139"/>
                </a:lnTo>
                <a:lnTo>
                  <a:pt x="162771" y="356869"/>
                </a:lnTo>
                <a:close/>
              </a:path>
              <a:path w="304800" h="400050">
                <a:moveTo>
                  <a:pt x="207568" y="245109"/>
                </a:moveTo>
                <a:lnTo>
                  <a:pt x="189318" y="245109"/>
                </a:lnTo>
                <a:lnTo>
                  <a:pt x="193306" y="250189"/>
                </a:lnTo>
                <a:lnTo>
                  <a:pt x="199923" y="256539"/>
                </a:lnTo>
                <a:lnTo>
                  <a:pt x="213207" y="264159"/>
                </a:lnTo>
                <a:lnTo>
                  <a:pt x="219824" y="275589"/>
                </a:lnTo>
                <a:lnTo>
                  <a:pt x="227787" y="289559"/>
                </a:lnTo>
                <a:lnTo>
                  <a:pt x="238429" y="304799"/>
                </a:lnTo>
                <a:lnTo>
                  <a:pt x="242404" y="309879"/>
                </a:lnTo>
                <a:lnTo>
                  <a:pt x="238429" y="317499"/>
                </a:lnTo>
                <a:lnTo>
                  <a:pt x="235788" y="323849"/>
                </a:lnTo>
                <a:lnTo>
                  <a:pt x="234442" y="328929"/>
                </a:lnTo>
                <a:lnTo>
                  <a:pt x="234442" y="335279"/>
                </a:lnTo>
                <a:lnTo>
                  <a:pt x="235788" y="341629"/>
                </a:lnTo>
                <a:lnTo>
                  <a:pt x="237096" y="347979"/>
                </a:lnTo>
                <a:lnTo>
                  <a:pt x="239763" y="353059"/>
                </a:lnTo>
                <a:lnTo>
                  <a:pt x="243751" y="358139"/>
                </a:lnTo>
                <a:lnTo>
                  <a:pt x="249034" y="361949"/>
                </a:lnTo>
                <a:lnTo>
                  <a:pt x="253009" y="365759"/>
                </a:lnTo>
                <a:lnTo>
                  <a:pt x="263652" y="368299"/>
                </a:lnTo>
                <a:lnTo>
                  <a:pt x="274256" y="368299"/>
                </a:lnTo>
                <a:lnTo>
                  <a:pt x="279577" y="365759"/>
                </a:lnTo>
                <a:lnTo>
                  <a:pt x="286194" y="363219"/>
                </a:lnTo>
                <a:lnTo>
                  <a:pt x="294195" y="355599"/>
                </a:lnTo>
                <a:lnTo>
                  <a:pt x="300824" y="345439"/>
                </a:lnTo>
                <a:lnTo>
                  <a:pt x="303466" y="339089"/>
                </a:lnTo>
                <a:lnTo>
                  <a:pt x="303799" y="337819"/>
                </a:lnTo>
                <a:lnTo>
                  <a:pt x="271614" y="337819"/>
                </a:lnTo>
                <a:lnTo>
                  <a:pt x="266293" y="336549"/>
                </a:lnTo>
                <a:lnTo>
                  <a:pt x="263652" y="334009"/>
                </a:lnTo>
                <a:lnTo>
                  <a:pt x="262318" y="331469"/>
                </a:lnTo>
                <a:lnTo>
                  <a:pt x="262318" y="326389"/>
                </a:lnTo>
                <a:lnTo>
                  <a:pt x="263652" y="320039"/>
                </a:lnTo>
                <a:lnTo>
                  <a:pt x="263652" y="314959"/>
                </a:lnTo>
                <a:lnTo>
                  <a:pt x="272948" y="313689"/>
                </a:lnTo>
                <a:lnTo>
                  <a:pt x="300148" y="313689"/>
                </a:lnTo>
                <a:lnTo>
                  <a:pt x="299478" y="312419"/>
                </a:lnTo>
                <a:lnTo>
                  <a:pt x="295503" y="307339"/>
                </a:lnTo>
                <a:lnTo>
                  <a:pt x="284899" y="302259"/>
                </a:lnTo>
                <a:lnTo>
                  <a:pt x="254355" y="302259"/>
                </a:lnTo>
                <a:lnTo>
                  <a:pt x="251714" y="297179"/>
                </a:lnTo>
                <a:lnTo>
                  <a:pt x="247726" y="292099"/>
                </a:lnTo>
                <a:lnTo>
                  <a:pt x="238429" y="276859"/>
                </a:lnTo>
                <a:lnTo>
                  <a:pt x="229133" y="264159"/>
                </a:lnTo>
                <a:lnTo>
                  <a:pt x="226491" y="259079"/>
                </a:lnTo>
                <a:lnTo>
                  <a:pt x="223812" y="253999"/>
                </a:lnTo>
                <a:lnTo>
                  <a:pt x="219824" y="250189"/>
                </a:lnTo>
                <a:lnTo>
                  <a:pt x="214541" y="248919"/>
                </a:lnTo>
                <a:lnTo>
                  <a:pt x="207568" y="245109"/>
                </a:lnTo>
                <a:close/>
              </a:path>
              <a:path w="304800" h="400050">
                <a:moveTo>
                  <a:pt x="138874" y="0"/>
                </a:moveTo>
                <a:lnTo>
                  <a:pt x="132219" y="1269"/>
                </a:lnTo>
                <a:lnTo>
                  <a:pt x="126930" y="3809"/>
                </a:lnTo>
                <a:lnTo>
                  <a:pt x="120271" y="5079"/>
                </a:lnTo>
                <a:lnTo>
                  <a:pt x="109668" y="12699"/>
                </a:lnTo>
                <a:lnTo>
                  <a:pt x="101706" y="22859"/>
                </a:lnTo>
                <a:lnTo>
                  <a:pt x="99028" y="29209"/>
                </a:lnTo>
                <a:lnTo>
                  <a:pt x="97726" y="34289"/>
                </a:lnTo>
                <a:lnTo>
                  <a:pt x="97726" y="40639"/>
                </a:lnTo>
                <a:lnTo>
                  <a:pt x="124252" y="69849"/>
                </a:lnTo>
                <a:lnTo>
                  <a:pt x="122949" y="73659"/>
                </a:lnTo>
                <a:lnTo>
                  <a:pt x="121610" y="78739"/>
                </a:lnTo>
                <a:lnTo>
                  <a:pt x="121610" y="132079"/>
                </a:lnTo>
                <a:lnTo>
                  <a:pt x="122949" y="137159"/>
                </a:lnTo>
                <a:lnTo>
                  <a:pt x="112309" y="142239"/>
                </a:lnTo>
                <a:lnTo>
                  <a:pt x="103009" y="148589"/>
                </a:lnTo>
                <a:lnTo>
                  <a:pt x="100368" y="151129"/>
                </a:lnTo>
                <a:lnTo>
                  <a:pt x="100368" y="153669"/>
                </a:lnTo>
                <a:lnTo>
                  <a:pt x="92406" y="158749"/>
                </a:lnTo>
                <a:lnTo>
                  <a:pt x="64540" y="190499"/>
                </a:lnTo>
                <a:lnTo>
                  <a:pt x="60559" y="205739"/>
                </a:lnTo>
                <a:lnTo>
                  <a:pt x="60559" y="213359"/>
                </a:lnTo>
                <a:lnTo>
                  <a:pt x="61862" y="220979"/>
                </a:lnTo>
                <a:lnTo>
                  <a:pt x="64540" y="229869"/>
                </a:lnTo>
                <a:lnTo>
                  <a:pt x="67181" y="237489"/>
                </a:lnTo>
                <a:lnTo>
                  <a:pt x="69824" y="241299"/>
                </a:lnTo>
                <a:lnTo>
                  <a:pt x="52561" y="256539"/>
                </a:lnTo>
                <a:lnTo>
                  <a:pt x="33996" y="269239"/>
                </a:lnTo>
                <a:lnTo>
                  <a:pt x="16734" y="284479"/>
                </a:lnTo>
                <a:lnTo>
                  <a:pt x="8773" y="292099"/>
                </a:lnTo>
                <a:lnTo>
                  <a:pt x="811" y="300989"/>
                </a:lnTo>
                <a:lnTo>
                  <a:pt x="0" y="300989"/>
                </a:lnTo>
                <a:lnTo>
                  <a:pt x="0" y="323849"/>
                </a:lnTo>
                <a:lnTo>
                  <a:pt x="6131" y="323849"/>
                </a:lnTo>
                <a:lnTo>
                  <a:pt x="8773" y="325119"/>
                </a:lnTo>
                <a:lnTo>
                  <a:pt x="12753" y="325119"/>
                </a:lnTo>
                <a:lnTo>
                  <a:pt x="12753" y="328929"/>
                </a:lnTo>
                <a:lnTo>
                  <a:pt x="10111" y="331469"/>
                </a:lnTo>
                <a:lnTo>
                  <a:pt x="7434" y="332739"/>
                </a:lnTo>
                <a:lnTo>
                  <a:pt x="0" y="334009"/>
                </a:lnTo>
                <a:lnTo>
                  <a:pt x="0" y="359409"/>
                </a:lnTo>
                <a:lnTo>
                  <a:pt x="7434" y="358139"/>
                </a:lnTo>
                <a:lnTo>
                  <a:pt x="16734" y="356869"/>
                </a:lnTo>
                <a:lnTo>
                  <a:pt x="24696" y="354329"/>
                </a:lnTo>
                <a:lnTo>
                  <a:pt x="30016" y="349249"/>
                </a:lnTo>
                <a:lnTo>
                  <a:pt x="33996" y="346709"/>
                </a:lnTo>
                <a:lnTo>
                  <a:pt x="35335" y="342899"/>
                </a:lnTo>
                <a:lnTo>
                  <a:pt x="36638" y="337819"/>
                </a:lnTo>
                <a:lnTo>
                  <a:pt x="36638" y="332739"/>
                </a:lnTo>
                <a:lnTo>
                  <a:pt x="33996" y="325119"/>
                </a:lnTo>
                <a:lnTo>
                  <a:pt x="30016" y="317499"/>
                </a:lnTo>
                <a:lnTo>
                  <a:pt x="24696" y="309879"/>
                </a:lnTo>
                <a:lnTo>
                  <a:pt x="16734" y="304799"/>
                </a:lnTo>
                <a:lnTo>
                  <a:pt x="15396" y="304799"/>
                </a:lnTo>
                <a:lnTo>
                  <a:pt x="28676" y="292099"/>
                </a:lnTo>
                <a:lnTo>
                  <a:pt x="60559" y="265429"/>
                </a:lnTo>
                <a:lnTo>
                  <a:pt x="73804" y="245109"/>
                </a:lnTo>
                <a:lnTo>
                  <a:pt x="97726" y="245109"/>
                </a:lnTo>
                <a:lnTo>
                  <a:pt x="101706" y="243839"/>
                </a:lnTo>
                <a:lnTo>
                  <a:pt x="104348" y="240029"/>
                </a:lnTo>
                <a:lnTo>
                  <a:pt x="105686" y="237489"/>
                </a:lnTo>
                <a:lnTo>
                  <a:pt x="105686" y="236219"/>
                </a:lnTo>
                <a:lnTo>
                  <a:pt x="85783" y="236219"/>
                </a:lnTo>
                <a:lnTo>
                  <a:pt x="87086" y="234949"/>
                </a:lnTo>
                <a:lnTo>
                  <a:pt x="105686" y="234949"/>
                </a:lnTo>
                <a:lnTo>
                  <a:pt x="105686" y="231139"/>
                </a:lnTo>
                <a:lnTo>
                  <a:pt x="103009" y="231139"/>
                </a:lnTo>
                <a:lnTo>
                  <a:pt x="109668" y="222249"/>
                </a:lnTo>
                <a:lnTo>
                  <a:pt x="110760" y="220979"/>
                </a:lnTo>
                <a:lnTo>
                  <a:pt x="76483" y="220979"/>
                </a:lnTo>
                <a:lnTo>
                  <a:pt x="75143" y="217169"/>
                </a:lnTo>
                <a:lnTo>
                  <a:pt x="76483" y="215899"/>
                </a:lnTo>
                <a:lnTo>
                  <a:pt x="85783" y="203199"/>
                </a:lnTo>
                <a:lnTo>
                  <a:pt x="93205" y="194309"/>
                </a:lnTo>
                <a:lnTo>
                  <a:pt x="79124" y="194309"/>
                </a:lnTo>
                <a:lnTo>
                  <a:pt x="81766" y="187959"/>
                </a:lnTo>
                <a:lnTo>
                  <a:pt x="114988" y="161289"/>
                </a:lnTo>
                <a:lnTo>
                  <a:pt x="144195" y="152399"/>
                </a:lnTo>
                <a:lnTo>
                  <a:pt x="182010" y="152399"/>
                </a:lnTo>
                <a:lnTo>
                  <a:pt x="177380" y="148589"/>
                </a:lnTo>
                <a:lnTo>
                  <a:pt x="158775" y="138429"/>
                </a:lnTo>
                <a:lnTo>
                  <a:pt x="146837" y="135889"/>
                </a:lnTo>
                <a:lnTo>
                  <a:pt x="136194" y="135889"/>
                </a:lnTo>
                <a:lnTo>
                  <a:pt x="136194" y="126999"/>
                </a:lnTo>
                <a:lnTo>
                  <a:pt x="134886" y="96519"/>
                </a:lnTo>
                <a:lnTo>
                  <a:pt x="136194" y="86359"/>
                </a:lnTo>
                <a:lnTo>
                  <a:pt x="133553" y="71119"/>
                </a:lnTo>
                <a:lnTo>
                  <a:pt x="169748" y="41909"/>
                </a:lnTo>
                <a:lnTo>
                  <a:pt x="136194" y="41909"/>
                </a:lnTo>
                <a:lnTo>
                  <a:pt x="132219" y="40639"/>
                </a:lnTo>
                <a:lnTo>
                  <a:pt x="122949" y="36829"/>
                </a:lnTo>
                <a:lnTo>
                  <a:pt x="125591" y="33019"/>
                </a:lnTo>
                <a:lnTo>
                  <a:pt x="125591" y="27939"/>
                </a:lnTo>
                <a:lnTo>
                  <a:pt x="124252" y="25399"/>
                </a:lnTo>
                <a:lnTo>
                  <a:pt x="122949" y="24129"/>
                </a:lnTo>
                <a:lnTo>
                  <a:pt x="126930" y="20319"/>
                </a:lnTo>
                <a:lnTo>
                  <a:pt x="137528" y="15239"/>
                </a:lnTo>
                <a:lnTo>
                  <a:pt x="164664" y="15239"/>
                </a:lnTo>
                <a:lnTo>
                  <a:pt x="164096" y="13969"/>
                </a:lnTo>
                <a:lnTo>
                  <a:pt x="162763" y="8889"/>
                </a:lnTo>
                <a:lnTo>
                  <a:pt x="161417" y="6349"/>
                </a:lnTo>
                <a:lnTo>
                  <a:pt x="158775" y="5079"/>
                </a:lnTo>
                <a:lnTo>
                  <a:pt x="153454" y="5079"/>
                </a:lnTo>
                <a:lnTo>
                  <a:pt x="148170" y="3809"/>
                </a:lnTo>
                <a:lnTo>
                  <a:pt x="145491" y="1269"/>
                </a:lnTo>
                <a:lnTo>
                  <a:pt x="138874" y="0"/>
                </a:lnTo>
                <a:close/>
              </a:path>
              <a:path w="304800" h="400050">
                <a:moveTo>
                  <a:pt x="151350" y="344169"/>
                </a:moveTo>
                <a:lnTo>
                  <a:pt x="146837" y="344169"/>
                </a:lnTo>
                <a:lnTo>
                  <a:pt x="148170" y="346709"/>
                </a:lnTo>
                <a:lnTo>
                  <a:pt x="151889" y="346709"/>
                </a:lnTo>
                <a:lnTo>
                  <a:pt x="151350" y="344169"/>
                </a:lnTo>
                <a:close/>
              </a:path>
              <a:path w="304800" h="400050">
                <a:moveTo>
                  <a:pt x="286194" y="328929"/>
                </a:moveTo>
                <a:lnTo>
                  <a:pt x="280911" y="331469"/>
                </a:lnTo>
                <a:lnTo>
                  <a:pt x="276936" y="335279"/>
                </a:lnTo>
                <a:lnTo>
                  <a:pt x="271614" y="337819"/>
                </a:lnTo>
                <a:lnTo>
                  <a:pt x="303799" y="337819"/>
                </a:lnTo>
                <a:lnTo>
                  <a:pt x="304800" y="334009"/>
                </a:lnTo>
                <a:lnTo>
                  <a:pt x="304800" y="330199"/>
                </a:lnTo>
                <a:lnTo>
                  <a:pt x="290182" y="330199"/>
                </a:lnTo>
                <a:lnTo>
                  <a:pt x="286194" y="328929"/>
                </a:lnTo>
                <a:close/>
              </a:path>
              <a:path w="304800" h="400050">
                <a:moveTo>
                  <a:pt x="300148" y="313689"/>
                </a:moveTo>
                <a:lnTo>
                  <a:pt x="272948" y="313689"/>
                </a:lnTo>
                <a:lnTo>
                  <a:pt x="280911" y="316229"/>
                </a:lnTo>
                <a:lnTo>
                  <a:pt x="288874" y="321309"/>
                </a:lnTo>
                <a:lnTo>
                  <a:pt x="291515" y="328929"/>
                </a:lnTo>
                <a:lnTo>
                  <a:pt x="291515" y="330199"/>
                </a:lnTo>
                <a:lnTo>
                  <a:pt x="304800" y="330199"/>
                </a:lnTo>
                <a:lnTo>
                  <a:pt x="304800" y="322579"/>
                </a:lnTo>
                <a:lnTo>
                  <a:pt x="302158" y="317499"/>
                </a:lnTo>
                <a:lnTo>
                  <a:pt x="300148" y="313689"/>
                </a:lnTo>
                <a:close/>
              </a:path>
              <a:path w="304800" h="400050">
                <a:moveTo>
                  <a:pt x="267639" y="299719"/>
                </a:moveTo>
                <a:lnTo>
                  <a:pt x="260972" y="299719"/>
                </a:lnTo>
                <a:lnTo>
                  <a:pt x="254355" y="302259"/>
                </a:lnTo>
                <a:lnTo>
                  <a:pt x="284899" y="302259"/>
                </a:lnTo>
                <a:lnTo>
                  <a:pt x="279577" y="300989"/>
                </a:lnTo>
                <a:lnTo>
                  <a:pt x="267639" y="299719"/>
                </a:lnTo>
                <a:close/>
              </a:path>
              <a:path w="304800" h="400050">
                <a:moveTo>
                  <a:pt x="152158" y="229869"/>
                </a:moveTo>
                <a:lnTo>
                  <a:pt x="150812" y="229869"/>
                </a:lnTo>
                <a:lnTo>
                  <a:pt x="144195" y="233679"/>
                </a:lnTo>
                <a:lnTo>
                  <a:pt x="140169" y="240029"/>
                </a:lnTo>
                <a:lnTo>
                  <a:pt x="137528" y="246379"/>
                </a:lnTo>
                <a:lnTo>
                  <a:pt x="137528" y="255269"/>
                </a:lnTo>
                <a:lnTo>
                  <a:pt x="178685" y="255269"/>
                </a:lnTo>
                <a:lnTo>
                  <a:pt x="180011" y="253999"/>
                </a:lnTo>
                <a:lnTo>
                  <a:pt x="149479" y="253999"/>
                </a:lnTo>
                <a:lnTo>
                  <a:pt x="149479" y="242569"/>
                </a:lnTo>
                <a:lnTo>
                  <a:pt x="150812" y="237489"/>
                </a:lnTo>
                <a:lnTo>
                  <a:pt x="153454" y="233679"/>
                </a:lnTo>
                <a:lnTo>
                  <a:pt x="154800" y="232409"/>
                </a:lnTo>
                <a:lnTo>
                  <a:pt x="153454" y="231139"/>
                </a:lnTo>
                <a:lnTo>
                  <a:pt x="152158" y="229869"/>
                </a:lnTo>
                <a:close/>
              </a:path>
              <a:path w="304800" h="400050">
                <a:moveTo>
                  <a:pt x="131501" y="250189"/>
                </a:moveTo>
                <a:lnTo>
                  <a:pt x="120271" y="250189"/>
                </a:lnTo>
                <a:lnTo>
                  <a:pt x="118968" y="253999"/>
                </a:lnTo>
                <a:lnTo>
                  <a:pt x="133997" y="253999"/>
                </a:lnTo>
                <a:lnTo>
                  <a:pt x="132219" y="251459"/>
                </a:lnTo>
                <a:lnTo>
                  <a:pt x="130911" y="251459"/>
                </a:lnTo>
                <a:lnTo>
                  <a:pt x="131501" y="250189"/>
                </a:lnTo>
                <a:close/>
              </a:path>
              <a:path w="304800" h="400050">
                <a:moveTo>
                  <a:pt x="166738" y="228599"/>
                </a:moveTo>
                <a:lnTo>
                  <a:pt x="165404" y="228599"/>
                </a:lnTo>
                <a:lnTo>
                  <a:pt x="164096" y="229869"/>
                </a:lnTo>
                <a:lnTo>
                  <a:pt x="160121" y="234949"/>
                </a:lnTo>
                <a:lnTo>
                  <a:pt x="158775" y="241299"/>
                </a:lnTo>
                <a:lnTo>
                  <a:pt x="157441" y="250189"/>
                </a:lnTo>
                <a:lnTo>
                  <a:pt x="149479" y="253999"/>
                </a:lnTo>
                <a:lnTo>
                  <a:pt x="180011" y="253999"/>
                </a:lnTo>
                <a:lnTo>
                  <a:pt x="186639" y="247649"/>
                </a:lnTo>
                <a:lnTo>
                  <a:pt x="189318" y="245109"/>
                </a:lnTo>
                <a:lnTo>
                  <a:pt x="207568" y="245109"/>
                </a:lnTo>
                <a:lnTo>
                  <a:pt x="205244" y="243839"/>
                </a:lnTo>
                <a:lnTo>
                  <a:pt x="169379" y="243839"/>
                </a:lnTo>
                <a:lnTo>
                  <a:pt x="169379" y="231139"/>
                </a:lnTo>
                <a:lnTo>
                  <a:pt x="166738" y="228599"/>
                </a:lnTo>
                <a:close/>
              </a:path>
              <a:path w="304800" h="400050">
                <a:moveTo>
                  <a:pt x="133553" y="207009"/>
                </a:moveTo>
                <a:lnTo>
                  <a:pt x="130911" y="207009"/>
                </a:lnTo>
                <a:lnTo>
                  <a:pt x="116291" y="227329"/>
                </a:lnTo>
                <a:lnTo>
                  <a:pt x="109668" y="237489"/>
                </a:lnTo>
                <a:lnTo>
                  <a:pt x="104348" y="247649"/>
                </a:lnTo>
                <a:lnTo>
                  <a:pt x="132681" y="247649"/>
                </a:lnTo>
                <a:lnTo>
                  <a:pt x="134450" y="243839"/>
                </a:lnTo>
                <a:lnTo>
                  <a:pt x="124252" y="243839"/>
                </a:lnTo>
                <a:lnTo>
                  <a:pt x="122949" y="241299"/>
                </a:lnTo>
                <a:lnTo>
                  <a:pt x="121610" y="240029"/>
                </a:lnTo>
                <a:lnTo>
                  <a:pt x="118968" y="240029"/>
                </a:lnTo>
                <a:lnTo>
                  <a:pt x="125591" y="226059"/>
                </a:lnTo>
                <a:lnTo>
                  <a:pt x="133553" y="209549"/>
                </a:lnTo>
                <a:lnTo>
                  <a:pt x="134886" y="208279"/>
                </a:lnTo>
                <a:lnTo>
                  <a:pt x="133553" y="207009"/>
                </a:lnTo>
                <a:close/>
              </a:path>
              <a:path w="304800" h="400050">
                <a:moveTo>
                  <a:pt x="145491" y="213359"/>
                </a:moveTo>
                <a:lnTo>
                  <a:pt x="144195" y="213359"/>
                </a:lnTo>
                <a:lnTo>
                  <a:pt x="142849" y="214629"/>
                </a:lnTo>
                <a:lnTo>
                  <a:pt x="124252" y="243839"/>
                </a:lnTo>
                <a:lnTo>
                  <a:pt x="134450" y="243839"/>
                </a:lnTo>
                <a:lnTo>
                  <a:pt x="146837" y="217169"/>
                </a:lnTo>
                <a:lnTo>
                  <a:pt x="146837" y="214629"/>
                </a:lnTo>
                <a:lnTo>
                  <a:pt x="145491" y="213359"/>
                </a:lnTo>
                <a:close/>
              </a:path>
              <a:path w="304800" h="400050">
                <a:moveTo>
                  <a:pt x="182010" y="152399"/>
                </a:moveTo>
                <a:lnTo>
                  <a:pt x="153454" y="152399"/>
                </a:lnTo>
                <a:lnTo>
                  <a:pt x="169379" y="160019"/>
                </a:lnTo>
                <a:lnTo>
                  <a:pt x="170713" y="165099"/>
                </a:lnTo>
                <a:lnTo>
                  <a:pt x="172059" y="166369"/>
                </a:lnTo>
                <a:lnTo>
                  <a:pt x="174701" y="166369"/>
                </a:lnTo>
                <a:lnTo>
                  <a:pt x="182664" y="176529"/>
                </a:lnTo>
                <a:lnTo>
                  <a:pt x="187985" y="186689"/>
                </a:lnTo>
                <a:lnTo>
                  <a:pt x="189318" y="199389"/>
                </a:lnTo>
                <a:lnTo>
                  <a:pt x="189318" y="210819"/>
                </a:lnTo>
                <a:lnTo>
                  <a:pt x="185343" y="220979"/>
                </a:lnTo>
                <a:lnTo>
                  <a:pt x="180022" y="232409"/>
                </a:lnTo>
                <a:lnTo>
                  <a:pt x="174701" y="238759"/>
                </a:lnTo>
                <a:lnTo>
                  <a:pt x="169379" y="243839"/>
                </a:lnTo>
                <a:lnTo>
                  <a:pt x="205244" y="243839"/>
                </a:lnTo>
                <a:lnTo>
                  <a:pt x="194602" y="236219"/>
                </a:lnTo>
                <a:lnTo>
                  <a:pt x="201256" y="226059"/>
                </a:lnTo>
                <a:lnTo>
                  <a:pt x="203898" y="212089"/>
                </a:lnTo>
                <a:lnTo>
                  <a:pt x="203898" y="199389"/>
                </a:lnTo>
                <a:lnTo>
                  <a:pt x="202603" y="186689"/>
                </a:lnTo>
                <a:lnTo>
                  <a:pt x="198589" y="175259"/>
                </a:lnTo>
                <a:lnTo>
                  <a:pt x="193306" y="166369"/>
                </a:lnTo>
                <a:lnTo>
                  <a:pt x="186639" y="156209"/>
                </a:lnTo>
                <a:lnTo>
                  <a:pt x="182010" y="152399"/>
                </a:lnTo>
                <a:close/>
              </a:path>
              <a:path w="304800" h="400050">
                <a:moveTo>
                  <a:pt x="105686" y="234949"/>
                </a:moveTo>
                <a:lnTo>
                  <a:pt x="87086" y="234949"/>
                </a:lnTo>
                <a:lnTo>
                  <a:pt x="87086" y="236219"/>
                </a:lnTo>
                <a:lnTo>
                  <a:pt x="105686" y="236219"/>
                </a:lnTo>
                <a:lnTo>
                  <a:pt x="105686" y="234949"/>
                </a:lnTo>
                <a:close/>
              </a:path>
              <a:path w="304800" h="400050">
                <a:moveTo>
                  <a:pt x="121610" y="185419"/>
                </a:moveTo>
                <a:lnTo>
                  <a:pt x="108329" y="191769"/>
                </a:lnTo>
                <a:lnTo>
                  <a:pt x="96386" y="200659"/>
                </a:lnTo>
                <a:lnTo>
                  <a:pt x="85783" y="209549"/>
                </a:lnTo>
                <a:lnTo>
                  <a:pt x="76483" y="220979"/>
                </a:lnTo>
                <a:lnTo>
                  <a:pt x="91066" y="220979"/>
                </a:lnTo>
                <a:lnTo>
                  <a:pt x="97726" y="212089"/>
                </a:lnTo>
                <a:lnTo>
                  <a:pt x="105686" y="204469"/>
                </a:lnTo>
                <a:lnTo>
                  <a:pt x="114988" y="198119"/>
                </a:lnTo>
                <a:lnTo>
                  <a:pt x="124252" y="190499"/>
                </a:lnTo>
                <a:lnTo>
                  <a:pt x="125591" y="189229"/>
                </a:lnTo>
                <a:lnTo>
                  <a:pt x="124252" y="187959"/>
                </a:lnTo>
                <a:lnTo>
                  <a:pt x="124252" y="186689"/>
                </a:lnTo>
                <a:lnTo>
                  <a:pt x="121610" y="185419"/>
                </a:lnTo>
                <a:close/>
              </a:path>
              <a:path w="304800" h="400050">
                <a:moveTo>
                  <a:pt x="95048" y="219709"/>
                </a:moveTo>
                <a:lnTo>
                  <a:pt x="93745" y="219709"/>
                </a:lnTo>
                <a:lnTo>
                  <a:pt x="91066" y="220979"/>
                </a:lnTo>
                <a:lnTo>
                  <a:pt x="96386" y="220979"/>
                </a:lnTo>
                <a:lnTo>
                  <a:pt x="95048" y="219709"/>
                </a:lnTo>
                <a:close/>
              </a:path>
              <a:path w="304800" h="400050">
                <a:moveTo>
                  <a:pt x="126930" y="196849"/>
                </a:moveTo>
                <a:lnTo>
                  <a:pt x="124252" y="196849"/>
                </a:lnTo>
                <a:lnTo>
                  <a:pt x="101706" y="217169"/>
                </a:lnTo>
                <a:lnTo>
                  <a:pt x="96386" y="220979"/>
                </a:lnTo>
                <a:lnTo>
                  <a:pt x="110760" y="220979"/>
                </a:lnTo>
                <a:lnTo>
                  <a:pt x="128231" y="200659"/>
                </a:lnTo>
                <a:lnTo>
                  <a:pt x="128231" y="198119"/>
                </a:lnTo>
                <a:lnTo>
                  <a:pt x="126930" y="196849"/>
                </a:lnTo>
                <a:close/>
              </a:path>
              <a:path w="304800" h="400050">
                <a:moveTo>
                  <a:pt x="118968" y="166369"/>
                </a:moveTo>
                <a:lnTo>
                  <a:pt x="117629" y="166369"/>
                </a:lnTo>
                <a:lnTo>
                  <a:pt x="96386" y="176529"/>
                </a:lnTo>
                <a:lnTo>
                  <a:pt x="87086" y="184149"/>
                </a:lnTo>
                <a:lnTo>
                  <a:pt x="79124" y="194309"/>
                </a:lnTo>
                <a:lnTo>
                  <a:pt x="93205" y="194309"/>
                </a:lnTo>
                <a:lnTo>
                  <a:pt x="96386" y="190499"/>
                </a:lnTo>
                <a:lnTo>
                  <a:pt x="108329" y="179069"/>
                </a:lnTo>
                <a:lnTo>
                  <a:pt x="120271" y="168909"/>
                </a:lnTo>
                <a:lnTo>
                  <a:pt x="120271" y="167639"/>
                </a:lnTo>
                <a:lnTo>
                  <a:pt x="118968" y="166369"/>
                </a:lnTo>
                <a:close/>
              </a:path>
              <a:path w="304800" h="400050">
                <a:moveTo>
                  <a:pt x="164664" y="15239"/>
                </a:moveTo>
                <a:lnTo>
                  <a:pt x="142849" y="15239"/>
                </a:lnTo>
                <a:lnTo>
                  <a:pt x="146837" y="17779"/>
                </a:lnTo>
                <a:lnTo>
                  <a:pt x="149479" y="20319"/>
                </a:lnTo>
                <a:lnTo>
                  <a:pt x="149479" y="27939"/>
                </a:lnTo>
                <a:lnTo>
                  <a:pt x="146837" y="34289"/>
                </a:lnTo>
                <a:lnTo>
                  <a:pt x="144195" y="38099"/>
                </a:lnTo>
                <a:lnTo>
                  <a:pt x="140169" y="40639"/>
                </a:lnTo>
                <a:lnTo>
                  <a:pt x="136194" y="41909"/>
                </a:lnTo>
                <a:lnTo>
                  <a:pt x="169748" y="41909"/>
                </a:lnTo>
                <a:lnTo>
                  <a:pt x="170713" y="39369"/>
                </a:lnTo>
                <a:lnTo>
                  <a:pt x="170713" y="30479"/>
                </a:lnTo>
                <a:lnTo>
                  <a:pt x="168071" y="22859"/>
                </a:lnTo>
                <a:lnTo>
                  <a:pt x="164664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20877" y="4998745"/>
            <a:ext cx="463550" cy="144780"/>
          </a:xfrm>
          <a:custGeom>
            <a:avLst/>
            <a:gdLst/>
            <a:ahLst/>
            <a:cxnLst/>
            <a:rect l="l" t="t" r="r" b="b"/>
            <a:pathLst>
              <a:path w="463550" h="144779">
                <a:moveTo>
                  <a:pt x="383095" y="54778"/>
                </a:moveTo>
                <a:lnTo>
                  <a:pt x="370611" y="56836"/>
                </a:lnTo>
                <a:lnTo>
                  <a:pt x="365391" y="57878"/>
                </a:lnTo>
                <a:lnTo>
                  <a:pt x="360197" y="61992"/>
                </a:lnTo>
                <a:lnTo>
                  <a:pt x="356019" y="64077"/>
                </a:lnTo>
                <a:lnTo>
                  <a:pt x="352907" y="68219"/>
                </a:lnTo>
                <a:lnTo>
                  <a:pt x="348729" y="75432"/>
                </a:lnTo>
                <a:lnTo>
                  <a:pt x="345605" y="84731"/>
                </a:lnTo>
                <a:lnTo>
                  <a:pt x="345605" y="99214"/>
                </a:lnTo>
                <a:lnTo>
                  <a:pt x="368515" y="124010"/>
                </a:lnTo>
                <a:lnTo>
                  <a:pt x="371627" y="124010"/>
                </a:lnTo>
                <a:lnTo>
                  <a:pt x="378929" y="121954"/>
                </a:lnTo>
                <a:lnTo>
                  <a:pt x="390397" y="116796"/>
                </a:lnTo>
                <a:lnTo>
                  <a:pt x="402882" y="112655"/>
                </a:lnTo>
                <a:lnTo>
                  <a:pt x="409117" y="108512"/>
                </a:lnTo>
                <a:lnTo>
                  <a:pt x="368515" y="108512"/>
                </a:lnTo>
                <a:lnTo>
                  <a:pt x="364337" y="106456"/>
                </a:lnTo>
                <a:lnTo>
                  <a:pt x="362267" y="103356"/>
                </a:lnTo>
                <a:lnTo>
                  <a:pt x="359143" y="94057"/>
                </a:lnTo>
                <a:lnTo>
                  <a:pt x="359143" y="87830"/>
                </a:lnTo>
                <a:lnTo>
                  <a:pt x="395579" y="66133"/>
                </a:lnTo>
                <a:lnTo>
                  <a:pt x="406006" y="66133"/>
                </a:lnTo>
                <a:lnTo>
                  <a:pt x="406006" y="63035"/>
                </a:lnTo>
                <a:lnTo>
                  <a:pt x="400773" y="59935"/>
                </a:lnTo>
                <a:lnTo>
                  <a:pt x="394538" y="57878"/>
                </a:lnTo>
                <a:lnTo>
                  <a:pt x="389343" y="55793"/>
                </a:lnTo>
                <a:lnTo>
                  <a:pt x="383095" y="54778"/>
                </a:lnTo>
                <a:close/>
              </a:path>
              <a:path w="463550" h="144779">
                <a:moveTo>
                  <a:pt x="407022" y="96114"/>
                </a:moveTo>
                <a:lnTo>
                  <a:pt x="402882" y="97157"/>
                </a:lnTo>
                <a:lnTo>
                  <a:pt x="395579" y="99214"/>
                </a:lnTo>
                <a:lnTo>
                  <a:pt x="381000" y="105413"/>
                </a:lnTo>
                <a:lnTo>
                  <a:pt x="376859" y="107469"/>
                </a:lnTo>
                <a:lnTo>
                  <a:pt x="372681" y="108512"/>
                </a:lnTo>
                <a:lnTo>
                  <a:pt x="409117" y="108512"/>
                </a:lnTo>
                <a:lnTo>
                  <a:pt x="413296" y="104371"/>
                </a:lnTo>
                <a:lnTo>
                  <a:pt x="414312" y="102313"/>
                </a:lnTo>
                <a:lnTo>
                  <a:pt x="412241" y="98172"/>
                </a:lnTo>
                <a:lnTo>
                  <a:pt x="410146" y="97157"/>
                </a:lnTo>
                <a:lnTo>
                  <a:pt x="407022" y="96114"/>
                </a:lnTo>
                <a:close/>
              </a:path>
              <a:path w="463550" h="144779">
                <a:moveTo>
                  <a:pt x="440334" y="12395"/>
                </a:moveTo>
                <a:lnTo>
                  <a:pt x="422656" y="12395"/>
                </a:lnTo>
                <a:lnTo>
                  <a:pt x="424726" y="13411"/>
                </a:lnTo>
                <a:lnTo>
                  <a:pt x="425780" y="14452"/>
                </a:lnTo>
                <a:lnTo>
                  <a:pt x="424726" y="16510"/>
                </a:lnTo>
                <a:lnTo>
                  <a:pt x="423684" y="18599"/>
                </a:lnTo>
                <a:lnTo>
                  <a:pt x="418490" y="24798"/>
                </a:lnTo>
                <a:lnTo>
                  <a:pt x="400773" y="48580"/>
                </a:lnTo>
                <a:lnTo>
                  <a:pt x="400773" y="50637"/>
                </a:lnTo>
                <a:lnTo>
                  <a:pt x="399757" y="52693"/>
                </a:lnTo>
                <a:lnTo>
                  <a:pt x="400773" y="55793"/>
                </a:lnTo>
                <a:lnTo>
                  <a:pt x="403898" y="57878"/>
                </a:lnTo>
                <a:lnTo>
                  <a:pt x="407022" y="58892"/>
                </a:lnTo>
                <a:lnTo>
                  <a:pt x="420560" y="58892"/>
                </a:lnTo>
                <a:lnTo>
                  <a:pt x="461175" y="49594"/>
                </a:lnTo>
                <a:lnTo>
                  <a:pt x="463245" y="46494"/>
                </a:lnTo>
                <a:lnTo>
                  <a:pt x="463245" y="45479"/>
                </a:lnTo>
                <a:lnTo>
                  <a:pt x="420560" y="45479"/>
                </a:lnTo>
                <a:lnTo>
                  <a:pt x="433044" y="28940"/>
                </a:lnTo>
                <a:lnTo>
                  <a:pt x="436168" y="23755"/>
                </a:lnTo>
                <a:lnTo>
                  <a:pt x="439318" y="19641"/>
                </a:lnTo>
                <a:lnTo>
                  <a:pt x="440334" y="13411"/>
                </a:lnTo>
                <a:lnTo>
                  <a:pt x="440334" y="12395"/>
                </a:lnTo>
                <a:close/>
              </a:path>
              <a:path w="463550" h="144779">
                <a:moveTo>
                  <a:pt x="458050" y="39253"/>
                </a:moveTo>
                <a:lnTo>
                  <a:pt x="447636" y="41338"/>
                </a:lnTo>
                <a:lnTo>
                  <a:pt x="436168" y="43395"/>
                </a:lnTo>
                <a:lnTo>
                  <a:pt x="420560" y="45479"/>
                </a:lnTo>
                <a:lnTo>
                  <a:pt x="463245" y="45479"/>
                </a:lnTo>
                <a:lnTo>
                  <a:pt x="463245" y="43395"/>
                </a:lnTo>
                <a:lnTo>
                  <a:pt x="462216" y="41338"/>
                </a:lnTo>
                <a:lnTo>
                  <a:pt x="458050" y="39253"/>
                </a:lnTo>
                <a:close/>
              </a:path>
              <a:path w="463550" h="144779">
                <a:moveTo>
                  <a:pt x="402882" y="6197"/>
                </a:moveTo>
                <a:lnTo>
                  <a:pt x="399757" y="6197"/>
                </a:lnTo>
                <a:lnTo>
                  <a:pt x="397662" y="8255"/>
                </a:lnTo>
                <a:lnTo>
                  <a:pt x="396633" y="9296"/>
                </a:lnTo>
                <a:lnTo>
                  <a:pt x="396633" y="12395"/>
                </a:lnTo>
                <a:lnTo>
                  <a:pt x="397662" y="15494"/>
                </a:lnTo>
                <a:lnTo>
                  <a:pt x="398703" y="16510"/>
                </a:lnTo>
                <a:lnTo>
                  <a:pt x="400773" y="17551"/>
                </a:lnTo>
                <a:lnTo>
                  <a:pt x="407022" y="17551"/>
                </a:lnTo>
                <a:lnTo>
                  <a:pt x="417436" y="13411"/>
                </a:lnTo>
                <a:lnTo>
                  <a:pt x="422656" y="12395"/>
                </a:lnTo>
                <a:lnTo>
                  <a:pt x="440334" y="12395"/>
                </a:lnTo>
                <a:lnTo>
                  <a:pt x="440334" y="11353"/>
                </a:lnTo>
                <a:lnTo>
                  <a:pt x="439318" y="8255"/>
                </a:lnTo>
                <a:lnTo>
                  <a:pt x="438259" y="7213"/>
                </a:lnTo>
                <a:lnTo>
                  <a:pt x="404952" y="7213"/>
                </a:lnTo>
                <a:lnTo>
                  <a:pt x="402882" y="6197"/>
                </a:lnTo>
                <a:close/>
              </a:path>
              <a:path w="463550" h="144779">
                <a:moveTo>
                  <a:pt x="422656" y="0"/>
                </a:moveTo>
                <a:lnTo>
                  <a:pt x="417436" y="0"/>
                </a:lnTo>
                <a:lnTo>
                  <a:pt x="412241" y="2057"/>
                </a:lnTo>
                <a:lnTo>
                  <a:pt x="408076" y="4114"/>
                </a:lnTo>
                <a:lnTo>
                  <a:pt x="404952" y="6197"/>
                </a:lnTo>
                <a:lnTo>
                  <a:pt x="404952" y="7213"/>
                </a:lnTo>
                <a:lnTo>
                  <a:pt x="438259" y="7213"/>
                </a:lnTo>
                <a:lnTo>
                  <a:pt x="436168" y="5156"/>
                </a:lnTo>
                <a:lnTo>
                  <a:pt x="432028" y="2057"/>
                </a:lnTo>
                <a:lnTo>
                  <a:pt x="427850" y="1016"/>
                </a:lnTo>
                <a:lnTo>
                  <a:pt x="422656" y="0"/>
                </a:lnTo>
                <a:close/>
              </a:path>
              <a:path w="463550" h="144779">
                <a:moveTo>
                  <a:pt x="187388" y="78531"/>
                </a:moveTo>
                <a:lnTo>
                  <a:pt x="174878" y="81631"/>
                </a:lnTo>
                <a:lnTo>
                  <a:pt x="158216" y="83717"/>
                </a:lnTo>
                <a:lnTo>
                  <a:pt x="141592" y="87830"/>
                </a:lnTo>
                <a:lnTo>
                  <a:pt x="138468" y="90958"/>
                </a:lnTo>
                <a:lnTo>
                  <a:pt x="138468" y="96114"/>
                </a:lnTo>
                <a:lnTo>
                  <a:pt x="139484" y="98172"/>
                </a:lnTo>
                <a:lnTo>
                  <a:pt x="141592" y="99214"/>
                </a:lnTo>
                <a:lnTo>
                  <a:pt x="143662" y="99214"/>
                </a:lnTo>
                <a:lnTo>
                  <a:pt x="188417" y="94057"/>
                </a:lnTo>
                <a:lnTo>
                  <a:pt x="199885" y="87830"/>
                </a:lnTo>
                <a:lnTo>
                  <a:pt x="199885" y="83717"/>
                </a:lnTo>
                <a:lnTo>
                  <a:pt x="198831" y="81631"/>
                </a:lnTo>
                <a:lnTo>
                  <a:pt x="195706" y="80617"/>
                </a:lnTo>
                <a:lnTo>
                  <a:pt x="193636" y="79574"/>
                </a:lnTo>
                <a:lnTo>
                  <a:pt x="187388" y="78531"/>
                </a:lnTo>
                <a:close/>
              </a:path>
              <a:path w="463550" h="144779">
                <a:moveTo>
                  <a:pt x="196761" y="117811"/>
                </a:moveTo>
                <a:lnTo>
                  <a:pt x="192582" y="117811"/>
                </a:lnTo>
                <a:lnTo>
                  <a:pt x="180098" y="120911"/>
                </a:lnTo>
                <a:lnTo>
                  <a:pt x="155092" y="125053"/>
                </a:lnTo>
                <a:lnTo>
                  <a:pt x="143662" y="128151"/>
                </a:lnTo>
                <a:lnTo>
                  <a:pt x="141592" y="130209"/>
                </a:lnTo>
                <a:lnTo>
                  <a:pt x="140538" y="132294"/>
                </a:lnTo>
                <a:lnTo>
                  <a:pt x="140538" y="135393"/>
                </a:lnTo>
                <a:lnTo>
                  <a:pt x="143662" y="136436"/>
                </a:lnTo>
                <a:lnTo>
                  <a:pt x="149898" y="137451"/>
                </a:lnTo>
                <a:lnTo>
                  <a:pt x="169684" y="137451"/>
                </a:lnTo>
                <a:lnTo>
                  <a:pt x="183222" y="134351"/>
                </a:lnTo>
                <a:lnTo>
                  <a:pt x="195706" y="131251"/>
                </a:lnTo>
                <a:lnTo>
                  <a:pt x="197777" y="130209"/>
                </a:lnTo>
                <a:lnTo>
                  <a:pt x="199885" y="129194"/>
                </a:lnTo>
                <a:lnTo>
                  <a:pt x="200901" y="127110"/>
                </a:lnTo>
                <a:lnTo>
                  <a:pt x="201955" y="125053"/>
                </a:lnTo>
                <a:lnTo>
                  <a:pt x="200901" y="120911"/>
                </a:lnTo>
                <a:lnTo>
                  <a:pt x="198831" y="118854"/>
                </a:lnTo>
                <a:lnTo>
                  <a:pt x="196761" y="117811"/>
                </a:lnTo>
                <a:close/>
              </a:path>
              <a:path w="463550" h="144779">
                <a:moveTo>
                  <a:pt x="252984" y="71319"/>
                </a:moveTo>
                <a:lnTo>
                  <a:pt x="251929" y="71319"/>
                </a:lnTo>
                <a:lnTo>
                  <a:pt x="249821" y="72332"/>
                </a:lnTo>
                <a:lnTo>
                  <a:pt x="245681" y="82674"/>
                </a:lnTo>
                <a:lnTo>
                  <a:pt x="244640" y="94057"/>
                </a:lnTo>
                <a:lnTo>
                  <a:pt x="243585" y="104371"/>
                </a:lnTo>
                <a:lnTo>
                  <a:pt x="254000" y="140550"/>
                </a:lnTo>
                <a:lnTo>
                  <a:pt x="257124" y="139536"/>
                </a:lnTo>
                <a:lnTo>
                  <a:pt x="261289" y="137451"/>
                </a:lnTo>
                <a:lnTo>
                  <a:pt x="262343" y="134351"/>
                </a:lnTo>
                <a:lnTo>
                  <a:pt x="261289" y="131251"/>
                </a:lnTo>
                <a:lnTo>
                  <a:pt x="259219" y="117811"/>
                </a:lnTo>
                <a:lnTo>
                  <a:pt x="258165" y="103356"/>
                </a:lnTo>
                <a:lnTo>
                  <a:pt x="259219" y="94057"/>
                </a:lnTo>
                <a:lnTo>
                  <a:pt x="261289" y="87830"/>
                </a:lnTo>
                <a:lnTo>
                  <a:pt x="271703" y="79574"/>
                </a:lnTo>
                <a:lnTo>
                  <a:pt x="277952" y="78531"/>
                </a:lnTo>
                <a:lnTo>
                  <a:pt x="302243" y="78531"/>
                </a:lnTo>
                <a:lnTo>
                  <a:pt x="302920" y="77518"/>
                </a:lnTo>
                <a:lnTo>
                  <a:pt x="305021" y="75432"/>
                </a:lnTo>
                <a:lnTo>
                  <a:pt x="255054" y="75432"/>
                </a:lnTo>
                <a:lnTo>
                  <a:pt x="254000" y="72332"/>
                </a:lnTo>
                <a:lnTo>
                  <a:pt x="252984" y="71319"/>
                </a:lnTo>
                <a:close/>
              </a:path>
              <a:path w="463550" h="144779">
                <a:moveTo>
                  <a:pt x="329996" y="72332"/>
                </a:moveTo>
                <a:lnTo>
                  <a:pt x="314388" y="72332"/>
                </a:lnTo>
                <a:lnTo>
                  <a:pt x="315417" y="74418"/>
                </a:lnTo>
                <a:lnTo>
                  <a:pt x="315417" y="80617"/>
                </a:lnTo>
                <a:lnTo>
                  <a:pt x="317512" y="97157"/>
                </a:lnTo>
                <a:lnTo>
                  <a:pt x="320636" y="113698"/>
                </a:lnTo>
                <a:lnTo>
                  <a:pt x="322706" y="119896"/>
                </a:lnTo>
                <a:lnTo>
                  <a:pt x="324802" y="127110"/>
                </a:lnTo>
                <a:lnTo>
                  <a:pt x="327926" y="133309"/>
                </a:lnTo>
                <a:lnTo>
                  <a:pt x="329996" y="135393"/>
                </a:lnTo>
                <a:lnTo>
                  <a:pt x="333121" y="136436"/>
                </a:lnTo>
                <a:lnTo>
                  <a:pt x="336245" y="136436"/>
                </a:lnTo>
                <a:lnTo>
                  <a:pt x="340410" y="134351"/>
                </a:lnTo>
                <a:lnTo>
                  <a:pt x="341439" y="132294"/>
                </a:lnTo>
                <a:lnTo>
                  <a:pt x="342493" y="129194"/>
                </a:lnTo>
                <a:lnTo>
                  <a:pt x="340410" y="126095"/>
                </a:lnTo>
                <a:lnTo>
                  <a:pt x="338315" y="124010"/>
                </a:lnTo>
                <a:lnTo>
                  <a:pt x="337299" y="119896"/>
                </a:lnTo>
                <a:lnTo>
                  <a:pt x="335191" y="114711"/>
                </a:lnTo>
                <a:lnTo>
                  <a:pt x="334175" y="106456"/>
                </a:lnTo>
                <a:lnTo>
                  <a:pt x="331050" y="94057"/>
                </a:lnTo>
                <a:lnTo>
                  <a:pt x="329996" y="80617"/>
                </a:lnTo>
                <a:lnTo>
                  <a:pt x="329996" y="72332"/>
                </a:lnTo>
                <a:close/>
              </a:path>
              <a:path w="463550" h="144779">
                <a:moveTo>
                  <a:pt x="302243" y="78531"/>
                </a:moveTo>
                <a:lnTo>
                  <a:pt x="277952" y="78531"/>
                </a:lnTo>
                <a:lnTo>
                  <a:pt x="280022" y="114711"/>
                </a:lnTo>
                <a:lnTo>
                  <a:pt x="282117" y="118854"/>
                </a:lnTo>
                <a:lnTo>
                  <a:pt x="284200" y="120911"/>
                </a:lnTo>
                <a:lnTo>
                  <a:pt x="287312" y="120911"/>
                </a:lnTo>
                <a:lnTo>
                  <a:pt x="289394" y="121954"/>
                </a:lnTo>
                <a:lnTo>
                  <a:pt x="291490" y="120911"/>
                </a:lnTo>
                <a:lnTo>
                  <a:pt x="292506" y="118854"/>
                </a:lnTo>
                <a:lnTo>
                  <a:pt x="293560" y="116796"/>
                </a:lnTo>
                <a:lnTo>
                  <a:pt x="296684" y="100256"/>
                </a:lnTo>
                <a:lnTo>
                  <a:pt x="299808" y="84731"/>
                </a:lnTo>
                <a:lnTo>
                  <a:pt x="300850" y="80617"/>
                </a:lnTo>
                <a:lnTo>
                  <a:pt x="302243" y="78531"/>
                </a:lnTo>
                <a:close/>
              </a:path>
              <a:path w="463550" h="144779">
                <a:moveTo>
                  <a:pt x="282117" y="65092"/>
                </a:moveTo>
                <a:lnTo>
                  <a:pt x="272732" y="65092"/>
                </a:lnTo>
                <a:lnTo>
                  <a:pt x="269608" y="66133"/>
                </a:lnTo>
                <a:lnTo>
                  <a:pt x="261289" y="70276"/>
                </a:lnTo>
                <a:lnTo>
                  <a:pt x="255054" y="75432"/>
                </a:lnTo>
                <a:lnTo>
                  <a:pt x="305021" y="75432"/>
                </a:lnTo>
                <a:lnTo>
                  <a:pt x="306044" y="74418"/>
                </a:lnTo>
                <a:lnTo>
                  <a:pt x="309168" y="72332"/>
                </a:lnTo>
                <a:lnTo>
                  <a:pt x="329996" y="72332"/>
                </a:lnTo>
                <a:lnTo>
                  <a:pt x="329996" y="71319"/>
                </a:lnTo>
                <a:lnTo>
                  <a:pt x="329734" y="70276"/>
                </a:lnTo>
                <a:lnTo>
                  <a:pt x="290436" y="70276"/>
                </a:lnTo>
                <a:lnTo>
                  <a:pt x="289394" y="67176"/>
                </a:lnTo>
                <a:lnTo>
                  <a:pt x="286270" y="66133"/>
                </a:lnTo>
                <a:lnTo>
                  <a:pt x="282117" y="65092"/>
                </a:lnTo>
                <a:close/>
              </a:path>
              <a:path w="463550" h="144779">
                <a:moveTo>
                  <a:pt x="314388" y="57878"/>
                </a:moveTo>
                <a:lnTo>
                  <a:pt x="306044" y="58892"/>
                </a:lnTo>
                <a:lnTo>
                  <a:pt x="299808" y="60977"/>
                </a:lnTo>
                <a:lnTo>
                  <a:pt x="294614" y="65092"/>
                </a:lnTo>
                <a:lnTo>
                  <a:pt x="290436" y="70276"/>
                </a:lnTo>
                <a:lnTo>
                  <a:pt x="329734" y="70276"/>
                </a:lnTo>
                <a:lnTo>
                  <a:pt x="328955" y="67176"/>
                </a:lnTo>
                <a:lnTo>
                  <a:pt x="325831" y="64077"/>
                </a:lnTo>
                <a:lnTo>
                  <a:pt x="320636" y="59935"/>
                </a:lnTo>
                <a:lnTo>
                  <a:pt x="314388" y="57878"/>
                </a:lnTo>
                <a:close/>
              </a:path>
              <a:path w="463550" h="144779">
                <a:moveTo>
                  <a:pt x="61417" y="36154"/>
                </a:moveTo>
                <a:lnTo>
                  <a:pt x="49974" y="36154"/>
                </a:lnTo>
                <a:lnTo>
                  <a:pt x="43738" y="38238"/>
                </a:lnTo>
                <a:lnTo>
                  <a:pt x="21856" y="42353"/>
                </a:lnTo>
                <a:lnTo>
                  <a:pt x="10414" y="46494"/>
                </a:lnTo>
                <a:lnTo>
                  <a:pt x="5194" y="48580"/>
                </a:lnTo>
                <a:lnTo>
                  <a:pt x="1054" y="51680"/>
                </a:lnTo>
                <a:lnTo>
                  <a:pt x="0" y="53736"/>
                </a:lnTo>
                <a:lnTo>
                  <a:pt x="0" y="55793"/>
                </a:lnTo>
                <a:lnTo>
                  <a:pt x="1054" y="56836"/>
                </a:lnTo>
                <a:lnTo>
                  <a:pt x="3124" y="57878"/>
                </a:lnTo>
                <a:lnTo>
                  <a:pt x="2070" y="66133"/>
                </a:lnTo>
                <a:lnTo>
                  <a:pt x="2138" y="106456"/>
                </a:lnTo>
                <a:lnTo>
                  <a:pt x="3397" y="144753"/>
                </a:lnTo>
                <a:lnTo>
                  <a:pt x="18964" y="144753"/>
                </a:lnTo>
                <a:lnTo>
                  <a:pt x="17678" y="115754"/>
                </a:lnTo>
                <a:lnTo>
                  <a:pt x="23952" y="115754"/>
                </a:lnTo>
                <a:lnTo>
                  <a:pt x="29146" y="114711"/>
                </a:lnTo>
                <a:lnTo>
                  <a:pt x="40589" y="111612"/>
                </a:lnTo>
                <a:lnTo>
                  <a:pt x="69761" y="105413"/>
                </a:lnTo>
                <a:lnTo>
                  <a:pt x="75990" y="105413"/>
                </a:lnTo>
                <a:lnTo>
                  <a:pt x="78079" y="104371"/>
                </a:lnTo>
                <a:lnTo>
                  <a:pt x="79120" y="103356"/>
                </a:lnTo>
                <a:lnTo>
                  <a:pt x="79817" y="102313"/>
                </a:lnTo>
                <a:lnTo>
                  <a:pt x="17678" y="102313"/>
                </a:lnTo>
                <a:lnTo>
                  <a:pt x="16662" y="78531"/>
                </a:lnTo>
                <a:lnTo>
                  <a:pt x="16662" y="69234"/>
                </a:lnTo>
                <a:lnTo>
                  <a:pt x="15608" y="58892"/>
                </a:lnTo>
                <a:lnTo>
                  <a:pt x="30200" y="55793"/>
                </a:lnTo>
                <a:lnTo>
                  <a:pt x="45808" y="51680"/>
                </a:lnTo>
                <a:lnTo>
                  <a:pt x="51003" y="50637"/>
                </a:lnTo>
                <a:lnTo>
                  <a:pt x="77049" y="50637"/>
                </a:lnTo>
                <a:lnTo>
                  <a:pt x="87439" y="45479"/>
                </a:lnTo>
                <a:lnTo>
                  <a:pt x="88493" y="44437"/>
                </a:lnTo>
                <a:lnTo>
                  <a:pt x="89534" y="40295"/>
                </a:lnTo>
                <a:lnTo>
                  <a:pt x="89017" y="38238"/>
                </a:lnTo>
                <a:lnTo>
                  <a:pt x="67665" y="38238"/>
                </a:lnTo>
                <a:lnTo>
                  <a:pt x="61417" y="36154"/>
                </a:lnTo>
                <a:close/>
              </a:path>
              <a:path w="463550" h="144779">
                <a:moveTo>
                  <a:pt x="75990" y="105413"/>
                </a:moveTo>
                <a:lnTo>
                  <a:pt x="69761" y="105413"/>
                </a:lnTo>
                <a:lnTo>
                  <a:pt x="70777" y="106456"/>
                </a:lnTo>
                <a:lnTo>
                  <a:pt x="73901" y="106456"/>
                </a:lnTo>
                <a:lnTo>
                  <a:pt x="75990" y="105413"/>
                </a:lnTo>
                <a:close/>
              </a:path>
              <a:path w="463550" h="144779">
                <a:moveTo>
                  <a:pt x="77025" y="88873"/>
                </a:moveTo>
                <a:lnTo>
                  <a:pt x="71831" y="88873"/>
                </a:lnTo>
                <a:lnTo>
                  <a:pt x="40589" y="97157"/>
                </a:lnTo>
                <a:lnTo>
                  <a:pt x="29146" y="99214"/>
                </a:lnTo>
                <a:lnTo>
                  <a:pt x="22910" y="101271"/>
                </a:lnTo>
                <a:lnTo>
                  <a:pt x="17678" y="102313"/>
                </a:lnTo>
                <a:lnTo>
                  <a:pt x="79817" y="102313"/>
                </a:lnTo>
                <a:lnTo>
                  <a:pt x="81191" y="100256"/>
                </a:lnTo>
                <a:lnTo>
                  <a:pt x="82245" y="98172"/>
                </a:lnTo>
                <a:lnTo>
                  <a:pt x="82245" y="96114"/>
                </a:lnTo>
                <a:lnTo>
                  <a:pt x="80149" y="91973"/>
                </a:lnTo>
                <a:lnTo>
                  <a:pt x="77025" y="88873"/>
                </a:lnTo>
                <a:close/>
              </a:path>
              <a:path w="463550" h="144779">
                <a:moveTo>
                  <a:pt x="77049" y="50637"/>
                </a:moveTo>
                <a:lnTo>
                  <a:pt x="58292" y="50637"/>
                </a:lnTo>
                <a:lnTo>
                  <a:pt x="61417" y="52693"/>
                </a:lnTo>
                <a:lnTo>
                  <a:pt x="65582" y="54778"/>
                </a:lnTo>
                <a:lnTo>
                  <a:pt x="68706" y="54778"/>
                </a:lnTo>
                <a:lnTo>
                  <a:pt x="77049" y="50637"/>
                </a:lnTo>
                <a:close/>
              </a:path>
              <a:path w="463550" h="144779">
                <a:moveTo>
                  <a:pt x="81191" y="32039"/>
                </a:moveTo>
                <a:lnTo>
                  <a:pt x="77025" y="32039"/>
                </a:lnTo>
                <a:lnTo>
                  <a:pt x="72885" y="33054"/>
                </a:lnTo>
                <a:lnTo>
                  <a:pt x="68706" y="36154"/>
                </a:lnTo>
                <a:lnTo>
                  <a:pt x="67665" y="38238"/>
                </a:lnTo>
                <a:lnTo>
                  <a:pt x="89017" y="38238"/>
                </a:lnTo>
                <a:lnTo>
                  <a:pt x="88493" y="36154"/>
                </a:lnTo>
                <a:lnTo>
                  <a:pt x="87439" y="35139"/>
                </a:lnTo>
                <a:lnTo>
                  <a:pt x="85369" y="33054"/>
                </a:lnTo>
                <a:lnTo>
                  <a:pt x="81191" y="320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3" name="object 1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842504" y="507"/>
            <a:ext cx="387096" cy="307339"/>
          </a:xfrm>
          <a:prstGeom prst="rect">
            <a:avLst/>
          </a:prstGeom>
        </p:spPr>
      </p:pic>
      <p:sp>
        <p:nvSpPr>
          <p:cNvPr id="14" name="object 14"/>
          <p:cNvSpPr/>
          <p:nvPr/>
        </p:nvSpPr>
        <p:spPr>
          <a:xfrm>
            <a:off x="1403603" y="12191"/>
            <a:ext cx="288290" cy="182880"/>
          </a:xfrm>
          <a:custGeom>
            <a:avLst/>
            <a:gdLst/>
            <a:ahLst/>
            <a:cxnLst/>
            <a:rect l="l" t="t" r="r" b="b"/>
            <a:pathLst>
              <a:path w="288289" h="182880">
                <a:moveTo>
                  <a:pt x="244347" y="4191"/>
                </a:moveTo>
                <a:lnTo>
                  <a:pt x="238125" y="4191"/>
                </a:lnTo>
                <a:lnTo>
                  <a:pt x="225678" y="8255"/>
                </a:lnTo>
                <a:lnTo>
                  <a:pt x="202819" y="47498"/>
                </a:lnTo>
                <a:lnTo>
                  <a:pt x="200659" y="69215"/>
                </a:lnTo>
                <a:lnTo>
                  <a:pt x="202819" y="82677"/>
                </a:lnTo>
                <a:lnTo>
                  <a:pt x="221487" y="120904"/>
                </a:lnTo>
                <a:lnTo>
                  <a:pt x="237109" y="127127"/>
                </a:lnTo>
                <a:lnTo>
                  <a:pt x="243332" y="127127"/>
                </a:lnTo>
                <a:lnTo>
                  <a:pt x="248539" y="126111"/>
                </a:lnTo>
                <a:lnTo>
                  <a:pt x="254762" y="124968"/>
                </a:lnTo>
                <a:lnTo>
                  <a:pt x="258953" y="122936"/>
                </a:lnTo>
                <a:lnTo>
                  <a:pt x="264159" y="119887"/>
                </a:lnTo>
                <a:lnTo>
                  <a:pt x="268223" y="116712"/>
                </a:lnTo>
                <a:lnTo>
                  <a:pt x="271850" y="112649"/>
                </a:lnTo>
                <a:lnTo>
                  <a:pt x="235965" y="112649"/>
                </a:lnTo>
                <a:lnTo>
                  <a:pt x="232918" y="110490"/>
                </a:lnTo>
                <a:lnTo>
                  <a:pt x="215265" y="73406"/>
                </a:lnTo>
                <a:lnTo>
                  <a:pt x="214249" y="65024"/>
                </a:lnTo>
                <a:lnTo>
                  <a:pt x="215265" y="55753"/>
                </a:lnTo>
                <a:lnTo>
                  <a:pt x="216281" y="44450"/>
                </a:lnTo>
                <a:lnTo>
                  <a:pt x="220472" y="34162"/>
                </a:lnTo>
                <a:lnTo>
                  <a:pt x="223520" y="28956"/>
                </a:lnTo>
                <a:lnTo>
                  <a:pt x="226695" y="23749"/>
                </a:lnTo>
                <a:lnTo>
                  <a:pt x="229743" y="19685"/>
                </a:lnTo>
                <a:lnTo>
                  <a:pt x="234950" y="16510"/>
                </a:lnTo>
                <a:lnTo>
                  <a:pt x="268239" y="16510"/>
                </a:lnTo>
                <a:lnTo>
                  <a:pt x="265176" y="12446"/>
                </a:lnTo>
                <a:lnTo>
                  <a:pt x="262001" y="9271"/>
                </a:lnTo>
                <a:lnTo>
                  <a:pt x="257937" y="7238"/>
                </a:lnTo>
                <a:lnTo>
                  <a:pt x="254762" y="6223"/>
                </a:lnTo>
                <a:lnTo>
                  <a:pt x="250571" y="5207"/>
                </a:lnTo>
                <a:lnTo>
                  <a:pt x="244347" y="4191"/>
                </a:lnTo>
                <a:close/>
              </a:path>
              <a:path w="288289" h="182880">
                <a:moveTo>
                  <a:pt x="271969" y="21717"/>
                </a:moveTo>
                <a:lnTo>
                  <a:pt x="252603" y="21717"/>
                </a:lnTo>
                <a:lnTo>
                  <a:pt x="254762" y="22733"/>
                </a:lnTo>
                <a:lnTo>
                  <a:pt x="255778" y="23749"/>
                </a:lnTo>
                <a:lnTo>
                  <a:pt x="272415" y="60960"/>
                </a:lnTo>
                <a:lnTo>
                  <a:pt x="273431" y="69215"/>
                </a:lnTo>
                <a:lnTo>
                  <a:pt x="273431" y="76454"/>
                </a:lnTo>
                <a:lnTo>
                  <a:pt x="247522" y="111633"/>
                </a:lnTo>
                <a:lnTo>
                  <a:pt x="240157" y="112649"/>
                </a:lnTo>
                <a:lnTo>
                  <a:pt x="271850" y="112649"/>
                </a:lnTo>
                <a:lnTo>
                  <a:pt x="275590" y="108458"/>
                </a:lnTo>
                <a:lnTo>
                  <a:pt x="280797" y="99187"/>
                </a:lnTo>
                <a:lnTo>
                  <a:pt x="284860" y="87757"/>
                </a:lnTo>
                <a:lnTo>
                  <a:pt x="288035" y="77470"/>
                </a:lnTo>
                <a:lnTo>
                  <a:pt x="288035" y="66167"/>
                </a:lnTo>
                <a:lnTo>
                  <a:pt x="287020" y="58928"/>
                </a:lnTo>
                <a:lnTo>
                  <a:pt x="284860" y="49530"/>
                </a:lnTo>
                <a:lnTo>
                  <a:pt x="281813" y="39243"/>
                </a:lnTo>
                <a:lnTo>
                  <a:pt x="271969" y="21717"/>
                </a:lnTo>
                <a:close/>
              </a:path>
              <a:path w="288289" h="182880">
                <a:moveTo>
                  <a:pt x="268239" y="16510"/>
                </a:moveTo>
                <a:lnTo>
                  <a:pt x="234950" y="16510"/>
                </a:lnTo>
                <a:lnTo>
                  <a:pt x="234950" y="19685"/>
                </a:lnTo>
                <a:lnTo>
                  <a:pt x="235965" y="21717"/>
                </a:lnTo>
                <a:lnTo>
                  <a:pt x="238125" y="22733"/>
                </a:lnTo>
                <a:lnTo>
                  <a:pt x="240157" y="22733"/>
                </a:lnTo>
                <a:lnTo>
                  <a:pt x="248539" y="21717"/>
                </a:lnTo>
                <a:lnTo>
                  <a:pt x="271969" y="21717"/>
                </a:lnTo>
                <a:lnTo>
                  <a:pt x="271398" y="20700"/>
                </a:lnTo>
                <a:lnTo>
                  <a:pt x="268239" y="16510"/>
                </a:lnTo>
                <a:close/>
              </a:path>
              <a:path w="288289" h="182880">
                <a:moveTo>
                  <a:pt x="9398" y="3175"/>
                </a:moveTo>
                <a:lnTo>
                  <a:pt x="4190" y="3175"/>
                </a:lnTo>
                <a:lnTo>
                  <a:pt x="3175" y="5207"/>
                </a:lnTo>
                <a:lnTo>
                  <a:pt x="1015" y="14478"/>
                </a:lnTo>
                <a:lnTo>
                  <a:pt x="0" y="24765"/>
                </a:lnTo>
                <a:lnTo>
                  <a:pt x="105" y="46482"/>
                </a:lnTo>
                <a:lnTo>
                  <a:pt x="5207" y="102235"/>
                </a:lnTo>
                <a:lnTo>
                  <a:pt x="11430" y="140462"/>
                </a:lnTo>
                <a:lnTo>
                  <a:pt x="15621" y="154940"/>
                </a:lnTo>
                <a:lnTo>
                  <a:pt x="16637" y="159131"/>
                </a:lnTo>
                <a:lnTo>
                  <a:pt x="15621" y="161162"/>
                </a:lnTo>
                <a:lnTo>
                  <a:pt x="16637" y="164211"/>
                </a:lnTo>
                <a:lnTo>
                  <a:pt x="18796" y="166370"/>
                </a:lnTo>
                <a:lnTo>
                  <a:pt x="20828" y="167386"/>
                </a:lnTo>
                <a:lnTo>
                  <a:pt x="25018" y="167386"/>
                </a:lnTo>
                <a:lnTo>
                  <a:pt x="27051" y="166370"/>
                </a:lnTo>
                <a:lnTo>
                  <a:pt x="29083" y="164211"/>
                </a:lnTo>
                <a:lnTo>
                  <a:pt x="30099" y="162179"/>
                </a:lnTo>
                <a:lnTo>
                  <a:pt x="30099" y="153924"/>
                </a:lnTo>
                <a:lnTo>
                  <a:pt x="25018" y="132207"/>
                </a:lnTo>
                <a:lnTo>
                  <a:pt x="20828" y="109474"/>
                </a:lnTo>
                <a:lnTo>
                  <a:pt x="17653" y="86741"/>
                </a:lnTo>
                <a:lnTo>
                  <a:pt x="16637" y="82677"/>
                </a:lnTo>
                <a:lnTo>
                  <a:pt x="38481" y="82677"/>
                </a:lnTo>
                <a:lnTo>
                  <a:pt x="60325" y="81661"/>
                </a:lnTo>
                <a:lnTo>
                  <a:pt x="116484" y="81661"/>
                </a:lnTo>
                <a:lnTo>
                  <a:pt x="116715" y="72262"/>
                </a:lnTo>
                <a:lnTo>
                  <a:pt x="18796" y="72262"/>
                </a:lnTo>
                <a:lnTo>
                  <a:pt x="18796" y="70231"/>
                </a:lnTo>
                <a:lnTo>
                  <a:pt x="15621" y="70231"/>
                </a:lnTo>
                <a:lnTo>
                  <a:pt x="13589" y="46482"/>
                </a:lnTo>
                <a:lnTo>
                  <a:pt x="12446" y="25908"/>
                </a:lnTo>
                <a:lnTo>
                  <a:pt x="10414" y="5207"/>
                </a:lnTo>
                <a:lnTo>
                  <a:pt x="9398" y="3175"/>
                </a:lnTo>
                <a:close/>
              </a:path>
              <a:path w="288289" h="182880">
                <a:moveTo>
                  <a:pt x="116484" y="81661"/>
                </a:moveTo>
                <a:lnTo>
                  <a:pt x="81153" y="81661"/>
                </a:lnTo>
                <a:lnTo>
                  <a:pt x="102997" y="83693"/>
                </a:lnTo>
                <a:lnTo>
                  <a:pt x="100837" y="119887"/>
                </a:lnTo>
                <a:lnTo>
                  <a:pt x="98806" y="136398"/>
                </a:lnTo>
                <a:lnTo>
                  <a:pt x="98806" y="140462"/>
                </a:lnTo>
                <a:lnTo>
                  <a:pt x="106045" y="153924"/>
                </a:lnTo>
                <a:lnTo>
                  <a:pt x="109220" y="151892"/>
                </a:lnTo>
                <a:lnTo>
                  <a:pt x="111252" y="149733"/>
                </a:lnTo>
                <a:lnTo>
                  <a:pt x="113411" y="146685"/>
                </a:lnTo>
                <a:lnTo>
                  <a:pt x="114427" y="138430"/>
                </a:lnTo>
                <a:lnTo>
                  <a:pt x="114478" y="121920"/>
                </a:lnTo>
                <a:lnTo>
                  <a:pt x="116407" y="83693"/>
                </a:lnTo>
                <a:lnTo>
                  <a:pt x="116484" y="81661"/>
                </a:lnTo>
                <a:close/>
              </a:path>
              <a:path w="288289" h="182880">
                <a:moveTo>
                  <a:pt x="38481" y="82677"/>
                </a:moveTo>
                <a:lnTo>
                  <a:pt x="16637" y="82677"/>
                </a:lnTo>
                <a:lnTo>
                  <a:pt x="28067" y="83693"/>
                </a:lnTo>
                <a:lnTo>
                  <a:pt x="38481" y="82677"/>
                </a:lnTo>
                <a:close/>
              </a:path>
              <a:path w="288289" h="182880">
                <a:moveTo>
                  <a:pt x="82168" y="67183"/>
                </a:moveTo>
                <a:lnTo>
                  <a:pt x="60325" y="67183"/>
                </a:lnTo>
                <a:lnTo>
                  <a:pt x="39496" y="68199"/>
                </a:lnTo>
                <a:lnTo>
                  <a:pt x="18796" y="72262"/>
                </a:lnTo>
                <a:lnTo>
                  <a:pt x="116715" y="72262"/>
                </a:lnTo>
                <a:lnTo>
                  <a:pt x="116790" y="69215"/>
                </a:lnTo>
                <a:lnTo>
                  <a:pt x="102997" y="69215"/>
                </a:lnTo>
                <a:lnTo>
                  <a:pt x="82168" y="67183"/>
                </a:lnTo>
                <a:close/>
              </a:path>
              <a:path w="288289" h="182880">
                <a:moveTo>
                  <a:pt x="16637" y="69215"/>
                </a:moveTo>
                <a:lnTo>
                  <a:pt x="15621" y="70231"/>
                </a:lnTo>
                <a:lnTo>
                  <a:pt x="18796" y="70231"/>
                </a:lnTo>
                <a:lnTo>
                  <a:pt x="16637" y="69215"/>
                </a:lnTo>
                <a:close/>
              </a:path>
              <a:path w="288289" h="182880">
                <a:moveTo>
                  <a:pt x="113411" y="0"/>
                </a:moveTo>
                <a:lnTo>
                  <a:pt x="111252" y="1016"/>
                </a:lnTo>
                <a:lnTo>
                  <a:pt x="109220" y="3175"/>
                </a:lnTo>
                <a:lnTo>
                  <a:pt x="105029" y="37211"/>
                </a:lnTo>
                <a:lnTo>
                  <a:pt x="102997" y="69215"/>
                </a:lnTo>
                <a:lnTo>
                  <a:pt x="116790" y="69215"/>
                </a:lnTo>
                <a:lnTo>
                  <a:pt x="117475" y="41402"/>
                </a:lnTo>
                <a:lnTo>
                  <a:pt x="118490" y="21717"/>
                </a:lnTo>
                <a:lnTo>
                  <a:pt x="118490" y="12446"/>
                </a:lnTo>
                <a:lnTo>
                  <a:pt x="117475" y="3175"/>
                </a:lnTo>
                <a:lnTo>
                  <a:pt x="115443" y="1016"/>
                </a:lnTo>
                <a:lnTo>
                  <a:pt x="113411" y="0"/>
                </a:lnTo>
                <a:close/>
              </a:path>
              <a:path w="288289" h="182880">
                <a:moveTo>
                  <a:pt x="175768" y="118872"/>
                </a:moveTo>
                <a:lnTo>
                  <a:pt x="162179" y="118872"/>
                </a:lnTo>
                <a:lnTo>
                  <a:pt x="161162" y="121920"/>
                </a:lnTo>
                <a:lnTo>
                  <a:pt x="157987" y="124968"/>
                </a:lnTo>
                <a:lnTo>
                  <a:pt x="132080" y="158115"/>
                </a:lnTo>
                <a:lnTo>
                  <a:pt x="122682" y="176657"/>
                </a:lnTo>
                <a:lnTo>
                  <a:pt x="123698" y="180848"/>
                </a:lnTo>
                <a:lnTo>
                  <a:pt x="126873" y="182880"/>
                </a:lnTo>
                <a:lnTo>
                  <a:pt x="131064" y="182880"/>
                </a:lnTo>
                <a:lnTo>
                  <a:pt x="178815" y="172466"/>
                </a:lnTo>
                <a:lnTo>
                  <a:pt x="180975" y="171450"/>
                </a:lnTo>
                <a:lnTo>
                  <a:pt x="183007" y="169418"/>
                </a:lnTo>
                <a:lnTo>
                  <a:pt x="184023" y="167386"/>
                </a:lnTo>
                <a:lnTo>
                  <a:pt x="183697" y="166370"/>
                </a:lnTo>
                <a:lnTo>
                  <a:pt x="142494" y="166370"/>
                </a:lnTo>
                <a:lnTo>
                  <a:pt x="150749" y="153924"/>
                </a:lnTo>
                <a:lnTo>
                  <a:pt x="160147" y="142621"/>
                </a:lnTo>
                <a:lnTo>
                  <a:pt x="166370" y="135382"/>
                </a:lnTo>
                <a:lnTo>
                  <a:pt x="171577" y="128143"/>
                </a:lnTo>
                <a:lnTo>
                  <a:pt x="173609" y="123952"/>
                </a:lnTo>
                <a:lnTo>
                  <a:pt x="175768" y="119887"/>
                </a:lnTo>
                <a:lnTo>
                  <a:pt x="175768" y="118872"/>
                </a:lnTo>
                <a:close/>
              </a:path>
              <a:path w="288289" h="182880">
                <a:moveTo>
                  <a:pt x="177800" y="159131"/>
                </a:moveTo>
                <a:lnTo>
                  <a:pt x="174625" y="159131"/>
                </a:lnTo>
                <a:lnTo>
                  <a:pt x="142494" y="166370"/>
                </a:lnTo>
                <a:lnTo>
                  <a:pt x="183697" y="166370"/>
                </a:lnTo>
                <a:lnTo>
                  <a:pt x="183007" y="164211"/>
                </a:lnTo>
                <a:lnTo>
                  <a:pt x="180975" y="160147"/>
                </a:lnTo>
                <a:lnTo>
                  <a:pt x="177800" y="159131"/>
                </a:lnTo>
                <a:close/>
              </a:path>
              <a:path w="288289" h="182880">
                <a:moveTo>
                  <a:pt x="169545" y="106425"/>
                </a:moveTo>
                <a:lnTo>
                  <a:pt x="155956" y="106425"/>
                </a:lnTo>
                <a:lnTo>
                  <a:pt x="148717" y="107442"/>
                </a:lnTo>
                <a:lnTo>
                  <a:pt x="142494" y="110490"/>
                </a:lnTo>
                <a:lnTo>
                  <a:pt x="138303" y="112649"/>
                </a:lnTo>
                <a:lnTo>
                  <a:pt x="136271" y="115697"/>
                </a:lnTo>
                <a:lnTo>
                  <a:pt x="136271" y="116712"/>
                </a:lnTo>
                <a:lnTo>
                  <a:pt x="137287" y="117729"/>
                </a:lnTo>
                <a:lnTo>
                  <a:pt x="139319" y="119887"/>
                </a:lnTo>
                <a:lnTo>
                  <a:pt x="148717" y="119887"/>
                </a:lnTo>
                <a:lnTo>
                  <a:pt x="162179" y="118872"/>
                </a:lnTo>
                <a:lnTo>
                  <a:pt x="175768" y="118872"/>
                </a:lnTo>
                <a:lnTo>
                  <a:pt x="175768" y="110490"/>
                </a:lnTo>
                <a:lnTo>
                  <a:pt x="174625" y="109474"/>
                </a:lnTo>
                <a:lnTo>
                  <a:pt x="173609" y="107442"/>
                </a:lnTo>
                <a:lnTo>
                  <a:pt x="169545" y="106425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956804" y="1270"/>
            <a:ext cx="1187196" cy="1336802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333500" y="4679158"/>
            <a:ext cx="583692" cy="464339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076" y="4553432"/>
            <a:ext cx="641550" cy="590066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47472" y="4065015"/>
            <a:ext cx="478510" cy="337820"/>
          </a:xfrm>
          <a:prstGeom prst="rect">
            <a:avLst/>
          </a:prstGeom>
        </p:spPr>
      </p:pic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xfrm>
            <a:off x="2452242" y="0"/>
            <a:ext cx="3760470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dirty="0">
                <a:latin typeface="Times New Roman" pitchFamily="18" charset="0"/>
                <a:cs typeface="Times New Roman" pitchFamily="18" charset="0"/>
              </a:rPr>
              <a:t>Пояснительная</a:t>
            </a:r>
            <a:r>
              <a:rPr sz="2500" spc="-22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500" spc="-10" dirty="0">
                <a:latin typeface="Times New Roman" pitchFamily="18" charset="0"/>
                <a:cs typeface="Times New Roman" pitchFamily="18" charset="0"/>
              </a:rPr>
              <a:t>записка</a:t>
            </a:r>
            <a:endParaRPr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75056" y="698372"/>
            <a:ext cx="2339975" cy="2289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</a:t>
            </a:r>
            <a:r>
              <a:rPr sz="1400" b="1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характеристики</a:t>
            </a:r>
            <a:endParaRPr sz="1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3206661" y="1562100"/>
            <a:ext cx="5664795" cy="600710"/>
          </a:xfrm>
          <a:custGeom>
            <a:avLst/>
            <a:gdLst/>
            <a:ahLst/>
            <a:cxnLst/>
            <a:rect l="l" t="t" r="r" b="b"/>
            <a:pathLst>
              <a:path w="5736590" h="600710">
                <a:moveTo>
                  <a:pt x="0" y="600456"/>
                </a:moveTo>
                <a:lnTo>
                  <a:pt x="5736335" y="600456"/>
                </a:lnTo>
                <a:lnTo>
                  <a:pt x="5736335" y="0"/>
                </a:lnTo>
                <a:lnTo>
                  <a:pt x="0" y="0"/>
                </a:lnTo>
                <a:lnTo>
                  <a:pt x="0" y="600456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3214242" y="1587753"/>
            <a:ext cx="5457825" cy="528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b="1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Какова</a:t>
            </a:r>
            <a:r>
              <a:rPr sz="1100" b="1" spc="-25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причина,</a:t>
            </a:r>
            <a:r>
              <a:rPr sz="1100" b="1" spc="-60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побудившая</a:t>
            </a:r>
            <a:r>
              <a:rPr sz="1100" b="1" spc="-65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разработать</a:t>
            </a:r>
            <a:r>
              <a:rPr sz="1100" b="1" spc="-20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spc="-10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программу?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  <a:p>
            <a:pPr marL="12700" marR="5080">
              <a:lnSpc>
                <a:spcPct val="100000"/>
              </a:lnSpc>
            </a:pPr>
            <a:r>
              <a:rPr sz="1100" b="1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Чем</a:t>
            </a:r>
            <a:r>
              <a:rPr sz="1100" b="1" spc="-50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обосновывается</a:t>
            </a:r>
            <a:r>
              <a:rPr sz="1100" b="1" spc="-45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  <a:r>
              <a:rPr sz="1100" b="1" spc="-55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для</a:t>
            </a:r>
            <a:r>
              <a:rPr sz="1100" b="1" spc="-55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страны,</a:t>
            </a:r>
            <a:r>
              <a:rPr sz="1100" b="1" spc="-50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 err="1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города</a:t>
            </a:r>
            <a:r>
              <a:rPr lang="ru-RU" sz="1100" b="1" dirty="0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, поселка</a:t>
            </a:r>
            <a:r>
              <a:rPr sz="1100" b="1" dirty="0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sz="1100" b="1" spc="-40" dirty="0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учреждения,</a:t>
            </a:r>
            <a:r>
              <a:rPr sz="1100" b="1" spc="-60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spc="-10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ребенка? </a:t>
            </a:r>
            <a:r>
              <a:rPr sz="1100" b="1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Зачем</a:t>
            </a:r>
            <a:r>
              <a:rPr sz="1100" b="1" spc="-30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ребенку</a:t>
            </a:r>
            <a:r>
              <a:rPr sz="1100" b="1" spc="-50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нужна</a:t>
            </a:r>
            <a:r>
              <a:rPr sz="1100" b="1" spc="-45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данная</a:t>
            </a:r>
            <a:r>
              <a:rPr sz="1100" b="1" spc="-55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конкретная</a:t>
            </a:r>
            <a:r>
              <a:rPr sz="1100" b="1" spc="-50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spc="-10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программа</a:t>
            </a:r>
            <a:r>
              <a:rPr sz="1000" b="1" spc="-10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3206660" y="396240"/>
            <a:ext cx="5664543" cy="1134110"/>
          </a:xfrm>
          <a:custGeom>
            <a:avLst/>
            <a:gdLst/>
            <a:ahLst/>
            <a:cxnLst/>
            <a:rect l="l" t="t" r="r" b="b"/>
            <a:pathLst>
              <a:path w="5730240" h="1134110">
                <a:moveTo>
                  <a:pt x="0" y="1133855"/>
                </a:moveTo>
                <a:lnTo>
                  <a:pt x="5730240" y="1133855"/>
                </a:lnTo>
                <a:lnTo>
                  <a:pt x="5730240" y="0"/>
                </a:lnTo>
                <a:lnTo>
                  <a:pt x="0" y="0"/>
                </a:lnTo>
                <a:lnTo>
                  <a:pt x="0" y="1133855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3220973" y="405511"/>
            <a:ext cx="4830445" cy="18274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066">
              <a:lnSpc>
                <a:spcPct val="100000"/>
              </a:lnSpc>
              <a:spcBef>
                <a:spcPts val="105"/>
              </a:spcBef>
              <a:buClr>
                <a:srgbClr val="000000"/>
              </a:buClr>
              <a:buSzPct val="90909"/>
              <a:tabLst>
                <a:tab pos="71120" algn="l"/>
              </a:tabLst>
            </a:pPr>
            <a:r>
              <a:rPr lang="ru-RU" sz="1100" b="1" dirty="0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sz="1100" b="1" dirty="0" err="1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Описание</a:t>
            </a:r>
            <a:r>
              <a:rPr sz="1100" b="1" spc="-75" dirty="0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предмета,</a:t>
            </a:r>
            <a:r>
              <a:rPr sz="1100" b="1" spc="-65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дисциплины</a:t>
            </a:r>
            <a:r>
              <a:rPr sz="1100" b="1" spc="-75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которому</a:t>
            </a:r>
            <a:r>
              <a:rPr sz="1100" b="1" spc="-30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 err="1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посвящена</a:t>
            </a:r>
            <a:r>
              <a:rPr sz="1100" b="1" spc="-55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spc="-10" dirty="0" err="1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программа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220973" y="582295"/>
            <a:ext cx="5054600" cy="91114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066">
              <a:lnSpc>
                <a:spcPct val="100000"/>
              </a:lnSpc>
              <a:spcBef>
                <a:spcPts val="105"/>
              </a:spcBef>
              <a:buClr>
                <a:srgbClr val="000000"/>
              </a:buClr>
              <a:buSzPct val="90909"/>
              <a:tabLst>
                <a:tab pos="71120" algn="l"/>
              </a:tabLst>
            </a:pPr>
            <a:r>
              <a:rPr lang="ru-RU" sz="1100" b="1" dirty="0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sz="1100" b="1" dirty="0" err="1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Раскрытие</a:t>
            </a:r>
            <a:r>
              <a:rPr sz="1100" b="1" spc="-60" dirty="0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ведущих</a:t>
            </a:r>
            <a:r>
              <a:rPr sz="1100" b="1" spc="-45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идей,</a:t>
            </a:r>
            <a:r>
              <a:rPr sz="1100" b="1" spc="-50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sz="1100" b="1" spc="-20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которых</a:t>
            </a:r>
            <a:r>
              <a:rPr sz="1100" b="1" spc="-35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 err="1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базируется</a:t>
            </a:r>
            <a:r>
              <a:rPr sz="1100" b="1" spc="-30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spc="-10" dirty="0" err="1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программа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  <a:p>
            <a:pPr marL="12066">
              <a:lnSpc>
                <a:spcPct val="100000"/>
              </a:lnSpc>
              <a:spcBef>
                <a:spcPts val="55"/>
              </a:spcBef>
              <a:buClr>
                <a:srgbClr val="000000"/>
              </a:buClr>
              <a:buSzPct val="90909"/>
              <a:tabLst>
                <a:tab pos="71120" algn="l"/>
              </a:tabLst>
            </a:pPr>
            <a:r>
              <a:rPr lang="ru-RU" sz="1100" b="1" dirty="0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sz="1100" b="1" dirty="0" err="1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Описание</a:t>
            </a:r>
            <a:r>
              <a:rPr sz="1100" b="1" spc="-65" dirty="0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ключевых</a:t>
            </a:r>
            <a:r>
              <a:rPr sz="1100" b="1" spc="-60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понятий,</a:t>
            </a:r>
            <a:r>
              <a:rPr sz="1100" b="1" spc="-60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которыми</a:t>
            </a:r>
            <a:r>
              <a:rPr sz="1100" b="1" spc="-35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оперирует</a:t>
            </a:r>
            <a:r>
              <a:rPr sz="1100" b="1" spc="-55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 err="1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автор</a:t>
            </a:r>
            <a:r>
              <a:rPr sz="1100" b="1" spc="-20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spc="-10" dirty="0" err="1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  <a:p>
            <a:pPr marL="12065">
              <a:lnSpc>
                <a:spcPct val="100000"/>
              </a:lnSpc>
              <a:spcBef>
                <a:spcPts val="75"/>
              </a:spcBef>
              <a:buClr>
                <a:srgbClr val="000000"/>
              </a:buClr>
              <a:buSzPct val="90909"/>
              <a:tabLst>
                <a:tab pos="132080" algn="l"/>
              </a:tabLst>
            </a:pPr>
            <a:r>
              <a:rPr lang="ru-RU" sz="1100" b="1" spc="-10" dirty="0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sz="1100" b="1" spc="-10" dirty="0" err="1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Нормативно-</a:t>
            </a:r>
            <a:r>
              <a:rPr sz="1100" b="1" dirty="0" err="1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правовые</a:t>
            </a:r>
            <a:r>
              <a:rPr sz="1100" b="1" spc="-20" dirty="0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 err="1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основы</a:t>
            </a:r>
            <a:r>
              <a:rPr sz="1100" b="1" spc="25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spc="-10" dirty="0" err="1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реализации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  <a:p>
            <a:pPr marL="12066">
              <a:lnSpc>
                <a:spcPct val="100000"/>
              </a:lnSpc>
              <a:spcBef>
                <a:spcPts val="60"/>
              </a:spcBef>
              <a:buClr>
                <a:srgbClr val="000000"/>
              </a:buClr>
              <a:buSzPct val="90909"/>
              <a:tabLst>
                <a:tab pos="71120" algn="l"/>
              </a:tabLst>
            </a:pPr>
            <a:r>
              <a:rPr lang="ru-RU" sz="1100" b="1" dirty="0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sz="1100" b="1" dirty="0" err="1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Направленность</a:t>
            </a:r>
            <a:r>
              <a:rPr sz="1100" b="1" spc="-80" dirty="0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spc="-10" dirty="0" err="1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  <a:p>
            <a:pPr marL="12066">
              <a:lnSpc>
                <a:spcPct val="100000"/>
              </a:lnSpc>
              <a:spcBef>
                <a:spcPts val="70"/>
              </a:spcBef>
              <a:buClr>
                <a:srgbClr val="000000"/>
              </a:buClr>
              <a:buSzPct val="90909"/>
              <a:tabLst>
                <a:tab pos="71120" algn="l"/>
              </a:tabLst>
            </a:pPr>
            <a:r>
              <a:rPr lang="ru-RU" sz="1100" b="1" dirty="0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sz="1100" b="1" dirty="0" err="1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Уровень</a:t>
            </a:r>
            <a:r>
              <a:rPr sz="1100" b="1" spc="-40" dirty="0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spc="-10" dirty="0" err="1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освоения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805078" y="1653032"/>
            <a:ext cx="1196340" cy="2289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05867" y="2331466"/>
            <a:ext cx="257683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Отличительные</a:t>
            </a:r>
            <a:r>
              <a:rPr sz="1400" b="1" spc="-7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особенности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3217545" y="4044149"/>
            <a:ext cx="5623645" cy="344461"/>
          </a:xfrm>
          <a:custGeom>
            <a:avLst/>
            <a:gdLst/>
            <a:ahLst/>
            <a:cxnLst/>
            <a:rect l="l" t="t" r="r" b="b"/>
            <a:pathLst>
              <a:path w="3746500" h="431800">
                <a:moveTo>
                  <a:pt x="0" y="431292"/>
                </a:moveTo>
                <a:lnTo>
                  <a:pt x="3745991" y="431292"/>
                </a:lnTo>
                <a:lnTo>
                  <a:pt x="3745991" y="0"/>
                </a:lnTo>
                <a:lnTo>
                  <a:pt x="0" y="0"/>
                </a:lnTo>
                <a:lnTo>
                  <a:pt x="0" y="431292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3217544" y="2230374"/>
            <a:ext cx="4624959" cy="5334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dirty="0" err="1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Чем</a:t>
            </a:r>
            <a:r>
              <a:rPr sz="1100" b="1" spc="-70" dirty="0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обосновывается</a:t>
            </a:r>
            <a:r>
              <a:rPr sz="1100" b="1" spc="-70" dirty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spc="-10" dirty="0" err="1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новизна</a:t>
            </a:r>
            <a:r>
              <a:rPr sz="1100" b="1" spc="-10" dirty="0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1100" b="1" spc="-10" dirty="0" smtClean="0">
              <a:solidFill>
                <a:srgbClr val="0D2C62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700"/>
            <a:r>
              <a:rPr lang="ru-RU" sz="1100" b="1" dirty="0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Что</a:t>
            </a:r>
            <a:r>
              <a:rPr lang="ru-RU" sz="1100" b="1" spc="-30" dirty="0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100" b="1" dirty="0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отличает</a:t>
            </a:r>
            <a:r>
              <a:rPr lang="ru-RU" sz="1100" b="1" spc="-45" dirty="0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100" b="1" dirty="0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Вашу</a:t>
            </a:r>
            <a:r>
              <a:rPr lang="ru-RU" sz="1100" b="1" spc="-35" dirty="0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100" b="1" dirty="0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идею</a:t>
            </a:r>
            <a:r>
              <a:rPr lang="ru-RU" sz="1100" b="1" spc="-40" dirty="0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100" b="1" dirty="0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от</a:t>
            </a:r>
            <a:r>
              <a:rPr lang="ru-RU" sz="1100" b="1" spc="-25" dirty="0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100" b="1" spc="-10" dirty="0" smtClean="0">
                <a:solidFill>
                  <a:srgbClr val="0D2C62"/>
                </a:solidFill>
                <a:latin typeface="Times New Roman" pitchFamily="18" charset="0"/>
                <a:cs typeface="Times New Roman" pitchFamily="18" charset="0"/>
              </a:rPr>
              <a:t>других?</a:t>
            </a:r>
            <a:endParaRPr lang="ru-RU" sz="1100" dirty="0" smtClean="0"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100000"/>
              </a:lnSpc>
            </a:pPr>
            <a:endParaRPr sz="11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2686376" y="574270"/>
            <a:ext cx="393700" cy="474345"/>
            <a:chOff x="2602992" y="591312"/>
            <a:chExt cx="393700" cy="474345"/>
          </a:xfrm>
        </p:grpSpPr>
        <p:sp>
          <p:nvSpPr>
            <p:cNvPr id="31" name="object 31"/>
            <p:cNvSpPr/>
            <p:nvPr/>
          </p:nvSpPr>
          <p:spPr>
            <a:xfrm>
              <a:off x="2615946" y="604266"/>
              <a:ext cx="367665" cy="448309"/>
            </a:xfrm>
            <a:custGeom>
              <a:avLst/>
              <a:gdLst/>
              <a:ahLst/>
              <a:cxnLst/>
              <a:rect l="l" t="t" r="r" b="b"/>
              <a:pathLst>
                <a:path w="367664" h="448309">
                  <a:moveTo>
                    <a:pt x="183642" y="0"/>
                  </a:moveTo>
                  <a:lnTo>
                    <a:pt x="183642" y="112013"/>
                  </a:lnTo>
                  <a:lnTo>
                    <a:pt x="0" y="112013"/>
                  </a:lnTo>
                  <a:lnTo>
                    <a:pt x="0" y="336042"/>
                  </a:lnTo>
                  <a:lnTo>
                    <a:pt x="183642" y="336042"/>
                  </a:lnTo>
                  <a:lnTo>
                    <a:pt x="183642" y="448056"/>
                  </a:lnTo>
                  <a:lnTo>
                    <a:pt x="367284" y="224028"/>
                  </a:lnTo>
                  <a:lnTo>
                    <a:pt x="183642" y="0"/>
                  </a:lnTo>
                  <a:close/>
                </a:path>
              </a:pathLst>
            </a:custGeom>
            <a:solidFill>
              <a:srgbClr val="B8CD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2615946" y="604266"/>
              <a:ext cx="367665" cy="448309"/>
            </a:xfrm>
            <a:custGeom>
              <a:avLst/>
              <a:gdLst/>
              <a:ahLst/>
              <a:cxnLst/>
              <a:rect l="l" t="t" r="r" b="b"/>
              <a:pathLst>
                <a:path w="367664" h="448309">
                  <a:moveTo>
                    <a:pt x="0" y="112013"/>
                  </a:moveTo>
                  <a:lnTo>
                    <a:pt x="183642" y="112013"/>
                  </a:lnTo>
                  <a:lnTo>
                    <a:pt x="183642" y="0"/>
                  </a:lnTo>
                  <a:lnTo>
                    <a:pt x="367284" y="224028"/>
                  </a:lnTo>
                  <a:lnTo>
                    <a:pt x="183642" y="448056"/>
                  </a:lnTo>
                  <a:lnTo>
                    <a:pt x="183642" y="336042"/>
                  </a:lnTo>
                  <a:lnTo>
                    <a:pt x="0" y="336042"/>
                  </a:lnTo>
                  <a:lnTo>
                    <a:pt x="0" y="112013"/>
                  </a:lnTo>
                  <a:close/>
                </a:path>
              </a:pathLst>
            </a:custGeom>
            <a:ln w="25908">
              <a:solidFill>
                <a:srgbClr val="88ABE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3" name="object 33"/>
          <p:cNvGrpSpPr/>
          <p:nvPr/>
        </p:nvGrpSpPr>
        <p:grpSpPr>
          <a:xfrm>
            <a:off x="2682413" y="1507171"/>
            <a:ext cx="393700" cy="474345"/>
            <a:chOff x="2595372" y="1507236"/>
            <a:chExt cx="393700" cy="474345"/>
          </a:xfrm>
        </p:grpSpPr>
        <p:sp>
          <p:nvSpPr>
            <p:cNvPr id="34" name="object 34"/>
            <p:cNvSpPr/>
            <p:nvPr/>
          </p:nvSpPr>
          <p:spPr>
            <a:xfrm>
              <a:off x="2608326" y="1520190"/>
              <a:ext cx="367665" cy="448309"/>
            </a:xfrm>
            <a:custGeom>
              <a:avLst/>
              <a:gdLst/>
              <a:ahLst/>
              <a:cxnLst/>
              <a:rect l="l" t="t" r="r" b="b"/>
              <a:pathLst>
                <a:path w="367664" h="448310">
                  <a:moveTo>
                    <a:pt x="183642" y="0"/>
                  </a:moveTo>
                  <a:lnTo>
                    <a:pt x="183642" y="112013"/>
                  </a:lnTo>
                  <a:lnTo>
                    <a:pt x="0" y="112013"/>
                  </a:lnTo>
                  <a:lnTo>
                    <a:pt x="0" y="336042"/>
                  </a:lnTo>
                  <a:lnTo>
                    <a:pt x="183642" y="336042"/>
                  </a:lnTo>
                  <a:lnTo>
                    <a:pt x="183642" y="448056"/>
                  </a:lnTo>
                  <a:lnTo>
                    <a:pt x="367284" y="224027"/>
                  </a:lnTo>
                  <a:lnTo>
                    <a:pt x="183642" y="0"/>
                  </a:lnTo>
                  <a:close/>
                </a:path>
              </a:pathLst>
            </a:custGeom>
            <a:solidFill>
              <a:srgbClr val="B8CD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2608326" y="1520190"/>
              <a:ext cx="367665" cy="448309"/>
            </a:xfrm>
            <a:custGeom>
              <a:avLst/>
              <a:gdLst/>
              <a:ahLst/>
              <a:cxnLst/>
              <a:rect l="l" t="t" r="r" b="b"/>
              <a:pathLst>
                <a:path w="367664" h="448310">
                  <a:moveTo>
                    <a:pt x="0" y="112013"/>
                  </a:moveTo>
                  <a:lnTo>
                    <a:pt x="183642" y="112013"/>
                  </a:lnTo>
                  <a:lnTo>
                    <a:pt x="183642" y="0"/>
                  </a:lnTo>
                  <a:lnTo>
                    <a:pt x="367284" y="224027"/>
                  </a:lnTo>
                  <a:lnTo>
                    <a:pt x="183642" y="448056"/>
                  </a:lnTo>
                  <a:lnTo>
                    <a:pt x="183642" y="336042"/>
                  </a:lnTo>
                  <a:lnTo>
                    <a:pt x="0" y="336042"/>
                  </a:lnTo>
                  <a:lnTo>
                    <a:pt x="0" y="112013"/>
                  </a:lnTo>
                  <a:close/>
                </a:path>
              </a:pathLst>
            </a:custGeom>
            <a:ln w="25908">
              <a:solidFill>
                <a:srgbClr val="88ABE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6" name="object 36"/>
          <p:cNvGrpSpPr/>
          <p:nvPr/>
        </p:nvGrpSpPr>
        <p:grpSpPr>
          <a:xfrm>
            <a:off x="773430" y="425195"/>
            <a:ext cx="7378065" cy="2273935"/>
            <a:chOff x="773430" y="425195"/>
            <a:chExt cx="7378065" cy="2273935"/>
          </a:xfrm>
        </p:grpSpPr>
        <p:sp>
          <p:nvSpPr>
            <p:cNvPr id="37" name="object 37"/>
            <p:cNvSpPr/>
            <p:nvPr/>
          </p:nvSpPr>
          <p:spPr>
            <a:xfrm>
              <a:off x="2715006" y="2237994"/>
              <a:ext cx="367665" cy="448309"/>
            </a:xfrm>
            <a:custGeom>
              <a:avLst/>
              <a:gdLst/>
              <a:ahLst/>
              <a:cxnLst/>
              <a:rect l="l" t="t" r="r" b="b"/>
              <a:pathLst>
                <a:path w="367664" h="448310">
                  <a:moveTo>
                    <a:pt x="183642" y="0"/>
                  </a:moveTo>
                  <a:lnTo>
                    <a:pt x="183642" y="112013"/>
                  </a:lnTo>
                  <a:lnTo>
                    <a:pt x="0" y="112013"/>
                  </a:lnTo>
                  <a:lnTo>
                    <a:pt x="0" y="336042"/>
                  </a:lnTo>
                  <a:lnTo>
                    <a:pt x="183642" y="336042"/>
                  </a:lnTo>
                  <a:lnTo>
                    <a:pt x="183642" y="448056"/>
                  </a:lnTo>
                  <a:lnTo>
                    <a:pt x="367283" y="224028"/>
                  </a:lnTo>
                  <a:lnTo>
                    <a:pt x="183642" y="0"/>
                  </a:lnTo>
                  <a:close/>
                </a:path>
              </a:pathLst>
            </a:custGeom>
            <a:solidFill>
              <a:srgbClr val="B8CD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2715006" y="2237994"/>
              <a:ext cx="367665" cy="448309"/>
            </a:xfrm>
            <a:custGeom>
              <a:avLst/>
              <a:gdLst/>
              <a:ahLst/>
              <a:cxnLst/>
              <a:rect l="l" t="t" r="r" b="b"/>
              <a:pathLst>
                <a:path w="367664" h="448310">
                  <a:moveTo>
                    <a:pt x="0" y="112013"/>
                  </a:moveTo>
                  <a:lnTo>
                    <a:pt x="183642" y="112013"/>
                  </a:lnTo>
                  <a:lnTo>
                    <a:pt x="183642" y="0"/>
                  </a:lnTo>
                  <a:lnTo>
                    <a:pt x="367283" y="224028"/>
                  </a:lnTo>
                  <a:lnTo>
                    <a:pt x="183642" y="448056"/>
                  </a:lnTo>
                  <a:lnTo>
                    <a:pt x="183642" y="336042"/>
                  </a:lnTo>
                  <a:lnTo>
                    <a:pt x="0" y="336042"/>
                  </a:lnTo>
                  <a:lnTo>
                    <a:pt x="0" y="112013"/>
                  </a:lnTo>
                  <a:close/>
                </a:path>
              </a:pathLst>
            </a:custGeom>
            <a:ln w="25908">
              <a:solidFill>
                <a:srgbClr val="88ABE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773430" y="435101"/>
              <a:ext cx="7378065" cy="0"/>
            </a:xfrm>
            <a:custGeom>
              <a:avLst/>
              <a:gdLst/>
              <a:ahLst/>
              <a:cxnLst/>
              <a:rect l="l" t="t" r="r" b="b"/>
              <a:pathLst>
                <a:path w="7378065">
                  <a:moveTo>
                    <a:pt x="0" y="0"/>
                  </a:moveTo>
                  <a:lnTo>
                    <a:pt x="7377684" y="0"/>
                  </a:lnTo>
                </a:path>
              </a:pathLst>
            </a:custGeom>
            <a:ln w="19812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0" name="object 40"/>
          <p:cNvSpPr txBox="1"/>
          <p:nvPr/>
        </p:nvSpPr>
        <p:spPr>
          <a:xfrm>
            <a:off x="530148" y="3401314"/>
            <a:ext cx="1755139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Объём</a:t>
            </a:r>
            <a:r>
              <a:rPr sz="1400" b="1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sz="1400" b="1" spc="-1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32968" y="3614673"/>
            <a:ext cx="2351405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sz="1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рок</a:t>
            </a:r>
            <a:r>
              <a:rPr sz="1400" b="1" spc="-25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освоения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программы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3214242" y="3599688"/>
            <a:ext cx="5646547" cy="274320"/>
          </a:xfrm>
          <a:custGeom>
            <a:avLst/>
            <a:gdLst/>
            <a:ahLst/>
            <a:cxnLst/>
            <a:rect l="l" t="t" r="r" b="b"/>
            <a:pathLst>
              <a:path w="5523230" h="274320">
                <a:moveTo>
                  <a:pt x="0" y="274320"/>
                </a:moveTo>
                <a:lnTo>
                  <a:pt x="5522976" y="274320"/>
                </a:lnTo>
                <a:lnTo>
                  <a:pt x="5522976" y="0"/>
                </a:lnTo>
                <a:lnTo>
                  <a:pt x="0" y="0"/>
                </a:lnTo>
                <a:lnTo>
                  <a:pt x="0" y="274320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3233166" y="3629582"/>
            <a:ext cx="514350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Продолжительность</a:t>
            </a:r>
            <a:r>
              <a:rPr sz="1200" b="1" spc="-8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обучения</a:t>
            </a:r>
            <a:r>
              <a:rPr sz="1200" b="1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200" b="1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количество</a:t>
            </a:r>
            <a:r>
              <a:rPr sz="1200" b="1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недель,</a:t>
            </a:r>
            <a:r>
              <a:rPr sz="1200" b="1" spc="-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месяцев,</a:t>
            </a:r>
            <a:r>
              <a:rPr sz="1200" b="1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лет,</a:t>
            </a:r>
            <a:r>
              <a:rPr sz="1200" b="1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часов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260095" y="2926207"/>
            <a:ext cx="213233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Категория</a:t>
            </a:r>
            <a:r>
              <a:rPr sz="1400" b="1" spc="-8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обучающихся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3217546" y="2798064"/>
            <a:ext cx="5643372" cy="662940"/>
          </a:xfrm>
          <a:custGeom>
            <a:avLst/>
            <a:gdLst/>
            <a:ahLst/>
            <a:cxnLst/>
            <a:rect l="l" t="t" r="r" b="b"/>
            <a:pathLst>
              <a:path w="5617845" h="662939">
                <a:moveTo>
                  <a:pt x="0" y="662940"/>
                </a:moveTo>
                <a:lnTo>
                  <a:pt x="5617464" y="662940"/>
                </a:lnTo>
                <a:lnTo>
                  <a:pt x="5617464" y="0"/>
                </a:lnTo>
                <a:lnTo>
                  <a:pt x="0" y="0"/>
                </a:lnTo>
                <a:lnTo>
                  <a:pt x="0" y="662940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3233166" y="2812516"/>
            <a:ext cx="5584698" cy="64863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just">
              <a:lnSpc>
                <a:spcPct val="114999"/>
              </a:lnSpc>
              <a:spcBef>
                <a:spcPts val="90"/>
              </a:spcBef>
            </a:pPr>
            <a:r>
              <a:rPr sz="12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Возраст</a:t>
            </a:r>
            <a:r>
              <a:rPr sz="1200" b="1" spc="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обучающихся,</a:t>
            </a:r>
            <a:r>
              <a:rPr sz="1200" b="1" spc="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sz="1200" b="1" spc="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которых</a:t>
            </a:r>
            <a:r>
              <a:rPr sz="1200" b="1" spc="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рассчитана</a:t>
            </a:r>
            <a:r>
              <a:rPr sz="1200" b="1" spc="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 err="1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программа</a:t>
            </a:r>
            <a:r>
              <a:rPr sz="1200" b="1" spc="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(с</a:t>
            </a:r>
            <a:r>
              <a:rPr sz="1200" b="1" spc="45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учетом</a:t>
            </a:r>
            <a:r>
              <a:rPr sz="1200" b="1" spc="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уровня </a:t>
            </a:r>
            <a:r>
              <a:rPr sz="12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программы), состав</a:t>
            </a:r>
            <a:r>
              <a:rPr sz="1200" b="1" spc="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группы:</a:t>
            </a:r>
            <a:r>
              <a:rPr sz="1200" b="1" spc="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одного</a:t>
            </a:r>
            <a:r>
              <a:rPr sz="1200" b="1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или</a:t>
            </a:r>
            <a:r>
              <a:rPr sz="1200" b="1" spc="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разных</a:t>
            </a:r>
            <a:r>
              <a:rPr sz="1200" b="1" spc="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возрастов,</a:t>
            </a:r>
            <a:r>
              <a:rPr sz="1200" b="1" spc="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условия </a:t>
            </a:r>
            <a:r>
              <a:rPr sz="12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приема </a:t>
            </a:r>
            <a:r>
              <a:rPr sz="1200" b="1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обучающихся</a:t>
            </a:r>
            <a:r>
              <a:rPr sz="1200" b="1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200" b="1" spc="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spc="-10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объединение</a:t>
            </a:r>
            <a:r>
              <a:rPr lang="ru-RU" sz="1200" b="1" spc="-1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670356" y="4034739"/>
            <a:ext cx="133858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Режим</a:t>
            </a:r>
            <a:r>
              <a:rPr sz="1400" b="1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занятий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5" name="object 55"/>
          <p:cNvGrpSpPr/>
          <p:nvPr/>
        </p:nvGrpSpPr>
        <p:grpSpPr>
          <a:xfrm>
            <a:off x="2733453" y="3981388"/>
            <a:ext cx="393700" cy="474345"/>
            <a:chOff x="2602992" y="3927347"/>
            <a:chExt cx="393700" cy="474345"/>
          </a:xfrm>
        </p:grpSpPr>
        <p:sp>
          <p:nvSpPr>
            <p:cNvPr id="56" name="object 56"/>
            <p:cNvSpPr/>
            <p:nvPr/>
          </p:nvSpPr>
          <p:spPr>
            <a:xfrm>
              <a:off x="2615946" y="3940301"/>
              <a:ext cx="367665" cy="448309"/>
            </a:xfrm>
            <a:custGeom>
              <a:avLst/>
              <a:gdLst/>
              <a:ahLst/>
              <a:cxnLst/>
              <a:rect l="l" t="t" r="r" b="b"/>
              <a:pathLst>
                <a:path w="367664" h="448310">
                  <a:moveTo>
                    <a:pt x="183642" y="0"/>
                  </a:moveTo>
                  <a:lnTo>
                    <a:pt x="183642" y="112014"/>
                  </a:lnTo>
                  <a:lnTo>
                    <a:pt x="0" y="112014"/>
                  </a:lnTo>
                  <a:lnTo>
                    <a:pt x="0" y="336042"/>
                  </a:lnTo>
                  <a:lnTo>
                    <a:pt x="183642" y="336042"/>
                  </a:lnTo>
                  <a:lnTo>
                    <a:pt x="183642" y="448056"/>
                  </a:lnTo>
                  <a:lnTo>
                    <a:pt x="367284" y="224028"/>
                  </a:lnTo>
                  <a:lnTo>
                    <a:pt x="183642" y="0"/>
                  </a:lnTo>
                  <a:close/>
                </a:path>
              </a:pathLst>
            </a:custGeom>
            <a:solidFill>
              <a:srgbClr val="B8CD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2615946" y="3940301"/>
              <a:ext cx="367665" cy="448309"/>
            </a:xfrm>
            <a:custGeom>
              <a:avLst/>
              <a:gdLst/>
              <a:ahLst/>
              <a:cxnLst/>
              <a:rect l="l" t="t" r="r" b="b"/>
              <a:pathLst>
                <a:path w="367664" h="448310">
                  <a:moveTo>
                    <a:pt x="0" y="112014"/>
                  </a:moveTo>
                  <a:lnTo>
                    <a:pt x="183642" y="112014"/>
                  </a:lnTo>
                  <a:lnTo>
                    <a:pt x="183642" y="0"/>
                  </a:lnTo>
                  <a:lnTo>
                    <a:pt x="367284" y="224028"/>
                  </a:lnTo>
                  <a:lnTo>
                    <a:pt x="183642" y="448056"/>
                  </a:lnTo>
                  <a:lnTo>
                    <a:pt x="183642" y="336042"/>
                  </a:lnTo>
                  <a:lnTo>
                    <a:pt x="0" y="336042"/>
                  </a:lnTo>
                  <a:lnTo>
                    <a:pt x="0" y="112014"/>
                  </a:lnTo>
                  <a:close/>
                </a:path>
              </a:pathLst>
            </a:custGeom>
            <a:ln w="25908">
              <a:solidFill>
                <a:srgbClr val="88ABE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8" name="object 58"/>
          <p:cNvSpPr txBox="1"/>
          <p:nvPr/>
        </p:nvSpPr>
        <p:spPr>
          <a:xfrm>
            <a:off x="453948" y="4388611"/>
            <a:ext cx="177546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Формы</a:t>
            </a:r>
            <a:r>
              <a:rPr sz="1400" b="1" spc="-114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организации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604824" y="4601971"/>
            <a:ext cx="1475740" cy="4533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6685" marR="5080" indent="-134620">
              <a:lnSpc>
                <a:spcPct val="100000"/>
              </a:lnSpc>
              <a:spcBef>
                <a:spcPts val="100"/>
              </a:spcBef>
            </a:pPr>
            <a:r>
              <a:rPr sz="1400" b="1" spc="-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образовательной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деятельности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object 60"/>
          <p:cNvSpPr/>
          <p:nvPr/>
        </p:nvSpPr>
        <p:spPr>
          <a:xfrm>
            <a:off x="3233166" y="4608576"/>
            <a:ext cx="5627752" cy="262255"/>
          </a:xfrm>
          <a:custGeom>
            <a:avLst/>
            <a:gdLst/>
            <a:ahLst/>
            <a:cxnLst/>
            <a:rect l="l" t="t" r="r" b="b"/>
            <a:pathLst>
              <a:path w="4711065" h="262254">
                <a:moveTo>
                  <a:pt x="0" y="262128"/>
                </a:moveTo>
                <a:lnTo>
                  <a:pt x="4710684" y="262128"/>
                </a:lnTo>
                <a:lnTo>
                  <a:pt x="4710684" y="0"/>
                </a:lnTo>
                <a:lnTo>
                  <a:pt x="0" y="0"/>
                </a:lnTo>
                <a:lnTo>
                  <a:pt x="0" y="262128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 txBox="1"/>
          <p:nvPr/>
        </p:nvSpPr>
        <p:spPr>
          <a:xfrm>
            <a:off x="3206660" y="4635195"/>
            <a:ext cx="418274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200" b="1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По</a:t>
            </a:r>
            <a:r>
              <a:rPr sz="1200" b="1" spc="-25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группам,</a:t>
            </a:r>
            <a:r>
              <a:rPr sz="1200" b="1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подгруппам</a:t>
            </a:r>
            <a:r>
              <a:rPr sz="1200" b="1" spc="-7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или</a:t>
            </a:r>
            <a:r>
              <a:rPr sz="1200" b="1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всем</a:t>
            </a:r>
            <a:r>
              <a:rPr sz="1200" b="1" spc="-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составом</a:t>
            </a:r>
            <a:r>
              <a:rPr sz="1200" b="1" spc="47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объединения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62" name="object 62"/>
          <p:cNvGrpSpPr/>
          <p:nvPr/>
        </p:nvGrpSpPr>
        <p:grpSpPr>
          <a:xfrm>
            <a:off x="2730175" y="4553123"/>
            <a:ext cx="393700" cy="474345"/>
            <a:chOff x="2476500" y="4561332"/>
            <a:chExt cx="393700" cy="474345"/>
          </a:xfrm>
        </p:grpSpPr>
        <p:sp>
          <p:nvSpPr>
            <p:cNvPr id="63" name="object 63"/>
            <p:cNvSpPr/>
            <p:nvPr/>
          </p:nvSpPr>
          <p:spPr>
            <a:xfrm>
              <a:off x="2489453" y="4574286"/>
              <a:ext cx="367665" cy="448309"/>
            </a:xfrm>
            <a:custGeom>
              <a:avLst/>
              <a:gdLst/>
              <a:ahLst/>
              <a:cxnLst/>
              <a:rect l="l" t="t" r="r" b="b"/>
              <a:pathLst>
                <a:path w="367664" h="448310">
                  <a:moveTo>
                    <a:pt x="183641" y="0"/>
                  </a:moveTo>
                  <a:lnTo>
                    <a:pt x="183641" y="112013"/>
                  </a:lnTo>
                  <a:lnTo>
                    <a:pt x="0" y="112013"/>
                  </a:lnTo>
                  <a:lnTo>
                    <a:pt x="0" y="336041"/>
                  </a:lnTo>
                  <a:lnTo>
                    <a:pt x="183641" y="336041"/>
                  </a:lnTo>
                  <a:lnTo>
                    <a:pt x="183641" y="448055"/>
                  </a:lnTo>
                  <a:lnTo>
                    <a:pt x="367283" y="224027"/>
                  </a:lnTo>
                  <a:lnTo>
                    <a:pt x="183641" y="0"/>
                  </a:lnTo>
                  <a:close/>
                </a:path>
              </a:pathLst>
            </a:custGeom>
            <a:solidFill>
              <a:srgbClr val="B8CD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64"/>
            <p:cNvSpPr/>
            <p:nvPr/>
          </p:nvSpPr>
          <p:spPr>
            <a:xfrm>
              <a:off x="2489453" y="4574286"/>
              <a:ext cx="367665" cy="448309"/>
            </a:xfrm>
            <a:custGeom>
              <a:avLst/>
              <a:gdLst/>
              <a:ahLst/>
              <a:cxnLst/>
              <a:rect l="l" t="t" r="r" b="b"/>
              <a:pathLst>
                <a:path w="367664" h="448310">
                  <a:moveTo>
                    <a:pt x="0" y="112013"/>
                  </a:moveTo>
                  <a:lnTo>
                    <a:pt x="183641" y="112013"/>
                  </a:lnTo>
                  <a:lnTo>
                    <a:pt x="183641" y="0"/>
                  </a:lnTo>
                  <a:lnTo>
                    <a:pt x="367283" y="224027"/>
                  </a:lnTo>
                  <a:lnTo>
                    <a:pt x="183641" y="448055"/>
                  </a:lnTo>
                  <a:lnTo>
                    <a:pt x="183641" y="336041"/>
                  </a:lnTo>
                  <a:lnTo>
                    <a:pt x="0" y="336041"/>
                  </a:lnTo>
                  <a:lnTo>
                    <a:pt x="0" y="112013"/>
                  </a:lnTo>
                  <a:close/>
                </a:path>
              </a:pathLst>
            </a:custGeom>
            <a:ln w="25908">
              <a:solidFill>
                <a:srgbClr val="88ABE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5" name="object 55"/>
          <p:cNvGrpSpPr/>
          <p:nvPr/>
        </p:nvGrpSpPr>
        <p:grpSpPr>
          <a:xfrm>
            <a:off x="2709244" y="2892361"/>
            <a:ext cx="393700" cy="474345"/>
            <a:chOff x="2602992" y="3927347"/>
            <a:chExt cx="393700" cy="474345"/>
          </a:xfrm>
        </p:grpSpPr>
        <p:sp>
          <p:nvSpPr>
            <p:cNvPr id="66" name="object 56"/>
            <p:cNvSpPr/>
            <p:nvPr/>
          </p:nvSpPr>
          <p:spPr>
            <a:xfrm>
              <a:off x="2615946" y="3940301"/>
              <a:ext cx="367665" cy="448309"/>
            </a:xfrm>
            <a:custGeom>
              <a:avLst/>
              <a:gdLst/>
              <a:ahLst/>
              <a:cxnLst/>
              <a:rect l="l" t="t" r="r" b="b"/>
              <a:pathLst>
                <a:path w="367664" h="448310">
                  <a:moveTo>
                    <a:pt x="183642" y="0"/>
                  </a:moveTo>
                  <a:lnTo>
                    <a:pt x="183642" y="112014"/>
                  </a:lnTo>
                  <a:lnTo>
                    <a:pt x="0" y="112014"/>
                  </a:lnTo>
                  <a:lnTo>
                    <a:pt x="0" y="336042"/>
                  </a:lnTo>
                  <a:lnTo>
                    <a:pt x="183642" y="336042"/>
                  </a:lnTo>
                  <a:lnTo>
                    <a:pt x="183642" y="448056"/>
                  </a:lnTo>
                  <a:lnTo>
                    <a:pt x="367284" y="224028"/>
                  </a:lnTo>
                  <a:lnTo>
                    <a:pt x="183642" y="0"/>
                  </a:lnTo>
                  <a:close/>
                </a:path>
              </a:pathLst>
            </a:custGeom>
            <a:solidFill>
              <a:srgbClr val="B8CD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" name="object 57"/>
            <p:cNvSpPr/>
            <p:nvPr/>
          </p:nvSpPr>
          <p:spPr>
            <a:xfrm>
              <a:off x="2615946" y="3940301"/>
              <a:ext cx="367665" cy="448309"/>
            </a:xfrm>
            <a:custGeom>
              <a:avLst/>
              <a:gdLst/>
              <a:ahLst/>
              <a:cxnLst/>
              <a:rect l="l" t="t" r="r" b="b"/>
              <a:pathLst>
                <a:path w="367664" h="448310">
                  <a:moveTo>
                    <a:pt x="0" y="112014"/>
                  </a:moveTo>
                  <a:lnTo>
                    <a:pt x="183642" y="112014"/>
                  </a:lnTo>
                  <a:lnTo>
                    <a:pt x="183642" y="0"/>
                  </a:lnTo>
                  <a:lnTo>
                    <a:pt x="367284" y="224028"/>
                  </a:lnTo>
                  <a:lnTo>
                    <a:pt x="183642" y="448056"/>
                  </a:lnTo>
                  <a:lnTo>
                    <a:pt x="183642" y="336042"/>
                  </a:lnTo>
                  <a:lnTo>
                    <a:pt x="0" y="336042"/>
                  </a:lnTo>
                  <a:lnTo>
                    <a:pt x="0" y="112014"/>
                  </a:lnTo>
                  <a:close/>
                </a:path>
              </a:pathLst>
            </a:custGeom>
            <a:ln w="25908">
              <a:solidFill>
                <a:srgbClr val="88ABE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8" name="object 55"/>
          <p:cNvGrpSpPr/>
          <p:nvPr/>
        </p:nvGrpSpPr>
        <p:grpSpPr>
          <a:xfrm>
            <a:off x="2722198" y="3451647"/>
            <a:ext cx="393700" cy="474345"/>
            <a:chOff x="2602992" y="3927347"/>
            <a:chExt cx="393700" cy="474345"/>
          </a:xfrm>
        </p:grpSpPr>
        <p:sp>
          <p:nvSpPr>
            <p:cNvPr id="69" name="object 56"/>
            <p:cNvSpPr/>
            <p:nvPr/>
          </p:nvSpPr>
          <p:spPr>
            <a:xfrm>
              <a:off x="2615946" y="3940301"/>
              <a:ext cx="367665" cy="448309"/>
            </a:xfrm>
            <a:custGeom>
              <a:avLst/>
              <a:gdLst/>
              <a:ahLst/>
              <a:cxnLst/>
              <a:rect l="l" t="t" r="r" b="b"/>
              <a:pathLst>
                <a:path w="367664" h="448310">
                  <a:moveTo>
                    <a:pt x="183642" y="0"/>
                  </a:moveTo>
                  <a:lnTo>
                    <a:pt x="183642" y="112014"/>
                  </a:lnTo>
                  <a:lnTo>
                    <a:pt x="0" y="112014"/>
                  </a:lnTo>
                  <a:lnTo>
                    <a:pt x="0" y="336042"/>
                  </a:lnTo>
                  <a:lnTo>
                    <a:pt x="183642" y="336042"/>
                  </a:lnTo>
                  <a:lnTo>
                    <a:pt x="183642" y="448056"/>
                  </a:lnTo>
                  <a:lnTo>
                    <a:pt x="367284" y="224028"/>
                  </a:lnTo>
                  <a:lnTo>
                    <a:pt x="183642" y="0"/>
                  </a:lnTo>
                  <a:close/>
                </a:path>
              </a:pathLst>
            </a:custGeom>
            <a:solidFill>
              <a:srgbClr val="B8CD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" name="object 57"/>
            <p:cNvSpPr/>
            <p:nvPr/>
          </p:nvSpPr>
          <p:spPr>
            <a:xfrm>
              <a:off x="2615946" y="3940301"/>
              <a:ext cx="367665" cy="448309"/>
            </a:xfrm>
            <a:custGeom>
              <a:avLst/>
              <a:gdLst/>
              <a:ahLst/>
              <a:cxnLst/>
              <a:rect l="l" t="t" r="r" b="b"/>
              <a:pathLst>
                <a:path w="367664" h="448310">
                  <a:moveTo>
                    <a:pt x="0" y="112014"/>
                  </a:moveTo>
                  <a:lnTo>
                    <a:pt x="183642" y="112014"/>
                  </a:lnTo>
                  <a:lnTo>
                    <a:pt x="183642" y="0"/>
                  </a:lnTo>
                  <a:lnTo>
                    <a:pt x="367284" y="224028"/>
                  </a:lnTo>
                  <a:lnTo>
                    <a:pt x="183642" y="448056"/>
                  </a:lnTo>
                  <a:lnTo>
                    <a:pt x="183642" y="336042"/>
                  </a:lnTo>
                  <a:lnTo>
                    <a:pt x="0" y="336042"/>
                  </a:lnTo>
                  <a:lnTo>
                    <a:pt x="0" y="112014"/>
                  </a:lnTo>
                  <a:close/>
                </a:path>
              </a:pathLst>
            </a:custGeom>
            <a:ln w="25908">
              <a:solidFill>
                <a:srgbClr val="88ABE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1" name="object 60"/>
          <p:cNvSpPr/>
          <p:nvPr/>
        </p:nvSpPr>
        <p:spPr>
          <a:xfrm>
            <a:off x="3206662" y="4044149"/>
            <a:ext cx="5654128" cy="344461"/>
          </a:xfrm>
          <a:custGeom>
            <a:avLst/>
            <a:gdLst/>
            <a:ahLst/>
            <a:cxnLst/>
            <a:rect l="l" t="t" r="r" b="b"/>
            <a:pathLst>
              <a:path w="4711065" h="262254">
                <a:moveTo>
                  <a:pt x="0" y="262128"/>
                </a:moveTo>
                <a:lnTo>
                  <a:pt x="4710684" y="262128"/>
                </a:lnTo>
                <a:lnTo>
                  <a:pt x="4710684" y="0"/>
                </a:lnTo>
                <a:lnTo>
                  <a:pt x="0" y="0"/>
                </a:lnTo>
                <a:lnTo>
                  <a:pt x="0" y="262128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Продолжительность  обучения и количество недель, месяцев, лет, часов</a:t>
            </a:r>
            <a:endParaRPr sz="12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4" name="object 60"/>
          <p:cNvSpPr/>
          <p:nvPr/>
        </p:nvSpPr>
        <p:spPr>
          <a:xfrm>
            <a:off x="3206660" y="2237995"/>
            <a:ext cx="5654258" cy="321740"/>
          </a:xfrm>
          <a:custGeom>
            <a:avLst/>
            <a:gdLst/>
            <a:ahLst/>
            <a:cxnLst/>
            <a:rect l="l" t="t" r="r" b="b"/>
            <a:pathLst>
              <a:path w="4711065" h="262254">
                <a:moveTo>
                  <a:pt x="0" y="262128"/>
                </a:moveTo>
                <a:lnTo>
                  <a:pt x="4710684" y="262128"/>
                </a:lnTo>
                <a:lnTo>
                  <a:pt x="4710684" y="0"/>
                </a:lnTo>
                <a:lnTo>
                  <a:pt x="0" y="0"/>
                </a:lnTo>
                <a:lnTo>
                  <a:pt x="0" y="262128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 sz="12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15518" y="553973"/>
            <a:ext cx="7378065" cy="0"/>
          </a:xfrm>
          <a:custGeom>
            <a:avLst/>
            <a:gdLst/>
            <a:ahLst/>
            <a:cxnLst/>
            <a:rect l="l" t="t" r="r" b="b"/>
            <a:pathLst>
              <a:path w="7378065">
                <a:moveTo>
                  <a:pt x="0" y="0"/>
                </a:moveTo>
                <a:lnTo>
                  <a:pt x="7377683" y="0"/>
                </a:lnTo>
              </a:path>
            </a:pathLst>
          </a:custGeom>
          <a:ln w="19812">
            <a:solidFill>
              <a:srgbClr val="3B78D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38248" y="161620"/>
            <a:ext cx="450977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Times New Roman" pitchFamily="18" charset="0"/>
                <a:cs typeface="Times New Roman" pitchFamily="18" charset="0"/>
              </a:rPr>
              <a:t>Ключевые</a:t>
            </a:r>
            <a:r>
              <a:rPr spc="-15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pc="-10" dirty="0">
                <a:latin typeface="Times New Roman" pitchFamily="18" charset="0"/>
                <a:cs typeface="Times New Roman" pitchFamily="18" charset="0"/>
              </a:rPr>
              <a:t>нормативные</a:t>
            </a:r>
            <a:r>
              <a:rPr spc="-1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pc="-10" dirty="0">
                <a:latin typeface="Times New Roman" pitchFamily="18" charset="0"/>
                <a:cs typeface="Times New Roman" pitchFamily="18" charset="0"/>
              </a:rPr>
              <a:t>документы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03936" y="560070"/>
            <a:ext cx="8466455" cy="452560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 marR="5080" algn="just">
              <a:lnSpc>
                <a:spcPct val="104299"/>
              </a:lnSpc>
              <a:spcBef>
                <a:spcPts val="35"/>
              </a:spcBef>
              <a:tabLst>
                <a:tab pos="7606030" algn="l"/>
              </a:tabLst>
            </a:pP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Федеральный</a:t>
            </a:r>
            <a:r>
              <a:rPr sz="1400" b="1" spc="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закон</a:t>
            </a:r>
            <a:r>
              <a:rPr sz="1400" b="1" spc="-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Российской</a:t>
            </a:r>
            <a:r>
              <a:rPr sz="1400" b="1" spc="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Федерации</a:t>
            </a:r>
            <a:r>
              <a:rPr sz="1400" b="1" spc="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от</a:t>
            </a:r>
            <a:r>
              <a:rPr sz="1400" b="1" spc="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29</a:t>
            </a:r>
            <a:r>
              <a:rPr sz="1400" b="1" spc="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декабря</a:t>
            </a:r>
            <a:r>
              <a:rPr sz="1400" b="1" spc="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2012</a:t>
            </a:r>
            <a:r>
              <a:rPr sz="1400" b="1" spc="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г.</a:t>
            </a:r>
            <a:r>
              <a:rPr sz="1400" b="1" spc="-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№</a:t>
            </a:r>
            <a:r>
              <a:rPr sz="1400" b="1" spc="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273-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ФЗ</a:t>
            </a:r>
            <a:r>
              <a:rPr sz="1400" b="1" spc="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«Об </a:t>
            </a:r>
            <a:r>
              <a:rPr sz="1400" b="1" dirty="0" err="1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образовании</a:t>
            </a:r>
            <a:r>
              <a:rPr sz="1400" b="1" spc="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5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25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Российской</a:t>
            </a:r>
            <a:r>
              <a:rPr sz="1400" b="1" spc="-25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Федерации».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03936" y="1191259"/>
            <a:ext cx="8467470" cy="533479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12700" marR="5080" algn="just">
              <a:lnSpc>
                <a:spcPts val="1300"/>
              </a:lnSpc>
              <a:spcBef>
                <a:spcPts val="260"/>
              </a:spcBef>
            </a:pP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Приказ</a:t>
            </a:r>
            <a:r>
              <a:rPr sz="1400" b="1" spc="3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Министерства</a:t>
            </a:r>
            <a:r>
              <a:rPr sz="1400" b="1" spc="3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просвещения</a:t>
            </a:r>
            <a:r>
              <a:rPr sz="1400" b="1" spc="3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Российской</a:t>
            </a:r>
            <a:r>
              <a:rPr sz="1400" b="1" spc="3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Федерации</a:t>
            </a:r>
            <a:r>
              <a:rPr sz="1400" b="1" spc="3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от</a:t>
            </a:r>
            <a:r>
              <a:rPr sz="1400" b="1" spc="3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09.11.2018</a:t>
            </a:r>
            <a:r>
              <a:rPr sz="1400" b="1" spc="3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г.</a:t>
            </a:r>
            <a:r>
              <a:rPr sz="1400" b="1" spc="30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№</a:t>
            </a:r>
            <a:r>
              <a:rPr sz="1400" b="1" spc="3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196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Порядка</a:t>
            </a:r>
            <a:r>
              <a:rPr sz="1400" b="1" spc="5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организации</a:t>
            </a:r>
            <a:r>
              <a:rPr sz="1400" b="1" spc="5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5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осуществления</a:t>
            </a:r>
            <a:r>
              <a:rPr sz="1400" b="1" spc="5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образовательной</a:t>
            </a:r>
            <a:r>
              <a:rPr sz="1400" b="1" spc="5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деятельности</a:t>
            </a:r>
            <a:r>
              <a:rPr sz="1400" b="1" spc="5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sz="1400" b="1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общеобразовательным</a:t>
            </a:r>
            <a:r>
              <a:rPr sz="1400" b="1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программам»</a:t>
            </a:r>
            <a:r>
              <a:rPr sz="1400" b="1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sz="1400" b="1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1400" b="1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последними </a:t>
            </a:r>
            <a:r>
              <a:rPr sz="1400" b="1" spc="-25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 err="1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изменениями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94791" y="1892554"/>
            <a:ext cx="8476615" cy="2766014"/>
          </a:xfrm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21590" marR="5080" algn="just">
              <a:lnSpc>
                <a:spcPct val="104200"/>
              </a:lnSpc>
              <a:spcBef>
                <a:spcPts val="40"/>
              </a:spcBef>
            </a:pP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Методические</a:t>
            </a:r>
            <a:r>
              <a:rPr sz="1400" b="1" spc="2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рекомендации</a:t>
            </a:r>
            <a:r>
              <a:rPr sz="1400" b="1" spc="2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по</a:t>
            </a:r>
            <a:r>
              <a:rPr sz="1400" b="1" spc="2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проектированию</a:t>
            </a:r>
            <a:r>
              <a:rPr sz="1400" b="1" spc="2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дополнительных</a:t>
            </a:r>
            <a:r>
              <a:rPr sz="1400" b="1" spc="2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общеразвивающих</a:t>
            </a:r>
            <a:r>
              <a:rPr sz="1400" b="1" spc="2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</a:t>
            </a:r>
            <a:r>
              <a:rPr sz="1400" b="1" spc="2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(включая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разноуровневые</a:t>
            </a:r>
            <a:r>
              <a:rPr sz="1400" b="1" spc="5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программы):</a:t>
            </a:r>
            <a:r>
              <a:rPr sz="1400" b="1" spc="5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приложение</a:t>
            </a:r>
            <a:r>
              <a:rPr sz="1400" b="1" spc="5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sz="1400" b="1" spc="5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письму</a:t>
            </a:r>
            <a:r>
              <a:rPr sz="1400" b="1" spc="5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Министерства</a:t>
            </a:r>
            <a:r>
              <a:rPr sz="1400" b="1" spc="57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образования</a:t>
            </a:r>
            <a:r>
              <a:rPr sz="1400" b="1" spc="5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58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науки</a:t>
            </a:r>
            <a:r>
              <a:rPr sz="1400" b="1" spc="5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Российской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Федерации</a:t>
            </a:r>
            <a:r>
              <a:rPr sz="1400" b="1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от</a:t>
            </a:r>
            <a:r>
              <a:rPr sz="1400" b="1" spc="-7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18.11.15</a:t>
            </a:r>
            <a:r>
              <a:rPr sz="1400" b="1" spc="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№</a:t>
            </a:r>
            <a:r>
              <a:rPr sz="1400" b="1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09-3242.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</a:pPr>
            <a:endParaRPr sz="2150" dirty="0">
              <a:latin typeface="Comic Sans MS"/>
              <a:cs typeface="Comic Sans MS"/>
            </a:endParaRPr>
          </a:p>
          <a:p>
            <a:pPr marL="21590" marR="6350" algn="just">
              <a:lnSpc>
                <a:spcPct val="104200"/>
              </a:lnSpc>
            </a:pP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Приказ</a:t>
            </a:r>
            <a:r>
              <a:rPr sz="1400" b="1" spc="1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Минобрнауки</a:t>
            </a:r>
            <a:r>
              <a:rPr sz="1400" b="1" spc="1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России</a:t>
            </a:r>
            <a:r>
              <a:rPr sz="1400" b="1" spc="1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от</a:t>
            </a:r>
            <a:r>
              <a:rPr sz="1400" b="1" spc="1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23.08.2017</a:t>
            </a:r>
            <a:r>
              <a:rPr sz="1400" b="1" spc="1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sz="1400" b="1" spc="1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816</a:t>
            </a:r>
            <a:r>
              <a:rPr sz="1400" b="1" spc="1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"Об</a:t>
            </a:r>
            <a:r>
              <a:rPr sz="1400" b="1" spc="1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утверждении</a:t>
            </a:r>
            <a:r>
              <a:rPr sz="1400" b="1" spc="1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Порядка</a:t>
            </a:r>
            <a:r>
              <a:rPr sz="1400" b="1" spc="1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применения</a:t>
            </a:r>
            <a:r>
              <a:rPr sz="1400" b="1" spc="17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организациями,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осуществляющими</a:t>
            </a:r>
            <a:r>
              <a:rPr sz="1400" b="1" spc="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образовательную</a:t>
            </a:r>
            <a:r>
              <a:rPr sz="1400" b="1" spc="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деятельность,</a:t>
            </a:r>
            <a:r>
              <a:rPr sz="1400" b="1" spc="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электронного</a:t>
            </a:r>
            <a:r>
              <a:rPr sz="1400" b="1" spc="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обучения,</a:t>
            </a:r>
            <a:r>
              <a:rPr sz="1400" b="1" spc="7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дистанционных</a:t>
            </a:r>
            <a:r>
              <a:rPr sz="1400" b="1" spc="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образовательных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технологий</a:t>
            </a:r>
            <a:r>
              <a:rPr sz="1400" b="1" spc="9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при</a:t>
            </a:r>
            <a:r>
              <a:rPr sz="1400" b="1" spc="9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реализации</a:t>
            </a:r>
            <a:r>
              <a:rPr sz="1400" b="1" spc="10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образовательных</a:t>
            </a:r>
            <a:r>
              <a:rPr sz="1400" b="1" spc="9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программ"</a:t>
            </a:r>
            <a:r>
              <a:rPr sz="1400" b="1" spc="1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(Зарегистрировано</a:t>
            </a:r>
            <a:r>
              <a:rPr sz="1400" b="1" spc="1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400" b="1" spc="9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Минюсте</a:t>
            </a:r>
            <a:r>
              <a:rPr sz="1400" b="1" spc="10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России</a:t>
            </a:r>
            <a:r>
              <a:rPr sz="1400" b="1" spc="114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18.09.2017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N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48226).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400" dirty="0">
              <a:latin typeface="Times New Roman" pitchFamily="18" charset="0"/>
              <a:cs typeface="Times New Roman" pitchFamily="18" charset="0"/>
            </a:endParaRPr>
          </a:p>
          <a:p>
            <a:pPr marL="12700" marR="186055">
              <a:lnSpc>
                <a:spcPct val="100000"/>
              </a:lnSpc>
            </a:pP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Санитарные</a:t>
            </a:r>
            <a:r>
              <a:rPr sz="1400" b="1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правила</a:t>
            </a:r>
            <a:r>
              <a:rPr sz="1400" b="1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СП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2.4.3648-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sz="1400" b="1" spc="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«Санитарно-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эпидемиологические</a:t>
            </a:r>
            <a:r>
              <a:rPr sz="1400" b="1" spc="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требования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sz="1400" b="1" spc="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организациям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воспитания</a:t>
            </a:r>
            <a:r>
              <a:rPr sz="1400" b="1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обучения,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отдыха</a:t>
            </a:r>
            <a:r>
              <a:rPr sz="1400" b="1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оздоровления</a:t>
            </a:r>
            <a:r>
              <a:rPr sz="1400" b="1" spc="-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детей</a:t>
            </a:r>
            <a:r>
              <a:rPr sz="1400" b="1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молодежи»,</a:t>
            </a:r>
            <a:r>
              <a:rPr sz="1400" b="1" spc="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утвержденными</a:t>
            </a:r>
            <a:r>
              <a:rPr sz="1400" b="1" spc="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28.09.2020</a:t>
            </a:r>
            <a:r>
              <a:rPr sz="1400" b="1" spc="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г.</a:t>
            </a:r>
            <a:r>
              <a:rPr sz="1400" b="1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№</a:t>
            </a:r>
            <a:r>
              <a:rPr sz="1400" b="1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28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(регистрационный</a:t>
            </a:r>
            <a:r>
              <a:rPr sz="1400" b="1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номер</a:t>
            </a:r>
            <a:r>
              <a:rPr sz="1400" b="1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61573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от</a:t>
            </a:r>
            <a:r>
              <a:rPr sz="1400" b="1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18.12.2020</a:t>
            </a:r>
            <a:r>
              <a:rPr sz="1400" b="1" spc="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г.).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7933" y="598931"/>
            <a:ext cx="373358" cy="373380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7933" y="1257300"/>
            <a:ext cx="373358" cy="373380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7933" y="1879092"/>
            <a:ext cx="373358" cy="373380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7941" y="2843487"/>
            <a:ext cx="373358" cy="373380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7745" y="3979924"/>
            <a:ext cx="373358" cy="3733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7952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83463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87452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4488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55413" y="761"/>
            <a:ext cx="398698" cy="262889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3366515"/>
            <a:ext cx="408431" cy="504443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817864" y="3440303"/>
            <a:ext cx="326135" cy="506857"/>
          </a:xfrm>
          <a:prstGeom prst="rect">
            <a:avLst/>
          </a:prstGeom>
        </p:spPr>
      </p:pic>
      <p:sp>
        <p:nvSpPr>
          <p:cNvPr id="9" name="object 9"/>
          <p:cNvSpPr/>
          <p:nvPr/>
        </p:nvSpPr>
        <p:spPr>
          <a:xfrm>
            <a:off x="0" y="1488186"/>
            <a:ext cx="262255" cy="400050"/>
          </a:xfrm>
          <a:custGeom>
            <a:avLst/>
            <a:gdLst/>
            <a:ahLst/>
            <a:cxnLst/>
            <a:rect l="l" t="t" r="r" b="b"/>
            <a:pathLst>
              <a:path w="262255" h="400050">
                <a:moveTo>
                  <a:pt x="55054" y="245110"/>
                </a:moveTo>
                <a:lnTo>
                  <a:pt x="31132" y="245110"/>
                </a:lnTo>
                <a:lnTo>
                  <a:pt x="35114" y="248920"/>
                </a:lnTo>
                <a:lnTo>
                  <a:pt x="41772" y="254000"/>
                </a:lnTo>
                <a:lnTo>
                  <a:pt x="53714" y="261620"/>
                </a:lnTo>
                <a:lnTo>
                  <a:pt x="66996" y="265429"/>
                </a:lnTo>
                <a:lnTo>
                  <a:pt x="80277" y="267970"/>
                </a:lnTo>
                <a:lnTo>
                  <a:pt x="82919" y="267970"/>
                </a:lnTo>
                <a:lnTo>
                  <a:pt x="81580" y="285750"/>
                </a:lnTo>
                <a:lnTo>
                  <a:pt x="81680" y="304800"/>
                </a:lnTo>
                <a:lnTo>
                  <a:pt x="82919" y="336550"/>
                </a:lnTo>
                <a:lnTo>
                  <a:pt x="76296" y="339089"/>
                </a:lnTo>
                <a:lnTo>
                  <a:pt x="60337" y="365760"/>
                </a:lnTo>
                <a:lnTo>
                  <a:pt x="64317" y="382270"/>
                </a:lnTo>
                <a:lnTo>
                  <a:pt x="69637" y="391160"/>
                </a:lnTo>
                <a:lnTo>
                  <a:pt x="73619" y="393700"/>
                </a:lnTo>
                <a:lnTo>
                  <a:pt x="78938" y="396239"/>
                </a:lnTo>
                <a:lnTo>
                  <a:pt x="82919" y="398779"/>
                </a:lnTo>
                <a:lnTo>
                  <a:pt x="88239" y="400050"/>
                </a:lnTo>
                <a:lnTo>
                  <a:pt x="98842" y="400050"/>
                </a:lnTo>
                <a:lnTo>
                  <a:pt x="124066" y="373379"/>
                </a:lnTo>
                <a:lnTo>
                  <a:pt x="86899" y="373379"/>
                </a:lnTo>
                <a:lnTo>
                  <a:pt x="78938" y="365760"/>
                </a:lnTo>
                <a:lnTo>
                  <a:pt x="77599" y="363220"/>
                </a:lnTo>
                <a:lnTo>
                  <a:pt x="76296" y="359410"/>
                </a:lnTo>
                <a:lnTo>
                  <a:pt x="78938" y="358139"/>
                </a:lnTo>
                <a:lnTo>
                  <a:pt x="82919" y="356870"/>
                </a:lnTo>
                <a:lnTo>
                  <a:pt x="120097" y="356870"/>
                </a:lnTo>
                <a:lnTo>
                  <a:pt x="117444" y="354329"/>
                </a:lnTo>
                <a:lnTo>
                  <a:pt x="114766" y="350520"/>
                </a:lnTo>
                <a:lnTo>
                  <a:pt x="109482" y="347979"/>
                </a:lnTo>
                <a:lnTo>
                  <a:pt x="109214" y="346710"/>
                </a:lnTo>
                <a:lnTo>
                  <a:pt x="105501" y="346710"/>
                </a:lnTo>
                <a:lnTo>
                  <a:pt x="102823" y="345439"/>
                </a:lnTo>
                <a:lnTo>
                  <a:pt x="104162" y="342900"/>
                </a:lnTo>
                <a:lnTo>
                  <a:pt x="108411" y="342900"/>
                </a:lnTo>
                <a:lnTo>
                  <a:pt x="108143" y="341629"/>
                </a:lnTo>
                <a:lnTo>
                  <a:pt x="106804" y="337820"/>
                </a:lnTo>
                <a:lnTo>
                  <a:pt x="97504" y="337820"/>
                </a:lnTo>
                <a:lnTo>
                  <a:pt x="96253" y="307339"/>
                </a:lnTo>
                <a:lnTo>
                  <a:pt x="96201" y="288289"/>
                </a:lnTo>
                <a:lnTo>
                  <a:pt x="94861" y="269239"/>
                </a:lnTo>
                <a:lnTo>
                  <a:pt x="108143" y="267970"/>
                </a:lnTo>
                <a:lnTo>
                  <a:pt x="121424" y="264160"/>
                </a:lnTo>
                <a:lnTo>
                  <a:pt x="133362" y="257810"/>
                </a:lnTo>
                <a:lnTo>
                  <a:pt x="137339" y="254000"/>
                </a:lnTo>
                <a:lnTo>
                  <a:pt x="92219" y="254000"/>
                </a:lnTo>
                <a:lnTo>
                  <a:pt x="90881" y="252729"/>
                </a:lnTo>
                <a:lnTo>
                  <a:pt x="76296" y="252729"/>
                </a:lnTo>
                <a:lnTo>
                  <a:pt x="74957" y="251460"/>
                </a:lnTo>
                <a:lnTo>
                  <a:pt x="77599" y="250189"/>
                </a:lnTo>
                <a:lnTo>
                  <a:pt x="88829" y="250189"/>
                </a:lnTo>
                <a:lnTo>
                  <a:pt x="90008" y="247650"/>
                </a:lnTo>
                <a:lnTo>
                  <a:pt x="61676" y="247650"/>
                </a:lnTo>
                <a:lnTo>
                  <a:pt x="55054" y="245110"/>
                </a:lnTo>
                <a:close/>
              </a:path>
              <a:path w="262255" h="400050">
                <a:moveTo>
                  <a:pt x="120097" y="356870"/>
                </a:moveTo>
                <a:lnTo>
                  <a:pt x="92219" y="356870"/>
                </a:lnTo>
                <a:lnTo>
                  <a:pt x="101521" y="359410"/>
                </a:lnTo>
                <a:lnTo>
                  <a:pt x="100181" y="361950"/>
                </a:lnTo>
                <a:lnTo>
                  <a:pt x="98842" y="370839"/>
                </a:lnTo>
                <a:lnTo>
                  <a:pt x="97504" y="373379"/>
                </a:lnTo>
                <a:lnTo>
                  <a:pt x="124066" y="373379"/>
                </a:lnTo>
                <a:lnTo>
                  <a:pt x="122727" y="363220"/>
                </a:lnTo>
                <a:lnTo>
                  <a:pt x="121424" y="358139"/>
                </a:lnTo>
                <a:lnTo>
                  <a:pt x="120097" y="356870"/>
                </a:lnTo>
                <a:close/>
              </a:path>
              <a:path w="262255" h="400050">
                <a:moveTo>
                  <a:pt x="164896" y="245110"/>
                </a:moveTo>
                <a:lnTo>
                  <a:pt x="146646" y="245110"/>
                </a:lnTo>
                <a:lnTo>
                  <a:pt x="150634" y="250189"/>
                </a:lnTo>
                <a:lnTo>
                  <a:pt x="157251" y="256539"/>
                </a:lnTo>
                <a:lnTo>
                  <a:pt x="170535" y="264160"/>
                </a:lnTo>
                <a:lnTo>
                  <a:pt x="177152" y="275589"/>
                </a:lnTo>
                <a:lnTo>
                  <a:pt x="185115" y="289560"/>
                </a:lnTo>
                <a:lnTo>
                  <a:pt x="195757" y="304800"/>
                </a:lnTo>
                <a:lnTo>
                  <a:pt x="199732" y="309879"/>
                </a:lnTo>
                <a:lnTo>
                  <a:pt x="195757" y="317500"/>
                </a:lnTo>
                <a:lnTo>
                  <a:pt x="193116" y="323850"/>
                </a:lnTo>
                <a:lnTo>
                  <a:pt x="191770" y="328929"/>
                </a:lnTo>
                <a:lnTo>
                  <a:pt x="191770" y="335279"/>
                </a:lnTo>
                <a:lnTo>
                  <a:pt x="193116" y="341629"/>
                </a:lnTo>
                <a:lnTo>
                  <a:pt x="194424" y="347979"/>
                </a:lnTo>
                <a:lnTo>
                  <a:pt x="197091" y="353060"/>
                </a:lnTo>
                <a:lnTo>
                  <a:pt x="201079" y="358139"/>
                </a:lnTo>
                <a:lnTo>
                  <a:pt x="206362" y="361950"/>
                </a:lnTo>
                <a:lnTo>
                  <a:pt x="210337" y="365760"/>
                </a:lnTo>
                <a:lnTo>
                  <a:pt x="220979" y="368300"/>
                </a:lnTo>
                <a:lnTo>
                  <a:pt x="231584" y="368300"/>
                </a:lnTo>
                <a:lnTo>
                  <a:pt x="236905" y="365760"/>
                </a:lnTo>
                <a:lnTo>
                  <a:pt x="243522" y="363220"/>
                </a:lnTo>
                <a:lnTo>
                  <a:pt x="251523" y="355600"/>
                </a:lnTo>
                <a:lnTo>
                  <a:pt x="258152" y="345439"/>
                </a:lnTo>
                <a:lnTo>
                  <a:pt x="260794" y="339089"/>
                </a:lnTo>
                <a:lnTo>
                  <a:pt x="261127" y="337820"/>
                </a:lnTo>
                <a:lnTo>
                  <a:pt x="228942" y="337820"/>
                </a:lnTo>
                <a:lnTo>
                  <a:pt x="223621" y="336550"/>
                </a:lnTo>
                <a:lnTo>
                  <a:pt x="220979" y="334010"/>
                </a:lnTo>
                <a:lnTo>
                  <a:pt x="219646" y="331470"/>
                </a:lnTo>
                <a:lnTo>
                  <a:pt x="219646" y="326389"/>
                </a:lnTo>
                <a:lnTo>
                  <a:pt x="220979" y="320039"/>
                </a:lnTo>
                <a:lnTo>
                  <a:pt x="220979" y="314960"/>
                </a:lnTo>
                <a:lnTo>
                  <a:pt x="230276" y="312420"/>
                </a:lnTo>
                <a:lnTo>
                  <a:pt x="257342" y="312420"/>
                </a:lnTo>
                <a:lnTo>
                  <a:pt x="256806" y="311150"/>
                </a:lnTo>
                <a:lnTo>
                  <a:pt x="252831" y="307339"/>
                </a:lnTo>
                <a:lnTo>
                  <a:pt x="242227" y="302260"/>
                </a:lnTo>
                <a:lnTo>
                  <a:pt x="211683" y="302260"/>
                </a:lnTo>
                <a:lnTo>
                  <a:pt x="209042" y="297179"/>
                </a:lnTo>
                <a:lnTo>
                  <a:pt x="205054" y="292100"/>
                </a:lnTo>
                <a:lnTo>
                  <a:pt x="195757" y="276860"/>
                </a:lnTo>
                <a:lnTo>
                  <a:pt x="186461" y="264160"/>
                </a:lnTo>
                <a:lnTo>
                  <a:pt x="183819" y="259079"/>
                </a:lnTo>
                <a:lnTo>
                  <a:pt x="181140" y="252729"/>
                </a:lnTo>
                <a:lnTo>
                  <a:pt x="177152" y="250189"/>
                </a:lnTo>
                <a:lnTo>
                  <a:pt x="171869" y="248920"/>
                </a:lnTo>
                <a:lnTo>
                  <a:pt x="164896" y="245110"/>
                </a:lnTo>
                <a:close/>
              </a:path>
              <a:path w="262255" h="400050">
                <a:moveTo>
                  <a:pt x="108411" y="342900"/>
                </a:moveTo>
                <a:lnTo>
                  <a:pt x="104162" y="342900"/>
                </a:lnTo>
                <a:lnTo>
                  <a:pt x="105501" y="346710"/>
                </a:lnTo>
                <a:lnTo>
                  <a:pt x="109214" y="346710"/>
                </a:lnTo>
                <a:lnTo>
                  <a:pt x="108411" y="342900"/>
                </a:lnTo>
                <a:close/>
              </a:path>
              <a:path w="262255" h="400050">
                <a:moveTo>
                  <a:pt x="243522" y="328929"/>
                </a:moveTo>
                <a:lnTo>
                  <a:pt x="238239" y="331470"/>
                </a:lnTo>
                <a:lnTo>
                  <a:pt x="234264" y="335279"/>
                </a:lnTo>
                <a:lnTo>
                  <a:pt x="228942" y="337820"/>
                </a:lnTo>
                <a:lnTo>
                  <a:pt x="261127" y="337820"/>
                </a:lnTo>
                <a:lnTo>
                  <a:pt x="262128" y="334010"/>
                </a:lnTo>
                <a:lnTo>
                  <a:pt x="262128" y="330200"/>
                </a:lnTo>
                <a:lnTo>
                  <a:pt x="247510" y="330200"/>
                </a:lnTo>
                <a:lnTo>
                  <a:pt x="243522" y="328929"/>
                </a:lnTo>
                <a:close/>
              </a:path>
              <a:path w="262255" h="400050">
                <a:moveTo>
                  <a:pt x="257342" y="312420"/>
                </a:moveTo>
                <a:lnTo>
                  <a:pt x="230276" y="312420"/>
                </a:lnTo>
                <a:lnTo>
                  <a:pt x="234264" y="314960"/>
                </a:lnTo>
                <a:lnTo>
                  <a:pt x="238239" y="316229"/>
                </a:lnTo>
                <a:lnTo>
                  <a:pt x="246202" y="321310"/>
                </a:lnTo>
                <a:lnTo>
                  <a:pt x="248843" y="328929"/>
                </a:lnTo>
                <a:lnTo>
                  <a:pt x="248843" y="330200"/>
                </a:lnTo>
                <a:lnTo>
                  <a:pt x="262128" y="330200"/>
                </a:lnTo>
                <a:lnTo>
                  <a:pt x="262128" y="322579"/>
                </a:lnTo>
                <a:lnTo>
                  <a:pt x="259486" y="317500"/>
                </a:lnTo>
                <a:lnTo>
                  <a:pt x="257342" y="312420"/>
                </a:lnTo>
                <a:close/>
              </a:path>
              <a:path w="262255" h="400050">
                <a:moveTo>
                  <a:pt x="224967" y="299720"/>
                </a:moveTo>
                <a:lnTo>
                  <a:pt x="218300" y="299720"/>
                </a:lnTo>
                <a:lnTo>
                  <a:pt x="211683" y="302260"/>
                </a:lnTo>
                <a:lnTo>
                  <a:pt x="242227" y="302260"/>
                </a:lnTo>
                <a:lnTo>
                  <a:pt x="236905" y="300989"/>
                </a:lnTo>
                <a:lnTo>
                  <a:pt x="224967" y="299720"/>
                </a:lnTo>
                <a:close/>
              </a:path>
              <a:path w="262255" h="400050">
                <a:moveTo>
                  <a:pt x="96201" y="0"/>
                </a:moveTo>
                <a:lnTo>
                  <a:pt x="89542" y="1270"/>
                </a:lnTo>
                <a:lnTo>
                  <a:pt x="84258" y="3810"/>
                </a:lnTo>
                <a:lnTo>
                  <a:pt x="77599" y="5079"/>
                </a:lnTo>
                <a:lnTo>
                  <a:pt x="66996" y="12700"/>
                </a:lnTo>
                <a:lnTo>
                  <a:pt x="59034" y="22860"/>
                </a:lnTo>
                <a:lnTo>
                  <a:pt x="56356" y="29210"/>
                </a:lnTo>
                <a:lnTo>
                  <a:pt x="55054" y="34289"/>
                </a:lnTo>
                <a:lnTo>
                  <a:pt x="55054" y="40639"/>
                </a:lnTo>
                <a:lnTo>
                  <a:pt x="81580" y="69850"/>
                </a:lnTo>
                <a:lnTo>
                  <a:pt x="78938" y="78739"/>
                </a:lnTo>
                <a:lnTo>
                  <a:pt x="78938" y="132079"/>
                </a:lnTo>
                <a:lnTo>
                  <a:pt x="80277" y="135889"/>
                </a:lnTo>
                <a:lnTo>
                  <a:pt x="69637" y="142239"/>
                </a:lnTo>
                <a:lnTo>
                  <a:pt x="60337" y="148589"/>
                </a:lnTo>
                <a:lnTo>
                  <a:pt x="57696" y="151129"/>
                </a:lnTo>
                <a:lnTo>
                  <a:pt x="57696" y="153670"/>
                </a:lnTo>
                <a:lnTo>
                  <a:pt x="49734" y="158750"/>
                </a:lnTo>
                <a:lnTo>
                  <a:pt x="21868" y="190500"/>
                </a:lnTo>
                <a:lnTo>
                  <a:pt x="17887" y="205739"/>
                </a:lnTo>
                <a:lnTo>
                  <a:pt x="17887" y="213360"/>
                </a:lnTo>
                <a:lnTo>
                  <a:pt x="19190" y="220979"/>
                </a:lnTo>
                <a:lnTo>
                  <a:pt x="24509" y="237489"/>
                </a:lnTo>
                <a:lnTo>
                  <a:pt x="27152" y="241300"/>
                </a:lnTo>
                <a:lnTo>
                  <a:pt x="9889" y="256539"/>
                </a:lnTo>
                <a:lnTo>
                  <a:pt x="0" y="262889"/>
                </a:lnTo>
                <a:lnTo>
                  <a:pt x="0" y="281939"/>
                </a:lnTo>
                <a:lnTo>
                  <a:pt x="625" y="280670"/>
                </a:lnTo>
                <a:lnTo>
                  <a:pt x="9889" y="273050"/>
                </a:lnTo>
                <a:lnTo>
                  <a:pt x="17887" y="265429"/>
                </a:lnTo>
                <a:lnTo>
                  <a:pt x="25849" y="256539"/>
                </a:lnTo>
                <a:lnTo>
                  <a:pt x="31132" y="245110"/>
                </a:lnTo>
                <a:lnTo>
                  <a:pt x="55054" y="245110"/>
                </a:lnTo>
                <a:lnTo>
                  <a:pt x="59034" y="243839"/>
                </a:lnTo>
                <a:lnTo>
                  <a:pt x="61676" y="240029"/>
                </a:lnTo>
                <a:lnTo>
                  <a:pt x="63014" y="237489"/>
                </a:lnTo>
                <a:lnTo>
                  <a:pt x="63014" y="236220"/>
                </a:lnTo>
                <a:lnTo>
                  <a:pt x="43111" y="236220"/>
                </a:lnTo>
                <a:lnTo>
                  <a:pt x="44414" y="234950"/>
                </a:lnTo>
                <a:lnTo>
                  <a:pt x="63014" y="234950"/>
                </a:lnTo>
                <a:lnTo>
                  <a:pt x="63014" y="231139"/>
                </a:lnTo>
                <a:lnTo>
                  <a:pt x="60337" y="231139"/>
                </a:lnTo>
                <a:lnTo>
                  <a:pt x="66996" y="222250"/>
                </a:lnTo>
                <a:lnTo>
                  <a:pt x="68088" y="220979"/>
                </a:lnTo>
                <a:lnTo>
                  <a:pt x="33811" y="220979"/>
                </a:lnTo>
                <a:lnTo>
                  <a:pt x="32471" y="217170"/>
                </a:lnTo>
                <a:lnTo>
                  <a:pt x="33811" y="215900"/>
                </a:lnTo>
                <a:lnTo>
                  <a:pt x="43111" y="203200"/>
                </a:lnTo>
                <a:lnTo>
                  <a:pt x="51594" y="193039"/>
                </a:lnTo>
                <a:lnTo>
                  <a:pt x="36452" y="193039"/>
                </a:lnTo>
                <a:lnTo>
                  <a:pt x="39094" y="187960"/>
                </a:lnTo>
                <a:lnTo>
                  <a:pt x="72316" y="161289"/>
                </a:lnTo>
                <a:lnTo>
                  <a:pt x="101521" y="152400"/>
                </a:lnTo>
                <a:lnTo>
                  <a:pt x="139338" y="152400"/>
                </a:lnTo>
                <a:lnTo>
                  <a:pt x="134708" y="148589"/>
                </a:lnTo>
                <a:lnTo>
                  <a:pt x="116104" y="138429"/>
                </a:lnTo>
                <a:lnTo>
                  <a:pt x="104162" y="134620"/>
                </a:lnTo>
                <a:lnTo>
                  <a:pt x="93522" y="134620"/>
                </a:lnTo>
                <a:lnTo>
                  <a:pt x="93522" y="127000"/>
                </a:lnTo>
                <a:lnTo>
                  <a:pt x="92219" y="96520"/>
                </a:lnTo>
                <a:lnTo>
                  <a:pt x="93522" y="86360"/>
                </a:lnTo>
                <a:lnTo>
                  <a:pt x="92219" y="78739"/>
                </a:lnTo>
                <a:lnTo>
                  <a:pt x="90881" y="71120"/>
                </a:lnTo>
                <a:lnTo>
                  <a:pt x="97504" y="69850"/>
                </a:lnTo>
                <a:lnTo>
                  <a:pt x="105501" y="67310"/>
                </a:lnTo>
                <a:lnTo>
                  <a:pt x="112124" y="63500"/>
                </a:lnTo>
                <a:lnTo>
                  <a:pt x="117444" y="59689"/>
                </a:lnTo>
                <a:lnTo>
                  <a:pt x="122727" y="53339"/>
                </a:lnTo>
                <a:lnTo>
                  <a:pt x="125404" y="45720"/>
                </a:lnTo>
                <a:lnTo>
                  <a:pt x="126986" y="41910"/>
                </a:lnTo>
                <a:lnTo>
                  <a:pt x="93522" y="41910"/>
                </a:lnTo>
                <a:lnTo>
                  <a:pt x="89542" y="40639"/>
                </a:lnTo>
                <a:lnTo>
                  <a:pt x="80277" y="36829"/>
                </a:lnTo>
                <a:lnTo>
                  <a:pt x="82919" y="33020"/>
                </a:lnTo>
                <a:lnTo>
                  <a:pt x="82919" y="27939"/>
                </a:lnTo>
                <a:lnTo>
                  <a:pt x="81580" y="25400"/>
                </a:lnTo>
                <a:lnTo>
                  <a:pt x="80277" y="24129"/>
                </a:lnTo>
                <a:lnTo>
                  <a:pt x="84258" y="20320"/>
                </a:lnTo>
                <a:lnTo>
                  <a:pt x="94861" y="15239"/>
                </a:lnTo>
                <a:lnTo>
                  <a:pt x="121993" y="15239"/>
                </a:lnTo>
                <a:lnTo>
                  <a:pt x="121424" y="13970"/>
                </a:lnTo>
                <a:lnTo>
                  <a:pt x="120086" y="8889"/>
                </a:lnTo>
                <a:lnTo>
                  <a:pt x="118746" y="6350"/>
                </a:lnTo>
                <a:lnTo>
                  <a:pt x="116104" y="5079"/>
                </a:lnTo>
                <a:lnTo>
                  <a:pt x="110784" y="5079"/>
                </a:lnTo>
                <a:lnTo>
                  <a:pt x="105501" y="3810"/>
                </a:lnTo>
                <a:lnTo>
                  <a:pt x="102823" y="1270"/>
                </a:lnTo>
                <a:lnTo>
                  <a:pt x="96201" y="0"/>
                </a:lnTo>
                <a:close/>
              </a:path>
              <a:path w="262255" h="400050">
                <a:moveTo>
                  <a:pt x="109482" y="229870"/>
                </a:moveTo>
                <a:lnTo>
                  <a:pt x="108143" y="229870"/>
                </a:lnTo>
                <a:lnTo>
                  <a:pt x="101521" y="233679"/>
                </a:lnTo>
                <a:lnTo>
                  <a:pt x="97504" y="240029"/>
                </a:lnTo>
                <a:lnTo>
                  <a:pt x="94861" y="246379"/>
                </a:lnTo>
                <a:lnTo>
                  <a:pt x="94861" y="254000"/>
                </a:lnTo>
                <a:lnTo>
                  <a:pt x="137339" y="254000"/>
                </a:lnTo>
                <a:lnTo>
                  <a:pt x="138664" y="252729"/>
                </a:lnTo>
                <a:lnTo>
                  <a:pt x="106804" y="252729"/>
                </a:lnTo>
                <a:lnTo>
                  <a:pt x="106804" y="242570"/>
                </a:lnTo>
                <a:lnTo>
                  <a:pt x="108143" y="237489"/>
                </a:lnTo>
                <a:lnTo>
                  <a:pt x="110784" y="233679"/>
                </a:lnTo>
                <a:lnTo>
                  <a:pt x="112124" y="232410"/>
                </a:lnTo>
                <a:lnTo>
                  <a:pt x="110784" y="231139"/>
                </a:lnTo>
                <a:lnTo>
                  <a:pt x="109482" y="229870"/>
                </a:lnTo>
                <a:close/>
              </a:path>
              <a:path w="262255" h="400050">
                <a:moveTo>
                  <a:pt x="88829" y="250189"/>
                </a:moveTo>
                <a:lnTo>
                  <a:pt x="77599" y="250189"/>
                </a:lnTo>
                <a:lnTo>
                  <a:pt x="76296" y="252729"/>
                </a:lnTo>
                <a:lnTo>
                  <a:pt x="90881" y="252729"/>
                </a:lnTo>
                <a:lnTo>
                  <a:pt x="89542" y="251460"/>
                </a:lnTo>
                <a:lnTo>
                  <a:pt x="88239" y="251460"/>
                </a:lnTo>
                <a:lnTo>
                  <a:pt x="88829" y="250189"/>
                </a:lnTo>
                <a:close/>
              </a:path>
              <a:path w="262255" h="400050">
                <a:moveTo>
                  <a:pt x="124066" y="228600"/>
                </a:moveTo>
                <a:lnTo>
                  <a:pt x="122727" y="228600"/>
                </a:lnTo>
                <a:lnTo>
                  <a:pt x="121424" y="229870"/>
                </a:lnTo>
                <a:lnTo>
                  <a:pt x="117444" y="234950"/>
                </a:lnTo>
                <a:lnTo>
                  <a:pt x="116104" y="241300"/>
                </a:lnTo>
                <a:lnTo>
                  <a:pt x="114766" y="250189"/>
                </a:lnTo>
                <a:lnTo>
                  <a:pt x="106804" y="252729"/>
                </a:lnTo>
                <a:lnTo>
                  <a:pt x="138664" y="252729"/>
                </a:lnTo>
                <a:lnTo>
                  <a:pt x="143967" y="247650"/>
                </a:lnTo>
                <a:lnTo>
                  <a:pt x="146646" y="245110"/>
                </a:lnTo>
                <a:lnTo>
                  <a:pt x="164896" y="245110"/>
                </a:lnTo>
                <a:lnTo>
                  <a:pt x="162572" y="243839"/>
                </a:lnTo>
                <a:lnTo>
                  <a:pt x="126707" y="243839"/>
                </a:lnTo>
                <a:lnTo>
                  <a:pt x="126707" y="231139"/>
                </a:lnTo>
                <a:lnTo>
                  <a:pt x="124066" y="228600"/>
                </a:lnTo>
                <a:close/>
              </a:path>
              <a:path w="262255" h="400050">
                <a:moveTo>
                  <a:pt x="90881" y="207010"/>
                </a:moveTo>
                <a:lnTo>
                  <a:pt x="88239" y="207010"/>
                </a:lnTo>
                <a:lnTo>
                  <a:pt x="73619" y="227329"/>
                </a:lnTo>
                <a:lnTo>
                  <a:pt x="66996" y="237489"/>
                </a:lnTo>
                <a:lnTo>
                  <a:pt x="61676" y="247650"/>
                </a:lnTo>
                <a:lnTo>
                  <a:pt x="90008" y="247650"/>
                </a:lnTo>
                <a:lnTo>
                  <a:pt x="91778" y="243839"/>
                </a:lnTo>
                <a:lnTo>
                  <a:pt x="81580" y="243839"/>
                </a:lnTo>
                <a:lnTo>
                  <a:pt x="80277" y="241300"/>
                </a:lnTo>
                <a:lnTo>
                  <a:pt x="78938" y="240029"/>
                </a:lnTo>
                <a:lnTo>
                  <a:pt x="76296" y="240029"/>
                </a:lnTo>
                <a:lnTo>
                  <a:pt x="82919" y="224789"/>
                </a:lnTo>
                <a:lnTo>
                  <a:pt x="90881" y="209550"/>
                </a:lnTo>
                <a:lnTo>
                  <a:pt x="92219" y="208279"/>
                </a:lnTo>
                <a:lnTo>
                  <a:pt x="90881" y="207010"/>
                </a:lnTo>
                <a:close/>
              </a:path>
              <a:path w="262255" h="400050">
                <a:moveTo>
                  <a:pt x="102823" y="213360"/>
                </a:moveTo>
                <a:lnTo>
                  <a:pt x="101521" y="213360"/>
                </a:lnTo>
                <a:lnTo>
                  <a:pt x="100181" y="214629"/>
                </a:lnTo>
                <a:lnTo>
                  <a:pt x="81580" y="243839"/>
                </a:lnTo>
                <a:lnTo>
                  <a:pt x="91778" y="243839"/>
                </a:lnTo>
                <a:lnTo>
                  <a:pt x="104162" y="217170"/>
                </a:lnTo>
                <a:lnTo>
                  <a:pt x="104162" y="214629"/>
                </a:lnTo>
                <a:lnTo>
                  <a:pt x="102823" y="213360"/>
                </a:lnTo>
                <a:close/>
              </a:path>
              <a:path w="262255" h="400050">
                <a:moveTo>
                  <a:pt x="139338" y="152400"/>
                </a:moveTo>
                <a:lnTo>
                  <a:pt x="110784" y="152400"/>
                </a:lnTo>
                <a:lnTo>
                  <a:pt x="126707" y="160020"/>
                </a:lnTo>
                <a:lnTo>
                  <a:pt x="128041" y="163829"/>
                </a:lnTo>
                <a:lnTo>
                  <a:pt x="129387" y="165100"/>
                </a:lnTo>
                <a:lnTo>
                  <a:pt x="132029" y="165100"/>
                </a:lnTo>
                <a:lnTo>
                  <a:pt x="139992" y="176529"/>
                </a:lnTo>
                <a:lnTo>
                  <a:pt x="145313" y="186689"/>
                </a:lnTo>
                <a:lnTo>
                  <a:pt x="146646" y="199389"/>
                </a:lnTo>
                <a:lnTo>
                  <a:pt x="146646" y="210820"/>
                </a:lnTo>
                <a:lnTo>
                  <a:pt x="142671" y="220979"/>
                </a:lnTo>
                <a:lnTo>
                  <a:pt x="137350" y="232410"/>
                </a:lnTo>
                <a:lnTo>
                  <a:pt x="132029" y="238760"/>
                </a:lnTo>
                <a:lnTo>
                  <a:pt x="126707" y="243839"/>
                </a:lnTo>
                <a:lnTo>
                  <a:pt x="162572" y="243839"/>
                </a:lnTo>
                <a:lnTo>
                  <a:pt x="151930" y="236220"/>
                </a:lnTo>
                <a:lnTo>
                  <a:pt x="158584" y="224789"/>
                </a:lnTo>
                <a:lnTo>
                  <a:pt x="161226" y="212089"/>
                </a:lnTo>
                <a:lnTo>
                  <a:pt x="161226" y="199389"/>
                </a:lnTo>
                <a:lnTo>
                  <a:pt x="159931" y="186689"/>
                </a:lnTo>
                <a:lnTo>
                  <a:pt x="155917" y="175260"/>
                </a:lnTo>
                <a:lnTo>
                  <a:pt x="150634" y="165100"/>
                </a:lnTo>
                <a:lnTo>
                  <a:pt x="143967" y="156210"/>
                </a:lnTo>
                <a:lnTo>
                  <a:pt x="139338" y="152400"/>
                </a:lnTo>
                <a:close/>
              </a:path>
              <a:path w="262255" h="400050">
                <a:moveTo>
                  <a:pt x="63014" y="234950"/>
                </a:moveTo>
                <a:lnTo>
                  <a:pt x="44414" y="234950"/>
                </a:lnTo>
                <a:lnTo>
                  <a:pt x="44414" y="236220"/>
                </a:lnTo>
                <a:lnTo>
                  <a:pt x="63014" y="236220"/>
                </a:lnTo>
                <a:lnTo>
                  <a:pt x="63014" y="234950"/>
                </a:lnTo>
                <a:close/>
              </a:path>
              <a:path w="262255" h="400050">
                <a:moveTo>
                  <a:pt x="78938" y="185420"/>
                </a:moveTo>
                <a:lnTo>
                  <a:pt x="65657" y="191770"/>
                </a:lnTo>
                <a:lnTo>
                  <a:pt x="53714" y="200660"/>
                </a:lnTo>
                <a:lnTo>
                  <a:pt x="43111" y="209550"/>
                </a:lnTo>
                <a:lnTo>
                  <a:pt x="33811" y="220979"/>
                </a:lnTo>
                <a:lnTo>
                  <a:pt x="48394" y="220979"/>
                </a:lnTo>
                <a:lnTo>
                  <a:pt x="55054" y="212089"/>
                </a:lnTo>
                <a:lnTo>
                  <a:pt x="63014" y="204470"/>
                </a:lnTo>
                <a:lnTo>
                  <a:pt x="81580" y="190500"/>
                </a:lnTo>
                <a:lnTo>
                  <a:pt x="82919" y="189229"/>
                </a:lnTo>
                <a:lnTo>
                  <a:pt x="81580" y="187960"/>
                </a:lnTo>
                <a:lnTo>
                  <a:pt x="81580" y="186689"/>
                </a:lnTo>
                <a:lnTo>
                  <a:pt x="78938" y="185420"/>
                </a:lnTo>
                <a:close/>
              </a:path>
              <a:path w="262255" h="400050">
                <a:moveTo>
                  <a:pt x="52376" y="219710"/>
                </a:moveTo>
                <a:lnTo>
                  <a:pt x="51073" y="219710"/>
                </a:lnTo>
                <a:lnTo>
                  <a:pt x="48394" y="220979"/>
                </a:lnTo>
                <a:lnTo>
                  <a:pt x="53714" y="220979"/>
                </a:lnTo>
                <a:lnTo>
                  <a:pt x="52376" y="219710"/>
                </a:lnTo>
                <a:close/>
              </a:path>
              <a:path w="262255" h="400050">
                <a:moveTo>
                  <a:pt x="84258" y="196850"/>
                </a:moveTo>
                <a:lnTo>
                  <a:pt x="81580" y="196850"/>
                </a:lnTo>
                <a:lnTo>
                  <a:pt x="59034" y="217170"/>
                </a:lnTo>
                <a:lnTo>
                  <a:pt x="53714" y="220979"/>
                </a:lnTo>
                <a:lnTo>
                  <a:pt x="68088" y="220979"/>
                </a:lnTo>
                <a:lnTo>
                  <a:pt x="85561" y="200660"/>
                </a:lnTo>
                <a:lnTo>
                  <a:pt x="85561" y="198120"/>
                </a:lnTo>
                <a:lnTo>
                  <a:pt x="84258" y="196850"/>
                </a:lnTo>
                <a:close/>
              </a:path>
              <a:path w="262255" h="400050">
                <a:moveTo>
                  <a:pt x="76296" y="165100"/>
                </a:moveTo>
                <a:lnTo>
                  <a:pt x="74957" y="165100"/>
                </a:lnTo>
                <a:lnTo>
                  <a:pt x="53714" y="176529"/>
                </a:lnTo>
                <a:lnTo>
                  <a:pt x="44414" y="184150"/>
                </a:lnTo>
                <a:lnTo>
                  <a:pt x="36452" y="193039"/>
                </a:lnTo>
                <a:lnTo>
                  <a:pt x="51594" y="193039"/>
                </a:lnTo>
                <a:lnTo>
                  <a:pt x="53714" y="190500"/>
                </a:lnTo>
                <a:lnTo>
                  <a:pt x="65657" y="179070"/>
                </a:lnTo>
                <a:lnTo>
                  <a:pt x="77599" y="168910"/>
                </a:lnTo>
                <a:lnTo>
                  <a:pt x="77599" y="167639"/>
                </a:lnTo>
                <a:lnTo>
                  <a:pt x="76296" y="165100"/>
                </a:lnTo>
                <a:close/>
              </a:path>
              <a:path w="262255" h="400050">
                <a:moveTo>
                  <a:pt x="121993" y="15239"/>
                </a:moveTo>
                <a:lnTo>
                  <a:pt x="100181" y="15239"/>
                </a:lnTo>
                <a:lnTo>
                  <a:pt x="104162" y="17779"/>
                </a:lnTo>
                <a:lnTo>
                  <a:pt x="106804" y="20320"/>
                </a:lnTo>
                <a:lnTo>
                  <a:pt x="106804" y="27939"/>
                </a:lnTo>
                <a:lnTo>
                  <a:pt x="104162" y="34289"/>
                </a:lnTo>
                <a:lnTo>
                  <a:pt x="101521" y="38100"/>
                </a:lnTo>
                <a:lnTo>
                  <a:pt x="97504" y="40639"/>
                </a:lnTo>
                <a:lnTo>
                  <a:pt x="93522" y="41910"/>
                </a:lnTo>
                <a:lnTo>
                  <a:pt x="126986" y="41910"/>
                </a:lnTo>
                <a:lnTo>
                  <a:pt x="128041" y="39370"/>
                </a:lnTo>
                <a:lnTo>
                  <a:pt x="128041" y="30479"/>
                </a:lnTo>
                <a:lnTo>
                  <a:pt x="125404" y="22860"/>
                </a:lnTo>
                <a:lnTo>
                  <a:pt x="121993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052017" y="4000982"/>
            <a:ext cx="2091982" cy="1142517"/>
          </a:xfrm>
          <a:prstGeom prst="rect">
            <a:avLst/>
          </a:prstGeom>
        </p:spPr>
      </p:pic>
      <p:sp>
        <p:nvSpPr>
          <p:cNvPr id="11" name="object 11"/>
          <p:cNvSpPr/>
          <p:nvPr/>
        </p:nvSpPr>
        <p:spPr>
          <a:xfrm>
            <a:off x="8964168" y="1338325"/>
            <a:ext cx="180340" cy="374650"/>
          </a:xfrm>
          <a:custGeom>
            <a:avLst/>
            <a:gdLst/>
            <a:ahLst/>
            <a:cxnLst/>
            <a:rect l="l" t="t" r="r" b="b"/>
            <a:pathLst>
              <a:path w="180340" h="374650">
                <a:moveTo>
                  <a:pt x="107060" y="185420"/>
                </a:moveTo>
                <a:lnTo>
                  <a:pt x="12446" y="185420"/>
                </a:lnTo>
                <a:lnTo>
                  <a:pt x="12446" y="201929"/>
                </a:lnTo>
                <a:lnTo>
                  <a:pt x="14604" y="215900"/>
                </a:lnTo>
                <a:lnTo>
                  <a:pt x="16636" y="246379"/>
                </a:lnTo>
                <a:lnTo>
                  <a:pt x="17652" y="276860"/>
                </a:lnTo>
                <a:lnTo>
                  <a:pt x="17754" y="308610"/>
                </a:lnTo>
                <a:lnTo>
                  <a:pt x="18668" y="320039"/>
                </a:lnTo>
                <a:lnTo>
                  <a:pt x="30225" y="360679"/>
                </a:lnTo>
                <a:lnTo>
                  <a:pt x="41655" y="369570"/>
                </a:lnTo>
                <a:lnTo>
                  <a:pt x="45720" y="372110"/>
                </a:lnTo>
                <a:lnTo>
                  <a:pt x="50926" y="373379"/>
                </a:lnTo>
                <a:lnTo>
                  <a:pt x="55117" y="374650"/>
                </a:lnTo>
                <a:lnTo>
                  <a:pt x="60325" y="374650"/>
                </a:lnTo>
                <a:lnTo>
                  <a:pt x="72771" y="373379"/>
                </a:lnTo>
                <a:lnTo>
                  <a:pt x="77977" y="369570"/>
                </a:lnTo>
                <a:lnTo>
                  <a:pt x="82168" y="367029"/>
                </a:lnTo>
                <a:lnTo>
                  <a:pt x="85216" y="363220"/>
                </a:lnTo>
                <a:lnTo>
                  <a:pt x="87598" y="359410"/>
                </a:lnTo>
                <a:lnTo>
                  <a:pt x="55117" y="359410"/>
                </a:lnTo>
                <a:lnTo>
                  <a:pt x="50926" y="358139"/>
                </a:lnTo>
                <a:lnTo>
                  <a:pt x="42672" y="351789"/>
                </a:lnTo>
                <a:lnTo>
                  <a:pt x="40512" y="347979"/>
                </a:lnTo>
                <a:lnTo>
                  <a:pt x="37464" y="344170"/>
                </a:lnTo>
                <a:lnTo>
                  <a:pt x="34289" y="334010"/>
                </a:lnTo>
                <a:lnTo>
                  <a:pt x="32257" y="322579"/>
                </a:lnTo>
                <a:lnTo>
                  <a:pt x="32257" y="278129"/>
                </a:lnTo>
                <a:lnTo>
                  <a:pt x="83185" y="278129"/>
                </a:lnTo>
                <a:lnTo>
                  <a:pt x="87375" y="276860"/>
                </a:lnTo>
                <a:lnTo>
                  <a:pt x="102724" y="276860"/>
                </a:lnTo>
                <a:lnTo>
                  <a:pt x="102870" y="275589"/>
                </a:lnTo>
                <a:lnTo>
                  <a:pt x="103118" y="269239"/>
                </a:lnTo>
                <a:lnTo>
                  <a:pt x="31241" y="269239"/>
                </a:lnTo>
                <a:lnTo>
                  <a:pt x="29082" y="234950"/>
                </a:lnTo>
                <a:lnTo>
                  <a:pt x="27050" y="210820"/>
                </a:lnTo>
                <a:lnTo>
                  <a:pt x="26034" y="199389"/>
                </a:lnTo>
                <a:lnTo>
                  <a:pt x="22859" y="186689"/>
                </a:lnTo>
                <a:lnTo>
                  <a:pt x="107060" y="186689"/>
                </a:lnTo>
                <a:lnTo>
                  <a:pt x="107060" y="185420"/>
                </a:lnTo>
                <a:close/>
              </a:path>
              <a:path w="180340" h="374650">
                <a:moveTo>
                  <a:pt x="83185" y="278129"/>
                </a:moveTo>
                <a:lnTo>
                  <a:pt x="32257" y="278129"/>
                </a:lnTo>
                <a:lnTo>
                  <a:pt x="38480" y="280670"/>
                </a:lnTo>
                <a:lnTo>
                  <a:pt x="43687" y="280670"/>
                </a:lnTo>
                <a:lnTo>
                  <a:pt x="56133" y="281939"/>
                </a:lnTo>
                <a:lnTo>
                  <a:pt x="57150" y="287020"/>
                </a:lnTo>
                <a:lnTo>
                  <a:pt x="56133" y="288289"/>
                </a:lnTo>
                <a:lnTo>
                  <a:pt x="45720" y="288289"/>
                </a:lnTo>
                <a:lnTo>
                  <a:pt x="43687" y="289560"/>
                </a:lnTo>
                <a:lnTo>
                  <a:pt x="43687" y="292100"/>
                </a:lnTo>
                <a:lnTo>
                  <a:pt x="44703" y="293370"/>
                </a:lnTo>
                <a:lnTo>
                  <a:pt x="48895" y="298450"/>
                </a:lnTo>
                <a:lnTo>
                  <a:pt x="57150" y="298450"/>
                </a:lnTo>
                <a:lnTo>
                  <a:pt x="57150" y="306070"/>
                </a:lnTo>
                <a:lnTo>
                  <a:pt x="50926" y="307339"/>
                </a:lnTo>
                <a:lnTo>
                  <a:pt x="71754" y="307339"/>
                </a:lnTo>
                <a:lnTo>
                  <a:pt x="75946" y="308610"/>
                </a:lnTo>
                <a:lnTo>
                  <a:pt x="85216" y="308610"/>
                </a:lnTo>
                <a:lnTo>
                  <a:pt x="83184" y="325120"/>
                </a:lnTo>
                <a:lnTo>
                  <a:pt x="60325" y="359410"/>
                </a:lnTo>
                <a:lnTo>
                  <a:pt x="87598" y="359410"/>
                </a:lnTo>
                <a:lnTo>
                  <a:pt x="88391" y="358139"/>
                </a:lnTo>
                <a:lnTo>
                  <a:pt x="93599" y="347979"/>
                </a:lnTo>
                <a:lnTo>
                  <a:pt x="96647" y="336550"/>
                </a:lnTo>
                <a:lnTo>
                  <a:pt x="98502" y="316229"/>
                </a:lnTo>
                <a:lnTo>
                  <a:pt x="99822" y="302260"/>
                </a:lnTo>
                <a:lnTo>
                  <a:pt x="100112" y="299720"/>
                </a:lnTo>
                <a:lnTo>
                  <a:pt x="70738" y="299720"/>
                </a:lnTo>
                <a:lnTo>
                  <a:pt x="70738" y="297179"/>
                </a:lnTo>
                <a:lnTo>
                  <a:pt x="70191" y="288289"/>
                </a:lnTo>
                <a:lnTo>
                  <a:pt x="56133" y="288289"/>
                </a:lnTo>
                <a:lnTo>
                  <a:pt x="47878" y="287020"/>
                </a:lnTo>
                <a:lnTo>
                  <a:pt x="70113" y="287020"/>
                </a:lnTo>
                <a:lnTo>
                  <a:pt x="69723" y="280670"/>
                </a:lnTo>
                <a:lnTo>
                  <a:pt x="78993" y="279400"/>
                </a:lnTo>
                <a:lnTo>
                  <a:pt x="83185" y="278129"/>
                </a:lnTo>
                <a:close/>
              </a:path>
              <a:path w="180340" h="374650">
                <a:moveTo>
                  <a:pt x="50926" y="306070"/>
                </a:moveTo>
                <a:lnTo>
                  <a:pt x="49910" y="306070"/>
                </a:lnTo>
                <a:lnTo>
                  <a:pt x="47878" y="307339"/>
                </a:lnTo>
                <a:lnTo>
                  <a:pt x="45720" y="308610"/>
                </a:lnTo>
                <a:lnTo>
                  <a:pt x="43687" y="309879"/>
                </a:lnTo>
                <a:lnTo>
                  <a:pt x="42672" y="313689"/>
                </a:lnTo>
                <a:lnTo>
                  <a:pt x="43687" y="316229"/>
                </a:lnTo>
                <a:lnTo>
                  <a:pt x="46862" y="317500"/>
                </a:lnTo>
                <a:lnTo>
                  <a:pt x="58165" y="317500"/>
                </a:lnTo>
                <a:lnTo>
                  <a:pt x="60325" y="325120"/>
                </a:lnTo>
                <a:lnTo>
                  <a:pt x="63500" y="330200"/>
                </a:lnTo>
                <a:lnTo>
                  <a:pt x="64515" y="331470"/>
                </a:lnTo>
                <a:lnTo>
                  <a:pt x="66548" y="331470"/>
                </a:lnTo>
                <a:lnTo>
                  <a:pt x="68579" y="330200"/>
                </a:lnTo>
                <a:lnTo>
                  <a:pt x="69723" y="328929"/>
                </a:lnTo>
                <a:lnTo>
                  <a:pt x="71754" y="323850"/>
                </a:lnTo>
                <a:lnTo>
                  <a:pt x="72771" y="318770"/>
                </a:lnTo>
                <a:lnTo>
                  <a:pt x="72771" y="313689"/>
                </a:lnTo>
                <a:lnTo>
                  <a:pt x="71754" y="307339"/>
                </a:lnTo>
                <a:lnTo>
                  <a:pt x="50926" y="307339"/>
                </a:lnTo>
                <a:lnTo>
                  <a:pt x="50926" y="306070"/>
                </a:lnTo>
                <a:close/>
              </a:path>
              <a:path w="180340" h="374650">
                <a:moveTo>
                  <a:pt x="81152" y="297179"/>
                </a:moveTo>
                <a:lnTo>
                  <a:pt x="77977" y="297179"/>
                </a:lnTo>
                <a:lnTo>
                  <a:pt x="73786" y="298450"/>
                </a:lnTo>
                <a:lnTo>
                  <a:pt x="70738" y="299720"/>
                </a:lnTo>
                <a:lnTo>
                  <a:pt x="100112" y="299720"/>
                </a:lnTo>
                <a:lnTo>
                  <a:pt x="100257" y="298450"/>
                </a:lnTo>
                <a:lnTo>
                  <a:pt x="84200" y="298450"/>
                </a:lnTo>
                <a:lnTo>
                  <a:pt x="81152" y="297179"/>
                </a:lnTo>
                <a:close/>
              </a:path>
              <a:path w="180340" h="374650">
                <a:moveTo>
                  <a:pt x="102724" y="276860"/>
                </a:moveTo>
                <a:lnTo>
                  <a:pt x="87375" y="276860"/>
                </a:lnTo>
                <a:lnTo>
                  <a:pt x="85216" y="298450"/>
                </a:lnTo>
                <a:lnTo>
                  <a:pt x="100257" y="298450"/>
                </a:lnTo>
                <a:lnTo>
                  <a:pt x="102724" y="276860"/>
                </a:lnTo>
                <a:close/>
              </a:path>
              <a:path w="180340" h="374650">
                <a:moveTo>
                  <a:pt x="107060" y="186689"/>
                </a:moveTo>
                <a:lnTo>
                  <a:pt x="30225" y="186689"/>
                </a:lnTo>
                <a:lnTo>
                  <a:pt x="53085" y="190500"/>
                </a:lnTo>
                <a:lnTo>
                  <a:pt x="51942" y="193039"/>
                </a:lnTo>
                <a:lnTo>
                  <a:pt x="51942" y="198120"/>
                </a:lnTo>
                <a:lnTo>
                  <a:pt x="53085" y="205739"/>
                </a:lnTo>
                <a:lnTo>
                  <a:pt x="55117" y="251460"/>
                </a:lnTo>
                <a:lnTo>
                  <a:pt x="56133" y="267970"/>
                </a:lnTo>
                <a:lnTo>
                  <a:pt x="43687" y="267970"/>
                </a:lnTo>
                <a:lnTo>
                  <a:pt x="31241" y="269239"/>
                </a:lnTo>
                <a:lnTo>
                  <a:pt x="103118" y="269239"/>
                </a:lnTo>
                <a:lnTo>
                  <a:pt x="103217" y="266700"/>
                </a:lnTo>
                <a:lnTo>
                  <a:pt x="68579" y="266700"/>
                </a:lnTo>
                <a:lnTo>
                  <a:pt x="68579" y="255270"/>
                </a:lnTo>
                <a:lnTo>
                  <a:pt x="65531" y="217170"/>
                </a:lnTo>
                <a:lnTo>
                  <a:pt x="64515" y="198120"/>
                </a:lnTo>
                <a:lnTo>
                  <a:pt x="63500" y="190500"/>
                </a:lnTo>
                <a:lnTo>
                  <a:pt x="104012" y="190500"/>
                </a:lnTo>
                <a:lnTo>
                  <a:pt x="107060" y="186689"/>
                </a:lnTo>
                <a:close/>
              </a:path>
              <a:path w="180340" h="374650">
                <a:moveTo>
                  <a:pt x="104012" y="190500"/>
                </a:moveTo>
                <a:lnTo>
                  <a:pt x="63500" y="190500"/>
                </a:lnTo>
                <a:lnTo>
                  <a:pt x="85216" y="191770"/>
                </a:lnTo>
                <a:lnTo>
                  <a:pt x="89407" y="193039"/>
                </a:lnTo>
                <a:lnTo>
                  <a:pt x="89407" y="228600"/>
                </a:lnTo>
                <a:lnTo>
                  <a:pt x="88391" y="262889"/>
                </a:lnTo>
                <a:lnTo>
                  <a:pt x="68579" y="266700"/>
                </a:lnTo>
                <a:lnTo>
                  <a:pt x="103217" y="266700"/>
                </a:lnTo>
                <a:lnTo>
                  <a:pt x="104012" y="246379"/>
                </a:lnTo>
                <a:lnTo>
                  <a:pt x="104012" y="190500"/>
                </a:lnTo>
                <a:close/>
              </a:path>
              <a:path w="180340" h="374650">
                <a:moveTo>
                  <a:pt x="25018" y="0"/>
                </a:moveTo>
                <a:lnTo>
                  <a:pt x="17652" y="0"/>
                </a:lnTo>
                <a:lnTo>
                  <a:pt x="13588" y="1270"/>
                </a:lnTo>
                <a:lnTo>
                  <a:pt x="9398" y="3810"/>
                </a:lnTo>
                <a:lnTo>
                  <a:pt x="8381" y="5079"/>
                </a:lnTo>
                <a:lnTo>
                  <a:pt x="8381" y="8889"/>
                </a:lnTo>
                <a:lnTo>
                  <a:pt x="9398" y="10160"/>
                </a:lnTo>
                <a:lnTo>
                  <a:pt x="8381" y="17779"/>
                </a:lnTo>
                <a:lnTo>
                  <a:pt x="8381" y="24129"/>
                </a:lnTo>
                <a:lnTo>
                  <a:pt x="9398" y="31750"/>
                </a:lnTo>
                <a:lnTo>
                  <a:pt x="26034" y="74929"/>
                </a:lnTo>
                <a:lnTo>
                  <a:pt x="46862" y="96520"/>
                </a:lnTo>
                <a:lnTo>
                  <a:pt x="53085" y="96520"/>
                </a:lnTo>
                <a:lnTo>
                  <a:pt x="50926" y="109220"/>
                </a:lnTo>
                <a:lnTo>
                  <a:pt x="48895" y="124460"/>
                </a:lnTo>
                <a:lnTo>
                  <a:pt x="48895" y="133350"/>
                </a:lnTo>
                <a:lnTo>
                  <a:pt x="49910" y="137160"/>
                </a:lnTo>
                <a:lnTo>
                  <a:pt x="50926" y="139700"/>
                </a:lnTo>
                <a:lnTo>
                  <a:pt x="49910" y="151129"/>
                </a:lnTo>
                <a:lnTo>
                  <a:pt x="19811" y="151129"/>
                </a:lnTo>
                <a:lnTo>
                  <a:pt x="11429" y="153670"/>
                </a:lnTo>
                <a:lnTo>
                  <a:pt x="8381" y="156210"/>
                </a:lnTo>
                <a:lnTo>
                  <a:pt x="5206" y="158750"/>
                </a:lnTo>
                <a:lnTo>
                  <a:pt x="3175" y="162560"/>
                </a:lnTo>
                <a:lnTo>
                  <a:pt x="2158" y="165100"/>
                </a:lnTo>
                <a:lnTo>
                  <a:pt x="1015" y="170179"/>
                </a:lnTo>
                <a:lnTo>
                  <a:pt x="0" y="173989"/>
                </a:lnTo>
                <a:lnTo>
                  <a:pt x="1015" y="176529"/>
                </a:lnTo>
                <a:lnTo>
                  <a:pt x="3175" y="176529"/>
                </a:lnTo>
                <a:lnTo>
                  <a:pt x="1015" y="179070"/>
                </a:lnTo>
                <a:lnTo>
                  <a:pt x="1015" y="184150"/>
                </a:lnTo>
                <a:lnTo>
                  <a:pt x="3175" y="186689"/>
                </a:lnTo>
                <a:lnTo>
                  <a:pt x="8381" y="186689"/>
                </a:lnTo>
                <a:lnTo>
                  <a:pt x="10413" y="185420"/>
                </a:lnTo>
                <a:lnTo>
                  <a:pt x="107060" y="185420"/>
                </a:lnTo>
                <a:lnTo>
                  <a:pt x="107060" y="184150"/>
                </a:lnTo>
                <a:lnTo>
                  <a:pt x="110235" y="179070"/>
                </a:lnTo>
                <a:lnTo>
                  <a:pt x="110642" y="177800"/>
                </a:lnTo>
                <a:lnTo>
                  <a:pt x="77977" y="177800"/>
                </a:lnTo>
                <a:lnTo>
                  <a:pt x="37464" y="176529"/>
                </a:lnTo>
                <a:lnTo>
                  <a:pt x="22859" y="173989"/>
                </a:lnTo>
                <a:lnTo>
                  <a:pt x="7365" y="173989"/>
                </a:lnTo>
                <a:lnTo>
                  <a:pt x="10413" y="170179"/>
                </a:lnTo>
                <a:lnTo>
                  <a:pt x="14604" y="166370"/>
                </a:lnTo>
                <a:lnTo>
                  <a:pt x="18668" y="163829"/>
                </a:lnTo>
                <a:lnTo>
                  <a:pt x="22859" y="162560"/>
                </a:lnTo>
                <a:lnTo>
                  <a:pt x="112064" y="162560"/>
                </a:lnTo>
                <a:lnTo>
                  <a:pt x="111251" y="160020"/>
                </a:lnTo>
                <a:lnTo>
                  <a:pt x="108076" y="157479"/>
                </a:lnTo>
                <a:lnTo>
                  <a:pt x="104012" y="154939"/>
                </a:lnTo>
                <a:lnTo>
                  <a:pt x="98805" y="153670"/>
                </a:lnTo>
                <a:lnTo>
                  <a:pt x="92582" y="152400"/>
                </a:lnTo>
                <a:lnTo>
                  <a:pt x="71754" y="152400"/>
                </a:lnTo>
                <a:lnTo>
                  <a:pt x="61340" y="151129"/>
                </a:lnTo>
                <a:lnTo>
                  <a:pt x="32257" y="151129"/>
                </a:lnTo>
                <a:lnTo>
                  <a:pt x="26034" y="149860"/>
                </a:lnTo>
                <a:lnTo>
                  <a:pt x="61156" y="149860"/>
                </a:lnTo>
                <a:lnTo>
                  <a:pt x="59308" y="137160"/>
                </a:lnTo>
                <a:lnTo>
                  <a:pt x="61340" y="130810"/>
                </a:lnTo>
                <a:lnTo>
                  <a:pt x="61453" y="123189"/>
                </a:lnTo>
                <a:lnTo>
                  <a:pt x="62356" y="113029"/>
                </a:lnTo>
                <a:lnTo>
                  <a:pt x="83756" y="113029"/>
                </a:lnTo>
                <a:lnTo>
                  <a:pt x="81152" y="111760"/>
                </a:lnTo>
                <a:lnTo>
                  <a:pt x="74802" y="109220"/>
                </a:lnTo>
                <a:lnTo>
                  <a:pt x="69723" y="104139"/>
                </a:lnTo>
                <a:lnTo>
                  <a:pt x="66548" y="102870"/>
                </a:lnTo>
                <a:lnTo>
                  <a:pt x="65531" y="100329"/>
                </a:lnTo>
                <a:lnTo>
                  <a:pt x="97662" y="100329"/>
                </a:lnTo>
                <a:lnTo>
                  <a:pt x="76961" y="95250"/>
                </a:lnTo>
                <a:lnTo>
                  <a:pt x="81152" y="92710"/>
                </a:lnTo>
                <a:lnTo>
                  <a:pt x="88265" y="87629"/>
                </a:lnTo>
                <a:lnTo>
                  <a:pt x="66548" y="87629"/>
                </a:lnTo>
                <a:lnTo>
                  <a:pt x="67055" y="83820"/>
                </a:lnTo>
                <a:lnTo>
                  <a:pt x="48895" y="83820"/>
                </a:lnTo>
                <a:lnTo>
                  <a:pt x="45720" y="81279"/>
                </a:lnTo>
                <a:lnTo>
                  <a:pt x="24002" y="40639"/>
                </a:lnTo>
                <a:lnTo>
                  <a:pt x="16636" y="10160"/>
                </a:lnTo>
                <a:lnTo>
                  <a:pt x="43916" y="10160"/>
                </a:lnTo>
                <a:lnTo>
                  <a:pt x="39497" y="6350"/>
                </a:lnTo>
                <a:lnTo>
                  <a:pt x="32257" y="2539"/>
                </a:lnTo>
                <a:lnTo>
                  <a:pt x="25018" y="0"/>
                </a:lnTo>
                <a:close/>
              </a:path>
              <a:path w="180340" h="374650">
                <a:moveTo>
                  <a:pt x="112064" y="162560"/>
                </a:moveTo>
                <a:lnTo>
                  <a:pt x="36449" y="162560"/>
                </a:lnTo>
                <a:lnTo>
                  <a:pt x="48895" y="163829"/>
                </a:lnTo>
                <a:lnTo>
                  <a:pt x="61340" y="163829"/>
                </a:lnTo>
                <a:lnTo>
                  <a:pt x="74802" y="165100"/>
                </a:lnTo>
                <a:lnTo>
                  <a:pt x="87375" y="165100"/>
                </a:lnTo>
                <a:lnTo>
                  <a:pt x="94614" y="166370"/>
                </a:lnTo>
                <a:lnTo>
                  <a:pt x="99822" y="167639"/>
                </a:lnTo>
                <a:lnTo>
                  <a:pt x="99822" y="171450"/>
                </a:lnTo>
                <a:lnTo>
                  <a:pt x="92582" y="171450"/>
                </a:lnTo>
                <a:lnTo>
                  <a:pt x="88391" y="173989"/>
                </a:lnTo>
                <a:lnTo>
                  <a:pt x="87375" y="176529"/>
                </a:lnTo>
                <a:lnTo>
                  <a:pt x="87375" y="177800"/>
                </a:lnTo>
                <a:lnTo>
                  <a:pt x="110642" y="177800"/>
                </a:lnTo>
                <a:lnTo>
                  <a:pt x="112267" y="172720"/>
                </a:lnTo>
                <a:lnTo>
                  <a:pt x="112471" y="171450"/>
                </a:lnTo>
                <a:lnTo>
                  <a:pt x="99822" y="171450"/>
                </a:lnTo>
                <a:lnTo>
                  <a:pt x="95630" y="170179"/>
                </a:lnTo>
                <a:lnTo>
                  <a:pt x="112674" y="170179"/>
                </a:lnTo>
                <a:lnTo>
                  <a:pt x="113283" y="166370"/>
                </a:lnTo>
                <a:lnTo>
                  <a:pt x="112064" y="162560"/>
                </a:lnTo>
                <a:close/>
              </a:path>
              <a:path w="180340" h="374650">
                <a:moveTo>
                  <a:pt x="14604" y="172720"/>
                </a:moveTo>
                <a:lnTo>
                  <a:pt x="7365" y="173989"/>
                </a:lnTo>
                <a:lnTo>
                  <a:pt x="22859" y="173989"/>
                </a:lnTo>
                <a:lnTo>
                  <a:pt x="14604" y="172720"/>
                </a:lnTo>
                <a:close/>
              </a:path>
              <a:path w="180340" h="374650">
                <a:moveTo>
                  <a:pt x="61340" y="163829"/>
                </a:moveTo>
                <a:lnTo>
                  <a:pt x="49910" y="163829"/>
                </a:lnTo>
                <a:lnTo>
                  <a:pt x="51942" y="167639"/>
                </a:lnTo>
                <a:lnTo>
                  <a:pt x="54101" y="170179"/>
                </a:lnTo>
                <a:lnTo>
                  <a:pt x="57150" y="170179"/>
                </a:lnTo>
                <a:lnTo>
                  <a:pt x="60325" y="167639"/>
                </a:lnTo>
                <a:lnTo>
                  <a:pt x="61340" y="163829"/>
                </a:lnTo>
                <a:close/>
              </a:path>
              <a:path w="180340" h="374650">
                <a:moveTo>
                  <a:pt x="83756" y="113029"/>
                </a:moveTo>
                <a:lnTo>
                  <a:pt x="62356" y="113029"/>
                </a:lnTo>
                <a:lnTo>
                  <a:pt x="69723" y="118110"/>
                </a:lnTo>
                <a:lnTo>
                  <a:pt x="76961" y="123189"/>
                </a:lnTo>
                <a:lnTo>
                  <a:pt x="84200" y="125729"/>
                </a:lnTo>
                <a:lnTo>
                  <a:pt x="92582" y="128270"/>
                </a:lnTo>
                <a:lnTo>
                  <a:pt x="99822" y="129539"/>
                </a:lnTo>
                <a:lnTo>
                  <a:pt x="108076" y="130810"/>
                </a:lnTo>
                <a:lnTo>
                  <a:pt x="124713" y="130810"/>
                </a:lnTo>
                <a:lnTo>
                  <a:pt x="132079" y="129539"/>
                </a:lnTo>
                <a:lnTo>
                  <a:pt x="140334" y="128270"/>
                </a:lnTo>
                <a:lnTo>
                  <a:pt x="147574" y="125729"/>
                </a:lnTo>
                <a:lnTo>
                  <a:pt x="155955" y="123189"/>
                </a:lnTo>
                <a:lnTo>
                  <a:pt x="163195" y="119379"/>
                </a:lnTo>
                <a:lnTo>
                  <a:pt x="110235" y="119379"/>
                </a:lnTo>
                <a:lnTo>
                  <a:pt x="97662" y="116839"/>
                </a:lnTo>
                <a:lnTo>
                  <a:pt x="86359" y="114300"/>
                </a:lnTo>
                <a:lnTo>
                  <a:pt x="83756" y="113029"/>
                </a:lnTo>
                <a:close/>
              </a:path>
              <a:path w="180340" h="374650">
                <a:moveTo>
                  <a:pt x="149732" y="81279"/>
                </a:moveTo>
                <a:lnTo>
                  <a:pt x="111251" y="81279"/>
                </a:lnTo>
                <a:lnTo>
                  <a:pt x="116458" y="83820"/>
                </a:lnTo>
                <a:lnTo>
                  <a:pt x="134111" y="88900"/>
                </a:lnTo>
                <a:lnTo>
                  <a:pt x="141350" y="92710"/>
                </a:lnTo>
                <a:lnTo>
                  <a:pt x="149732" y="96520"/>
                </a:lnTo>
                <a:lnTo>
                  <a:pt x="155955" y="100329"/>
                </a:lnTo>
                <a:lnTo>
                  <a:pt x="161162" y="104139"/>
                </a:lnTo>
                <a:lnTo>
                  <a:pt x="154939" y="104139"/>
                </a:lnTo>
                <a:lnTo>
                  <a:pt x="152780" y="105410"/>
                </a:lnTo>
                <a:lnTo>
                  <a:pt x="151764" y="107950"/>
                </a:lnTo>
                <a:lnTo>
                  <a:pt x="152780" y="110489"/>
                </a:lnTo>
                <a:lnTo>
                  <a:pt x="142366" y="115570"/>
                </a:lnTo>
                <a:lnTo>
                  <a:pt x="132079" y="116839"/>
                </a:lnTo>
                <a:lnTo>
                  <a:pt x="121665" y="119379"/>
                </a:lnTo>
                <a:lnTo>
                  <a:pt x="163195" y="119379"/>
                </a:lnTo>
                <a:lnTo>
                  <a:pt x="165226" y="116839"/>
                </a:lnTo>
                <a:lnTo>
                  <a:pt x="165226" y="110489"/>
                </a:lnTo>
                <a:lnTo>
                  <a:pt x="164210" y="107950"/>
                </a:lnTo>
                <a:lnTo>
                  <a:pt x="179154" y="107950"/>
                </a:lnTo>
                <a:lnTo>
                  <a:pt x="159003" y="87629"/>
                </a:lnTo>
                <a:lnTo>
                  <a:pt x="149732" y="81279"/>
                </a:lnTo>
                <a:close/>
              </a:path>
              <a:path w="180340" h="374650">
                <a:moveTo>
                  <a:pt x="97662" y="100329"/>
                </a:moveTo>
                <a:lnTo>
                  <a:pt x="65531" y="100329"/>
                </a:lnTo>
                <a:lnTo>
                  <a:pt x="71754" y="104139"/>
                </a:lnTo>
                <a:lnTo>
                  <a:pt x="78993" y="109220"/>
                </a:lnTo>
                <a:lnTo>
                  <a:pt x="86359" y="110489"/>
                </a:lnTo>
                <a:lnTo>
                  <a:pt x="94614" y="114300"/>
                </a:lnTo>
                <a:lnTo>
                  <a:pt x="101853" y="115570"/>
                </a:lnTo>
                <a:lnTo>
                  <a:pt x="110235" y="116839"/>
                </a:lnTo>
                <a:lnTo>
                  <a:pt x="118490" y="116839"/>
                </a:lnTo>
                <a:lnTo>
                  <a:pt x="122681" y="115570"/>
                </a:lnTo>
                <a:lnTo>
                  <a:pt x="125729" y="113029"/>
                </a:lnTo>
                <a:lnTo>
                  <a:pt x="126873" y="110489"/>
                </a:lnTo>
                <a:lnTo>
                  <a:pt x="125729" y="107950"/>
                </a:lnTo>
                <a:lnTo>
                  <a:pt x="122681" y="105410"/>
                </a:lnTo>
                <a:lnTo>
                  <a:pt x="119506" y="104139"/>
                </a:lnTo>
                <a:lnTo>
                  <a:pt x="97662" y="100329"/>
                </a:lnTo>
                <a:close/>
              </a:path>
              <a:path w="180340" h="374650">
                <a:moveTo>
                  <a:pt x="179154" y="107950"/>
                </a:moveTo>
                <a:lnTo>
                  <a:pt x="164210" y="107950"/>
                </a:lnTo>
                <a:lnTo>
                  <a:pt x="169417" y="113029"/>
                </a:lnTo>
                <a:lnTo>
                  <a:pt x="171450" y="114300"/>
                </a:lnTo>
                <a:lnTo>
                  <a:pt x="175640" y="115570"/>
                </a:lnTo>
                <a:lnTo>
                  <a:pt x="176656" y="115570"/>
                </a:lnTo>
                <a:lnTo>
                  <a:pt x="177800" y="114300"/>
                </a:lnTo>
                <a:lnTo>
                  <a:pt x="179831" y="110489"/>
                </a:lnTo>
                <a:lnTo>
                  <a:pt x="179154" y="107950"/>
                </a:lnTo>
                <a:close/>
              </a:path>
              <a:path w="180340" h="374650">
                <a:moveTo>
                  <a:pt x="101853" y="68579"/>
                </a:moveTo>
                <a:lnTo>
                  <a:pt x="93599" y="69850"/>
                </a:lnTo>
                <a:lnTo>
                  <a:pt x="84200" y="74929"/>
                </a:lnTo>
                <a:lnTo>
                  <a:pt x="75946" y="80010"/>
                </a:lnTo>
                <a:lnTo>
                  <a:pt x="66548" y="87629"/>
                </a:lnTo>
                <a:lnTo>
                  <a:pt x="88265" y="87629"/>
                </a:lnTo>
                <a:lnTo>
                  <a:pt x="93599" y="83820"/>
                </a:lnTo>
                <a:lnTo>
                  <a:pt x="98805" y="81279"/>
                </a:lnTo>
                <a:lnTo>
                  <a:pt x="149732" y="81279"/>
                </a:lnTo>
                <a:lnTo>
                  <a:pt x="140334" y="77470"/>
                </a:lnTo>
                <a:lnTo>
                  <a:pt x="120650" y="71120"/>
                </a:lnTo>
                <a:lnTo>
                  <a:pt x="101853" y="68579"/>
                </a:lnTo>
                <a:close/>
              </a:path>
              <a:path w="180340" h="374650">
                <a:moveTo>
                  <a:pt x="39497" y="41910"/>
                </a:moveTo>
                <a:lnTo>
                  <a:pt x="37464" y="41910"/>
                </a:lnTo>
                <a:lnTo>
                  <a:pt x="36449" y="43179"/>
                </a:lnTo>
                <a:lnTo>
                  <a:pt x="36449" y="45720"/>
                </a:lnTo>
                <a:lnTo>
                  <a:pt x="37464" y="52070"/>
                </a:lnTo>
                <a:lnTo>
                  <a:pt x="39497" y="60960"/>
                </a:lnTo>
                <a:lnTo>
                  <a:pt x="45720" y="74929"/>
                </a:lnTo>
                <a:lnTo>
                  <a:pt x="48895" y="83820"/>
                </a:lnTo>
                <a:lnTo>
                  <a:pt x="67055" y="83820"/>
                </a:lnTo>
                <a:lnTo>
                  <a:pt x="67563" y="80010"/>
                </a:lnTo>
                <a:lnTo>
                  <a:pt x="69723" y="73660"/>
                </a:lnTo>
                <a:lnTo>
                  <a:pt x="70400" y="71120"/>
                </a:lnTo>
                <a:lnTo>
                  <a:pt x="57150" y="71120"/>
                </a:lnTo>
                <a:lnTo>
                  <a:pt x="56133" y="69850"/>
                </a:lnTo>
                <a:lnTo>
                  <a:pt x="49910" y="55879"/>
                </a:lnTo>
                <a:lnTo>
                  <a:pt x="45720" y="49529"/>
                </a:lnTo>
                <a:lnTo>
                  <a:pt x="40512" y="43179"/>
                </a:lnTo>
                <a:lnTo>
                  <a:pt x="39497" y="41910"/>
                </a:lnTo>
                <a:close/>
              </a:path>
              <a:path w="180340" h="374650">
                <a:moveTo>
                  <a:pt x="43916" y="10160"/>
                </a:moveTo>
                <a:lnTo>
                  <a:pt x="16636" y="10160"/>
                </a:lnTo>
                <a:lnTo>
                  <a:pt x="29082" y="12700"/>
                </a:lnTo>
                <a:lnTo>
                  <a:pt x="34289" y="16510"/>
                </a:lnTo>
                <a:lnTo>
                  <a:pt x="44703" y="26670"/>
                </a:lnTo>
                <a:lnTo>
                  <a:pt x="47878" y="31750"/>
                </a:lnTo>
                <a:lnTo>
                  <a:pt x="50926" y="38100"/>
                </a:lnTo>
                <a:lnTo>
                  <a:pt x="54101" y="44450"/>
                </a:lnTo>
                <a:lnTo>
                  <a:pt x="56133" y="50800"/>
                </a:lnTo>
                <a:lnTo>
                  <a:pt x="57150" y="57150"/>
                </a:lnTo>
                <a:lnTo>
                  <a:pt x="57150" y="71120"/>
                </a:lnTo>
                <a:lnTo>
                  <a:pt x="70400" y="71120"/>
                </a:lnTo>
                <a:lnTo>
                  <a:pt x="70738" y="69850"/>
                </a:lnTo>
                <a:lnTo>
                  <a:pt x="70738" y="63500"/>
                </a:lnTo>
                <a:lnTo>
                  <a:pt x="68579" y="60960"/>
                </a:lnTo>
                <a:lnTo>
                  <a:pt x="67563" y="53339"/>
                </a:lnTo>
                <a:lnTo>
                  <a:pt x="46862" y="12700"/>
                </a:lnTo>
                <a:lnTo>
                  <a:pt x="43916" y="10160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798052" y="3078479"/>
            <a:ext cx="346075" cy="257810"/>
          </a:xfrm>
          <a:custGeom>
            <a:avLst/>
            <a:gdLst/>
            <a:ahLst/>
            <a:cxnLst/>
            <a:rect l="l" t="t" r="r" b="b"/>
            <a:pathLst>
              <a:path w="346075" h="257810">
                <a:moveTo>
                  <a:pt x="147192" y="23875"/>
                </a:moveTo>
                <a:lnTo>
                  <a:pt x="131952" y="23875"/>
                </a:lnTo>
                <a:lnTo>
                  <a:pt x="146557" y="81025"/>
                </a:lnTo>
                <a:lnTo>
                  <a:pt x="160020" y="137032"/>
                </a:lnTo>
                <a:lnTo>
                  <a:pt x="173608" y="194182"/>
                </a:lnTo>
                <a:lnTo>
                  <a:pt x="186054" y="252349"/>
                </a:lnTo>
                <a:lnTo>
                  <a:pt x="187071" y="254381"/>
                </a:lnTo>
                <a:lnTo>
                  <a:pt x="190119" y="256539"/>
                </a:lnTo>
                <a:lnTo>
                  <a:pt x="192277" y="257556"/>
                </a:lnTo>
                <a:lnTo>
                  <a:pt x="195452" y="257556"/>
                </a:lnTo>
                <a:lnTo>
                  <a:pt x="202692" y="254381"/>
                </a:lnTo>
                <a:lnTo>
                  <a:pt x="208915" y="249174"/>
                </a:lnTo>
                <a:lnTo>
                  <a:pt x="212978" y="243967"/>
                </a:lnTo>
                <a:lnTo>
                  <a:pt x="216581" y="237744"/>
                </a:lnTo>
                <a:lnTo>
                  <a:pt x="198500" y="237744"/>
                </a:lnTo>
                <a:lnTo>
                  <a:pt x="186054" y="179705"/>
                </a:lnTo>
                <a:lnTo>
                  <a:pt x="172466" y="121538"/>
                </a:lnTo>
                <a:lnTo>
                  <a:pt x="157988" y="63372"/>
                </a:lnTo>
                <a:lnTo>
                  <a:pt x="147192" y="23875"/>
                </a:lnTo>
                <a:close/>
              </a:path>
              <a:path w="346075" h="257810">
                <a:moveTo>
                  <a:pt x="258825" y="83057"/>
                </a:moveTo>
                <a:lnTo>
                  <a:pt x="254634" y="83057"/>
                </a:lnTo>
                <a:lnTo>
                  <a:pt x="250444" y="84074"/>
                </a:lnTo>
                <a:lnTo>
                  <a:pt x="249427" y="86232"/>
                </a:lnTo>
                <a:lnTo>
                  <a:pt x="248412" y="88264"/>
                </a:lnTo>
                <a:lnTo>
                  <a:pt x="222376" y="170306"/>
                </a:lnTo>
                <a:lnTo>
                  <a:pt x="208915" y="213868"/>
                </a:lnTo>
                <a:lnTo>
                  <a:pt x="204724" y="226440"/>
                </a:lnTo>
                <a:lnTo>
                  <a:pt x="202692" y="232663"/>
                </a:lnTo>
                <a:lnTo>
                  <a:pt x="198500" y="237744"/>
                </a:lnTo>
                <a:lnTo>
                  <a:pt x="216581" y="237744"/>
                </a:lnTo>
                <a:lnTo>
                  <a:pt x="217170" y="236727"/>
                </a:lnTo>
                <a:lnTo>
                  <a:pt x="221361" y="226440"/>
                </a:lnTo>
                <a:lnTo>
                  <a:pt x="224536" y="215011"/>
                </a:lnTo>
                <a:lnTo>
                  <a:pt x="231775" y="193167"/>
                </a:lnTo>
                <a:lnTo>
                  <a:pt x="256667" y="112140"/>
                </a:lnTo>
                <a:lnTo>
                  <a:pt x="273109" y="112140"/>
                </a:lnTo>
                <a:lnTo>
                  <a:pt x="272288" y="109093"/>
                </a:lnTo>
                <a:lnTo>
                  <a:pt x="268097" y="97662"/>
                </a:lnTo>
                <a:lnTo>
                  <a:pt x="262890" y="86232"/>
                </a:lnTo>
                <a:lnTo>
                  <a:pt x="260857" y="84074"/>
                </a:lnTo>
                <a:lnTo>
                  <a:pt x="258825" y="83057"/>
                </a:lnTo>
                <a:close/>
              </a:path>
              <a:path w="346075" h="257810">
                <a:moveTo>
                  <a:pt x="30099" y="146431"/>
                </a:moveTo>
                <a:lnTo>
                  <a:pt x="14604" y="146431"/>
                </a:lnTo>
                <a:lnTo>
                  <a:pt x="16637" y="149478"/>
                </a:lnTo>
                <a:lnTo>
                  <a:pt x="19684" y="151637"/>
                </a:lnTo>
                <a:lnTo>
                  <a:pt x="22859" y="151637"/>
                </a:lnTo>
                <a:lnTo>
                  <a:pt x="25019" y="150621"/>
                </a:lnTo>
                <a:lnTo>
                  <a:pt x="26055" y="149458"/>
                </a:lnTo>
                <a:lnTo>
                  <a:pt x="28067" y="147446"/>
                </a:lnTo>
                <a:lnTo>
                  <a:pt x="30099" y="146431"/>
                </a:lnTo>
                <a:close/>
              </a:path>
              <a:path w="346075" h="257810">
                <a:moveTo>
                  <a:pt x="16637" y="133984"/>
                </a:moveTo>
                <a:lnTo>
                  <a:pt x="11429" y="133984"/>
                </a:lnTo>
                <a:lnTo>
                  <a:pt x="7239" y="136017"/>
                </a:lnTo>
                <a:lnTo>
                  <a:pt x="2158" y="138175"/>
                </a:lnTo>
                <a:lnTo>
                  <a:pt x="1016" y="140207"/>
                </a:lnTo>
                <a:lnTo>
                  <a:pt x="0" y="142239"/>
                </a:lnTo>
                <a:lnTo>
                  <a:pt x="0" y="146431"/>
                </a:lnTo>
                <a:lnTo>
                  <a:pt x="1016" y="147446"/>
                </a:lnTo>
                <a:lnTo>
                  <a:pt x="2158" y="148462"/>
                </a:lnTo>
                <a:lnTo>
                  <a:pt x="4191" y="149478"/>
                </a:lnTo>
                <a:lnTo>
                  <a:pt x="6223" y="148462"/>
                </a:lnTo>
                <a:lnTo>
                  <a:pt x="14604" y="146431"/>
                </a:lnTo>
                <a:lnTo>
                  <a:pt x="30099" y="146431"/>
                </a:lnTo>
                <a:lnTo>
                  <a:pt x="35305" y="145414"/>
                </a:lnTo>
                <a:lnTo>
                  <a:pt x="77977" y="145414"/>
                </a:lnTo>
                <a:lnTo>
                  <a:pt x="83184" y="142239"/>
                </a:lnTo>
                <a:lnTo>
                  <a:pt x="87375" y="138175"/>
                </a:lnTo>
                <a:lnTo>
                  <a:pt x="89685" y="135000"/>
                </a:lnTo>
                <a:lnTo>
                  <a:pt x="21844" y="135000"/>
                </a:lnTo>
                <a:lnTo>
                  <a:pt x="16637" y="133984"/>
                </a:lnTo>
                <a:close/>
              </a:path>
              <a:path w="346075" h="257810">
                <a:moveTo>
                  <a:pt x="77977" y="145414"/>
                </a:moveTo>
                <a:lnTo>
                  <a:pt x="35305" y="145414"/>
                </a:lnTo>
                <a:lnTo>
                  <a:pt x="56133" y="149478"/>
                </a:lnTo>
                <a:lnTo>
                  <a:pt x="62356" y="149478"/>
                </a:lnTo>
                <a:lnTo>
                  <a:pt x="67564" y="148462"/>
                </a:lnTo>
                <a:lnTo>
                  <a:pt x="73787" y="147446"/>
                </a:lnTo>
                <a:lnTo>
                  <a:pt x="77977" y="145414"/>
                </a:lnTo>
                <a:close/>
              </a:path>
              <a:path w="346075" h="257810">
                <a:moveTo>
                  <a:pt x="345948" y="143256"/>
                </a:moveTo>
                <a:lnTo>
                  <a:pt x="340868" y="143256"/>
                </a:lnTo>
                <a:lnTo>
                  <a:pt x="341883" y="145414"/>
                </a:lnTo>
                <a:lnTo>
                  <a:pt x="342900" y="147446"/>
                </a:lnTo>
                <a:lnTo>
                  <a:pt x="345948" y="149458"/>
                </a:lnTo>
                <a:lnTo>
                  <a:pt x="345948" y="143256"/>
                </a:lnTo>
                <a:close/>
              </a:path>
              <a:path w="346075" h="257810">
                <a:moveTo>
                  <a:pt x="273109" y="112140"/>
                </a:moveTo>
                <a:lnTo>
                  <a:pt x="256667" y="112140"/>
                </a:lnTo>
                <a:lnTo>
                  <a:pt x="260857" y="125602"/>
                </a:lnTo>
                <a:lnTo>
                  <a:pt x="264032" y="140207"/>
                </a:lnTo>
                <a:lnTo>
                  <a:pt x="264032" y="143256"/>
                </a:lnTo>
                <a:lnTo>
                  <a:pt x="266065" y="145414"/>
                </a:lnTo>
                <a:lnTo>
                  <a:pt x="268097" y="147446"/>
                </a:lnTo>
                <a:lnTo>
                  <a:pt x="271272" y="147446"/>
                </a:lnTo>
                <a:lnTo>
                  <a:pt x="340868" y="143256"/>
                </a:lnTo>
                <a:lnTo>
                  <a:pt x="345948" y="143256"/>
                </a:lnTo>
                <a:lnTo>
                  <a:pt x="345948" y="131952"/>
                </a:lnTo>
                <a:lnTo>
                  <a:pt x="277495" y="131952"/>
                </a:lnTo>
                <a:lnTo>
                  <a:pt x="275336" y="120395"/>
                </a:lnTo>
                <a:lnTo>
                  <a:pt x="273109" y="112140"/>
                </a:lnTo>
                <a:close/>
              </a:path>
              <a:path w="346075" h="257810">
                <a:moveTo>
                  <a:pt x="43688" y="131952"/>
                </a:moveTo>
                <a:lnTo>
                  <a:pt x="28067" y="131952"/>
                </a:lnTo>
                <a:lnTo>
                  <a:pt x="25019" y="133984"/>
                </a:lnTo>
                <a:lnTo>
                  <a:pt x="21844" y="135000"/>
                </a:lnTo>
                <a:lnTo>
                  <a:pt x="89685" y="135000"/>
                </a:lnTo>
                <a:lnTo>
                  <a:pt x="90424" y="133984"/>
                </a:lnTo>
                <a:lnTo>
                  <a:pt x="51943" y="133984"/>
                </a:lnTo>
                <a:lnTo>
                  <a:pt x="43688" y="131952"/>
                </a:lnTo>
                <a:close/>
              </a:path>
              <a:path w="346075" h="257810">
                <a:moveTo>
                  <a:pt x="133096" y="0"/>
                </a:moveTo>
                <a:lnTo>
                  <a:pt x="106045" y="35306"/>
                </a:lnTo>
                <a:lnTo>
                  <a:pt x="91440" y="73787"/>
                </a:lnTo>
                <a:lnTo>
                  <a:pt x="85217" y="109093"/>
                </a:lnTo>
                <a:lnTo>
                  <a:pt x="83184" y="115315"/>
                </a:lnTo>
                <a:lnTo>
                  <a:pt x="80009" y="122555"/>
                </a:lnTo>
                <a:lnTo>
                  <a:pt x="75819" y="127762"/>
                </a:lnTo>
                <a:lnTo>
                  <a:pt x="73787" y="130809"/>
                </a:lnTo>
                <a:lnTo>
                  <a:pt x="70739" y="131952"/>
                </a:lnTo>
                <a:lnTo>
                  <a:pt x="64389" y="133984"/>
                </a:lnTo>
                <a:lnTo>
                  <a:pt x="90424" y="133984"/>
                </a:lnTo>
                <a:lnTo>
                  <a:pt x="102870" y="88264"/>
                </a:lnTo>
                <a:lnTo>
                  <a:pt x="106045" y="74802"/>
                </a:lnTo>
                <a:lnTo>
                  <a:pt x="124714" y="32131"/>
                </a:lnTo>
                <a:lnTo>
                  <a:pt x="131952" y="23875"/>
                </a:lnTo>
                <a:lnTo>
                  <a:pt x="147192" y="23875"/>
                </a:lnTo>
                <a:lnTo>
                  <a:pt x="142367" y="6222"/>
                </a:lnTo>
                <a:lnTo>
                  <a:pt x="140334" y="2031"/>
                </a:lnTo>
                <a:lnTo>
                  <a:pt x="137159" y="1015"/>
                </a:lnTo>
                <a:lnTo>
                  <a:pt x="133096" y="0"/>
                </a:lnTo>
                <a:close/>
              </a:path>
              <a:path w="346075" h="257810">
                <a:moveTo>
                  <a:pt x="345948" y="124507"/>
                </a:moveTo>
                <a:lnTo>
                  <a:pt x="344043" y="127762"/>
                </a:lnTo>
                <a:lnTo>
                  <a:pt x="277495" y="131952"/>
                </a:lnTo>
                <a:lnTo>
                  <a:pt x="345948" y="131952"/>
                </a:lnTo>
                <a:lnTo>
                  <a:pt x="345948" y="124507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3" name="object 13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01065" y="4558766"/>
            <a:ext cx="504393" cy="398780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761"/>
            <a:ext cx="1280160" cy="1398270"/>
          </a:xfrm>
          <a:prstGeom prst="rect">
            <a:avLst/>
          </a:prstGeom>
        </p:spPr>
      </p:pic>
      <p:sp>
        <p:nvSpPr>
          <p:cNvPr id="15" name="object 15"/>
          <p:cNvSpPr/>
          <p:nvPr/>
        </p:nvSpPr>
        <p:spPr>
          <a:xfrm>
            <a:off x="0" y="4075900"/>
            <a:ext cx="304800" cy="400050"/>
          </a:xfrm>
          <a:custGeom>
            <a:avLst/>
            <a:gdLst/>
            <a:ahLst/>
            <a:cxnLst/>
            <a:rect l="l" t="t" r="r" b="b"/>
            <a:pathLst>
              <a:path w="304800" h="400050">
                <a:moveTo>
                  <a:pt x="97726" y="245109"/>
                </a:moveTo>
                <a:lnTo>
                  <a:pt x="73804" y="245109"/>
                </a:lnTo>
                <a:lnTo>
                  <a:pt x="84444" y="255269"/>
                </a:lnTo>
                <a:lnTo>
                  <a:pt x="96386" y="261619"/>
                </a:lnTo>
                <a:lnTo>
                  <a:pt x="109668" y="265429"/>
                </a:lnTo>
                <a:lnTo>
                  <a:pt x="122949" y="267969"/>
                </a:lnTo>
                <a:lnTo>
                  <a:pt x="125591" y="267969"/>
                </a:lnTo>
                <a:lnTo>
                  <a:pt x="124348" y="284479"/>
                </a:lnTo>
                <a:lnTo>
                  <a:pt x="124352" y="304799"/>
                </a:lnTo>
                <a:lnTo>
                  <a:pt x="125591" y="336549"/>
                </a:lnTo>
                <a:lnTo>
                  <a:pt x="118968" y="339089"/>
                </a:lnTo>
                <a:lnTo>
                  <a:pt x="103009" y="365759"/>
                </a:lnTo>
                <a:lnTo>
                  <a:pt x="104348" y="372109"/>
                </a:lnTo>
                <a:lnTo>
                  <a:pt x="106989" y="382269"/>
                </a:lnTo>
                <a:lnTo>
                  <a:pt x="112309" y="391159"/>
                </a:lnTo>
                <a:lnTo>
                  <a:pt x="116291" y="393699"/>
                </a:lnTo>
                <a:lnTo>
                  <a:pt x="121610" y="396239"/>
                </a:lnTo>
                <a:lnTo>
                  <a:pt x="125591" y="398779"/>
                </a:lnTo>
                <a:lnTo>
                  <a:pt x="130911" y="400049"/>
                </a:lnTo>
                <a:lnTo>
                  <a:pt x="141516" y="400049"/>
                </a:lnTo>
                <a:lnTo>
                  <a:pt x="166738" y="373379"/>
                </a:lnTo>
                <a:lnTo>
                  <a:pt x="129578" y="373379"/>
                </a:lnTo>
                <a:lnTo>
                  <a:pt x="121610" y="365759"/>
                </a:lnTo>
                <a:lnTo>
                  <a:pt x="120271" y="363219"/>
                </a:lnTo>
                <a:lnTo>
                  <a:pt x="118968" y="359409"/>
                </a:lnTo>
                <a:lnTo>
                  <a:pt x="121610" y="358139"/>
                </a:lnTo>
                <a:lnTo>
                  <a:pt x="125591" y="356869"/>
                </a:lnTo>
                <a:lnTo>
                  <a:pt x="162771" y="356869"/>
                </a:lnTo>
                <a:lnTo>
                  <a:pt x="160121" y="354329"/>
                </a:lnTo>
                <a:lnTo>
                  <a:pt x="157441" y="350519"/>
                </a:lnTo>
                <a:lnTo>
                  <a:pt x="152158" y="347979"/>
                </a:lnTo>
                <a:lnTo>
                  <a:pt x="151889" y="346709"/>
                </a:lnTo>
                <a:lnTo>
                  <a:pt x="148170" y="346709"/>
                </a:lnTo>
                <a:lnTo>
                  <a:pt x="145491" y="345439"/>
                </a:lnTo>
                <a:lnTo>
                  <a:pt x="146837" y="344169"/>
                </a:lnTo>
                <a:lnTo>
                  <a:pt x="151350" y="344169"/>
                </a:lnTo>
                <a:lnTo>
                  <a:pt x="150812" y="341629"/>
                </a:lnTo>
                <a:lnTo>
                  <a:pt x="149479" y="337819"/>
                </a:lnTo>
                <a:lnTo>
                  <a:pt x="140169" y="337819"/>
                </a:lnTo>
                <a:lnTo>
                  <a:pt x="138926" y="307339"/>
                </a:lnTo>
                <a:lnTo>
                  <a:pt x="138874" y="288289"/>
                </a:lnTo>
                <a:lnTo>
                  <a:pt x="137528" y="269239"/>
                </a:lnTo>
                <a:lnTo>
                  <a:pt x="150812" y="267969"/>
                </a:lnTo>
                <a:lnTo>
                  <a:pt x="164096" y="264159"/>
                </a:lnTo>
                <a:lnTo>
                  <a:pt x="176034" y="257809"/>
                </a:lnTo>
                <a:lnTo>
                  <a:pt x="178685" y="255269"/>
                </a:lnTo>
                <a:lnTo>
                  <a:pt x="134886" y="255269"/>
                </a:lnTo>
                <a:lnTo>
                  <a:pt x="133997" y="253999"/>
                </a:lnTo>
                <a:lnTo>
                  <a:pt x="118968" y="253999"/>
                </a:lnTo>
                <a:lnTo>
                  <a:pt x="117629" y="251459"/>
                </a:lnTo>
                <a:lnTo>
                  <a:pt x="120271" y="250189"/>
                </a:lnTo>
                <a:lnTo>
                  <a:pt x="131501" y="250189"/>
                </a:lnTo>
                <a:lnTo>
                  <a:pt x="132681" y="247649"/>
                </a:lnTo>
                <a:lnTo>
                  <a:pt x="104348" y="247649"/>
                </a:lnTo>
                <a:lnTo>
                  <a:pt x="97726" y="245109"/>
                </a:lnTo>
                <a:close/>
              </a:path>
              <a:path w="304800" h="400050">
                <a:moveTo>
                  <a:pt x="162771" y="356869"/>
                </a:moveTo>
                <a:lnTo>
                  <a:pt x="134886" y="356869"/>
                </a:lnTo>
                <a:lnTo>
                  <a:pt x="144195" y="359409"/>
                </a:lnTo>
                <a:lnTo>
                  <a:pt x="142849" y="361949"/>
                </a:lnTo>
                <a:lnTo>
                  <a:pt x="141516" y="372109"/>
                </a:lnTo>
                <a:lnTo>
                  <a:pt x="140169" y="373379"/>
                </a:lnTo>
                <a:lnTo>
                  <a:pt x="166738" y="373379"/>
                </a:lnTo>
                <a:lnTo>
                  <a:pt x="165404" y="363219"/>
                </a:lnTo>
                <a:lnTo>
                  <a:pt x="164096" y="358139"/>
                </a:lnTo>
                <a:lnTo>
                  <a:pt x="162771" y="356869"/>
                </a:lnTo>
                <a:close/>
              </a:path>
              <a:path w="304800" h="400050">
                <a:moveTo>
                  <a:pt x="207568" y="245109"/>
                </a:moveTo>
                <a:lnTo>
                  <a:pt x="189318" y="245109"/>
                </a:lnTo>
                <a:lnTo>
                  <a:pt x="193306" y="250189"/>
                </a:lnTo>
                <a:lnTo>
                  <a:pt x="199923" y="256539"/>
                </a:lnTo>
                <a:lnTo>
                  <a:pt x="213207" y="264159"/>
                </a:lnTo>
                <a:lnTo>
                  <a:pt x="219824" y="275589"/>
                </a:lnTo>
                <a:lnTo>
                  <a:pt x="227787" y="289559"/>
                </a:lnTo>
                <a:lnTo>
                  <a:pt x="238429" y="304799"/>
                </a:lnTo>
                <a:lnTo>
                  <a:pt x="242404" y="309879"/>
                </a:lnTo>
                <a:lnTo>
                  <a:pt x="238429" y="317499"/>
                </a:lnTo>
                <a:lnTo>
                  <a:pt x="235788" y="323849"/>
                </a:lnTo>
                <a:lnTo>
                  <a:pt x="234442" y="328929"/>
                </a:lnTo>
                <a:lnTo>
                  <a:pt x="234442" y="335279"/>
                </a:lnTo>
                <a:lnTo>
                  <a:pt x="235788" y="341629"/>
                </a:lnTo>
                <a:lnTo>
                  <a:pt x="237096" y="347979"/>
                </a:lnTo>
                <a:lnTo>
                  <a:pt x="239763" y="353059"/>
                </a:lnTo>
                <a:lnTo>
                  <a:pt x="243751" y="358139"/>
                </a:lnTo>
                <a:lnTo>
                  <a:pt x="249034" y="361949"/>
                </a:lnTo>
                <a:lnTo>
                  <a:pt x="253009" y="365759"/>
                </a:lnTo>
                <a:lnTo>
                  <a:pt x="263652" y="368299"/>
                </a:lnTo>
                <a:lnTo>
                  <a:pt x="274256" y="368299"/>
                </a:lnTo>
                <a:lnTo>
                  <a:pt x="279577" y="365759"/>
                </a:lnTo>
                <a:lnTo>
                  <a:pt x="286194" y="363219"/>
                </a:lnTo>
                <a:lnTo>
                  <a:pt x="294195" y="355599"/>
                </a:lnTo>
                <a:lnTo>
                  <a:pt x="300824" y="345439"/>
                </a:lnTo>
                <a:lnTo>
                  <a:pt x="303466" y="339089"/>
                </a:lnTo>
                <a:lnTo>
                  <a:pt x="303799" y="337819"/>
                </a:lnTo>
                <a:lnTo>
                  <a:pt x="271614" y="337819"/>
                </a:lnTo>
                <a:lnTo>
                  <a:pt x="266293" y="336549"/>
                </a:lnTo>
                <a:lnTo>
                  <a:pt x="263652" y="334009"/>
                </a:lnTo>
                <a:lnTo>
                  <a:pt x="262318" y="331469"/>
                </a:lnTo>
                <a:lnTo>
                  <a:pt x="262318" y="326389"/>
                </a:lnTo>
                <a:lnTo>
                  <a:pt x="263652" y="320039"/>
                </a:lnTo>
                <a:lnTo>
                  <a:pt x="263652" y="314959"/>
                </a:lnTo>
                <a:lnTo>
                  <a:pt x="272948" y="313689"/>
                </a:lnTo>
                <a:lnTo>
                  <a:pt x="300148" y="313689"/>
                </a:lnTo>
                <a:lnTo>
                  <a:pt x="299478" y="312419"/>
                </a:lnTo>
                <a:lnTo>
                  <a:pt x="295503" y="307339"/>
                </a:lnTo>
                <a:lnTo>
                  <a:pt x="284899" y="302259"/>
                </a:lnTo>
                <a:lnTo>
                  <a:pt x="254355" y="302259"/>
                </a:lnTo>
                <a:lnTo>
                  <a:pt x="251714" y="297179"/>
                </a:lnTo>
                <a:lnTo>
                  <a:pt x="247726" y="292099"/>
                </a:lnTo>
                <a:lnTo>
                  <a:pt x="238429" y="276859"/>
                </a:lnTo>
                <a:lnTo>
                  <a:pt x="229133" y="264159"/>
                </a:lnTo>
                <a:lnTo>
                  <a:pt x="226491" y="259079"/>
                </a:lnTo>
                <a:lnTo>
                  <a:pt x="223812" y="253999"/>
                </a:lnTo>
                <a:lnTo>
                  <a:pt x="219824" y="250189"/>
                </a:lnTo>
                <a:lnTo>
                  <a:pt x="214541" y="248919"/>
                </a:lnTo>
                <a:lnTo>
                  <a:pt x="207568" y="245109"/>
                </a:lnTo>
                <a:close/>
              </a:path>
              <a:path w="304800" h="400050">
                <a:moveTo>
                  <a:pt x="138874" y="0"/>
                </a:moveTo>
                <a:lnTo>
                  <a:pt x="132219" y="1269"/>
                </a:lnTo>
                <a:lnTo>
                  <a:pt x="126930" y="3809"/>
                </a:lnTo>
                <a:lnTo>
                  <a:pt x="120271" y="5079"/>
                </a:lnTo>
                <a:lnTo>
                  <a:pt x="109668" y="12699"/>
                </a:lnTo>
                <a:lnTo>
                  <a:pt x="101706" y="22859"/>
                </a:lnTo>
                <a:lnTo>
                  <a:pt x="99028" y="29209"/>
                </a:lnTo>
                <a:lnTo>
                  <a:pt x="97726" y="34289"/>
                </a:lnTo>
                <a:lnTo>
                  <a:pt x="97726" y="40639"/>
                </a:lnTo>
                <a:lnTo>
                  <a:pt x="124252" y="69849"/>
                </a:lnTo>
                <a:lnTo>
                  <a:pt x="122949" y="73659"/>
                </a:lnTo>
                <a:lnTo>
                  <a:pt x="121610" y="78739"/>
                </a:lnTo>
                <a:lnTo>
                  <a:pt x="121610" y="132079"/>
                </a:lnTo>
                <a:lnTo>
                  <a:pt x="122949" y="137159"/>
                </a:lnTo>
                <a:lnTo>
                  <a:pt x="112309" y="142239"/>
                </a:lnTo>
                <a:lnTo>
                  <a:pt x="103009" y="148589"/>
                </a:lnTo>
                <a:lnTo>
                  <a:pt x="100368" y="151129"/>
                </a:lnTo>
                <a:lnTo>
                  <a:pt x="100368" y="153669"/>
                </a:lnTo>
                <a:lnTo>
                  <a:pt x="92406" y="158749"/>
                </a:lnTo>
                <a:lnTo>
                  <a:pt x="64540" y="190499"/>
                </a:lnTo>
                <a:lnTo>
                  <a:pt x="60559" y="205739"/>
                </a:lnTo>
                <a:lnTo>
                  <a:pt x="60559" y="213359"/>
                </a:lnTo>
                <a:lnTo>
                  <a:pt x="61862" y="220979"/>
                </a:lnTo>
                <a:lnTo>
                  <a:pt x="64540" y="229869"/>
                </a:lnTo>
                <a:lnTo>
                  <a:pt x="67181" y="237489"/>
                </a:lnTo>
                <a:lnTo>
                  <a:pt x="69824" y="241299"/>
                </a:lnTo>
                <a:lnTo>
                  <a:pt x="52561" y="256539"/>
                </a:lnTo>
                <a:lnTo>
                  <a:pt x="33996" y="269239"/>
                </a:lnTo>
                <a:lnTo>
                  <a:pt x="16734" y="284479"/>
                </a:lnTo>
                <a:lnTo>
                  <a:pt x="8773" y="292099"/>
                </a:lnTo>
                <a:lnTo>
                  <a:pt x="811" y="300989"/>
                </a:lnTo>
                <a:lnTo>
                  <a:pt x="0" y="300989"/>
                </a:lnTo>
                <a:lnTo>
                  <a:pt x="0" y="323849"/>
                </a:lnTo>
                <a:lnTo>
                  <a:pt x="6131" y="323849"/>
                </a:lnTo>
                <a:lnTo>
                  <a:pt x="8773" y="325119"/>
                </a:lnTo>
                <a:lnTo>
                  <a:pt x="12753" y="325119"/>
                </a:lnTo>
                <a:lnTo>
                  <a:pt x="12753" y="328929"/>
                </a:lnTo>
                <a:lnTo>
                  <a:pt x="10111" y="331469"/>
                </a:lnTo>
                <a:lnTo>
                  <a:pt x="7434" y="332739"/>
                </a:lnTo>
                <a:lnTo>
                  <a:pt x="0" y="334009"/>
                </a:lnTo>
                <a:lnTo>
                  <a:pt x="0" y="359409"/>
                </a:lnTo>
                <a:lnTo>
                  <a:pt x="7434" y="358139"/>
                </a:lnTo>
                <a:lnTo>
                  <a:pt x="16734" y="356869"/>
                </a:lnTo>
                <a:lnTo>
                  <a:pt x="24696" y="354329"/>
                </a:lnTo>
                <a:lnTo>
                  <a:pt x="30016" y="349249"/>
                </a:lnTo>
                <a:lnTo>
                  <a:pt x="33996" y="346709"/>
                </a:lnTo>
                <a:lnTo>
                  <a:pt x="35335" y="342899"/>
                </a:lnTo>
                <a:lnTo>
                  <a:pt x="36638" y="337819"/>
                </a:lnTo>
                <a:lnTo>
                  <a:pt x="36638" y="332739"/>
                </a:lnTo>
                <a:lnTo>
                  <a:pt x="33996" y="325119"/>
                </a:lnTo>
                <a:lnTo>
                  <a:pt x="30016" y="317499"/>
                </a:lnTo>
                <a:lnTo>
                  <a:pt x="24696" y="309879"/>
                </a:lnTo>
                <a:lnTo>
                  <a:pt x="16734" y="304799"/>
                </a:lnTo>
                <a:lnTo>
                  <a:pt x="15396" y="304799"/>
                </a:lnTo>
                <a:lnTo>
                  <a:pt x="28676" y="292099"/>
                </a:lnTo>
                <a:lnTo>
                  <a:pt x="60559" y="265429"/>
                </a:lnTo>
                <a:lnTo>
                  <a:pt x="73804" y="245109"/>
                </a:lnTo>
                <a:lnTo>
                  <a:pt x="97726" y="245109"/>
                </a:lnTo>
                <a:lnTo>
                  <a:pt x="101706" y="243839"/>
                </a:lnTo>
                <a:lnTo>
                  <a:pt x="104348" y="240029"/>
                </a:lnTo>
                <a:lnTo>
                  <a:pt x="105686" y="237489"/>
                </a:lnTo>
                <a:lnTo>
                  <a:pt x="105686" y="236219"/>
                </a:lnTo>
                <a:lnTo>
                  <a:pt x="85783" y="236219"/>
                </a:lnTo>
                <a:lnTo>
                  <a:pt x="87086" y="234949"/>
                </a:lnTo>
                <a:lnTo>
                  <a:pt x="105686" y="234949"/>
                </a:lnTo>
                <a:lnTo>
                  <a:pt x="105686" y="231139"/>
                </a:lnTo>
                <a:lnTo>
                  <a:pt x="103009" y="231139"/>
                </a:lnTo>
                <a:lnTo>
                  <a:pt x="109668" y="222249"/>
                </a:lnTo>
                <a:lnTo>
                  <a:pt x="110760" y="220979"/>
                </a:lnTo>
                <a:lnTo>
                  <a:pt x="76483" y="220979"/>
                </a:lnTo>
                <a:lnTo>
                  <a:pt x="75143" y="217169"/>
                </a:lnTo>
                <a:lnTo>
                  <a:pt x="76483" y="215899"/>
                </a:lnTo>
                <a:lnTo>
                  <a:pt x="85783" y="203199"/>
                </a:lnTo>
                <a:lnTo>
                  <a:pt x="93205" y="194309"/>
                </a:lnTo>
                <a:lnTo>
                  <a:pt x="79124" y="194309"/>
                </a:lnTo>
                <a:lnTo>
                  <a:pt x="81766" y="187959"/>
                </a:lnTo>
                <a:lnTo>
                  <a:pt x="114988" y="161289"/>
                </a:lnTo>
                <a:lnTo>
                  <a:pt x="144195" y="152399"/>
                </a:lnTo>
                <a:lnTo>
                  <a:pt x="182010" y="152399"/>
                </a:lnTo>
                <a:lnTo>
                  <a:pt x="177380" y="148589"/>
                </a:lnTo>
                <a:lnTo>
                  <a:pt x="158775" y="138429"/>
                </a:lnTo>
                <a:lnTo>
                  <a:pt x="146837" y="135889"/>
                </a:lnTo>
                <a:lnTo>
                  <a:pt x="136194" y="135889"/>
                </a:lnTo>
                <a:lnTo>
                  <a:pt x="136194" y="126999"/>
                </a:lnTo>
                <a:lnTo>
                  <a:pt x="134886" y="96519"/>
                </a:lnTo>
                <a:lnTo>
                  <a:pt x="136194" y="86359"/>
                </a:lnTo>
                <a:lnTo>
                  <a:pt x="133553" y="71119"/>
                </a:lnTo>
                <a:lnTo>
                  <a:pt x="169748" y="41909"/>
                </a:lnTo>
                <a:lnTo>
                  <a:pt x="136194" y="41909"/>
                </a:lnTo>
                <a:lnTo>
                  <a:pt x="132219" y="40639"/>
                </a:lnTo>
                <a:lnTo>
                  <a:pt x="122949" y="36829"/>
                </a:lnTo>
                <a:lnTo>
                  <a:pt x="125591" y="33019"/>
                </a:lnTo>
                <a:lnTo>
                  <a:pt x="125591" y="27939"/>
                </a:lnTo>
                <a:lnTo>
                  <a:pt x="124252" y="25399"/>
                </a:lnTo>
                <a:lnTo>
                  <a:pt x="122949" y="24129"/>
                </a:lnTo>
                <a:lnTo>
                  <a:pt x="126930" y="20319"/>
                </a:lnTo>
                <a:lnTo>
                  <a:pt x="137528" y="15239"/>
                </a:lnTo>
                <a:lnTo>
                  <a:pt x="164664" y="15239"/>
                </a:lnTo>
                <a:lnTo>
                  <a:pt x="164096" y="13969"/>
                </a:lnTo>
                <a:lnTo>
                  <a:pt x="162763" y="8889"/>
                </a:lnTo>
                <a:lnTo>
                  <a:pt x="161417" y="6349"/>
                </a:lnTo>
                <a:lnTo>
                  <a:pt x="158775" y="5079"/>
                </a:lnTo>
                <a:lnTo>
                  <a:pt x="153454" y="5079"/>
                </a:lnTo>
                <a:lnTo>
                  <a:pt x="148170" y="3809"/>
                </a:lnTo>
                <a:lnTo>
                  <a:pt x="145491" y="1269"/>
                </a:lnTo>
                <a:lnTo>
                  <a:pt x="138874" y="0"/>
                </a:lnTo>
                <a:close/>
              </a:path>
              <a:path w="304800" h="400050">
                <a:moveTo>
                  <a:pt x="151350" y="344169"/>
                </a:moveTo>
                <a:lnTo>
                  <a:pt x="146837" y="344169"/>
                </a:lnTo>
                <a:lnTo>
                  <a:pt x="148170" y="346709"/>
                </a:lnTo>
                <a:lnTo>
                  <a:pt x="151889" y="346709"/>
                </a:lnTo>
                <a:lnTo>
                  <a:pt x="151350" y="344169"/>
                </a:lnTo>
                <a:close/>
              </a:path>
              <a:path w="304800" h="400050">
                <a:moveTo>
                  <a:pt x="286194" y="328929"/>
                </a:moveTo>
                <a:lnTo>
                  <a:pt x="280911" y="331469"/>
                </a:lnTo>
                <a:lnTo>
                  <a:pt x="276936" y="335279"/>
                </a:lnTo>
                <a:lnTo>
                  <a:pt x="271614" y="337819"/>
                </a:lnTo>
                <a:lnTo>
                  <a:pt x="303799" y="337819"/>
                </a:lnTo>
                <a:lnTo>
                  <a:pt x="304800" y="334009"/>
                </a:lnTo>
                <a:lnTo>
                  <a:pt x="304800" y="330199"/>
                </a:lnTo>
                <a:lnTo>
                  <a:pt x="290182" y="330199"/>
                </a:lnTo>
                <a:lnTo>
                  <a:pt x="286194" y="328929"/>
                </a:lnTo>
                <a:close/>
              </a:path>
              <a:path w="304800" h="400050">
                <a:moveTo>
                  <a:pt x="300148" y="313689"/>
                </a:moveTo>
                <a:lnTo>
                  <a:pt x="272948" y="313689"/>
                </a:lnTo>
                <a:lnTo>
                  <a:pt x="280911" y="316229"/>
                </a:lnTo>
                <a:lnTo>
                  <a:pt x="288874" y="321309"/>
                </a:lnTo>
                <a:lnTo>
                  <a:pt x="291515" y="328929"/>
                </a:lnTo>
                <a:lnTo>
                  <a:pt x="291515" y="330199"/>
                </a:lnTo>
                <a:lnTo>
                  <a:pt x="304800" y="330199"/>
                </a:lnTo>
                <a:lnTo>
                  <a:pt x="304800" y="322579"/>
                </a:lnTo>
                <a:lnTo>
                  <a:pt x="302158" y="317499"/>
                </a:lnTo>
                <a:lnTo>
                  <a:pt x="300148" y="313689"/>
                </a:lnTo>
                <a:close/>
              </a:path>
              <a:path w="304800" h="400050">
                <a:moveTo>
                  <a:pt x="267639" y="299719"/>
                </a:moveTo>
                <a:lnTo>
                  <a:pt x="260972" y="299719"/>
                </a:lnTo>
                <a:lnTo>
                  <a:pt x="254355" y="302259"/>
                </a:lnTo>
                <a:lnTo>
                  <a:pt x="284899" y="302259"/>
                </a:lnTo>
                <a:lnTo>
                  <a:pt x="279577" y="300989"/>
                </a:lnTo>
                <a:lnTo>
                  <a:pt x="267639" y="299719"/>
                </a:lnTo>
                <a:close/>
              </a:path>
              <a:path w="304800" h="400050">
                <a:moveTo>
                  <a:pt x="152158" y="229869"/>
                </a:moveTo>
                <a:lnTo>
                  <a:pt x="150812" y="229869"/>
                </a:lnTo>
                <a:lnTo>
                  <a:pt x="144195" y="233679"/>
                </a:lnTo>
                <a:lnTo>
                  <a:pt x="140169" y="240029"/>
                </a:lnTo>
                <a:lnTo>
                  <a:pt x="137528" y="246379"/>
                </a:lnTo>
                <a:lnTo>
                  <a:pt x="137528" y="255269"/>
                </a:lnTo>
                <a:lnTo>
                  <a:pt x="178685" y="255269"/>
                </a:lnTo>
                <a:lnTo>
                  <a:pt x="180011" y="253999"/>
                </a:lnTo>
                <a:lnTo>
                  <a:pt x="149479" y="253999"/>
                </a:lnTo>
                <a:lnTo>
                  <a:pt x="149479" y="242569"/>
                </a:lnTo>
                <a:lnTo>
                  <a:pt x="150812" y="237489"/>
                </a:lnTo>
                <a:lnTo>
                  <a:pt x="153454" y="233679"/>
                </a:lnTo>
                <a:lnTo>
                  <a:pt x="154800" y="232409"/>
                </a:lnTo>
                <a:lnTo>
                  <a:pt x="153454" y="231139"/>
                </a:lnTo>
                <a:lnTo>
                  <a:pt x="152158" y="229869"/>
                </a:lnTo>
                <a:close/>
              </a:path>
              <a:path w="304800" h="400050">
                <a:moveTo>
                  <a:pt x="131501" y="250189"/>
                </a:moveTo>
                <a:lnTo>
                  <a:pt x="120271" y="250189"/>
                </a:lnTo>
                <a:lnTo>
                  <a:pt x="118968" y="253999"/>
                </a:lnTo>
                <a:lnTo>
                  <a:pt x="133997" y="253999"/>
                </a:lnTo>
                <a:lnTo>
                  <a:pt x="132219" y="251459"/>
                </a:lnTo>
                <a:lnTo>
                  <a:pt x="130911" y="251459"/>
                </a:lnTo>
                <a:lnTo>
                  <a:pt x="131501" y="250189"/>
                </a:lnTo>
                <a:close/>
              </a:path>
              <a:path w="304800" h="400050">
                <a:moveTo>
                  <a:pt x="166738" y="228599"/>
                </a:moveTo>
                <a:lnTo>
                  <a:pt x="165404" y="228599"/>
                </a:lnTo>
                <a:lnTo>
                  <a:pt x="164096" y="229869"/>
                </a:lnTo>
                <a:lnTo>
                  <a:pt x="160121" y="234949"/>
                </a:lnTo>
                <a:lnTo>
                  <a:pt x="158775" y="241299"/>
                </a:lnTo>
                <a:lnTo>
                  <a:pt x="157441" y="250189"/>
                </a:lnTo>
                <a:lnTo>
                  <a:pt x="149479" y="253999"/>
                </a:lnTo>
                <a:lnTo>
                  <a:pt x="180011" y="253999"/>
                </a:lnTo>
                <a:lnTo>
                  <a:pt x="186639" y="247649"/>
                </a:lnTo>
                <a:lnTo>
                  <a:pt x="189318" y="245109"/>
                </a:lnTo>
                <a:lnTo>
                  <a:pt x="207568" y="245109"/>
                </a:lnTo>
                <a:lnTo>
                  <a:pt x="205244" y="243839"/>
                </a:lnTo>
                <a:lnTo>
                  <a:pt x="169379" y="243839"/>
                </a:lnTo>
                <a:lnTo>
                  <a:pt x="169379" y="231139"/>
                </a:lnTo>
                <a:lnTo>
                  <a:pt x="166738" y="228599"/>
                </a:lnTo>
                <a:close/>
              </a:path>
              <a:path w="304800" h="400050">
                <a:moveTo>
                  <a:pt x="133553" y="207009"/>
                </a:moveTo>
                <a:lnTo>
                  <a:pt x="130911" y="207009"/>
                </a:lnTo>
                <a:lnTo>
                  <a:pt x="116291" y="227329"/>
                </a:lnTo>
                <a:lnTo>
                  <a:pt x="109668" y="237489"/>
                </a:lnTo>
                <a:lnTo>
                  <a:pt x="104348" y="247649"/>
                </a:lnTo>
                <a:lnTo>
                  <a:pt x="132681" y="247649"/>
                </a:lnTo>
                <a:lnTo>
                  <a:pt x="134450" y="243839"/>
                </a:lnTo>
                <a:lnTo>
                  <a:pt x="124252" y="243839"/>
                </a:lnTo>
                <a:lnTo>
                  <a:pt x="122949" y="241299"/>
                </a:lnTo>
                <a:lnTo>
                  <a:pt x="121610" y="240029"/>
                </a:lnTo>
                <a:lnTo>
                  <a:pt x="118968" y="240029"/>
                </a:lnTo>
                <a:lnTo>
                  <a:pt x="125591" y="226059"/>
                </a:lnTo>
                <a:lnTo>
                  <a:pt x="133553" y="209549"/>
                </a:lnTo>
                <a:lnTo>
                  <a:pt x="134886" y="208279"/>
                </a:lnTo>
                <a:lnTo>
                  <a:pt x="133553" y="207009"/>
                </a:lnTo>
                <a:close/>
              </a:path>
              <a:path w="304800" h="400050">
                <a:moveTo>
                  <a:pt x="145491" y="213359"/>
                </a:moveTo>
                <a:lnTo>
                  <a:pt x="144195" y="213359"/>
                </a:lnTo>
                <a:lnTo>
                  <a:pt x="142849" y="214629"/>
                </a:lnTo>
                <a:lnTo>
                  <a:pt x="124252" y="243839"/>
                </a:lnTo>
                <a:lnTo>
                  <a:pt x="134450" y="243839"/>
                </a:lnTo>
                <a:lnTo>
                  <a:pt x="146837" y="217169"/>
                </a:lnTo>
                <a:lnTo>
                  <a:pt x="146837" y="214629"/>
                </a:lnTo>
                <a:lnTo>
                  <a:pt x="145491" y="213359"/>
                </a:lnTo>
                <a:close/>
              </a:path>
              <a:path w="304800" h="400050">
                <a:moveTo>
                  <a:pt x="182010" y="152399"/>
                </a:moveTo>
                <a:lnTo>
                  <a:pt x="153454" y="152399"/>
                </a:lnTo>
                <a:lnTo>
                  <a:pt x="169379" y="160019"/>
                </a:lnTo>
                <a:lnTo>
                  <a:pt x="170713" y="165099"/>
                </a:lnTo>
                <a:lnTo>
                  <a:pt x="172059" y="166369"/>
                </a:lnTo>
                <a:lnTo>
                  <a:pt x="174701" y="166369"/>
                </a:lnTo>
                <a:lnTo>
                  <a:pt x="182664" y="176529"/>
                </a:lnTo>
                <a:lnTo>
                  <a:pt x="187985" y="186689"/>
                </a:lnTo>
                <a:lnTo>
                  <a:pt x="189318" y="199389"/>
                </a:lnTo>
                <a:lnTo>
                  <a:pt x="189318" y="210819"/>
                </a:lnTo>
                <a:lnTo>
                  <a:pt x="185343" y="220979"/>
                </a:lnTo>
                <a:lnTo>
                  <a:pt x="180022" y="232409"/>
                </a:lnTo>
                <a:lnTo>
                  <a:pt x="174701" y="238759"/>
                </a:lnTo>
                <a:lnTo>
                  <a:pt x="169379" y="243839"/>
                </a:lnTo>
                <a:lnTo>
                  <a:pt x="205244" y="243839"/>
                </a:lnTo>
                <a:lnTo>
                  <a:pt x="194602" y="236219"/>
                </a:lnTo>
                <a:lnTo>
                  <a:pt x="201256" y="226059"/>
                </a:lnTo>
                <a:lnTo>
                  <a:pt x="203898" y="212089"/>
                </a:lnTo>
                <a:lnTo>
                  <a:pt x="203898" y="199389"/>
                </a:lnTo>
                <a:lnTo>
                  <a:pt x="202603" y="186689"/>
                </a:lnTo>
                <a:lnTo>
                  <a:pt x="198589" y="175259"/>
                </a:lnTo>
                <a:lnTo>
                  <a:pt x="193306" y="166369"/>
                </a:lnTo>
                <a:lnTo>
                  <a:pt x="186639" y="156209"/>
                </a:lnTo>
                <a:lnTo>
                  <a:pt x="182010" y="152399"/>
                </a:lnTo>
                <a:close/>
              </a:path>
              <a:path w="304800" h="400050">
                <a:moveTo>
                  <a:pt x="105686" y="234949"/>
                </a:moveTo>
                <a:lnTo>
                  <a:pt x="87086" y="234949"/>
                </a:lnTo>
                <a:lnTo>
                  <a:pt x="87086" y="236219"/>
                </a:lnTo>
                <a:lnTo>
                  <a:pt x="105686" y="236219"/>
                </a:lnTo>
                <a:lnTo>
                  <a:pt x="105686" y="234949"/>
                </a:lnTo>
                <a:close/>
              </a:path>
              <a:path w="304800" h="400050">
                <a:moveTo>
                  <a:pt x="121610" y="185419"/>
                </a:moveTo>
                <a:lnTo>
                  <a:pt x="108329" y="191769"/>
                </a:lnTo>
                <a:lnTo>
                  <a:pt x="96386" y="200659"/>
                </a:lnTo>
                <a:lnTo>
                  <a:pt x="85783" y="209549"/>
                </a:lnTo>
                <a:lnTo>
                  <a:pt x="76483" y="220979"/>
                </a:lnTo>
                <a:lnTo>
                  <a:pt x="91066" y="220979"/>
                </a:lnTo>
                <a:lnTo>
                  <a:pt x="97726" y="212089"/>
                </a:lnTo>
                <a:lnTo>
                  <a:pt x="105686" y="204469"/>
                </a:lnTo>
                <a:lnTo>
                  <a:pt x="114988" y="198119"/>
                </a:lnTo>
                <a:lnTo>
                  <a:pt x="124252" y="190499"/>
                </a:lnTo>
                <a:lnTo>
                  <a:pt x="125591" y="189229"/>
                </a:lnTo>
                <a:lnTo>
                  <a:pt x="124252" y="187959"/>
                </a:lnTo>
                <a:lnTo>
                  <a:pt x="124252" y="186689"/>
                </a:lnTo>
                <a:lnTo>
                  <a:pt x="121610" y="185419"/>
                </a:lnTo>
                <a:close/>
              </a:path>
              <a:path w="304800" h="400050">
                <a:moveTo>
                  <a:pt x="95048" y="219709"/>
                </a:moveTo>
                <a:lnTo>
                  <a:pt x="93745" y="219709"/>
                </a:lnTo>
                <a:lnTo>
                  <a:pt x="91066" y="220979"/>
                </a:lnTo>
                <a:lnTo>
                  <a:pt x="96386" y="220979"/>
                </a:lnTo>
                <a:lnTo>
                  <a:pt x="95048" y="219709"/>
                </a:lnTo>
                <a:close/>
              </a:path>
              <a:path w="304800" h="400050">
                <a:moveTo>
                  <a:pt x="126930" y="196849"/>
                </a:moveTo>
                <a:lnTo>
                  <a:pt x="124252" y="196849"/>
                </a:lnTo>
                <a:lnTo>
                  <a:pt x="101706" y="217169"/>
                </a:lnTo>
                <a:lnTo>
                  <a:pt x="96386" y="220979"/>
                </a:lnTo>
                <a:lnTo>
                  <a:pt x="110760" y="220979"/>
                </a:lnTo>
                <a:lnTo>
                  <a:pt x="128231" y="200659"/>
                </a:lnTo>
                <a:lnTo>
                  <a:pt x="128231" y="198119"/>
                </a:lnTo>
                <a:lnTo>
                  <a:pt x="126930" y="196849"/>
                </a:lnTo>
                <a:close/>
              </a:path>
              <a:path w="304800" h="400050">
                <a:moveTo>
                  <a:pt x="118968" y="166369"/>
                </a:moveTo>
                <a:lnTo>
                  <a:pt x="117629" y="166369"/>
                </a:lnTo>
                <a:lnTo>
                  <a:pt x="96386" y="176529"/>
                </a:lnTo>
                <a:lnTo>
                  <a:pt x="87086" y="184149"/>
                </a:lnTo>
                <a:lnTo>
                  <a:pt x="79124" y="194309"/>
                </a:lnTo>
                <a:lnTo>
                  <a:pt x="93205" y="194309"/>
                </a:lnTo>
                <a:lnTo>
                  <a:pt x="96386" y="190499"/>
                </a:lnTo>
                <a:lnTo>
                  <a:pt x="108329" y="179069"/>
                </a:lnTo>
                <a:lnTo>
                  <a:pt x="120271" y="168909"/>
                </a:lnTo>
                <a:lnTo>
                  <a:pt x="120271" y="167639"/>
                </a:lnTo>
                <a:lnTo>
                  <a:pt x="118968" y="166369"/>
                </a:lnTo>
                <a:close/>
              </a:path>
              <a:path w="304800" h="400050">
                <a:moveTo>
                  <a:pt x="164664" y="15239"/>
                </a:moveTo>
                <a:lnTo>
                  <a:pt x="142849" y="15239"/>
                </a:lnTo>
                <a:lnTo>
                  <a:pt x="146837" y="17779"/>
                </a:lnTo>
                <a:lnTo>
                  <a:pt x="149479" y="20319"/>
                </a:lnTo>
                <a:lnTo>
                  <a:pt x="149479" y="27939"/>
                </a:lnTo>
                <a:lnTo>
                  <a:pt x="146837" y="34289"/>
                </a:lnTo>
                <a:lnTo>
                  <a:pt x="144195" y="38099"/>
                </a:lnTo>
                <a:lnTo>
                  <a:pt x="140169" y="40639"/>
                </a:lnTo>
                <a:lnTo>
                  <a:pt x="136194" y="41909"/>
                </a:lnTo>
                <a:lnTo>
                  <a:pt x="169748" y="41909"/>
                </a:lnTo>
                <a:lnTo>
                  <a:pt x="170713" y="39369"/>
                </a:lnTo>
                <a:lnTo>
                  <a:pt x="170713" y="30479"/>
                </a:lnTo>
                <a:lnTo>
                  <a:pt x="168071" y="22859"/>
                </a:lnTo>
                <a:lnTo>
                  <a:pt x="164664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20877" y="4998745"/>
            <a:ext cx="463550" cy="144780"/>
          </a:xfrm>
          <a:custGeom>
            <a:avLst/>
            <a:gdLst/>
            <a:ahLst/>
            <a:cxnLst/>
            <a:rect l="l" t="t" r="r" b="b"/>
            <a:pathLst>
              <a:path w="463550" h="144779">
                <a:moveTo>
                  <a:pt x="383095" y="54778"/>
                </a:moveTo>
                <a:lnTo>
                  <a:pt x="370611" y="56836"/>
                </a:lnTo>
                <a:lnTo>
                  <a:pt x="365391" y="57878"/>
                </a:lnTo>
                <a:lnTo>
                  <a:pt x="360197" y="61992"/>
                </a:lnTo>
                <a:lnTo>
                  <a:pt x="356019" y="64077"/>
                </a:lnTo>
                <a:lnTo>
                  <a:pt x="352907" y="68219"/>
                </a:lnTo>
                <a:lnTo>
                  <a:pt x="348729" y="75432"/>
                </a:lnTo>
                <a:lnTo>
                  <a:pt x="345605" y="84731"/>
                </a:lnTo>
                <a:lnTo>
                  <a:pt x="345605" y="99214"/>
                </a:lnTo>
                <a:lnTo>
                  <a:pt x="368515" y="124010"/>
                </a:lnTo>
                <a:lnTo>
                  <a:pt x="371627" y="124010"/>
                </a:lnTo>
                <a:lnTo>
                  <a:pt x="378929" y="121954"/>
                </a:lnTo>
                <a:lnTo>
                  <a:pt x="390397" y="116796"/>
                </a:lnTo>
                <a:lnTo>
                  <a:pt x="402882" y="112655"/>
                </a:lnTo>
                <a:lnTo>
                  <a:pt x="409117" y="108512"/>
                </a:lnTo>
                <a:lnTo>
                  <a:pt x="368515" y="108512"/>
                </a:lnTo>
                <a:lnTo>
                  <a:pt x="364337" y="106456"/>
                </a:lnTo>
                <a:lnTo>
                  <a:pt x="362267" y="103356"/>
                </a:lnTo>
                <a:lnTo>
                  <a:pt x="359143" y="94057"/>
                </a:lnTo>
                <a:lnTo>
                  <a:pt x="359143" y="87830"/>
                </a:lnTo>
                <a:lnTo>
                  <a:pt x="395579" y="66133"/>
                </a:lnTo>
                <a:lnTo>
                  <a:pt x="406006" y="66133"/>
                </a:lnTo>
                <a:lnTo>
                  <a:pt x="406006" y="63035"/>
                </a:lnTo>
                <a:lnTo>
                  <a:pt x="400773" y="59935"/>
                </a:lnTo>
                <a:lnTo>
                  <a:pt x="394538" y="57878"/>
                </a:lnTo>
                <a:lnTo>
                  <a:pt x="389343" y="55793"/>
                </a:lnTo>
                <a:lnTo>
                  <a:pt x="383095" y="54778"/>
                </a:lnTo>
                <a:close/>
              </a:path>
              <a:path w="463550" h="144779">
                <a:moveTo>
                  <a:pt x="407022" y="96114"/>
                </a:moveTo>
                <a:lnTo>
                  <a:pt x="402882" y="97157"/>
                </a:lnTo>
                <a:lnTo>
                  <a:pt x="395579" y="99214"/>
                </a:lnTo>
                <a:lnTo>
                  <a:pt x="381000" y="105413"/>
                </a:lnTo>
                <a:lnTo>
                  <a:pt x="376859" y="107469"/>
                </a:lnTo>
                <a:lnTo>
                  <a:pt x="372681" y="108512"/>
                </a:lnTo>
                <a:lnTo>
                  <a:pt x="409117" y="108512"/>
                </a:lnTo>
                <a:lnTo>
                  <a:pt x="413296" y="104371"/>
                </a:lnTo>
                <a:lnTo>
                  <a:pt x="414312" y="102313"/>
                </a:lnTo>
                <a:lnTo>
                  <a:pt x="412241" y="98172"/>
                </a:lnTo>
                <a:lnTo>
                  <a:pt x="410146" y="97157"/>
                </a:lnTo>
                <a:lnTo>
                  <a:pt x="407022" y="96114"/>
                </a:lnTo>
                <a:close/>
              </a:path>
              <a:path w="463550" h="144779">
                <a:moveTo>
                  <a:pt x="440334" y="12395"/>
                </a:moveTo>
                <a:lnTo>
                  <a:pt x="422656" y="12395"/>
                </a:lnTo>
                <a:lnTo>
                  <a:pt x="424726" y="13411"/>
                </a:lnTo>
                <a:lnTo>
                  <a:pt x="425780" y="14452"/>
                </a:lnTo>
                <a:lnTo>
                  <a:pt x="424726" y="16510"/>
                </a:lnTo>
                <a:lnTo>
                  <a:pt x="423684" y="18599"/>
                </a:lnTo>
                <a:lnTo>
                  <a:pt x="418490" y="24798"/>
                </a:lnTo>
                <a:lnTo>
                  <a:pt x="400773" y="48580"/>
                </a:lnTo>
                <a:lnTo>
                  <a:pt x="400773" y="50637"/>
                </a:lnTo>
                <a:lnTo>
                  <a:pt x="399757" y="52693"/>
                </a:lnTo>
                <a:lnTo>
                  <a:pt x="400773" y="55793"/>
                </a:lnTo>
                <a:lnTo>
                  <a:pt x="403898" y="57878"/>
                </a:lnTo>
                <a:lnTo>
                  <a:pt x="407022" y="58892"/>
                </a:lnTo>
                <a:lnTo>
                  <a:pt x="420560" y="58892"/>
                </a:lnTo>
                <a:lnTo>
                  <a:pt x="461175" y="49594"/>
                </a:lnTo>
                <a:lnTo>
                  <a:pt x="463245" y="46494"/>
                </a:lnTo>
                <a:lnTo>
                  <a:pt x="463245" y="45479"/>
                </a:lnTo>
                <a:lnTo>
                  <a:pt x="420560" y="45479"/>
                </a:lnTo>
                <a:lnTo>
                  <a:pt x="433044" y="28940"/>
                </a:lnTo>
                <a:lnTo>
                  <a:pt x="436168" y="23755"/>
                </a:lnTo>
                <a:lnTo>
                  <a:pt x="439318" y="19641"/>
                </a:lnTo>
                <a:lnTo>
                  <a:pt x="440334" y="13411"/>
                </a:lnTo>
                <a:lnTo>
                  <a:pt x="440334" y="12395"/>
                </a:lnTo>
                <a:close/>
              </a:path>
              <a:path w="463550" h="144779">
                <a:moveTo>
                  <a:pt x="458050" y="39253"/>
                </a:moveTo>
                <a:lnTo>
                  <a:pt x="447636" y="41338"/>
                </a:lnTo>
                <a:lnTo>
                  <a:pt x="436168" y="43395"/>
                </a:lnTo>
                <a:lnTo>
                  <a:pt x="420560" y="45479"/>
                </a:lnTo>
                <a:lnTo>
                  <a:pt x="463245" y="45479"/>
                </a:lnTo>
                <a:lnTo>
                  <a:pt x="463245" y="43395"/>
                </a:lnTo>
                <a:lnTo>
                  <a:pt x="462216" y="41338"/>
                </a:lnTo>
                <a:lnTo>
                  <a:pt x="458050" y="39253"/>
                </a:lnTo>
                <a:close/>
              </a:path>
              <a:path w="463550" h="144779">
                <a:moveTo>
                  <a:pt x="402882" y="6197"/>
                </a:moveTo>
                <a:lnTo>
                  <a:pt x="399757" y="6197"/>
                </a:lnTo>
                <a:lnTo>
                  <a:pt x="397662" y="8255"/>
                </a:lnTo>
                <a:lnTo>
                  <a:pt x="396633" y="9296"/>
                </a:lnTo>
                <a:lnTo>
                  <a:pt x="396633" y="12395"/>
                </a:lnTo>
                <a:lnTo>
                  <a:pt x="397662" y="15494"/>
                </a:lnTo>
                <a:lnTo>
                  <a:pt x="398703" y="16510"/>
                </a:lnTo>
                <a:lnTo>
                  <a:pt x="400773" y="17551"/>
                </a:lnTo>
                <a:lnTo>
                  <a:pt x="407022" y="17551"/>
                </a:lnTo>
                <a:lnTo>
                  <a:pt x="417436" y="13411"/>
                </a:lnTo>
                <a:lnTo>
                  <a:pt x="422656" y="12395"/>
                </a:lnTo>
                <a:lnTo>
                  <a:pt x="440334" y="12395"/>
                </a:lnTo>
                <a:lnTo>
                  <a:pt x="440334" y="11353"/>
                </a:lnTo>
                <a:lnTo>
                  <a:pt x="439318" y="8255"/>
                </a:lnTo>
                <a:lnTo>
                  <a:pt x="438259" y="7213"/>
                </a:lnTo>
                <a:lnTo>
                  <a:pt x="404952" y="7213"/>
                </a:lnTo>
                <a:lnTo>
                  <a:pt x="402882" y="6197"/>
                </a:lnTo>
                <a:close/>
              </a:path>
              <a:path w="463550" h="144779">
                <a:moveTo>
                  <a:pt x="422656" y="0"/>
                </a:moveTo>
                <a:lnTo>
                  <a:pt x="417436" y="0"/>
                </a:lnTo>
                <a:lnTo>
                  <a:pt x="412241" y="2057"/>
                </a:lnTo>
                <a:lnTo>
                  <a:pt x="408076" y="4114"/>
                </a:lnTo>
                <a:lnTo>
                  <a:pt x="404952" y="6197"/>
                </a:lnTo>
                <a:lnTo>
                  <a:pt x="404952" y="7213"/>
                </a:lnTo>
                <a:lnTo>
                  <a:pt x="438259" y="7213"/>
                </a:lnTo>
                <a:lnTo>
                  <a:pt x="436168" y="5156"/>
                </a:lnTo>
                <a:lnTo>
                  <a:pt x="432028" y="2057"/>
                </a:lnTo>
                <a:lnTo>
                  <a:pt x="427850" y="1016"/>
                </a:lnTo>
                <a:lnTo>
                  <a:pt x="422656" y="0"/>
                </a:lnTo>
                <a:close/>
              </a:path>
              <a:path w="463550" h="144779">
                <a:moveTo>
                  <a:pt x="187388" y="78531"/>
                </a:moveTo>
                <a:lnTo>
                  <a:pt x="174878" y="81631"/>
                </a:lnTo>
                <a:lnTo>
                  <a:pt x="158216" y="83717"/>
                </a:lnTo>
                <a:lnTo>
                  <a:pt x="141592" y="87830"/>
                </a:lnTo>
                <a:lnTo>
                  <a:pt x="138468" y="90958"/>
                </a:lnTo>
                <a:lnTo>
                  <a:pt x="138468" y="96114"/>
                </a:lnTo>
                <a:lnTo>
                  <a:pt x="139484" y="98172"/>
                </a:lnTo>
                <a:lnTo>
                  <a:pt x="141592" y="99214"/>
                </a:lnTo>
                <a:lnTo>
                  <a:pt x="143662" y="99214"/>
                </a:lnTo>
                <a:lnTo>
                  <a:pt x="188417" y="94057"/>
                </a:lnTo>
                <a:lnTo>
                  <a:pt x="199885" y="87830"/>
                </a:lnTo>
                <a:lnTo>
                  <a:pt x="199885" y="83717"/>
                </a:lnTo>
                <a:lnTo>
                  <a:pt x="198831" y="81631"/>
                </a:lnTo>
                <a:lnTo>
                  <a:pt x="195706" y="80617"/>
                </a:lnTo>
                <a:lnTo>
                  <a:pt x="193636" y="79574"/>
                </a:lnTo>
                <a:lnTo>
                  <a:pt x="187388" y="78531"/>
                </a:lnTo>
                <a:close/>
              </a:path>
              <a:path w="463550" h="144779">
                <a:moveTo>
                  <a:pt x="196761" y="117811"/>
                </a:moveTo>
                <a:lnTo>
                  <a:pt x="192582" y="117811"/>
                </a:lnTo>
                <a:lnTo>
                  <a:pt x="180098" y="120911"/>
                </a:lnTo>
                <a:lnTo>
                  <a:pt x="155092" y="125053"/>
                </a:lnTo>
                <a:lnTo>
                  <a:pt x="143662" y="128151"/>
                </a:lnTo>
                <a:lnTo>
                  <a:pt x="141592" y="130209"/>
                </a:lnTo>
                <a:lnTo>
                  <a:pt x="140538" y="132294"/>
                </a:lnTo>
                <a:lnTo>
                  <a:pt x="140538" y="135393"/>
                </a:lnTo>
                <a:lnTo>
                  <a:pt x="143662" y="136436"/>
                </a:lnTo>
                <a:lnTo>
                  <a:pt x="149898" y="137451"/>
                </a:lnTo>
                <a:lnTo>
                  <a:pt x="169684" y="137451"/>
                </a:lnTo>
                <a:lnTo>
                  <a:pt x="183222" y="134351"/>
                </a:lnTo>
                <a:lnTo>
                  <a:pt x="195706" y="131251"/>
                </a:lnTo>
                <a:lnTo>
                  <a:pt x="197777" y="130209"/>
                </a:lnTo>
                <a:lnTo>
                  <a:pt x="199885" y="129194"/>
                </a:lnTo>
                <a:lnTo>
                  <a:pt x="200901" y="127110"/>
                </a:lnTo>
                <a:lnTo>
                  <a:pt x="201955" y="125053"/>
                </a:lnTo>
                <a:lnTo>
                  <a:pt x="200901" y="120911"/>
                </a:lnTo>
                <a:lnTo>
                  <a:pt x="198831" y="118854"/>
                </a:lnTo>
                <a:lnTo>
                  <a:pt x="196761" y="117811"/>
                </a:lnTo>
                <a:close/>
              </a:path>
              <a:path w="463550" h="144779">
                <a:moveTo>
                  <a:pt x="252984" y="71319"/>
                </a:moveTo>
                <a:lnTo>
                  <a:pt x="251929" y="71319"/>
                </a:lnTo>
                <a:lnTo>
                  <a:pt x="249821" y="72332"/>
                </a:lnTo>
                <a:lnTo>
                  <a:pt x="245681" y="82674"/>
                </a:lnTo>
                <a:lnTo>
                  <a:pt x="244640" y="94057"/>
                </a:lnTo>
                <a:lnTo>
                  <a:pt x="243585" y="104371"/>
                </a:lnTo>
                <a:lnTo>
                  <a:pt x="254000" y="140550"/>
                </a:lnTo>
                <a:lnTo>
                  <a:pt x="257124" y="139536"/>
                </a:lnTo>
                <a:lnTo>
                  <a:pt x="261289" y="137451"/>
                </a:lnTo>
                <a:lnTo>
                  <a:pt x="262343" y="134351"/>
                </a:lnTo>
                <a:lnTo>
                  <a:pt x="261289" y="131251"/>
                </a:lnTo>
                <a:lnTo>
                  <a:pt x="259219" y="117811"/>
                </a:lnTo>
                <a:lnTo>
                  <a:pt x="258165" y="103356"/>
                </a:lnTo>
                <a:lnTo>
                  <a:pt x="259219" y="94057"/>
                </a:lnTo>
                <a:lnTo>
                  <a:pt x="261289" y="87830"/>
                </a:lnTo>
                <a:lnTo>
                  <a:pt x="271703" y="79574"/>
                </a:lnTo>
                <a:lnTo>
                  <a:pt x="277952" y="78531"/>
                </a:lnTo>
                <a:lnTo>
                  <a:pt x="302243" y="78531"/>
                </a:lnTo>
                <a:lnTo>
                  <a:pt x="302920" y="77518"/>
                </a:lnTo>
                <a:lnTo>
                  <a:pt x="305021" y="75432"/>
                </a:lnTo>
                <a:lnTo>
                  <a:pt x="255054" y="75432"/>
                </a:lnTo>
                <a:lnTo>
                  <a:pt x="254000" y="72332"/>
                </a:lnTo>
                <a:lnTo>
                  <a:pt x="252984" y="71319"/>
                </a:lnTo>
                <a:close/>
              </a:path>
              <a:path w="463550" h="144779">
                <a:moveTo>
                  <a:pt x="329996" y="72332"/>
                </a:moveTo>
                <a:lnTo>
                  <a:pt x="314388" y="72332"/>
                </a:lnTo>
                <a:lnTo>
                  <a:pt x="315417" y="74418"/>
                </a:lnTo>
                <a:lnTo>
                  <a:pt x="315417" y="80617"/>
                </a:lnTo>
                <a:lnTo>
                  <a:pt x="317512" y="97157"/>
                </a:lnTo>
                <a:lnTo>
                  <a:pt x="320636" y="113698"/>
                </a:lnTo>
                <a:lnTo>
                  <a:pt x="322706" y="119896"/>
                </a:lnTo>
                <a:lnTo>
                  <a:pt x="324802" y="127110"/>
                </a:lnTo>
                <a:lnTo>
                  <a:pt x="327926" y="133309"/>
                </a:lnTo>
                <a:lnTo>
                  <a:pt x="329996" y="135393"/>
                </a:lnTo>
                <a:lnTo>
                  <a:pt x="333121" y="136436"/>
                </a:lnTo>
                <a:lnTo>
                  <a:pt x="336245" y="136436"/>
                </a:lnTo>
                <a:lnTo>
                  <a:pt x="340410" y="134351"/>
                </a:lnTo>
                <a:lnTo>
                  <a:pt x="341439" y="132294"/>
                </a:lnTo>
                <a:lnTo>
                  <a:pt x="342493" y="129194"/>
                </a:lnTo>
                <a:lnTo>
                  <a:pt x="340410" y="126095"/>
                </a:lnTo>
                <a:lnTo>
                  <a:pt x="338315" y="124010"/>
                </a:lnTo>
                <a:lnTo>
                  <a:pt x="337299" y="119896"/>
                </a:lnTo>
                <a:lnTo>
                  <a:pt x="335191" y="114711"/>
                </a:lnTo>
                <a:lnTo>
                  <a:pt x="334175" y="106456"/>
                </a:lnTo>
                <a:lnTo>
                  <a:pt x="331050" y="94057"/>
                </a:lnTo>
                <a:lnTo>
                  <a:pt x="329996" y="80617"/>
                </a:lnTo>
                <a:lnTo>
                  <a:pt x="329996" y="72332"/>
                </a:lnTo>
                <a:close/>
              </a:path>
              <a:path w="463550" h="144779">
                <a:moveTo>
                  <a:pt x="302243" y="78531"/>
                </a:moveTo>
                <a:lnTo>
                  <a:pt x="277952" y="78531"/>
                </a:lnTo>
                <a:lnTo>
                  <a:pt x="280022" y="114711"/>
                </a:lnTo>
                <a:lnTo>
                  <a:pt x="282117" y="118854"/>
                </a:lnTo>
                <a:lnTo>
                  <a:pt x="284200" y="120911"/>
                </a:lnTo>
                <a:lnTo>
                  <a:pt x="287312" y="120911"/>
                </a:lnTo>
                <a:lnTo>
                  <a:pt x="289394" y="121954"/>
                </a:lnTo>
                <a:lnTo>
                  <a:pt x="291490" y="120911"/>
                </a:lnTo>
                <a:lnTo>
                  <a:pt x="292506" y="118854"/>
                </a:lnTo>
                <a:lnTo>
                  <a:pt x="293560" y="116796"/>
                </a:lnTo>
                <a:lnTo>
                  <a:pt x="296684" y="100256"/>
                </a:lnTo>
                <a:lnTo>
                  <a:pt x="299808" y="84731"/>
                </a:lnTo>
                <a:lnTo>
                  <a:pt x="300850" y="80617"/>
                </a:lnTo>
                <a:lnTo>
                  <a:pt x="302243" y="78531"/>
                </a:lnTo>
                <a:close/>
              </a:path>
              <a:path w="463550" h="144779">
                <a:moveTo>
                  <a:pt x="282117" y="65092"/>
                </a:moveTo>
                <a:lnTo>
                  <a:pt x="272732" y="65092"/>
                </a:lnTo>
                <a:lnTo>
                  <a:pt x="269608" y="66133"/>
                </a:lnTo>
                <a:lnTo>
                  <a:pt x="261289" y="70276"/>
                </a:lnTo>
                <a:lnTo>
                  <a:pt x="255054" y="75432"/>
                </a:lnTo>
                <a:lnTo>
                  <a:pt x="305021" y="75432"/>
                </a:lnTo>
                <a:lnTo>
                  <a:pt x="306044" y="74418"/>
                </a:lnTo>
                <a:lnTo>
                  <a:pt x="309168" y="72332"/>
                </a:lnTo>
                <a:lnTo>
                  <a:pt x="329996" y="72332"/>
                </a:lnTo>
                <a:lnTo>
                  <a:pt x="329996" y="71319"/>
                </a:lnTo>
                <a:lnTo>
                  <a:pt x="329734" y="70276"/>
                </a:lnTo>
                <a:lnTo>
                  <a:pt x="290436" y="70276"/>
                </a:lnTo>
                <a:lnTo>
                  <a:pt x="289394" y="67176"/>
                </a:lnTo>
                <a:lnTo>
                  <a:pt x="286270" y="66133"/>
                </a:lnTo>
                <a:lnTo>
                  <a:pt x="282117" y="65092"/>
                </a:lnTo>
                <a:close/>
              </a:path>
              <a:path w="463550" h="144779">
                <a:moveTo>
                  <a:pt x="314388" y="57878"/>
                </a:moveTo>
                <a:lnTo>
                  <a:pt x="306044" y="58892"/>
                </a:lnTo>
                <a:lnTo>
                  <a:pt x="299808" y="60977"/>
                </a:lnTo>
                <a:lnTo>
                  <a:pt x="294614" y="65092"/>
                </a:lnTo>
                <a:lnTo>
                  <a:pt x="290436" y="70276"/>
                </a:lnTo>
                <a:lnTo>
                  <a:pt x="329734" y="70276"/>
                </a:lnTo>
                <a:lnTo>
                  <a:pt x="328955" y="67176"/>
                </a:lnTo>
                <a:lnTo>
                  <a:pt x="325831" y="64077"/>
                </a:lnTo>
                <a:lnTo>
                  <a:pt x="320636" y="59935"/>
                </a:lnTo>
                <a:lnTo>
                  <a:pt x="314388" y="57878"/>
                </a:lnTo>
                <a:close/>
              </a:path>
              <a:path w="463550" h="144779">
                <a:moveTo>
                  <a:pt x="61417" y="36154"/>
                </a:moveTo>
                <a:lnTo>
                  <a:pt x="49974" y="36154"/>
                </a:lnTo>
                <a:lnTo>
                  <a:pt x="43738" y="38238"/>
                </a:lnTo>
                <a:lnTo>
                  <a:pt x="21856" y="42353"/>
                </a:lnTo>
                <a:lnTo>
                  <a:pt x="10414" y="46494"/>
                </a:lnTo>
                <a:lnTo>
                  <a:pt x="5194" y="48580"/>
                </a:lnTo>
                <a:lnTo>
                  <a:pt x="1054" y="51680"/>
                </a:lnTo>
                <a:lnTo>
                  <a:pt x="0" y="53736"/>
                </a:lnTo>
                <a:lnTo>
                  <a:pt x="0" y="55793"/>
                </a:lnTo>
                <a:lnTo>
                  <a:pt x="1054" y="56836"/>
                </a:lnTo>
                <a:lnTo>
                  <a:pt x="3124" y="57878"/>
                </a:lnTo>
                <a:lnTo>
                  <a:pt x="2070" y="66133"/>
                </a:lnTo>
                <a:lnTo>
                  <a:pt x="2138" y="106456"/>
                </a:lnTo>
                <a:lnTo>
                  <a:pt x="3397" y="144753"/>
                </a:lnTo>
                <a:lnTo>
                  <a:pt x="18964" y="144753"/>
                </a:lnTo>
                <a:lnTo>
                  <a:pt x="17678" y="115754"/>
                </a:lnTo>
                <a:lnTo>
                  <a:pt x="23952" y="115754"/>
                </a:lnTo>
                <a:lnTo>
                  <a:pt x="29146" y="114711"/>
                </a:lnTo>
                <a:lnTo>
                  <a:pt x="40589" y="111612"/>
                </a:lnTo>
                <a:lnTo>
                  <a:pt x="69761" y="105413"/>
                </a:lnTo>
                <a:lnTo>
                  <a:pt x="75990" y="105413"/>
                </a:lnTo>
                <a:lnTo>
                  <a:pt x="78079" y="104371"/>
                </a:lnTo>
                <a:lnTo>
                  <a:pt x="79120" y="103356"/>
                </a:lnTo>
                <a:lnTo>
                  <a:pt x="79817" y="102313"/>
                </a:lnTo>
                <a:lnTo>
                  <a:pt x="17678" y="102313"/>
                </a:lnTo>
                <a:lnTo>
                  <a:pt x="16662" y="78531"/>
                </a:lnTo>
                <a:lnTo>
                  <a:pt x="16662" y="69234"/>
                </a:lnTo>
                <a:lnTo>
                  <a:pt x="15608" y="58892"/>
                </a:lnTo>
                <a:lnTo>
                  <a:pt x="30200" y="55793"/>
                </a:lnTo>
                <a:lnTo>
                  <a:pt x="45808" y="51680"/>
                </a:lnTo>
                <a:lnTo>
                  <a:pt x="51003" y="50637"/>
                </a:lnTo>
                <a:lnTo>
                  <a:pt x="77049" y="50637"/>
                </a:lnTo>
                <a:lnTo>
                  <a:pt x="87439" y="45479"/>
                </a:lnTo>
                <a:lnTo>
                  <a:pt x="88493" y="44437"/>
                </a:lnTo>
                <a:lnTo>
                  <a:pt x="89534" y="40295"/>
                </a:lnTo>
                <a:lnTo>
                  <a:pt x="89017" y="38238"/>
                </a:lnTo>
                <a:lnTo>
                  <a:pt x="67665" y="38238"/>
                </a:lnTo>
                <a:lnTo>
                  <a:pt x="61417" y="36154"/>
                </a:lnTo>
                <a:close/>
              </a:path>
              <a:path w="463550" h="144779">
                <a:moveTo>
                  <a:pt x="75990" y="105413"/>
                </a:moveTo>
                <a:lnTo>
                  <a:pt x="69761" y="105413"/>
                </a:lnTo>
                <a:lnTo>
                  <a:pt x="70777" y="106456"/>
                </a:lnTo>
                <a:lnTo>
                  <a:pt x="73901" y="106456"/>
                </a:lnTo>
                <a:lnTo>
                  <a:pt x="75990" y="105413"/>
                </a:lnTo>
                <a:close/>
              </a:path>
              <a:path w="463550" h="144779">
                <a:moveTo>
                  <a:pt x="77025" y="88873"/>
                </a:moveTo>
                <a:lnTo>
                  <a:pt x="71831" y="88873"/>
                </a:lnTo>
                <a:lnTo>
                  <a:pt x="40589" y="97157"/>
                </a:lnTo>
                <a:lnTo>
                  <a:pt x="29146" y="99214"/>
                </a:lnTo>
                <a:lnTo>
                  <a:pt x="22910" y="101271"/>
                </a:lnTo>
                <a:lnTo>
                  <a:pt x="17678" y="102313"/>
                </a:lnTo>
                <a:lnTo>
                  <a:pt x="79817" y="102313"/>
                </a:lnTo>
                <a:lnTo>
                  <a:pt x="81191" y="100256"/>
                </a:lnTo>
                <a:lnTo>
                  <a:pt x="82245" y="98172"/>
                </a:lnTo>
                <a:lnTo>
                  <a:pt x="82245" y="96114"/>
                </a:lnTo>
                <a:lnTo>
                  <a:pt x="80149" y="91973"/>
                </a:lnTo>
                <a:lnTo>
                  <a:pt x="77025" y="88873"/>
                </a:lnTo>
                <a:close/>
              </a:path>
              <a:path w="463550" h="144779">
                <a:moveTo>
                  <a:pt x="77049" y="50637"/>
                </a:moveTo>
                <a:lnTo>
                  <a:pt x="58292" y="50637"/>
                </a:lnTo>
                <a:lnTo>
                  <a:pt x="61417" y="52693"/>
                </a:lnTo>
                <a:lnTo>
                  <a:pt x="65582" y="54778"/>
                </a:lnTo>
                <a:lnTo>
                  <a:pt x="68706" y="54778"/>
                </a:lnTo>
                <a:lnTo>
                  <a:pt x="77049" y="50637"/>
                </a:lnTo>
                <a:close/>
              </a:path>
              <a:path w="463550" h="144779">
                <a:moveTo>
                  <a:pt x="81191" y="32039"/>
                </a:moveTo>
                <a:lnTo>
                  <a:pt x="77025" y="32039"/>
                </a:lnTo>
                <a:lnTo>
                  <a:pt x="72885" y="33054"/>
                </a:lnTo>
                <a:lnTo>
                  <a:pt x="68706" y="36154"/>
                </a:lnTo>
                <a:lnTo>
                  <a:pt x="67665" y="38238"/>
                </a:lnTo>
                <a:lnTo>
                  <a:pt x="89017" y="38238"/>
                </a:lnTo>
                <a:lnTo>
                  <a:pt x="88493" y="36154"/>
                </a:lnTo>
                <a:lnTo>
                  <a:pt x="87439" y="35139"/>
                </a:lnTo>
                <a:lnTo>
                  <a:pt x="85369" y="33054"/>
                </a:lnTo>
                <a:lnTo>
                  <a:pt x="81191" y="320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842504" y="507"/>
            <a:ext cx="387096" cy="307339"/>
          </a:xfrm>
          <a:prstGeom prst="rect">
            <a:avLst/>
          </a:prstGeom>
        </p:spPr>
      </p:pic>
      <p:sp>
        <p:nvSpPr>
          <p:cNvPr id="18" name="object 18"/>
          <p:cNvSpPr/>
          <p:nvPr/>
        </p:nvSpPr>
        <p:spPr>
          <a:xfrm>
            <a:off x="1368136" y="12191"/>
            <a:ext cx="288290" cy="182880"/>
          </a:xfrm>
          <a:custGeom>
            <a:avLst/>
            <a:gdLst/>
            <a:ahLst/>
            <a:cxnLst/>
            <a:rect l="l" t="t" r="r" b="b"/>
            <a:pathLst>
              <a:path w="288289" h="182880">
                <a:moveTo>
                  <a:pt x="244347" y="4191"/>
                </a:moveTo>
                <a:lnTo>
                  <a:pt x="238125" y="4191"/>
                </a:lnTo>
                <a:lnTo>
                  <a:pt x="225678" y="8255"/>
                </a:lnTo>
                <a:lnTo>
                  <a:pt x="202819" y="47498"/>
                </a:lnTo>
                <a:lnTo>
                  <a:pt x="200659" y="69215"/>
                </a:lnTo>
                <a:lnTo>
                  <a:pt x="202819" y="82677"/>
                </a:lnTo>
                <a:lnTo>
                  <a:pt x="221487" y="120904"/>
                </a:lnTo>
                <a:lnTo>
                  <a:pt x="237109" y="127127"/>
                </a:lnTo>
                <a:lnTo>
                  <a:pt x="243332" y="127127"/>
                </a:lnTo>
                <a:lnTo>
                  <a:pt x="248539" y="126111"/>
                </a:lnTo>
                <a:lnTo>
                  <a:pt x="254762" y="124968"/>
                </a:lnTo>
                <a:lnTo>
                  <a:pt x="258953" y="122936"/>
                </a:lnTo>
                <a:lnTo>
                  <a:pt x="264159" y="119887"/>
                </a:lnTo>
                <a:lnTo>
                  <a:pt x="268223" y="116712"/>
                </a:lnTo>
                <a:lnTo>
                  <a:pt x="271850" y="112649"/>
                </a:lnTo>
                <a:lnTo>
                  <a:pt x="235965" y="112649"/>
                </a:lnTo>
                <a:lnTo>
                  <a:pt x="232918" y="110490"/>
                </a:lnTo>
                <a:lnTo>
                  <a:pt x="215265" y="73406"/>
                </a:lnTo>
                <a:lnTo>
                  <a:pt x="214249" y="65024"/>
                </a:lnTo>
                <a:lnTo>
                  <a:pt x="215265" y="55753"/>
                </a:lnTo>
                <a:lnTo>
                  <a:pt x="216281" y="44450"/>
                </a:lnTo>
                <a:lnTo>
                  <a:pt x="220472" y="34162"/>
                </a:lnTo>
                <a:lnTo>
                  <a:pt x="223520" y="28956"/>
                </a:lnTo>
                <a:lnTo>
                  <a:pt x="226695" y="23749"/>
                </a:lnTo>
                <a:lnTo>
                  <a:pt x="229743" y="19685"/>
                </a:lnTo>
                <a:lnTo>
                  <a:pt x="234950" y="16510"/>
                </a:lnTo>
                <a:lnTo>
                  <a:pt x="268239" y="16510"/>
                </a:lnTo>
                <a:lnTo>
                  <a:pt x="265176" y="12446"/>
                </a:lnTo>
                <a:lnTo>
                  <a:pt x="262001" y="9271"/>
                </a:lnTo>
                <a:lnTo>
                  <a:pt x="257937" y="7238"/>
                </a:lnTo>
                <a:lnTo>
                  <a:pt x="254762" y="6223"/>
                </a:lnTo>
                <a:lnTo>
                  <a:pt x="250571" y="5207"/>
                </a:lnTo>
                <a:lnTo>
                  <a:pt x="244347" y="4191"/>
                </a:lnTo>
                <a:close/>
              </a:path>
              <a:path w="288289" h="182880">
                <a:moveTo>
                  <a:pt x="271969" y="21717"/>
                </a:moveTo>
                <a:lnTo>
                  <a:pt x="252603" y="21717"/>
                </a:lnTo>
                <a:lnTo>
                  <a:pt x="254762" y="22733"/>
                </a:lnTo>
                <a:lnTo>
                  <a:pt x="255778" y="23749"/>
                </a:lnTo>
                <a:lnTo>
                  <a:pt x="272415" y="60960"/>
                </a:lnTo>
                <a:lnTo>
                  <a:pt x="273431" y="69215"/>
                </a:lnTo>
                <a:lnTo>
                  <a:pt x="273431" y="76454"/>
                </a:lnTo>
                <a:lnTo>
                  <a:pt x="247522" y="111633"/>
                </a:lnTo>
                <a:lnTo>
                  <a:pt x="240157" y="112649"/>
                </a:lnTo>
                <a:lnTo>
                  <a:pt x="271850" y="112649"/>
                </a:lnTo>
                <a:lnTo>
                  <a:pt x="275590" y="108458"/>
                </a:lnTo>
                <a:lnTo>
                  <a:pt x="280797" y="99187"/>
                </a:lnTo>
                <a:lnTo>
                  <a:pt x="284860" y="87757"/>
                </a:lnTo>
                <a:lnTo>
                  <a:pt x="288035" y="77470"/>
                </a:lnTo>
                <a:lnTo>
                  <a:pt x="288035" y="66167"/>
                </a:lnTo>
                <a:lnTo>
                  <a:pt x="287020" y="58928"/>
                </a:lnTo>
                <a:lnTo>
                  <a:pt x="284860" y="49530"/>
                </a:lnTo>
                <a:lnTo>
                  <a:pt x="281813" y="39243"/>
                </a:lnTo>
                <a:lnTo>
                  <a:pt x="271969" y="21717"/>
                </a:lnTo>
                <a:close/>
              </a:path>
              <a:path w="288289" h="182880">
                <a:moveTo>
                  <a:pt x="268239" y="16510"/>
                </a:moveTo>
                <a:lnTo>
                  <a:pt x="234950" y="16510"/>
                </a:lnTo>
                <a:lnTo>
                  <a:pt x="234950" y="19685"/>
                </a:lnTo>
                <a:lnTo>
                  <a:pt x="235965" y="21717"/>
                </a:lnTo>
                <a:lnTo>
                  <a:pt x="238125" y="22733"/>
                </a:lnTo>
                <a:lnTo>
                  <a:pt x="240157" y="22733"/>
                </a:lnTo>
                <a:lnTo>
                  <a:pt x="248539" y="21717"/>
                </a:lnTo>
                <a:lnTo>
                  <a:pt x="271969" y="21717"/>
                </a:lnTo>
                <a:lnTo>
                  <a:pt x="271398" y="20700"/>
                </a:lnTo>
                <a:lnTo>
                  <a:pt x="268239" y="16510"/>
                </a:lnTo>
                <a:close/>
              </a:path>
              <a:path w="288289" h="182880">
                <a:moveTo>
                  <a:pt x="9398" y="3175"/>
                </a:moveTo>
                <a:lnTo>
                  <a:pt x="4190" y="3175"/>
                </a:lnTo>
                <a:lnTo>
                  <a:pt x="3175" y="5207"/>
                </a:lnTo>
                <a:lnTo>
                  <a:pt x="1015" y="14478"/>
                </a:lnTo>
                <a:lnTo>
                  <a:pt x="0" y="24765"/>
                </a:lnTo>
                <a:lnTo>
                  <a:pt x="105" y="46482"/>
                </a:lnTo>
                <a:lnTo>
                  <a:pt x="5207" y="102235"/>
                </a:lnTo>
                <a:lnTo>
                  <a:pt x="11430" y="140462"/>
                </a:lnTo>
                <a:lnTo>
                  <a:pt x="15621" y="154940"/>
                </a:lnTo>
                <a:lnTo>
                  <a:pt x="16637" y="159131"/>
                </a:lnTo>
                <a:lnTo>
                  <a:pt x="15621" y="161162"/>
                </a:lnTo>
                <a:lnTo>
                  <a:pt x="16637" y="164211"/>
                </a:lnTo>
                <a:lnTo>
                  <a:pt x="18796" y="166370"/>
                </a:lnTo>
                <a:lnTo>
                  <a:pt x="20828" y="167386"/>
                </a:lnTo>
                <a:lnTo>
                  <a:pt x="25018" y="167386"/>
                </a:lnTo>
                <a:lnTo>
                  <a:pt x="27051" y="166370"/>
                </a:lnTo>
                <a:lnTo>
                  <a:pt x="29083" y="164211"/>
                </a:lnTo>
                <a:lnTo>
                  <a:pt x="30099" y="162179"/>
                </a:lnTo>
                <a:lnTo>
                  <a:pt x="30099" y="153924"/>
                </a:lnTo>
                <a:lnTo>
                  <a:pt x="25018" y="132207"/>
                </a:lnTo>
                <a:lnTo>
                  <a:pt x="20828" y="109474"/>
                </a:lnTo>
                <a:lnTo>
                  <a:pt x="17653" y="86741"/>
                </a:lnTo>
                <a:lnTo>
                  <a:pt x="16637" y="82677"/>
                </a:lnTo>
                <a:lnTo>
                  <a:pt x="38481" y="82677"/>
                </a:lnTo>
                <a:lnTo>
                  <a:pt x="60325" y="81661"/>
                </a:lnTo>
                <a:lnTo>
                  <a:pt x="116484" y="81661"/>
                </a:lnTo>
                <a:lnTo>
                  <a:pt x="116715" y="72262"/>
                </a:lnTo>
                <a:lnTo>
                  <a:pt x="18796" y="72262"/>
                </a:lnTo>
                <a:lnTo>
                  <a:pt x="18796" y="70231"/>
                </a:lnTo>
                <a:lnTo>
                  <a:pt x="15621" y="70231"/>
                </a:lnTo>
                <a:lnTo>
                  <a:pt x="13589" y="46482"/>
                </a:lnTo>
                <a:lnTo>
                  <a:pt x="12446" y="25908"/>
                </a:lnTo>
                <a:lnTo>
                  <a:pt x="10414" y="5207"/>
                </a:lnTo>
                <a:lnTo>
                  <a:pt x="9398" y="3175"/>
                </a:lnTo>
                <a:close/>
              </a:path>
              <a:path w="288289" h="182880">
                <a:moveTo>
                  <a:pt x="116484" y="81661"/>
                </a:moveTo>
                <a:lnTo>
                  <a:pt x="81153" y="81661"/>
                </a:lnTo>
                <a:lnTo>
                  <a:pt x="102997" y="83693"/>
                </a:lnTo>
                <a:lnTo>
                  <a:pt x="100837" y="119887"/>
                </a:lnTo>
                <a:lnTo>
                  <a:pt x="98806" y="136398"/>
                </a:lnTo>
                <a:lnTo>
                  <a:pt x="98806" y="140462"/>
                </a:lnTo>
                <a:lnTo>
                  <a:pt x="106045" y="153924"/>
                </a:lnTo>
                <a:lnTo>
                  <a:pt x="109220" y="151892"/>
                </a:lnTo>
                <a:lnTo>
                  <a:pt x="111252" y="149733"/>
                </a:lnTo>
                <a:lnTo>
                  <a:pt x="113411" y="146685"/>
                </a:lnTo>
                <a:lnTo>
                  <a:pt x="114427" y="138430"/>
                </a:lnTo>
                <a:lnTo>
                  <a:pt x="114478" y="121920"/>
                </a:lnTo>
                <a:lnTo>
                  <a:pt x="116407" y="83693"/>
                </a:lnTo>
                <a:lnTo>
                  <a:pt x="116484" y="81661"/>
                </a:lnTo>
                <a:close/>
              </a:path>
              <a:path w="288289" h="182880">
                <a:moveTo>
                  <a:pt x="38481" y="82677"/>
                </a:moveTo>
                <a:lnTo>
                  <a:pt x="16637" y="82677"/>
                </a:lnTo>
                <a:lnTo>
                  <a:pt x="28067" y="83693"/>
                </a:lnTo>
                <a:lnTo>
                  <a:pt x="38481" y="82677"/>
                </a:lnTo>
                <a:close/>
              </a:path>
              <a:path w="288289" h="182880">
                <a:moveTo>
                  <a:pt x="82168" y="67183"/>
                </a:moveTo>
                <a:lnTo>
                  <a:pt x="60325" y="67183"/>
                </a:lnTo>
                <a:lnTo>
                  <a:pt x="39496" y="68199"/>
                </a:lnTo>
                <a:lnTo>
                  <a:pt x="18796" y="72262"/>
                </a:lnTo>
                <a:lnTo>
                  <a:pt x="116715" y="72262"/>
                </a:lnTo>
                <a:lnTo>
                  <a:pt x="116790" y="69215"/>
                </a:lnTo>
                <a:lnTo>
                  <a:pt x="102997" y="69215"/>
                </a:lnTo>
                <a:lnTo>
                  <a:pt x="82168" y="67183"/>
                </a:lnTo>
                <a:close/>
              </a:path>
              <a:path w="288289" h="182880">
                <a:moveTo>
                  <a:pt x="16637" y="69215"/>
                </a:moveTo>
                <a:lnTo>
                  <a:pt x="15621" y="70231"/>
                </a:lnTo>
                <a:lnTo>
                  <a:pt x="18796" y="70231"/>
                </a:lnTo>
                <a:lnTo>
                  <a:pt x="16637" y="69215"/>
                </a:lnTo>
                <a:close/>
              </a:path>
              <a:path w="288289" h="182880">
                <a:moveTo>
                  <a:pt x="113411" y="0"/>
                </a:moveTo>
                <a:lnTo>
                  <a:pt x="111252" y="1016"/>
                </a:lnTo>
                <a:lnTo>
                  <a:pt x="109220" y="3175"/>
                </a:lnTo>
                <a:lnTo>
                  <a:pt x="105029" y="37211"/>
                </a:lnTo>
                <a:lnTo>
                  <a:pt x="102997" y="69215"/>
                </a:lnTo>
                <a:lnTo>
                  <a:pt x="116790" y="69215"/>
                </a:lnTo>
                <a:lnTo>
                  <a:pt x="117475" y="41402"/>
                </a:lnTo>
                <a:lnTo>
                  <a:pt x="118490" y="21717"/>
                </a:lnTo>
                <a:lnTo>
                  <a:pt x="118490" y="12446"/>
                </a:lnTo>
                <a:lnTo>
                  <a:pt x="117475" y="3175"/>
                </a:lnTo>
                <a:lnTo>
                  <a:pt x="115443" y="1016"/>
                </a:lnTo>
                <a:lnTo>
                  <a:pt x="113411" y="0"/>
                </a:lnTo>
                <a:close/>
              </a:path>
              <a:path w="288289" h="182880">
                <a:moveTo>
                  <a:pt x="175768" y="118872"/>
                </a:moveTo>
                <a:lnTo>
                  <a:pt x="162179" y="118872"/>
                </a:lnTo>
                <a:lnTo>
                  <a:pt x="161162" y="121920"/>
                </a:lnTo>
                <a:lnTo>
                  <a:pt x="157987" y="124968"/>
                </a:lnTo>
                <a:lnTo>
                  <a:pt x="132080" y="158115"/>
                </a:lnTo>
                <a:lnTo>
                  <a:pt x="122682" y="176657"/>
                </a:lnTo>
                <a:lnTo>
                  <a:pt x="123698" y="180848"/>
                </a:lnTo>
                <a:lnTo>
                  <a:pt x="126873" y="182880"/>
                </a:lnTo>
                <a:lnTo>
                  <a:pt x="131064" y="182880"/>
                </a:lnTo>
                <a:lnTo>
                  <a:pt x="178815" y="172466"/>
                </a:lnTo>
                <a:lnTo>
                  <a:pt x="180975" y="171450"/>
                </a:lnTo>
                <a:lnTo>
                  <a:pt x="183007" y="169418"/>
                </a:lnTo>
                <a:lnTo>
                  <a:pt x="184023" y="167386"/>
                </a:lnTo>
                <a:lnTo>
                  <a:pt x="183697" y="166370"/>
                </a:lnTo>
                <a:lnTo>
                  <a:pt x="142494" y="166370"/>
                </a:lnTo>
                <a:lnTo>
                  <a:pt x="150749" y="153924"/>
                </a:lnTo>
                <a:lnTo>
                  <a:pt x="160147" y="142621"/>
                </a:lnTo>
                <a:lnTo>
                  <a:pt x="166370" y="135382"/>
                </a:lnTo>
                <a:lnTo>
                  <a:pt x="171577" y="128143"/>
                </a:lnTo>
                <a:lnTo>
                  <a:pt x="173609" y="123952"/>
                </a:lnTo>
                <a:lnTo>
                  <a:pt x="175768" y="119887"/>
                </a:lnTo>
                <a:lnTo>
                  <a:pt x="175768" y="118872"/>
                </a:lnTo>
                <a:close/>
              </a:path>
              <a:path w="288289" h="182880">
                <a:moveTo>
                  <a:pt x="177800" y="159131"/>
                </a:moveTo>
                <a:lnTo>
                  <a:pt x="174625" y="159131"/>
                </a:lnTo>
                <a:lnTo>
                  <a:pt x="142494" y="166370"/>
                </a:lnTo>
                <a:lnTo>
                  <a:pt x="183697" y="166370"/>
                </a:lnTo>
                <a:lnTo>
                  <a:pt x="183007" y="164211"/>
                </a:lnTo>
                <a:lnTo>
                  <a:pt x="180975" y="160147"/>
                </a:lnTo>
                <a:lnTo>
                  <a:pt x="177800" y="159131"/>
                </a:lnTo>
                <a:close/>
              </a:path>
              <a:path w="288289" h="182880">
                <a:moveTo>
                  <a:pt x="169545" y="106425"/>
                </a:moveTo>
                <a:lnTo>
                  <a:pt x="155956" y="106425"/>
                </a:lnTo>
                <a:lnTo>
                  <a:pt x="148717" y="107442"/>
                </a:lnTo>
                <a:lnTo>
                  <a:pt x="142494" y="110490"/>
                </a:lnTo>
                <a:lnTo>
                  <a:pt x="138303" y="112649"/>
                </a:lnTo>
                <a:lnTo>
                  <a:pt x="136271" y="115697"/>
                </a:lnTo>
                <a:lnTo>
                  <a:pt x="136271" y="116712"/>
                </a:lnTo>
                <a:lnTo>
                  <a:pt x="137287" y="117729"/>
                </a:lnTo>
                <a:lnTo>
                  <a:pt x="139319" y="119887"/>
                </a:lnTo>
                <a:lnTo>
                  <a:pt x="148717" y="119887"/>
                </a:lnTo>
                <a:lnTo>
                  <a:pt x="162179" y="118872"/>
                </a:lnTo>
                <a:lnTo>
                  <a:pt x="175768" y="118872"/>
                </a:lnTo>
                <a:lnTo>
                  <a:pt x="175768" y="110490"/>
                </a:lnTo>
                <a:lnTo>
                  <a:pt x="174625" y="109474"/>
                </a:lnTo>
                <a:lnTo>
                  <a:pt x="173609" y="107442"/>
                </a:lnTo>
                <a:lnTo>
                  <a:pt x="169545" y="106425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object 19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956804" y="1270"/>
            <a:ext cx="1187196" cy="1336802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333500" y="4679158"/>
            <a:ext cx="583692" cy="464339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076" y="4553432"/>
            <a:ext cx="641550" cy="590066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47472" y="4065015"/>
            <a:ext cx="478510" cy="337820"/>
          </a:xfrm>
          <a:prstGeom prst="rect">
            <a:avLst/>
          </a:prstGeom>
        </p:spPr>
      </p:pic>
      <p:sp>
        <p:nvSpPr>
          <p:cNvPr id="23" name="object 23"/>
          <p:cNvSpPr txBox="1"/>
          <p:nvPr/>
        </p:nvSpPr>
        <p:spPr>
          <a:xfrm>
            <a:off x="295452" y="1119377"/>
            <a:ext cx="65405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endParaRPr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1752600" y="155447"/>
            <a:ext cx="7181468" cy="693420"/>
          </a:xfrm>
          <a:custGeom>
            <a:avLst/>
            <a:gdLst/>
            <a:ahLst/>
            <a:cxnLst/>
            <a:rect l="l" t="t" r="r" b="b"/>
            <a:pathLst>
              <a:path w="7305040" h="693419">
                <a:moveTo>
                  <a:pt x="0" y="693420"/>
                </a:moveTo>
                <a:lnTo>
                  <a:pt x="7304532" y="693420"/>
                </a:lnTo>
                <a:lnTo>
                  <a:pt x="7304532" y="0"/>
                </a:lnTo>
                <a:lnTo>
                  <a:pt x="0" y="0"/>
                </a:lnTo>
                <a:lnTo>
                  <a:pt x="0" y="693420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1824839" y="181102"/>
            <a:ext cx="6971942" cy="65851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95"/>
              </a:spcBef>
            </a:pP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Связана</a:t>
            </a:r>
            <a:r>
              <a:rPr sz="1400" spc="204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sz="1400" spc="2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названием</a:t>
            </a:r>
            <a:r>
              <a:rPr sz="1400" spc="2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программы,</a:t>
            </a:r>
            <a:r>
              <a:rPr sz="1400" spc="2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отражает</a:t>
            </a:r>
            <a:r>
              <a:rPr sz="1400" spc="2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ее</a:t>
            </a:r>
            <a:r>
              <a:rPr sz="1400" spc="2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основную</a:t>
            </a:r>
            <a:r>
              <a:rPr sz="1400" spc="204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направленность</a:t>
            </a:r>
            <a:r>
              <a:rPr sz="1400" spc="2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spc="2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желаемый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конечный</a:t>
            </a:r>
            <a:r>
              <a:rPr sz="1400" spc="2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результат</a:t>
            </a:r>
            <a:r>
              <a:rPr sz="1400" spc="2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(личностные,</a:t>
            </a:r>
            <a:r>
              <a:rPr sz="1400" spc="2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метапредметные,</a:t>
            </a:r>
            <a:r>
              <a:rPr sz="1400" spc="2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предметные).</a:t>
            </a:r>
            <a:r>
              <a:rPr sz="1400" spc="229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Должна</a:t>
            </a:r>
            <a:r>
              <a:rPr sz="1400" spc="2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sz="14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быть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реальна,</a:t>
            </a:r>
            <a:r>
              <a:rPr sz="1400" spc="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контролируема,</a:t>
            </a:r>
            <a:r>
              <a:rPr sz="1400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достижима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191262" y="1098803"/>
            <a:ext cx="1497330" cy="475615"/>
            <a:chOff x="191262" y="1098803"/>
            <a:chExt cx="1497330" cy="475615"/>
          </a:xfrm>
        </p:grpSpPr>
        <p:sp>
          <p:nvSpPr>
            <p:cNvPr id="27" name="object 27"/>
            <p:cNvSpPr/>
            <p:nvPr/>
          </p:nvSpPr>
          <p:spPr>
            <a:xfrm>
              <a:off x="1046226" y="1111757"/>
              <a:ext cx="629920" cy="448309"/>
            </a:xfrm>
            <a:custGeom>
              <a:avLst/>
              <a:gdLst/>
              <a:ahLst/>
              <a:cxnLst/>
              <a:rect l="l" t="t" r="r" b="b"/>
              <a:pathLst>
                <a:path w="629919" h="448309">
                  <a:moveTo>
                    <a:pt x="405384" y="0"/>
                  </a:moveTo>
                  <a:lnTo>
                    <a:pt x="405384" y="112013"/>
                  </a:lnTo>
                  <a:lnTo>
                    <a:pt x="0" y="112013"/>
                  </a:lnTo>
                  <a:lnTo>
                    <a:pt x="0" y="336041"/>
                  </a:lnTo>
                  <a:lnTo>
                    <a:pt x="405384" y="336041"/>
                  </a:lnTo>
                  <a:lnTo>
                    <a:pt x="405384" y="448055"/>
                  </a:lnTo>
                  <a:lnTo>
                    <a:pt x="629412" y="224027"/>
                  </a:lnTo>
                  <a:lnTo>
                    <a:pt x="405384" y="0"/>
                  </a:lnTo>
                  <a:close/>
                </a:path>
              </a:pathLst>
            </a:custGeom>
            <a:solidFill>
              <a:srgbClr val="B8CD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1046226" y="1111757"/>
              <a:ext cx="629920" cy="448309"/>
            </a:xfrm>
            <a:custGeom>
              <a:avLst/>
              <a:gdLst/>
              <a:ahLst/>
              <a:cxnLst/>
              <a:rect l="l" t="t" r="r" b="b"/>
              <a:pathLst>
                <a:path w="629919" h="448309">
                  <a:moveTo>
                    <a:pt x="0" y="112013"/>
                  </a:moveTo>
                  <a:lnTo>
                    <a:pt x="405384" y="112013"/>
                  </a:lnTo>
                  <a:lnTo>
                    <a:pt x="405384" y="0"/>
                  </a:lnTo>
                  <a:lnTo>
                    <a:pt x="629412" y="224027"/>
                  </a:lnTo>
                  <a:lnTo>
                    <a:pt x="405384" y="448055"/>
                  </a:lnTo>
                  <a:lnTo>
                    <a:pt x="405384" y="336041"/>
                  </a:lnTo>
                  <a:lnTo>
                    <a:pt x="0" y="336041"/>
                  </a:lnTo>
                  <a:lnTo>
                    <a:pt x="0" y="112013"/>
                  </a:lnTo>
                  <a:close/>
                </a:path>
              </a:pathLst>
            </a:custGeom>
            <a:ln w="25908">
              <a:solidFill>
                <a:srgbClr val="88ABE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191262" y="1564385"/>
              <a:ext cx="840105" cy="0"/>
            </a:xfrm>
            <a:custGeom>
              <a:avLst/>
              <a:gdLst/>
              <a:ahLst/>
              <a:cxnLst/>
              <a:rect l="l" t="t" r="r" b="b"/>
              <a:pathLst>
                <a:path w="840105">
                  <a:moveTo>
                    <a:pt x="0" y="0"/>
                  </a:moveTo>
                  <a:lnTo>
                    <a:pt x="839724" y="0"/>
                  </a:lnTo>
                </a:path>
              </a:pathLst>
            </a:custGeom>
            <a:ln w="19812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94894" y="3748227"/>
            <a:ext cx="89789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endParaRPr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1752600" y="2615183"/>
            <a:ext cx="7181469" cy="692150"/>
          </a:xfrm>
          <a:custGeom>
            <a:avLst/>
            <a:gdLst/>
            <a:ahLst/>
            <a:cxnLst/>
            <a:rect l="l" t="t" r="r" b="b"/>
            <a:pathLst>
              <a:path w="7370445" h="692150">
                <a:moveTo>
                  <a:pt x="0" y="691895"/>
                </a:moveTo>
                <a:lnTo>
                  <a:pt x="7370064" y="691895"/>
                </a:lnTo>
                <a:lnTo>
                  <a:pt x="7370064" y="0"/>
                </a:lnTo>
                <a:lnTo>
                  <a:pt x="0" y="0"/>
                </a:lnTo>
                <a:lnTo>
                  <a:pt x="0" y="691895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2" name="object 32"/>
          <p:cNvGrpSpPr/>
          <p:nvPr/>
        </p:nvGrpSpPr>
        <p:grpSpPr>
          <a:xfrm>
            <a:off x="1028700" y="3691128"/>
            <a:ext cx="655320" cy="474345"/>
            <a:chOff x="1028700" y="3691128"/>
            <a:chExt cx="655320" cy="474345"/>
          </a:xfrm>
        </p:grpSpPr>
        <p:sp>
          <p:nvSpPr>
            <p:cNvPr id="33" name="object 33"/>
            <p:cNvSpPr/>
            <p:nvPr/>
          </p:nvSpPr>
          <p:spPr>
            <a:xfrm>
              <a:off x="1041653" y="3704082"/>
              <a:ext cx="629920" cy="448309"/>
            </a:xfrm>
            <a:custGeom>
              <a:avLst/>
              <a:gdLst/>
              <a:ahLst/>
              <a:cxnLst/>
              <a:rect l="l" t="t" r="r" b="b"/>
              <a:pathLst>
                <a:path w="629919" h="448310">
                  <a:moveTo>
                    <a:pt x="405384" y="0"/>
                  </a:moveTo>
                  <a:lnTo>
                    <a:pt x="405384" y="112014"/>
                  </a:lnTo>
                  <a:lnTo>
                    <a:pt x="0" y="112014"/>
                  </a:lnTo>
                  <a:lnTo>
                    <a:pt x="0" y="336042"/>
                  </a:lnTo>
                  <a:lnTo>
                    <a:pt x="405384" y="336042"/>
                  </a:lnTo>
                  <a:lnTo>
                    <a:pt x="405384" y="448056"/>
                  </a:lnTo>
                  <a:lnTo>
                    <a:pt x="629412" y="224028"/>
                  </a:lnTo>
                  <a:lnTo>
                    <a:pt x="405384" y="0"/>
                  </a:lnTo>
                  <a:close/>
                </a:path>
              </a:pathLst>
            </a:custGeom>
            <a:solidFill>
              <a:srgbClr val="B8CD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1041653" y="3704082"/>
              <a:ext cx="629920" cy="448309"/>
            </a:xfrm>
            <a:custGeom>
              <a:avLst/>
              <a:gdLst/>
              <a:ahLst/>
              <a:cxnLst/>
              <a:rect l="l" t="t" r="r" b="b"/>
              <a:pathLst>
                <a:path w="629919" h="448310">
                  <a:moveTo>
                    <a:pt x="0" y="112014"/>
                  </a:moveTo>
                  <a:lnTo>
                    <a:pt x="405384" y="112014"/>
                  </a:lnTo>
                  <a:lnTo>
                    <a:pt x="405384" y="0"/>
                  </a:lnTo>
                  <a:lnTo>
                    <a:pt x="629412" y="224028"/>
                  </a:lnTo>
                  <a:lnTo>
                    <a:pt x="405384" y="448056"/>
                  </a:lnTo>
                  <a:lnTo>
                    <a:pt x="405384" y="336042"/>
                  </a:lnTo>
                  <a:lnTo>
                    <a:pt x="0" y="336042"/>
                  </a:lnTo>
                  <a:lnTo>
                    <a:pt x="0" y="112014"/>
                  </a:lnTo>
                  <a:close/>
                </a:path>
              </a:pathLst>
            </a:custGeom>
            <a:ln w="25908">
              <a:solidFill>
                <a:srgbClr val="88ABE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5" name="object 35"/>
          <p:cNvSpPr/>
          <p:nvPr/>
        </p:nvSpPr>
        <p:spPr>
          <a:xfrm>
            <a:off x="1766316" y="1831848"/>
            <a:ext cx="7167880" cy="706120"/>
          </a:xfrm>
          <a:custGeom>
            <a:avLst/>
            <a:gdLst/>
            <a:ahLst/>
            <a:cxnLst/>
            <a:rect l="l" t="t" r="r" b="b"/>
            <a:pathLst>
              <a:path w="7315200" h="706119">
                <a:moveTo>
                  <a:pt x="0" y="705612"/>
                </a:moveTo>
                <a:lnTo>
                  <a:pt x="7315200" y="705612"/>
                </a:lnTo>
                <a:lnTo>
                  <a:pt x="7315200" y="0"/>
                </a:lnTo>
                <a:lnTo>
                  <a:pt x="0" y="0"/>
                </a:lnTo>
                <a:lnTo>
                  <a:pt x="0" y="705612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1824839" y="1858136"/>
            <a:ext cx="7085075" cy="14330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3335" marR="719455" algn="just">
              <a:lnSpc>
                <a:spcPct val="100000"/>
              </a:lnSpc>
              <a:spcBef>
                <a:spcPts val="95"/>
              </a:spcBef>
            </a:pP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Представленные</a:t>
            </a:r>
            <a:r>
              <a:rPr sz="1400" spc="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sz="1400" b="1" spc="-5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-6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сформулированы</a:t>
            </a:r>
            <a:r>
              <a:rPr sz="14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sz="1400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основе</a:t>
            </a:r>
            <a:r>
              <a:rPr sz="14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анализа</a:t>
            </a:r>
            <a:r>
              <a:rPr sz="14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состояния образовательного</a:t>
            </a:r>
            <a:r>
              <a:rPr sz="14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процесса,</a:t>
            </a:r>
            <a:r>
              <a:rPr sz="14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индивидуальных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возрастных</a:t>
            </a:r>
            <a:r>
              <a:rPr sz="1400" spc="-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особенностей</a:t>
            </a:r>
            <a:r>
              <a:rPr sz="14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детей.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spcBef>
                <a:spcPts val="50"/>
              </a:spcBef>
            </a:pPr>
            <a:endParaRPr sz="2150" dirty="0">
              <a:latin typeface="Comic Sans MS"/>
              <a:cs typeface="Comic Sans MS"/>
            </a:endParaRPr>
          </a:p>
          <a:p>
            <a:pPr marL="12700" marR="5080" algn="just">
              <a:lnSpc>
                <a:spcPct val="100000"/>
              </a:lnSpc>
            </a:pP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Конкретные</a:t>
            </a:r>
            <a:r>
              <a:rPr sz="1400" spc="459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«пути»</a:t>
            </a:r>
            <a:r>
              <a:rPr sz="1400" spc="47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достижения</a:t>
            </a:r>
            <a:r>
              <a:rPr sz="1400" spc="48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цели.</a:t>
            </a:r>
            <a:r>
              <a:rPr sz="1400" spc="459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sz="1400" b="1" spc="3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должны</a:t>
            </a:r>
            <a:r>
              <a:rPr sz="1400" spc="47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быть</a:t>
            </a:r>
            <a:r>
              <a:rPr sz="1400" spc="4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согласованы</a:t>
            </a:r>
            <a:r>
              <a:rPr sz="1400" spc="459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sz="1400" spc="4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целью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программы.</a:t>
            </a:r>
            <a:r>
              <a:rPr sz="1400" spc="1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Постановка</a:t>
            </a:r>
            <a:r>
              <a:rPr sz="1400" spc="1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задач</a:t>
            </a:r>
            <a:r>
              <a:rPr sz="1400" spc="1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отвечает</a:t>
            </a:r>
            <a:r>
              <a:rPr sz="1400" spc="114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sz="1400" spc="1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вопрос,</a:t>
            </a:r>
            <a:r>
              <a:rPr sz="1400" spc="1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что</a:t>
            </a:r>
            <a:r>
              <a:rPr sz="1400" spc="1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нужно</a:t>
            </a:r>
            <a:r>
              <a:rPr sz="1400" spc="1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сделать</a:t>
            </a:r>
            <a:r>
              <a:rPr sz="1400" spc="1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для</a:t>
            </a:r>
            <a:r>
              <a:rPr sz="1400" spc="1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достижения цели.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1752600" y="1037844"/>
            <a:ext cx="7181469" cy="693420"/>
          </a:xfrm>
          <a:custGeom>
            <a:avLst/>
            <a:gdLst/>
            <a:ahLst/>
            <a:cxnLst/>
            <a:rect l="l" t="t" r="r" b="b"/>
            <a:pathLst>
              <a:path w="7065645" h="693419">
                <a:moveTo>
                  <a:pt x="0" y="693420"/>
                </a:moveTo>
                <a:lnTo>
                  <a:pt x="7065264" y="693420"/>
                </a:lnTo>
                <a:lnTo>
                  <a:pt x="7065264" y="0"/>
                </a:lnTo>
                <a:lnTo>
                  <a:pt x="0" y="0"/>
                </a:lnTo>
                <a:lnTo>
                  <a:pt x="0" y="693420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1831339" y="1064513"/>
            <a:ext cx="6707505" cy="65851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sz="1400" spc="-18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сформулирована</a:t>
            </a:r>
            <a:r>
              <a:rPr sz="1400" spc="-9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не</a:t>
            </a:r>
            <a:r>
              <a:rPr sz="1400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абстрактно,</a:t>
            </a:r>
            <a:r>
              <a:rPr sz="14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нет</a:t>
            </a:r>
            <a:r>
              <a:rPr sz="1400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слишком</a:t>
            </a:r>
            <a:r>
              <a:rPr sz="1400" spc="-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широкого</a:t>
            </a:r>
            <a:r>
              <a:rPr sz="1400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обобщения,</a:t>
            </a:r>
            <a:r>
              <a:rPr sz="1400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указывает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sz="14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конкретный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вид</a:t>
            </a: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деятельности;</a:t>
            </a:r>
            <a:r>
              <a:rPr sz="1400" spc="-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Дает</a:t>
            </a:r>
            <a:r>
              <a:rPr sz="14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представление</a:t>
            </a:r>
            <a:r>
              <a:rPr sz="1400" spc="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sz="14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предполагаемых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100000"/>
              </a:lnSpc>
            </a:pP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образовательных результатах.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1766316" y="3374135"/>
            <a:ext cx="7167880" cy="1493520"/>
          </a:xfrm>
          <a:custGeom>
            <a:avLst/>
            <a:gdLst/>
            <a:ahLst/>
            <a:cxnLst/>
            <a:rect l="l" t="t" r="r" b="b"/>
            <a:pathLst>
              <a:path w="7167880" h="1493520">
                <a:moveTo>
                  <a:pt x="0" y="1493520"/>
                </a:moveTo>
                <a:lnTo>
                  <a:pt x="7167372" y="1493520"/>
                </a:lnTo>
                <a:lnTo>
                  <a:pt x="7167372" y="0"/>
                </a:lnTo>
                <a:lnTo>
                  <a:pt x="0" y="0"/>
                </a:lnTo>
                <a:lnTo>
                  <a:pt x="0" y="1493520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1824839" y="3400755"/>
            <a:ext cx="7109229" cy="152028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117475" algn="just">
              <a:lnSpc>
                <a:spcPct val="100000"/>
              </a:lnSpc>
              <a:spcBef>
                <a:spcPts val="95"/>
              </a:spcBef>
              <a:buChar char="-"/>
              <a:tabLst>
                <a:tab pos="241300" algn="l"/>
              </a:tabLst>
            </a:pP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Сформулированы</a:t>
            </a:r>
            <a:r>
              <a:rPr sz="14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таким</a:t>
            </a:r>
            <a:r>
              <a:rPr sz="1400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образом,</a:t>
            </a:r>
            <a:r>
              <a:rPr sz="14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что</a:t>
            </a:r>
            <a:r>
              <a:rPr sz="1400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позволяют</a:t>
            </a:r>
            <a:r>
              <a:rPr sz="14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проследить</a:t>
            </a:r>
            <a:r>
              <a:rPr sz="14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пути</a:t>
            </a:r>
            <a:r>
              <a:rPr sz="1400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достижения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  <a:p>
            <a:pPr marL="12700" algn="just">
              <a:lnSpc>
                <a:spcPct val="100000"/>
              </a:lnSpc>
              <a:spcBef>
                <a:spcPts val="5"/>
              </a:spcBef>
            </a:pP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цели;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  <a:p>
            <a:pPr marL="12700" marR="5080" indent="111125" algn="just">
              <a:lnSpc>
                <a:spcPct val="100000"/>
              </a:lnSpc>
              <a:buChar char="-"/>
              <a:tabLst>
                <a:tab pos="241300" algn="l"/>
              </a:tabLst>
            </a:pPr>
            <a:r>
              <a:rPr lang="ru-RU" sz="140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sz="1400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Выделены</a:t>
            </a:r>
            <a:r>
              <a:rPr sz="1400" spc="-25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задачи,</a:t>
            </a:r>
            <a:r>
              <a:rPr sz="14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направленные</a:t>
            </a:r>
            <a:r>
              <a:rPr sz="14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sz="14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предметные, </a:t>
            </a: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метапредметные</a:t>
            </a:r>
            <a:r>
              <a:rPr sz="14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личностные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результаты</a:t>
            </a:r>
            <a:r>
              <a:rPr sz="1400" spc="-7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реализации</a:t>
            </a:r>
            <a:r>
              <a:rPr sz="1400" spc="-8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sz="1400" spc="-9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(выделены</a:t>
            </a:r>
            <a:r>
              <a:rPr sz="1400" spc="-7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обучающие,</a:t>
            </a:r>
            <a:r>
              <a:rPr sz="1400" spc="-9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развивающие</a:t>
            </a:r>
            <a:r>
              <a:rPr sz="1400" spc="-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  <a:p>
            <a:pPr marL="12700" algn="just">
              <a:lnSpc>
                <a:spcPct val="100000"/>
              </a:lnSpc>
            </a:pP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воспитательные</a:t>
            </a:r>
            <a:r>
              <a:rPr sz="14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sz="14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sz="1400" spc="-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400" spc="-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рамках</a:t>
            </a:r>
            <a:r>
              <a:rPr sz="1400" spc="-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реализуемой</a:t>
            </a:r>
            <a:r>
              <a:rPr sz="14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цели);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  <a:p>
            <a:pPr marL="241300" indent="-117475" algn="just">
              <a:lnSpc>
                <a:spcPct val="100000"/>
              </a:lnSpc>
              <a:buChar char="-"/>
              <a:tabLst>
                <a:tab pos="241300" algn="l"/>
              </a:tabLst>
            </a:pP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Предусматривают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достижение</a:t>
            </a:r>
            <a:r>
              <a:rPr sz="14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предполагаемого</a:t>
            </a:r>
            <a:r>
              <a:rPr sz="1400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результата;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  <a:p>
            <a:pPr marL="12700" algn="just">
              <a:lnSpc>
                <a:spcPct val="100000"/>
              </a:lnSpc>
            </a:pPr>
            <a:r>
              <a:rPr lang="ru-RU" sz="140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sz="140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sz="1400" spc="-95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Соответствуют</a:t>
            </a:r>
            <a:r>
              <a:rPr sz="1400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возрасту</a:t>
            </a:r>
            <a:r>
              <a:rPr sz="14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обучающихся</a:t>
            </a:r>
            <a:r>
              <a:rPr sz="14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срокам</a:t>
            </a:r>
            <a:r>
              <a:rPr sz="14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реализации</a:t>
            </a:r>
            <a:r>
              <a:rPr sz="14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программы.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55413" y="761"/>
            <a:ext cx="398698" cy="26288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3366515"/>
            <a:ext cx="408431" cy="504443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817864" y="3440303"/>
            <a:ext cx="326135" cy="506857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0" y="1488186"/>
            <a:ext cx="262255" cy="400050"/>
          </a:xfrm>
          <a:custGeom>
            <a:avLst/>
            <a:gdLst/>
            <a:ahLst/>
            <a:cxnLst/>
            <a:rect l="l" t="t" r="r" b="b"/>
            <a:pathLst>
              <a:path w="262255" h="400050">
                <a:moveTo>
                  <a:pt x="55054" y="245110"/>
                </a:moveTo>
                <a:lnTo>
                  <a:pt x="31132" y="245110"/>
                </a:lnTo>
                <a:lnTo>
                  <a:pt x="35114" y="248920"/>
                </a:lnTo>
                <a:lnTo>
                  <a:pt x="41772" y="254000"/>
                </a:lnTo>
                <a:lnTo>
                  <a:pt x="53714" y="261620"/>
                </a:lnTo>
                <a:lnTo>
                  <a:pt x="66996" y="265429"/>
                </a:lnTo>
                <a:lnTo>
                  <a:pt x="80277" y="267970"/>
                </a:lnTo>
                <a:lnTo>
                  <a:pt x="82919" y="267970"/>
                </a:lnTo>
                <a:lnTo>
                  <a:pt x="81580" y="285750"/>
                </a:lnTo>
                <a:lnTo>
                  <a:pt x="81680" y="304800"/>
                </a:lnTo>
                <a:lnTo>
                  <a:pt x="82919" y="336550"/>
                </a:lnTo>
                <a:lnTo>
                  <a:pt x="76296" y="339089"/>
                </a:lnTo>
                <a:lnTo>
                  <a:pt x="60337" y="365760"/>
                </a:lnTo>
                <a:lnTo>
                  <a:pt x="64317" y="382270"/>
                </a:lnTo>
                <a:lnTo>
                  <a:pt x="69637" y="391160"/>
                </a:lnTo>
                <a:lnTo>
                  <a:pt x="73619" y="393700"/>
                </a:lnTo>
                <a:lnTo>
                  <a:pt x="78938" y="396239"/>
                </a:lnTo>
                <a:lnTo>
                  <a:pt x="82919" y="398779"/>
                </a:lnTo>
                <a:lnTo>
                  <a:pt x="88239" y="400050"/>
                </a:lnTo>
                <a:lnTo>
                  <a:pt x="98842" y="400050"/>
                </a:lnTo>
                <a:lnTo>
                  <a:pt x="124066" y="373379"/>
                </a:lnTo>
                <a:lnTo>
                  <a:pt x="86899" y="373379"/>
                </a:lnTo>
                <a:lnTo>
                  <a:pt x="78938" y="365760"/>
                </a:lnTo>
                <a:lnTo>
                  <a:pt x="77599" y="363220"/>
                </a:lnTo>
                <a:lnTo>
                  <a:pt x="76296" y="359410"/>
                </a:lnTo>
                <a:lnTo>
                  <a:pt x="78938" y="358139"/>
                </a:lnTo>
                <a:lnTo>
                  <a:pt x="82919" y="356870"/>
                </a:lnTo>
                <a:lnTo>
                  <a:pt x="120097" y="356870"/>
                </a:lnTo>
                <a:lnTo>
                  <a:pt x="117444" y="354329"/>
                </a:lnTo>
                <a:lnTo>
                  <a:pt x="114766" y="350520"/>
                </a:lnTo>
                <a:lnTo>
                  <a:pt x="109482" y="347979"/>
                </a:lnTo>
                <a:lnTo>
                  <a:pt x="109214" y="346710"/>
                </a:lnTo>
                <a:lnTo>
                  <a:pt x="105501" y="346710"/>
                </a:lnTo>
                <a:lnTo>
                  <a:pt x="102823" y="345439"/>
                </a:lnTo>
                <a:lnTo>
                  <a:pt x="104162" y="342900"/>
                </a:lnTo>
                <a:lnTo>
                  <a:pt x="108411" y="342900"/>
                </a:lnTo>
                <a:lnTo>
                  <a:pt x="108143" y="341629"/>
                </a:lnTo>
                <a:lnTo>
                  <a:pt x="106804" y="337820"/>
                </a:lnTo>
                <a:lnTo>
                  <a:pt x="97504" y="337820"/>
                </a:lnTo>
                <a:lnTo>
                  <a:pt x="96253" y="307339"/>
                </a:lnTo>
                <a:lnTo>
                  <a:pt x="96201" y="288289"/>
                </a:lnTo>
                <a:lnTo>
                  <a:pt x="94861" y="269239"/>
                </a:lnTo>
                <a:lnTo>
                  <a:pt x="108143" y="267970"/>
                </a:lnTo>
                <a:lnTo>
                  <a:pt x="121424" y="264160"/>
                </a:lnTo>
                <a:lnTo>
                  <a:pt x="133362" y="257810"/>
                </a:lnTo>
                <a:lnTo>
                  <a:pt x="137339" y="254000"/>
                </a:lnTo>
                <a:lnTo>
                  <a:pt x="92219" y="254000"/>
                </a:lnTo>
                <a:lnTo>
                  <a:pt x="90881" y="252729"/>
                </a:lnTo>
                <a:lnTo>
                  <a:pt x="76296" y="252729"/>
                </a:lnTo>
                <a:lnTo>
                  <a:pt x="74957" y="251460"/>
                </a:lnTo>
                <a:lnTo>
                  <a:pt x="77599" y="250189"/>
                </a:lnTo>
                <a:lnTo>
                  <a:pt x="88829" y="250189"/>
                </a:lnTo>
                <a:lnTo>
                  <a:pt x="90008" y="247650"/>
                </a:lnTo>
                <a:lnTo>
                  <a:pt x="61676" y="247650"/>
                </a:lnTo>
                <a:lnTo>
                  <a:pt x="55054" y="245110"/>
                </a:lnTo>
                <a:close/>
              </a:path>
              <a:path w="262255" h="400050">
                <a:moveTo>
                  <a:pt x="120097" y="356870"/>
                </a:moveTo>
                <a:lnTo>
                  <a:pt x="92219" y="356870"/>
                </a:lnTo>
                <a:lnTo>
                  <a:pt x="101521" y="359410"/>
                </a:lnTo>
                <a:lnTo>
                  <a:pt x="100181" y="361950"/>
                </a:lnTo>
                <a:lnTo>
                  <a:pt x="98842" y="370839"/>
                </a:lnTo>
                <a:lnTo>
                  <a:pt x="97504" y="373379"/>
                </a:lnTo>
                <a:lnTo>
                  <a:pt x="124066" y="373379"/>
                </a:lnTo>
                <a:lnTo>
                  <a:pt x="122727" y="363220"/>
                </a:lnTo>
                <a:lnTo>
                  <a:pt x="121424" y="358139"/>
                </a:lnTo>
                <a:lnTo>
                  <a:pt x="120097" y="356870"/>
                </a:lnTo>
                <a:close/>
              </a:path>
              <a:path w="262255" h="400050">
                <a:moveTo>
                  <a:pt x="164896" y="245110"/>
                </a:moveTo>
                <a:lnTo>
                  <a:pt x="146646" y="245110"/>
                </a:lnTo>
                <a:lnTo>
                  <a:pt x="150634" y="250189"/>
                </a:lnTo>
                <a:lnTo>
                  <a:pt x="157251" y="256539"/>
                </a:lnTo>
                <a:lnTo>
                  <a:pt x="170535" y="264160"/>
                </a:lnTo>
                <a:lnTo>
                  <a:pt x="177152" y="275589"/>
                </a:lnTo>
                <a:lnTo>
                  <a:pt x="185115" y="289560"/>
                </a:lnTo>
                <a:lnTo>
                  <a:pt x="195757" y="304800"/>
                </a:lnTo>
                <a:lnTo>
                  <a:pt x="199732" y="309879"/>
                </a:lnTo>
                <a:lnTo>
                  <a:pt x="195757" y="317500"/>
                </a:lnTo>
                <a:lnTo>
                  <a:pt x="193116" y="323850"/>
                </a:lnTo>
                <a:lnTo>
                  <a:pt x="191770" y="328929"/>
                </a:lnTo>
                <a:lnTo>
                  <a:pt x="191770" y="335279"/>
                </a:lnTo>
                <a:lnTo>
                  <a:pt x="193116" y="341629"/>
                </a:lnTo>
                <a:lnTo>
                  <a:pt x="194424" y="347979"/>
                </a:lnTo>
                <a:lnTo>
                  <a:pt x="197091" y="353060"/>
                </a:lnTo>
                <a:lnTo>
                  <a:pt x="201079" y="358139"/>
                </a:lnTo>
                <a:lnTo>
                  <a:pt x="206362" y="361950"/>
                </a:lnTo>
                <a:lnTo>
                  <a:pt x="210337" y="365760"/>
                </a:lnTo>
                <a:lnTo>
                  <a:pt x="220979" y="368300"/>
                </a:lnTo>
                <a:lnTo>
                  <a:pt x="231584" y="368300"/>
                </a:lnTo>
                <a:lnTo>
                  <a:pt x="236905" y="365760"/>
                </a:lnTo>
                <a:lnTo>
                  <a:pt x="243522" y="363220"/>
                </a:lnTo>
                <a:lnTo>
                  <a:pt x="251523" y="355600"/>
                </a:lnTo>
                <a:lnTo>
                  <a:pt x="258152" y="345439"/>
                </a:lnTo>
                <a:lnTo>
                  <a:pt x="260794" y="339089"/>
                </a:lnTo>
                <a:lnTo>
                  <a:pt x="261127" y="337820"/>
                </a:lnTo>
                <a:lnTo>
                  <a:pt x="228942" y="337820"/>
                </a:lnTo>
                <a:lnTo>
                  <a:pt x="223621" y="336550"/>
                </a:lnTo>
                <a:lnTo>
                  <a:pt x="220979" y="334010"/>
                </a:lnTo>
                <a:lnTo>
                  <a:pt x="219646" y="331470"/>
                </a:lnTo>
                <a:lnTo>
                  <a:pt x="219646" y="326389"/>
                </a:lnTo>
                <a:lnTo>
                  <a:pt x="220979" y="320039"/>
                </a:lnTo>
                <a:lnTo>
                  <a:pt x="220979" y="314960"/>
                </a:lnTo>
                <a:lnTo>
                  <a:pt x="230276" y="312420"/>
                </a:lnTo>
                <a:lnTo>
                  <a:pt x="257342" y="312420"/>
                </a:lnTo>
                <a:lnTo>
                  <a:pt x="256806" y="311150"/>
                </a:lnTo>
                <a:lnTo>
                  <a:pt x="252831" y="307339"/>
                </a:lnTo>
                <a:lnTo>
                  <a:pt x="242227" y="302260"/>
                </a:lnTo>
                <a:lnTo>
                  <a:pt x="211683" y="302260"/>
                </a:lnTo>
                <a:lnTo>
                  <a:pt x="209042" y="297179"/>
                </a:lnTo>
                <a:lnTo>
                  <a:pt x="205054" y="292100"/>
                </a:lnTo>
                <a:lnTo>
                  <a:pt x="195757" y="276860"/>
                </a:lnTo>
                <a:lnTo>
                  <a:pt x="186461" y="264160"/>
                </a:lnTo>
                <a:lnTo>
                  <a:pt x="183819" y="259079"/>
                </a:lnTo>
                <a:lnTo>
                  <a:pt x="181140" y="252729"/>
                </a:lnTo>
                <a:lnTo>
                  <a:pt x="177152" y="250189"/>
                </a:lnTo>
                <a:lnTo>
                  <a:pt x="171869" y="248920"/>
                </a:lnTo>
                <a:lnTo>
                  <a:pt x="164896" y="245110"/>
                </a:lnTo>
                <a:close/>
              </a:path>
              <a:path w="262255" h="400050">
                <a:moveTo>
                  <a:pt x="108411" y="342900"/>
                </a:moveTo>
                <a:lnTo>
                  <a:pt x="104162" y="342900"/>
                </a:lnTo>
                <a:lnTo>
                  <a:pt x="105501" y="346710"/>
                </a:lnTo>
                <a:lnTo>
                  <a:pt x="109214" y="346710"/>
                </a:lnTo>
                <a:lnTo>
                  <a:pt x="108411" y="342900"/>
                </a:lnTo>
                <a:close/>
              </a:path>
              <a:path w="262255" h="400050">
                <a:moveTo>
                  <a:pt x="243522" y="328929"/>
                </a:moveTo>
                <a:lnTo>
                  <a:pt x="238239" y="331470"/>
                </a:lnTo>
                <a:lnTo>
                  <a:pt x="234264" y="335279"/>
                </a:lnTo>
                <a:lnTo>
                  <a:pt x="228942" y="337820"/>
                </a:lnTo>
                <a:lnTo>
                  <a:pt x="261127" y="337820"/>
                </a:lnTo>
                <a:lnTo>
                  <a:pt x="262128" y="334010"/>
                </a:lnTo>
                <a:lnTo>
                  <a:pt x="262128" y="330200"/>
                </a:lnTo>
                <a:lnTo>
                  <a:pt x="247510" y="330200"/>
                </a:lnTo>
                <a:lnTo>
                  <a:pt x="243522" y="328929"/>
                </a:lnTo>
                <a:close/>
              </a:path>
              <a:path w="262255" h="400050">
                <a:moveTo>
                  <a:pt x="257342" y="312420"/>
                </a:moveTo>
                <a:lnTo>
                  <a:pt x="230276" y="312420"/>
                </a:lnTo>
                <a:lnTo>
                  <a:pt x="234264" y="314960"/>
                </a:lnTo>
                <a:lnTo>
                  <a:pt x="238239" y="316229"/>
                </a:lnTo>
                <a:lnTo>
                  <a:pt x="246202" y="321310"/>
                </a:lnTo>
                <a:lnTo>
                  <a:pt x="248843" y="328929"/>
                </a:lnTo>
                <a:lnTo>
                  <a:pt x="248843" y="330200"/>
                </a:lnTo>
                <a:lnTo>
                  <a:pt x="262128" y="330200"/>
                </a:lnTo>
                <a:lnTo>
                  <a:pt x="262128" y="322579"/>
                </a:lnTo>
                <a:lnTo>
                  <a:pt x="259486" y="317500"/>
                </a:lnTo>
                <a:lnTo>
                  <a:pt x="257342" y="312420"/>
                </a:lnTo>
                <a:close/>
              </a:path>
              <a:path w="262255" h="400050">
                <a:moveTo>
                  <a:pt x="224967" y="299720"/>
                </a:moveTo>
                <a:lnTo>
                  <a:pt x="218300" y="299720"/>
                </a:lnTo>
                <a:lnTo>
                  <a:pt x="211683" y="302260"/>
                </a:lnTo>
                <a:lnTo>
                  <a:pt x="242227" y="302260"/>
                </a:lnTo>
                <a:lnTo>
                  <a:pt x="236905" y="300989"/>
                </a:lnTo>
                <a:lnTo>
                  <a:pt x="224967" y="299720"/>
                </a:lnTo>
                <a:close/>
              </a:path>
              <a:path w="262255" h="400050">
                <a:moveTo>
                  <a:pt x="96201" y="0"/>
                </a:moveTo>
                <a:lnTo>
                  <a:pt x="89542" y="1270"/>
                </a:lnTo>
                <a:lnTo>
                  <a:pt x="84258" y="3810"/>
                </a:lnTo>
                <a:lnTo>
                  <a:pt x="77599" y="5079"/>
                </a:lnTo>
                <a:lnTo>
                  <a:pt x="66996" y="12700"/>
                </a:lnTo>
                <a:lnTo>
                  <a:pt x="59034" y="22860"/>
                </a:lnTo>
                <a:lnTo>
                  <a:pt x="56356" y="29210"/>
                </a:lnTo>
                <a:lnTo>
                  <a:pt x="55054" y="34289"/>
                </a:lnTo>
                <a:lnTo>
                  <a:pt x="55054" y="40639"/>
                </a:lnTo>
                <a:lnTo>
                  <a:pt x="81580" y="69850"/>
                </a:lnTo>
                <a:lnTo>
                  <a:pt x="78938" y="78739"/>
                </a:lnTo>
                <a:lnTo>
                  <a:pt x="78938" y="132079"/>
                </a:lnTo>
                <a:lnTo>
                  <a:pt x="80277" y="135889"/>
                </a:lnTo>
                <a:lnTo>
                  <a:pt x="69637" y="142239"/>
                </a:lnTo>
                <a:lnTo>
                  <a:pt x="60337" y="148589"/>
                </a:lnTo>
                <a:lnTo>
                  <a:pt x="57696" y="151129"/>
                </a:lnTo>
                <a:lnTo>
                  <a:pt x="57696" y="153670"/>
                </a:lnTo>
                <a:lnTo>
                  <a:pt x="49734" y="158750"/>
                </a:lnTo>
                <a:lnTo>
                  <a:pt x="21868" y="190500"/>
                </a:lnTo>
                <a:lnTo>
                  <a:pt x="17887" y="205739"/>
                </a:lnTo>
                <a:lnTo>
                  <a:pt x="17887" y="213360"/>
                </a:lnTo>
                <a:lnTo>
                  <a:pt x="19190" y="220979"/>
                </a:lnTo>
                <a:lnTo>
                  <a:pt x="24509" y="237489"/>
                </a:lnTo>
                <a:lnTo>
                  <a:pt x="27152" y="241300"/>
                </a:lnTo>
                <a:lnTo>
                  <a:pt x="9889" y="256539"/>
                </a:lnTo>
                <a:lnTo>
                  <a:pt x="0" y="262889"/>
                </a:lnTo>
                <a:lnTo>
                  <a:pt x="0" y="281939"/>
                </a:lnTo>
                <a:lnTo>
                  <a:pt x="625" y="280670"/>
                </a:lnTo>
                <a:lnTo>
                  <a:pt x="9889" y="273050"/>
                </a:lnTo>
                <a:lnTo>
                  <a:pt x="17887" y="265429"/>
                </a:lnTo>
                <a:lnTo>
                  <a:pt x="25849" y="256539"/>
                </a:lnTo>
                <a:lnTo>
                  <a:pt x="31132" y="245110"/>
                </a:lnTo>
                <a:lnTo>
                  <a:pt x="55054" y="245110"/>
                </a:lnTo>
                <a:lnTo>
                  <a:pt x="59034" y="243839"/>
                </a:lnTo>
                <a:lnTo>
                  <a:pt x="61676" y="240029"/>
                </a:lnTo>
                <a:lnTo>
                  <a:pt x="63014" y="237489"/>
                </a:lnTo>
                <a:lnTo>
                  <a:pt x="63014" y="236220"/>
                </a:lnTo>
                <a:lnTo>
                  <a:pt x="43111" y="236220"/>
                </a:lnTo>
                <a:lnTo>
                  <a:pt x="44414" y="234950"/>
                </a:lnTo>
                <a:lnTo>
                  <a:pt x="63014" y="234950"/>
                </a:lnTo>
                <a:lnTo>
                  <a:pt x="63014" y="231139"/>
                </a:lnTo>
                <a:lnTo>
                  <a:pt x="60337" y="231139"/>
                </a:lnTo>
                <a:lnTo>
                  <a:pt x="66996" y="222250"/>
                </a:lnTo>
                <a:lnTo>
                  <a:pt x="68088" y="220979"/>
                </a:lnTo>
                <a:lnTo>
                  <a:pt x="33811" y="220979"/>
                </a:lnTo>
                <a:lnTo>
                  <a:pt x="32471" y="217170"/>
                </a:lnTo>
                <a:lnTo>
                  <a:pt x="33811" y="215900"/>
                </a:lnTo>
                <a:lnTo>
                  <a:pt x="43111" y="203200"/>
                </a:lnTo>
                <a:lnTo>
                  <a:pt x="51594" y="193039"/>
                </a:lnTo>
                <a:lnTo>
                  <a:pt x="36452" y="193039"/>
                </a:lnTo>
                <a:lnTo>
                  <a:pt x="39094" y="187960"/>
                </a:lnTo>
                <a:lnTo>
                  <a:pt x="72316" y="161289"/>
                </a:lnTo>
                <a:lnTo>
                  <a:pt x="101521" y="152400"/>
                </a:lnTo>
                <a:lnTo>
                  <a:pt x="139338" y="152400"/>
                </a:lnTo>
                <a:lnTo>
                  <a:pt x="134708" y="148589"/>
                </a:lnTo>
                <a:lnTo>
                  <a:pt x="116104" y="138429"/>
                </a:lnTo>
                <a:lnTo>
                  <a:pt x="104162" y="134620"/>
                </a:lnTo>
                <a:lnTo>
                  <a:pt x="93522" y="134620"/>
                </a:lnTo>
                <a:lnTo>
                  <a:pt x="93522" y="127000"/>
                </a:lnTo>
                <a:lnTo>
                  <a:pt x="92219" y="96520"/>
                </a:lnTo>
                <a:lnTo>
                  <a:pt x="93522" y="86360"/>
                </a:lnTo>
                <a:lnTo>
                  <a:pt x="92219" y="78739"/>
                </a:lnTo>
                <a:lnTo>
                  <a:pt x="90881" y="71120"/>
                </a:lnTo>
                <a:lnTo>
                  <a:pt x="97504" y="69850"/>
                </a:lnTo>
                <a:lnTo>
                  <a:pt x="105501" y="67310"/>
                </a:lnTo>
                <a:lnTo>
                  <a:pt x="112124" y="63500"/>
                </a:lnTo>
                <a:lnTo>
                  <a:pt x="117444" y="59689"/>
                </a:lnTo>
                <a:lnTo>
                  <a:pt x="122727" y="53339"/>
                </a:lnTo>
                <a:lnTo>
                  <a:pt x="125404" y="45720"/>
                </a:lnTo>
                <a:lnTo>
                  <a:pt x="126986" y="41910"/>
                </a:lnTo>
                <a:lnTo>
                  <a:pt x="93522" y="41910"/>
                </a:lnTo>
                <a:lnTo>
                  <a:pt x="89542" y="40639"/>
                </a:lnTo>
                <a:lnTo>
                  <a:pt x="80277" y="36829"/>
                </a:lnTo>
                <a:lnTo>
                  <a:pt x="82919" y="33020"/>
                </a:lnTo>
                <a:lnTo>
                  <a:pt x="82919" y="27939"/>
                </a:lnTo>
                <a:lnTo>
                  <a:pt x="81580" y="25400"/>
                </a:lnTo>
                <a:lnTo>
                  <a:pt x="80277" y="24129"/>
                </a:lnTo>
                <a:lnTo>
                  <a:pt x="84258" y="20320"/>
                </a:lnTo>
                <a:lnTo>
                  <a:pt x="94861" y="15239"/>
                </a:lnTo>
                <a:lnTo>
                  <a:pt x="121993" y="15239"/>
                </a:lnTo>
                <a:lnTo>
                  <a:pt x="121424" y="13970"/>
                </a:lnTo>
                <a:lnTo>
                  <a:pt x="120086" y="8889"/>
                </a:lnTo>
                <a:lnTo>
                  <a:pt x="118746" y="6350"/>
                </a:lnTo>
                <a:lnTo>
                  <a:pt x="116104" y="5079"/>
                </a:lnTo>
                <a:lnTo>
                  <a:pt x="110784" y="5079"/>
                </a:lnTo>
                <a:lnTo>
                  <a:pt x="105501" y="3810"/>
                </a:lnTo>
                <a:lnTo>
                  <a:pt x="102823" y="1270"/>
                </a:lnTo>
                <a:lnTo>
                  <a:pt x="96201" y="0"/>
                </a:lnTo>
                <a:close/>
              </a:path>
              <a:path w="262255" h="400050">
                <a:moveTo>
                  <a:pt x="109482" y="229870"/>
                </a:moveTo>
                <a:lnTo>
                  <a:pt x="108143" y="229870"/>
                </a:lnTo>
                <a:lnTo>
                  <a:pt x="101521" y="233679"/>
                </a:lnTo>
                <a:lnTo>
                  <a:pt x="97504" y="240029"/>
                </a:lnTo>
                <a:lnTo>
                  <a:pt x="94861" y="246379"/>
                </a:lnTo>
                <a:lnTo>
                  <a:pt x="94861" y="254000"/>
                </a:lnTo>
                <a:lnTo>
                  <a:pt x="137339" y="254000"/>
                </a:lnTo>
                <a:lnTo>
                  <a:pt x="138664" y="252729"/>
                </a:lnTo>
                <a:lnTo>
                  <a:pt x="106804" y="252729"/>
                </a:lnTo>
                <a:lnTo>
                  <a:pt x="106804" y="242570"/>
                </a:lnTo>
                <a:lnTo>
                  <a:pt x="108143" y="237489"/>
                </a:lnTo>
                <a:lnTo>
                  <a:pt x="110784" y="233679"/>
                </a:lnTo>
                <a:lnTo>
                  <a:pt x="112124" y="232410"/>
                </a:lnTo>
                <a:lnTo>
                  <a:pt x="110784" y="231139"/>
                </a:lnTo>
                <a:lnTo>
                  <a:pt x="109482" y="229870"/>
                </a:lnTo>
                <a:close/>
              </a:path>
              <a:path w="262255" h="400050">
                <a:moveTo>
                  <a:pt x="88829" y="250189"/>
                </a:moveTo>
                <a:lnTo>
                  <a:pt x="77599" y="250189"/>
                </a:lnTo>
                <a:lnTo>
                  <a:pt x="76296" y="252729"/>
                </a:lnTo>
                <a:lnTo>
                  <a:pt x="90881" y="252729"/>
                </a:lnTo>
                <a:lnTo>
                  <a:pt x="89542" y="251460"/>
                </a:lnTo>
                <a:lnTo>
                  <a:pt x="88239" y="251460"/>
                </a:lnTo>
                <a:lnTo>
                  <a:pt x="88829" y="250189"/>
                </a:lnTo>
                <a:close/>
              </a:path>
              <a:path w="262255" h="400050">
                <a:moveTo>
                  <a:pt x="124066" y="228600"/>
                </a:moveTo>
                <a:lnTo>
                  <a:pt x="122727" y="228600"/>
                </a:lnTo>
                <a:lnTo>
                  <a:pt x="121424" y="229870"/>
                </a:lnTo>
                <a:lnTo>
                  <a:pt x="117444" y="234950"/>
                </a:lnTo>
                <a:lnTo>
                  <a:pt x="116104" y="241300"/>
                </a:lnTo>
                <a:lnTo>
                  <a:pt x="114766" y="250189"/>
                </a:lnTo>
                <a:lnTo>
                  <a:pt x="106804" y="252729"/>
                </a:lnTo>
                <a:lnTo>
                  <a:pt x="138664" y="252729"/>
                </a:lnTo>
                <a:lnTo>
                  <a:pt x="143967" y="247650"/>
                </a:lnTo>
                <a:lnTo>
                  <a:pt x="146646" y="245110"/>
                </a:lnTo>
                <a:lnTo>
                  <a:pt x="164896" y="245110"/>
                </a:lnTo>
                <a:lnTo>
                  <a:pt x="162572" y="243839"/>
                </a:lnTo>
                <a:lnTo>
                  <a:pt x="126707" y="243839"/>
                </a:lnTo>
                <a:lnTo>
                  <a:pt x="126707" y="231139"/>
                </a:lnTo>
                <a:lnTo>
                  <a:pt x="124066" y="228600"/>
                </a:lnTo>
                <a:close/>
              </a:path>
              <a:path w="262255" h="400050">
                <a:moveTo>
                  <a:pt x="90881" y="207010"/>
                </a:moveTo>
                <a:lnTo>
                  <a:pt x="88239" y="207010"/>
                </a:lnTo>
                <a:lnTo>
                  <a:pt x="73619" y="227329"/>
                </a:lnTo>
                <a:lnTo>
                  <a:pt x="66996" y="237489"/>
                </a:lnTo>
                <a:lnTo>
                  <a:pt x="61676" y="247650"/>
                </a:lnTo>
                <a:lnTo>
                  <a:pt x="90008" y="247650"/>
                </a:lnTo>
                <a:lnTo>
                  <a:pt x="91778" y="243839"/>
                </a:lnTo>
                <a:lnTo>
                  <a:pt x="81580" y="243839"/>
                </a:lnTo>
                <a:lnTo>
                  <a:pt x="80277" y="241300"/>
                </a:lnTo>
                <a:lnTo>
                  <a:pt x="78938" y="240029"/>
                </a:lnTo>
                <a:lnTo>
                  <a:pt x="76296" y="240029"/>
                </a:lnTo>
                <a:lnTo>
                  <a:pt x="82919" y="224789"/>
                </a:lnTo>
                <a:lnTo>
                  <a:pt x="90881" y="209550"/>
                </a:lnTo>
                <a:lnTo>
                  <a:pt x="92219" y="208279"/>
                </a:lnTo>
                <a:lnTo>
                  <a:pt x="90881" y="207010"/>
                </a:lnTo>
                <a:close/>
              </a:path>
              <a:path w="262255" h="400050">
                <a:moveTo>
                  <a:pt x="102823" y="213360"/>
                </a:moveTo>
                <a:lnTo>
                  <a:pt x="101521" y="213360"/>
                </a:lnTo>
                <a:lnTo>
                  <a:pt x="100181" y="214629"/>
                </a:lnTo>
                <a:lnTo>
                  <a:pt x="81580" y="243839"/>
                </a:lnTo>
                <a:lnTo>
                  <a:pt x="91778" y="243839"/>
                </a:lnTo>
                <a:lnTo>
                  <a:pt x="104162" y="217170"/>
                </a:lnTo>
                <a:lnTo>
                  <a:pt x="104162" y="214629"/>
                </a:lnTo>
                <a:lnTo>
                  <a:pt x="102823" y="213360"/>
                </a:lnTo>
                <a:close/>
              </a:path>
              <a:path w="262255" h="400050">
                <a:moveTo>
                  <a:pt x="139338" y="152400"/>
                </a:moveTo>
                <a:lnTo>
                  <a:pt x="110784" y="152400"/>
                </a:lnTo>
                <a:lnTo>
                  <a:pt x="126707" y="160020"/>
                </a:lnTo>
                <a:lnTo>
                  <a:pt x="128041" y="163829"/>
                </a:lnTo>
                <a:lnTo>
                  <a:pt x="129387" y="165100"/>
                </a:lnTo>
                <a:lnTo>
                  <a:pt x="132029" y="165100"/>
                </a:lnTo>
                <a:lnTo>
                  <a:pt x="139992" y="176529"/>
                </a:lnTo>
                <a:lnTo>
                  <a:pt x="145313" y="186689"/>
                </a:lnTo>
                <a:lnTo>
                  <a:pt x="146646" y="199389"/>
                </a:lnTo>
                <a:lnTo>
                  <a:pt x="146646" y="210820"/>
                </a:lnTo>
                <a:lnTo>
                  <a:pt x="142671" y="220979"/>
                </a:lnTo>
                <a:lnTo>
                  <a:pt x="137350" y="232410"/>
                </a:lnTo>
                <a:lnTo>
                  <a:pt x="132029" y="238760"/>
                </a:lnTo>
                <a:lnTo>
                  <a:pt x="126707" y="243839"/>
                </a:lnTo>
                <a:lnTo>
                  <a:pt x="162572" y="243839"/>
                </a:lnTo>
                <a:lnTo>
                  <a:pt x="151930" y="236220"/>
                </a:lnTo>
                <a:lnTo>
                  <a:pt x="158584" y="224789"/>
                </a:lnTo>
                <a:lnTo>
                  <a:pt x="161226" y="212089"/>
                </a:lnTo>
                <a:lnTo>
                  <a:pt x="161226" y="199389"/>
                </a:lnTo>
                <a:lnTo>
                  <a:pt x="159931" y="186689"/>
                </a:lnTo>
                <a:lnTo>
                  <a:pt x="155917" y="175260"/>
                </a:lnTo>
                <a:lnTo>
                  <a:pt x="150634" y="165100"/>
                </a:lnTo>
                <a:lnTo>
                  <a:pt x="143967" y="156210"/>
                </a:lnTo>
                <a:lnTo>
                  <a:pt x="139338" y="152400"/>
                </a:lnTo>
                <a:close/>
              </a:path>
              <a:path w="262255" h="400050">
                <a:moveTo>
                  <a:pt x="63014" y="234950"/>
                </a:moveTo>
                <a:lnTo>
                  <a:pt x="44414" y="234950"/>
                </a:lnTo>
                <a:lnTo>
                  <a:pt x="44414" y="236220"/>
                </a:lnTo>
                <a:lnTo>
                  <a:pt x="63014" y="236220"/>
                </a:lnTo>
                <a:lnTo>
                  <a:pt x="63014" y="234950"/>
                </a:lnTo>
                <a:close/>
              </a:path>
              <a:path w="262255" h="400050">
                <a:moveTo>
                  <a:pt x="78938" y="185420"/>
                </a:moveTo>
                <a:lnTo>
                  <a:pt x="65657" y="191770"/>
                </a:lnTo>
                <a:lnTo>
                  <a:pt x="53714" y="200660"/>
                </a:lnTo>
                <a:lnTo>
                  <a:pt x="43111" y="209550"/>
                </a:lnTo>
                <a:lnTo>
                  <a:pt x="33811" y="220979"/>
                </a:lnTo>
                <a:lnTo>
                  <a:pt x="48394" y="220979"/>
                </a:lnTo>
                <a:lnTo>
                  <a:pt x="55054" y="212089"/>
                </a:lnTo>
                <a:lnTo>
                  <a:pt x="63014" y="204470"/>
                </a:lnTo>
                <a:lnTo>
                  <a:pt x="81580" y="190500"/>
                </a:lnTo>
                <a:lnTo>
                  <a:pt x="82919" y="189229"/>
                </a:lnTo>
                <a:lnTo>
                  <a:pt x="81580" y="187960"/>
                </a:lnTo>
                <a:lnTo>
                  <a:pt x="81580" y="186689"/>
                </a:lnTo>
                <a:lnTo>
                  <a:pt x="78938" y="185420"/>
                </a:lnTo>
                <a:close/>
              </a:path>
              <a:path w="262255" h="400050">
                <a:moveTo>
                  <a:pt x="52376" y="219710"/>
                </a:moveTo>
                <a:lnTo>
                  <a:pt x="51073" y="219710"/>
                </a:lnTo>
                <a:lnTo>
                  <a:pt x="48394" y="220979"/>
                </a:lnTo>
                <a:lnTo>
                  <a:pt x="53714" y="220979"/>
                </a:lnTo>
                <a:lnTo>
                  <a:pt x="52376" y="219710"/>
                </a:lnTo>
                <a:close/>
              </a:path>
              <a:path w="262255" h="400050">
                <a:moveTo>
                  <a:pt x="84258" y="196850"/>
                </a:moveTo>
                <a:lnTo>
                  <a:pt x="81580" y="196850"/>
                </a:lnTo>
                <a:lnTo>
                  <a:pt x="59034" y="217170"/>
                </a:lnTo>
                <a:lnTo>
                  <a:pt x="53714" y="220979"/>
                </a:lnTo>
                <a:lnTo>
                  <a:pt x="68088" y="220979"/>
                </a:lnTo>
                <a:lnTo>
                  <a:pt x="85561" y="200660"/>
                </a:lnTo>
                <a:lnTo>
                  <a:pt x="85561" y="198120"/>
                </a:lnTo>
                <a:lnTo>
                  <a:pt x="84258" y="196850"/>
                </a:lnTo>
                <a:close/>
              </a:path>
              <a:path w="262255" h="400050">
                <a:moveTo>
                  <a:pt x="76296" y="165100"/>
                </a:moveTo>
                <a:lnTo>
                  <a:pt x="74957" y="165100"/>
                </a:lnTo>
                <a:lnTo>
                  <a:pt x="53714" y="176529"/>
                </a:lnTo>
                <a:lnTo>
                  <a:pt x="44414" y="184150"/>
                </a:lnTo>
                <a:lnTo>
                  <a:pt x="36452" y="193039"/>
                </a:lnTo>
                <a:lnTo>
                  <a:pt x="51594" y="193039"/>
                </a:lnTo>
                <a:lnTo>
                  <a:pt x="53714" y="190500"/>
                </a:lnTo>
                <a:lnTo>
                  <a:pt x="65657" y="179070"/>
                </a:lnTo>
                <a:lnTo>
                  <a:pt x="77599" y="168910"/>
                </a:lnTo>
                <a:lnTo>
                  <a:pt x="77599" y="167639"/>
                </a:lnTo>
                <a:lnTo>
                  <a:pt x="76296" y="165100"/>
                </a:lnTo>
                <a:close/>
              </a:path>
              <a:path w="262255" h="400050">
                <a:moveTo>
                  <a:pt x="121993" y="15239"/>
                </a:moveTo>
                <a:lnTo>
                  <a:pt x="100181" y="15239"/>
                </a:lnTo>
                <a:lnTo>
                  <a:pt x="104162" y="17779"/>
                </a:lnTo>
                <a:lnTo>
                  <a:pt x="106804" y="20320"/>
                </a:lnTo>
                <a:lnTo>
                  <a:pt x="106804" y="27939"/>
                </a:lnTo>
                <a:lnTo>
                  <a:pt x="104162" y="34289"/>
                </a:lnTo>
                <a:lnTo>
                  <a:pt x="101521" y="38100"/>
                </a:lnTo>
                <a:lnTo>
                  <a:pt x="97504" y="40639"/>
                </a:lnTo>
                <a:lnTo>
                  <a:pt x="93522" y="41910"/>
                </a:lnTo>
                <a:lnTo>
                  <a:pt x="126986" y="41910"/>
                </a:lnTo>
                <a:lnTo>
                  <a:pt x="128041" y="39370"/>
                </a:lnTo>
                <a:lnTo>
                  <a:pt x="128041" y="30479"/>
                </a:lnTo>
                <a:lnTo>
                  <a:pt x="125404" y="22860"/>
                </a:lnTo>
                <a:lnTo>
                  <a:pt x="121993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052017" y="4000982"/>
            <a:ext cx="2091982" cy="1142517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8964168" y="1338325"/>
            <a:ext cx="180340" cy="374650"/>
          </a:xfrm>
          <a:custGeom>
            <a:avLst/>
            <a:gdLst/>
            <a:ahLst/>
            <a:cxnLst/>
            <a:rect l="l" t="t" r="r" b="b"/>
            <a:pathLst>
              <a:path w="180340" h="374650">
                <a:moveTo>
                  <a:pt x="107060" y="185420"/>
                </a:moveTo>
                <a:lnTo>
                  <a:pt x="12446" y="185420"/>
                </a:lnTo>
                <a:lnTo>
                  <a:pt x="12446" y="201929"/>
                </a:lnTo>
                <a:lnTo>
                  <a:pt x="14604" y="215900"/>
                </a:lnTo>
                <a:lnTo>
                  <a:pt x="16636" y="246379"/>
                </a:lnTo>
                <a:lnTo>
                  <a:pt x="17652" y="276860"/>
                </a:lnTo>
                <a:lnTo>
                  <a:pt x="17754" y="308610"/>
                </a:lnTo>
                <a:lnTo>
                  <a:pt x="18668" y="320039"/>
                </a:lnTo>
                <a:lnTo>
                  <a:pt x="30225" y="360679"/>
                </a:lnTo>
                <a:lnTo>
                  <a:pt x="41655" y="369570"/>
                </a:lnTo>
                <a:lnTo>
                  <a:pt x="45720" y="372110"/>
                </a:lnTo>
                <a:lnTo>
                  <a:pt x="50926" y="373379"/>
                </a:lnTo>
                <a:lnTo>
                  <a:pt x="55117" y="374650"/>
                </a:lnTo>
                <a:lnTo>
                  <a:pt x="60325" y="374650"/>
                </a:lnTo>
                <a:lnTo>
                  <a:pt x="72771" y="373379"/>
                </a:lnTo>
                <a:lnTo>
                  <a:pt x="77977" y="369570"/>
                </a:lnTo>
                <a:lnTo>
                  <a:pt x="82168" y="367029"/>
                </a:lnTo>
                <a:lnTo>
                  <a:pt x="85216" y="363220"/>
                </a:lnTo>
                <a:lnTo>
                  <a:pt x="87598" y="359410"/>
                </a:lnTo>
                <a:lnTo>
                  <a:pt x="55117" y="359410"/>
                </a:lnTo>
                <a:lnTo>
                  <a:pt x="50926" y="358139"/>
                </a:lnTo>
                <a:lnTo>
                  <a:pt x="42672" y="351789"/>
                </a:lnTo>
                <a:lnTo>
                  <a:pt x="40512" y="347979"/>
                </a:lnTo>
                <a:lnTo>
                  <a:pt x="37464" y="344170"/>
                </a:lnTo>
                <a:lnTo>
                  <a:pt x="34289" y="334010"/>
                </a:lnTo>
                <a:lnTo>
                  <a:pt x="32257" y="322579"/>
                </a:lnTo>
                <a:lnTo>
                  <a:pt x="32257" y="278129"/>
                </a:lnTo>
                <a:lnTo>
                  <a:pt x="83185" y="278129"/>
                </a:lnTo>
                <a:lnTo>
                  <a:pt x="87375" y="276860"/>
                </a:lnTo>
                <a:lnTo>
                  <a:pt x="102724" y="276860"/>
                </a:lnTo>
                <a:lnTo>
                  <a:pt x="102870" y="275589"/>
                </a:lnTo>
                <a:lnTo>
                  <a:pt x="103118" y="269239"/>
                </a:lnTo>
                <a:lnTo>
                  <a:pt x="31241" y="269239"/>
                </a:lnTo>
                <a:lnTo>
                  <a:pt x="29082" y="234950"/>
                </a:lnTo>
                <a:lnTo>
                  <a:pt x="27050" y="210820"/>
                </a:lnTo>
                <a:lnTo>
                  <a:pt x="26034" y="199389"/>
                </a:lnTo>
                <a:lnTo>
                  <a:pt x="22859" y="186689"/>
                </a:lnTo>
                <a:lnTo>
                  <a:pt x="107060" y="186689"/>
                </a:lnTo>
                <a:lnTo>
                  <a:pt x="107060" y="185420"/>
                </a:lnTo>
                <a:close/>
              </a:path>
              <a:path w="180340" h="374650">
                <a:moveTo>
                  <a:pt x="83185" y="278129"/>
                </a:moveTo>
                <a:lnTo>
                  <a:pt x="32257" y="278129"/>
                </a:lnTo>
                <a:lnTo>
                  <a:pt x="38480" y="280670"/>
                </a:lnTo>
                <a:lnTo>
                  <a:pt x="43687" y="280670"/>
                </a:lnTo>
                <a:lnTo>
                  <a:pt x="56133" y="281939"/>
                </a:lnTo>
                <a:lnTo>
                  <a:pt x="57150" y="287020"/>
                </a:lnTo>
                <a:lnTo>
                  <a:pt x="56133" y="288289"/>
                </a:lnTo>
                <a:lnTo>
                  <a:pt x="45720" y="288289"/>
                </a:lnTo>
                <a:lnTo>
                  <a:pt x="43687" y="289560"/>
                </a:lnTo>
                <a:lnTo>
                  <a:pt x="43687" y="292100"/>
                </a:lnTo>
                <a:lnTo>
                  <a:pt x="44703" y="293370"/>
                </a:lnTo>
                <a:lnTo>
                  <a:pt x="48895" y="298450"/>
                </a:lnTo>
                <a:lnTo>
                  <a:pt x="57150" y="298450"/>
                </a:lnTo>
                <a:lnTo>
                  <a:pt x="57150" y="306070"/>
                </a:lnTo>
                <a:lnTo>
                  <a:pt x="50926" y="307339"/>
                </a:lnTo>
                <a:lnTo>
                  <a:pt x="71754" y="307339"/>
                </a:lnTo>
                <a:lnTo>
                  <a:pt x="75946" y="308610"/>
                </a:lnTo>
                <a:lnTo>
                  <a:pt x="85216" y="308610"/>
                </a:lnTo>
                <a:lnTo>
                  <a:pt x="83184" y="325120"/>
                </a:lnTo>
                <a:lnTo>
                  <a:pt x="60325" y="359410"/>
                </a:lnTo>
                <a:lnTo>
                  <a:pt x="87598" y="359410"/>
                </a:lnTo>
                <a:lnTo>
                  <a:pt x="88391" y="358139"/>
                </a:lnTo>
                <a:lnTo>
                  <a:pt x="93599" y="347979"/>
                </a:lnTo>
                <a:lnTo>
                  <a:pt x="96647" y="336550"/>
                </a:lnTo>
                <a:lnTo>
                  <a:pt x="98502" y="316229"/>
                </a:lnTo>
                <a:lnTo>
                  <a:pt x="99822" y="302260"/>
                </a:lnTo>
                <a:lnTo>
                  <a:pt x="100112" y="299720"/>
                </a:lnTo>
                <a:lnTo>
                  <a:pt x="70738" y="299720"/>
                </a:lnTo>
                <a:lnTo>
                  <a:pt x="70738" y="297179"/>
                </a:lnTo>
                <a:lnTo>
                  <a:pt x="70191" y="288289"/>
                </a:lnTo>
                <a:lnTo>
                  <a:pt x="56133" y="288289"/>
                </a:lnTo>
                <a:lnTo>
                  <a:pt x="47878" y="287020"/>
                </a:lnTo>
                <a:lnTo>
                  <a:pt x="70113" y="287020"/>
                </a:lnTo>
                <a:lnTo>
                  <a:pt x="69723" y="280670"/>
                </a:lnTo>
                <a:lnTo>
                  <a:pt x="78993" y="279400"/>
                </a:lnTo>
                <a:lnTo>
                  <a:pt x="83185" y="278129"/>
                </a:lnTo>
                <a:close/>
              </a:path>
              <a:path w="180340" h="374650">
                <a:moveTo>
                  <a:pt x="50926" y="306070"/>
                </a:moveTo>
                <a:lnTo>
                  <a:pt x="49910" y="306070"/>
                </a:lnTo>
                <a:lnTo>
                  <a:pt x="47878" y="307339"/>
                </a:lnTo>
                <a:lnTo>
                  <a:pt x="45720" y="308610"/>
                </a:lnTo>
                <a:lnTo>
                  <a:pt x="43687" y="309879"/>
                </a:lnTo>
                <a:lnTo>
                  <a:pt x="42672" y="313689"/>
                </a:lnTo>
                <a:lnTo>
                  <a:pt x="43687" y="316229"/>
                </a:lnTo>
                <a:lnTo>
                  <a:pt x="46862" y="317500"/>
                </a:lnTo>
                <a:lnTo>
                  <a:pt x="58165" y="317500"/>
                </a:lnTo>
                <a:lnTo>
                  <a:pt x="60325" y="325120"/>
                </a:lnTo>
                <a:lnTo>
                  <a:pt x="63500" y="330200"/>
                </a:lnTo>
                <a:lnTo>
                  <a:pt x="64515" y="331470"/>
                </a:lnTo>
                <a:lnTo>
                  <a:pt x="66548" y="331470"/>
                </a:lnTo>
                <a:lnTo>
                  <a:pt x="68579" y="330200"/>
                </a:lnTo>
                <a:lnTo>
                  <a:pt x="69723" y="328929"/>
                </a:lnTo>
                <a:lnTo>
                  <a:pt x="71754" y="323850"/>
                </a:lnTo>
                <a:lnTo>
                  <a:pt x="72771" y="318770"/>
                </a:lnTo>
                <a:lnTo>
                  <a:pt x="72771" y="313689"/>
                </a:lnTo>
                <a:lnTo>
                  <a:pt x="71754" y="307339"/>
                </a:lnTo>
                <a:lnTo>
                  <a:pt x="50926" y="307339"/>
                </a:lnTo>
                <a:lnTo>
                  <a:pt x="50926" y="306070"/>
                </a:lnTo>
                <a:close/>
              </a:path>
              <a:path w="180340" h="374650">
                <a:moveTo>
                  <a:pt x="81152" y="297179"/>
                </a:moveTo>
                <a:lnTo>
                  <a:pt x="77977" y="297179"/>
                </a:lnTo>
                <a:lnTo>
                  <a:pt x="73786" y="298450"/>
                </a:lnTo>
                <a:lnTo>
                  <a:pt x="70738" y="299720"/>
                </a:lnTo>
                <a:lnTo>
                  <a:pt x="100112" y="299720"/>
                </a:lnTo>
                <a:lnTo>
                  <a:pt x="100257" y="298450"/>
                </a:lnTo>
                <a:lnTo>
                  <a:pt x="84200" y="298450"/>
                </a:lnTo>
                <a:lnTo>
                  <a:pt x="81152" y="297179"/>
                </a:lnTo>
                <a:close/>
              </a:path>
              <a:path w="180340" h="374650">
                <a:moveTo>
                  <a:pt x="102724" y="276860"/>
                </a:moveTo>
                <a:lnTo>
                  <a:pt x="87375" y="276860"/>
                </a:lnTo>
                <a:lnTo>
                  <a:pt x="85216" y="298450"/>
                </a:lnTo>
                <a:lnTo>
                  <a:pt x="100257" y="298450"/>
                </a:lnTo>
                <a:lnTo>
                  <a:pt x="102724" y="276860"/>
                </a:lnTo>
                <a:close/>
              </a:path>
              <a:path w="180340" h="374650">
                <a:moveTo>
                  <a:pt x="107060" y="186689"/>
                </a:moveTo>
                <a:lnTo>
                  <a:pt x="30225" y="186689"/>
                </a:lnTo>
                <a:lnTo>
                  <a:pt x="53085" y="190500"/>
                </a:lnTo>
                <a:lnTo>
                  <a:pt x="51942" y="193039"/>
                </a:lnTo>
                <a:lnTo>
                  <a:pt x="51942" y="198120"/>
                </a:lnTo>
                <a:lnTo>
                  <a:pt x="53085" y="205739"/>
                </a:lnTo>
                <a:lnTo>
                  <a:pt x="55117" y="251460"/>
                </a:lnTo>
                <a:lnTo>
                  <a:pt x="56133" y="267970"/>
                </a:lnTo>
                <a:lnTo>
                  <a:pt x="43687" y="267970"/>
                </a:lnTo>
                <a:lnTo>
                  <a:pt x="31241" y="269239"/>
                </a:lnTo>
                <a:lnTo>
                  <a:pt x="103118" y="269239"/>
                </a:lnTo>
                <a:lnTo>
                  <a:pt x="103217" y="266700"/>
                </a:lnTo>
                <a:lnTo>
                  <a:pt x="68579" y="266700"/>
                </a:lnTo>
                <a:lnTo>
                  <a:pt x="68579" y="255270"/>
                </a:lnTo>
                <a:lnTo>
                  <a:pt x="65531" y="217170"/>
                </a:lnTo>
                <a:lnTo>
                  <a:pt x="64515" y="198120"/>
                </a:lnTo>
                <a:lnTo>
                  <a:pt x="63500" y="190500"/>
                </a:lnTo>
                <a:lnTo>
                  <a:pt x="104012" y="190500"/>
                </a:lnTo>
                <a:lnTo>
                  <a:pt x="107060" y="186689"/>
                </a:lnTo>
                <a:close/>
              </a:path>
              <a:path w="180340" h="374650">
                <a:moveTo>
                  <a:pt x="104012" y="190500"/>
                </a:moveTo>
                <a:lnTo>
                  <a:pt x="63500" y="190500"/>
                </a:lnTo>
                <a:lnTo>
                  <a:pt x="85216" y="191770"/>
                </a:lnTo>
                <a:lnTo>
                  <a:pt x="89407" y="193039"/>
                </a:lnTo>
                <a:lnTo>
                  <a:pt x="89407" y="228600"/>
                </a:lnTo>
                <a:lnTo>
                  <a:pt x="88391" y="262889"/>
                </a:lnTo>
                <a:lnTo>
                  <a:pt x="68579" y="266700"/>
                </a:lnTo>
                <a:lnTo>
                  <a:pt x="103217" y="266700"/>
                </a:lnTo>
                <a:lnTo>
                  <a:pt x="104012" y="246379"/>
                </a:lnTo>
                <a:lnTo>
                  <a:pt x="104012" y="190500"/>
                </a:lnTo>
                <a:close/>
              </a:path>
              <a:path w="180340" h="374650">
                <a:moveTo>
                  <a:pt x="25018" y="0"/>
                </a:moveTo>
                <a:lnTo>
                  <a:pt x="17652" y="0"/>
                </a:lnTo>
                <a:lnTo>
                  <a:pt x="13588" y="1270"/>
                </a:lnTo>
                <a:lnTo>
                  <a:pt x="9398" y="3810"/>
                </a:lnTo>
                <a:lnTo>
                  <a:pt x="8381" y="5079"/>
                </a:lnTo>
                <a:lnTo>
                  <a:pt x="8381" y="8889"/>
                </a:lnTo>
                <a:lnTo>
                  <a:pt x="9398" y="10160"/>
                </a:lnTo>
                <a:lnTo>
                  <a:pt x="8381" y="17779"/>
                </a:lnTo>
                <a:lnTo>
                  <a:pt x="8381" y="24129"/>
                </a:lnTo>
                <a:lnTo>
                  <a:pt x="9398" y="31750"/>
                </a:lnTo>
                <a:lnTo>
                  <a:pt x="26034" y="74929"/>
                </a:lnTo>
                <a:lnTo>
                  <a:pt x="46862" y="96520"/>
                </a:lnTo>
                <a:lnTo>
                  <a:pt x="53085" y="96520"/>
                </a:lnTo>
                <a:lnTo>
                  <a:pt x="50926" y="109220"/>
                </a:lnTo>
                <a:lnTo>
                  <a:pt x="48895" y="124460"/>
                </a:lnTo>
                <a:lnTo>
                  <a:pt x="48895" y="133350"/>
                </a:lnTo>
                <a:lnTo>
                  <a:pt x="49910" y="137160"/>
                </a:lnTo>
                <a:lnTo>
                  <a:pt x="50926" y="139700"/>
                </a:lnTo>
                <a:lnTo>
                  <a:pt x="49910" y="151129"/>
                </a:lnTo>
                <a:lnTo>
                  <a:pt x="19811" y="151129"/>
                </a:lnTo>
                <a:lnTo>
                  <a:pt x="11429" y="153670"/>
                </a:lnTo>
                <a:lnTo>
                  <a:pt x="8381" y="156210"/>
                </a:lnTo>
                <a:lnTo>
                  <a:pt x="5206" y="158750"/>
                </a:lnTo>
                <a:lnTo>
                  <a:pt x="3175" y="162560"/>
                </a:lnTo>
                <a:lnTo>
                  <a:pt x="2158" y="165100"/>
                </a:lnTo>
                <a:lnTo>
                  <a:pt x="1015" y="170179"/>
                </a:lnTo>
                <a:lnTo>
                  <a:pt x="0" y="173989"/>
                </a:lnTo>
                <a:lnTo>
                  <a:pt x="1015" y="176529"/>
                </a:lnTo>
                <a:lnTo>
                  <a:pt x="3175" y="176529"/>
                </a:lnTo>
                <a:lnTo>
                  <a:pt x="1015" y="179070"/>
                </a:lnTo>
                <a:lnTo>
                  <a:pt x="1015" y="184150"/>
                </a:lnTo>
                <a:lnTo>
                  <a:pt x="3175" y="186689"/>
                </a:lnTo>
                <a:lnTo>
                  <a:pt x="8381" y="186689"/>
                </a:lnTo>
                <a:lnTo>
                  <a:pt x="10413" y="185420"/>
                </a:lnTo>
                <a:lnTo>
                  <a:pt x="107060" y="185420"/>
                </a:lnTo>
                <a:lnTo>
                  <a:pt x="107060" y="184150"/>
                </a:lnTo>
                <a:lnTo>
                  <a:pt x="110235" y="179070"/>
                </a:lnTo>
                <a:lnTo>
                  <a:pt x="110642" y="177800"/>
                </a:lnTo>
                <a:lnTo>
                  <a:pt x="77977" y="177800"/>
                </a:lnTo>
                <a:lnTo>
                  <a:pt x="37464" y="176529"/>
                </a:lnTo>
                <a:lnTo>
                  <a:pt x="22859" y="173989"/>
                </a:lnTo>
                <a:lnTo>
                  <a:pt x="7365" y="173989"/>
                </a:lnTo>
                <a:lnTo>
                  <a:pt x="10413" y="170179"/>
                </a:lnTo>
                <a:lnTo>
                  <a:pt x="14604" y="166370"/>
                </a:lnTo>
                <a:lnTo>
                  <a:pt x="18668" y="163829"/>
                </a:lnTo>
                <a:lnTo>
                  <a:pt x="22859" y="162560"/>
                </a:lnTo>
                <a:lnTo>
                  <a:pt x="112064" y="162560"/>
                </a:lnTo>
                <a:lnTo>
                  <a:pt x="111251" y="160020"/>
                </a:lnTo>
                <a:lnTo>
                  <a:pt x="108076" y="157479"/>
                </a:lnTo>
                <a:lnTo>
                  <a:pt x="104012" y="154939"/>
                </a:lnTo>
                <a:lnTo>
                  <a:pt x="98805" y="153670"/>
                </a:lnTo>
                <a:lnTo>
                  <a:pt x="92582" y="152400"/>
                </a:lnTo>
                <a:lnTo>
                  <a:pt x="71754" y="152400"/>
                </a:lnTo>
                <a:lnTo>
                  <a:pt x="61340" y="151129"/>
                </a:lnTo>
                <a:lnTo>
                  <a:pt x="32257" y="151129"/>
                </a:lnTo>
                <a:lnTo>
                  <a:pt x="26034" y="149860"/>
                </a:lnTo>
                <a:lnTo>
                  <a:pt x="61156" y="149860"/>
                </a:lnTo>
                <a:lnTo>
                  <a:pt x="59308" y="137160"/>
                </a:lnTo>
                <a:lnTo>
                  <a:pt x="61340" y="130810"/>
                </a:lnTo>
                <a:lnTo>
                  <a:pt x="61453" y="123189"/>
                </a:lnTo>
                <a:lnTo>
                  <a:pt x="62356" y="113029"/>
                </a:lnTo>
                <a:lnTo>
                  <a:pt x="83756" y="113029"/>
                </a:lnTo>
                <a:lnTo>
                  <a:pt x="81152" y="111760"/>
                </a:lnTo>
                <a:lnTo>
                  <a:pt x="74802" y="109220"/>
                </a:lnTo>
                <a:lnTo>
                  <a:pt x="69723" y="104139"/>
                </a:lnTo>
                <a:lnTo>
                  <a:pt x="66548" y="102870"/>
                </a:lnTo>
                <a:lnTo>
                  <a:pt x="65531" y="100329"/>
                </a:lnTo>
                <a:lnTo>
                  <a:pt x="97662" y="100329"/>
                </a:lnTo>
                <a:lnTo>
                  <a:pt x="76961" y="95250"/>
                </a:lnTo>
                <a:lnTo>
                  <a:pt x="81152" y="92710"/>
                </a:lnTo>
                <a:lnTo>
                  <a:pt x="88265" y="87629"/>
                </a:lnTo>
                <a:lnTo>
                  <a:pt x="66548" y="87629"/>
                </a:lnTo>
                <a:lnTo>
                  <a:pt x="67055" y="83820"/>
                </a:lnTo>
                <a:lnTo>
                  <a:pt x="48895" y="83820"/>
                </a:lnTo>
                <a:lnTo>
                  <a:pt x="45720" y="81279"/>
                </a:lnTo>
                <a:lnTo>
                  <a:pt x="24002" y="40639"/>
                </a:lnTo>
                <a:lnTo>
                  <a:pt x="16636" y="10160"/>
                </a:lnTo>
                <a:lnTo>
                  <a:pt x="43916" y="10160"/>
                </a:lnTo>
                <a:lnTo>
                  <a:pt x="39497" y="6350"/>
                </a:lnTo>
                <a:lnTo>
                  <a:pt x="32257" y="2539"/>
                </a:lnTo>
                <a:lnTo>
                  <a:pt x="25018" y="0"/>
                </a:lnTo>
                <a:close/>
              </a:path>
              <a:path w="180340" h="374650">
                <a:moveTo>
                  <a:pt x="112064" y="162560"/>
                </a:moveTo>
                <a:lnTo>
                  <a:pt x="36449" y="162560"/>
                </a:lnTo>
                <a:lnTo>
                  <a:pt x="48895" y="163829"/>
                </a:lnTo>
                <a:lnTo>
                  <a:pt x="61340" y="163829"/>
                </a:lnTo>
                <a:lnTo>
                  <a:pt x="74802" y="165100"/>
                </a:lnTo>
                <a:lnTo>
                  <a:pt x="87375" y="165100"/>
                </a:lnTo>
                <a:lnTo>
                  <a:pt x="94614" y="166370"/>
                </a:lnTo>
                <a:lnTo>
                  <a:pt x="99822" y="167639"/>
                </a:lnTo>
                <a:lnTo>
                  <a:pt x="99822" y="171450"/>
                </a:lnTo>
                <a:lnTo>
                  <a:pt x="92582" y="171450"/>
                </a:lnTo>
                <a:lnTo>
                  <a:pt x="88391" y="173989"/>
                </a:lnTo>
                <a:lnTo>
                  <a:pt x="87375" y="176529"/>
                </a:lnTo>
                <a:lnTo>
                  <a:pt x="87375" y="177800"/>
                </a:lnTo>
                <a:lnTo>
                  <a:pt x="110642" y="177800"/>
                </a:lnTo>
                <a:lnTo>
                  <a:pt x="112267" y="172720"/>
                </a:lnTo>
                <a:lnTo>
                  <a:pt x="112471" y="171450"/>
                </a:lnTo>
                <a:lnTo>
                  <a:pt x="99822" y="171450"/>
                </a:lnTo>
                <a:lnTo>
                  <a:pt x="95630" y="170179"/>
                </a:lnTo>
                <a:lnTo>
                  <a:pt x="112674" y="170179"/>
                </a:lnTo>
                <a:lnTo>
                  <a:pt x="113283" y="166370"/>
                </a:lnTo>
                <a:lnTo>
                  <a:pt x="112064" y="162560"/>
                </a:lnTo>
                <a:close/>
              </a:path>
              <a:path w="180340" h="374650">
                <a:moveTo>
                  <a:pt x="14604" y="172720"/>
                </a:moveTo>
                <a:lnTo>
                  <a:pt x="7365" y="173989"/>
                </a:lnTo>
                <a:lnTo>
                  <a:pt x="22859" y="173989"/>
                </a:lnTo>
                <a:lnTo>
                  <a:pt x="14604" y="172720"/>
                </a:lnTo>
                <a:close/>
              </a:path>
              <a:path w="180340" h="374650">
                <a:moveTo>
                  <a:pt x="61340" y="163829"/>
                </a:moveTo>
                <a:lnTo>
                  <a:pt x="49910" y="163829"/>
                </a:lnTo>
                <a:lnTo>
                  <a:pt x="51942" y="167639"/>
                </a:lnTo>
                <a:lnTo>
                  <a:pt x="54101" y="170179"/>
                </a:lnTo>
                <a:lnTo>
                  <a:pt x="57150" y="170179"/>
                </a:lnTo>
                <a:lnTo>
                  <a:pt x="60325" y="167639"/>
                </a:lnTo>
                <a:lnTo>
                  <a:pt x="61340" y="163829"/>
                </a:lnTo>
                <a:close/>
              </a:path>
              <a:path w="180340" h="374650">
                <a:moveTo>
                  <a:pt x="83756" y="113029"/>
                </a:moveTo>
                <a:lnTo>
                  <a:pt x="62356" y="113029"/>
                </a:lnTo>
                <a:lnTo>
                  <a:pt x="69723" y="118110"/>
                </a:lnTo>
                <a:lnTo>
                  <a:pt x="76961" y="123189"/>
                </a:lnTo>
                <a:lnTo>
                  <a:pt x="84200" y="125729"/>
                </a:lnTo>
                <a:lnTo>
                  <a:pt x="92582" y="128270"/>
                </a:lnTo>
                <a:lnTo>
                  <a:pt x="99822" y="129539"/>
                </a:lnTo>
                <a:lnTo>
                  <a:pt x="108076" y="130810"/>
                </a:lnTo>
                <a:lnTo>
                  <a:pt x="124713" y="130810"/>
                </a:lnTo>
                <a:lnTo>
                  <a:pt x="132079" y="129539"/>
                </a:lnTo>
                <a:lnTo>
                  <a:pt x="140334" y="128270"/>
                </a:lnTo>
                <a:lnTo>
                  <a:pt x="147574" y="125729"/>
                </a:lnTo>
                <a:lnTo>
                  <a:pt x="155955" y="123189"/>
                </a:lnTo>
                <a:lnTo>
                  <a:pt x="163195" y="119379"/>
                </a:lnTo>
                <a:lnTo>
                  <a:pt x="110235" y="119379"/>
                </a:lnTo>
                <a:lnTo>
                  <a:pt x="97662" y="116839"/>
                </a:lnTo>
                <a:lnTo>
                  <a:pt x="86359" y="114300"/>
                </a:lnTo>
                <a:lnTo>
                  <a:pt x="83756" y="113029"/>
                </a:lnTo>
                <a:close/>
              </a:path>
              <a:path w="180340" h="374650">
                <a:moveTo>
                  <a:pt x="149732" y="81279"/>
                </a:moveTo>
                <a:lnTo>
                  <a:pt x="111251" y="81279"/>
                </a:lnTo>
                <a:lnTo>
                  <a:pt x="116458" y="83820"/>
                </a:lnTo>
                <a:lnTo>
                  <a:pt x="134111" y="88900"/>
                </a:lnTo>
                <a:lnTo>
                  <a:pt x="141350" y="92710"/>
                </a:lnTo>
                <a:lnTo>
                  <a:pt x="149732" y="96520"/>
                </a:lnTo>
                <a:lnTo>
                  <a:pt x="155955" y="100329"/>
                </a:lnTo>
                <a:lnTo>
                  <a:pt x="161162" y="104139"/>
                </a:lnTo>
                <a:lnTo>
                  <a:pt x="154939" y="104139"/>
                </a:lnTo>
                <a:lnTo>
                  <a:pt x="152780" y="105410"/>
                </a:lnTo>
                <a:lnTo>
                  <a:pt x="151764" y="107950"/>
                </a:lnTo>
                <a:lnTo>
                  <a:pt x="152780" y="110489"/>
                </a:lnTo>
                <a:lnTo>
                  <a:pt x="142366" y="115570"/>
                </a:lnTo>
                <a:lnTo>
                  <a:pt x="132079" y="116839"/>
                </a:lnTo>
                <a:lnTo>
                  <a:pt x="121665" y="119379"/>
                </a:lnTo>
                <a:lnTo>
                  <a:pt x="163195" y="119379"/>
                </a:lnTo>
                <a:lnTo>
                  <a:pt x="165226" y="116839"/>
                </a:lnTo>
                <a:lnTo>
                  <a:pt x="165226" y="110489"/>
                </a:lnTo>
                <a:lnTo>
                  <a:pt x="164210" y="107950"/>
                </a:lnTo>
                <a:lnTo>
                  <a:pt x="179154" y="107950"/>
                </a:lnTo>
                <a:lnTo>
                  <a:pt x="159003" y="87629"/>
                </a:lnTo>
                <a:lnTo>
                  <a:pt x="149732" y="81279"/>
                </a:lnTo>
                <a:close/>
              </a:path>
              <a:path w="180340" h="374650">
                <a:moveTo>
                  <a:pt x="97662" y="100329"/>
                </a:moveTo>
                <a:lnTo>
                  <a:pt x="65531" y="100329"/>
                </a:lnTo>
                <a:lnTo>
                  <a:pt x="71754" y="104139"/>
                </a:lnTo>
                <a:lnTo>
                  <a:pt x="78993" y="109220"/>
                </a:lnTo>
                <a:lnTo>
                  <a:pt x="86359" y="110489"/>
                </a:lnTo>
                <a:lnTo>
                  <a:pt x="94614" y="114300"/>
                </a:lnTo>
                <a:lnTo>
                  <a:pt x="101853" y="115570"/>
                </a:lnTo>
                <a:lnTo>
                  <a:pt x="110235" y="116839"/>
                </a:lnTo>
                <a:lnTo>
                  <a:pt x="118490" y="116839"/>
                </a:lnTo>
                <a:lnTo>
                  <a:pt x="122681" y="115570"/>
                </a:lnTo>
                <a:lnTo>
                  <a:pt x="125729" y="113029"/>
                </a:lnTo>
                <a:lnTo>
                  <a:pt x="126873" y="110489"/>
                </a:lnTo>
                <a:lnTo>
                  <a:pt x="125729" y="107950"/>
                </a:lnTo>
                <a:lnTo>
                  <a:pt x="122681" y="105410"/>
                </a:lnTo>
                <a:lnTo>
                  <a:pt x="119506" y="104139"/>
                </a:lnTo>
                <a:lnTo>
                  <a:pt x="97662" y="100329"/>
                </a:lnTo>
                <a:close/>
              </a:path>
              <a:path w="180340" h="374650">
                <a:moveTo>
                  <a:pt x="179154" y="107950"/>
                </a:moveTo>
                <a:lnTo>
                  <a:pt x="164210" y="107950"/>
                </a:lnTo>
                <a:lnTo>
                  <a:pt x="169417" y="113029"/>
                </a:lnTo>
                <a:lnTo>
                  <a:pt x="171450" y="114300"/>
                </a:lnTo>
                <a:lnTo>
                  <a:pt x="175640" y="115570"/>
                </a:lnTo>
                <a:lnTo>
                  <a:pt x="176656" y="115570"/>
                </a:lnTo>
                <a:lnTo>
                  <a:pt x="177800" y="114300"/>
                </a:lnTo>
                <a:lnTo>
                  <a:pt x="179831" y="110489"/>
                </a:lnTo>
                <a:lnTo>
                  <a:pt x="179154" y="107950"/>
                </a:lnTo>
                <a:close/>
              </a:path>
              <a:path w="180340" h="374650">
                <a:moveTo>
                  <a:pt x="101853" y="68579"/>
                </a:moveTo>
                <a:lnTo>
                  <a:pt x="93599" y="69850"/>
                </a:lnTo>
                <a:lnTo>
                  <a:pt x="84200" y="74929"/>
                </a:lnTo>
                <a:lnTo>
                  <a:pt x="75946" y="80010"/>
                </a:lnTo>
                <a:lnTo>
                  <a:pt x="66548" y="87629"/>
                </a:lnTo>
                <a:lnTo>
                  <a:pt x="88265" y="87629"/>
                </a:lnTo>
                <a:lnTo>
                  <a:pt x="93599" y="83820"/>
                </a:lnTo>
                <a:lnTo>
                  <a:pt x="98805" y="81279"/>
                </a:lnTo>
                <a:lnTo>
                  <a:pt x="149732" y="81279"/>
                </a:lnTo>
                <a:lnTo>
                  <a:pt x="140334" y="77470"/>
                </a:lnTo>
                <a:lnTo>
                  <a:pt x="120650" y="71120"/>
                </a:lnTo>
                <a:lnTo>
                  <a:pt x="101853" y="68579"/>
                </a:lnTo>
                <a:close/>
              </a:path>
              <a:path w="180340" h="374650">
                <a:moveTo>
                  <a:pt x="39497" y="41910"/>
                </a:moveTo>
                <a:lnTo>
                  <a:pt x="37464" y="41910"/>
                </a:lnTo>
                <a:lnTo>
                  <a:pt x="36449" y="43179"/>
                </a:lnTo>
                <a:lnTo>
                  <a:pt x="36449" y="45720"/>
                </a:lnTo>
                <a:lnTo>
                  <a:pt x="37464" y="52070"/>
                </a:lnTo>
                <a:lnTo>
                  <a:pt x="39497" y="60960"/>
                </a:lnTo>
                <a:lnTo>
                  <a:pt x="45720" y="74929"/>
                </a:lnTo>
                <a:lnTo>
                  <a:pt x="48895" y="83820"/>
                </a:lnTo>
                <a:lnTo>
                  <a:pt x="67055" y="83820"/>
                </a:lnTo>
                <a:lnTo>
                  <a:pt x="67563" y="80010"/>
                </a:lnTo>
                <a:lnTo>
                  <a:pt x="69723" y="73660"/>
                </a:lnTo>
                <a:lnTo>
                  <a:pt x="70400" y="71120"/>
                </a:lnTo>
                <a:lnTo>
                  <a:pt x="57150" y="71120"/>
                </a:lnTo>
                <a:lnTo>
                  <a:pt x="56133" y="69850"/>
                </a:lnTo>
                <a:lnTo>
                  <a:pt x="49910" y="55879"/>
                </a:lnTo>
                <a:lnTo>
                  <a:pt x="45720" y="49529"/>
                </a:lnTo>
                <a:lnTo>
                  <a:pt x="40512" y="43179"/>
                </a:lnTo>
                <a:lnTo>
                  <a:pt x="39497" y="41910"/>
                </a:lnTo>
                <a:close/>
              </a:path>
              <a:path w="180340" h="374650">
                <a:moveTo>
                  <a:pt x="43916" y="10160"/>
                </a:moveTo>
                <a:lnTo>
                  <a:pt x="16636" y="10160"/>
                </a:lnTo>
                <a:lnTo>
                  <a:pt x="29082" y="12700"/>
                </a:lnTo>
                <a:lnTo>
                  <a:pt x="34289" y="16510"/>
                </a:lnTo>
                <a:lnTo>
                  <a:pt x="44703" y="26670"/>
                </a:lnTo>
                <a:lnTo>
                  <a:pt x="47878" y="31750"/>
                </a:lnTo>
                <a:lnTo>
                  <a:pt x="50926" y="38100"/>
                </a:lnTo>
                <a:lnTo>
                  <a:pt x="54101" y="44450"/>
                </a:lnTo>
                <a:lnTo>
                  <a:pt x="56133" y="50800"/>
                </a:lnTo>
                <a:lnTo>
                  <a:pt x="57150" y="57150"/>
                </a:lnTo>
                <a:lnTo>
                  <a:pt x="57150" y="71120"/>
                </a:lnTo>
                <a:lnTo>
                  <a:pt x="70400" y="71120"/>
                </a:lnTo>
                <a:lnTo>
                  <a:pt x="70738" y="69850"/>
                </a:lnTo>
                <a:lnTo>
                  <a:pt x="70738" y="63500"/>
                </a:lnTo>
                <a:lnTo>
                  <a:pt x="68579" y="60960"/>
                </a:lnTo>
                <a:lnTo>
                  <a:pt x="67563" y="53339"/>
                </a:lnTo>
                <a:lnTo>
                  <a:pt x="46862" y="12700"/>
                </a:lnTo>
                <a:lnTo>
                  <a:pt x="43916" y="10160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798052" y="3078479"/>
            <a:ext cx="346075" cy="257810"/>
          </a:xfrm>
          <a:custGeom>
            <a:avLst/>
            <a:gdLst/>
            <a:ahLst/>
            <a:cxnLst/>
            <a:rect l="l" t="t" r="r" b="b"/>
            <a:pathLst>
              <a:path w="346075" h="257810">
                <a:moveTo>
                  <a:pt x="147192" y="23875"/>
                </a:moveTo>
                <a:lnTo>
                  <a:pt x="131952" y="23875"/>
                </a:lnTo>
                <a:lnTo>
                  <a:pt x="146557" y="81025"/>
                </a:lnTo>
                <a:lnTo>
                  <a:pt x="160020" y="137032"/>
                </a:lnTo>
                <a:lnTo>
                  <a:pt x="173608" y="194182"/>
                </a:lnTo>
                <a:lnTo>
                  <a:pt x="186054" y="252349"/>
                </a:lnTo>
                <a:lnTo>
                  <a:pt x="187071" y="254381"/>
                </a:lnTo>
                <a:lnTo>
                  <a:pt x="190119" y="256539"/>
                </a:lnTo>
                <a:lnTo>
                  <a:pt x="192277" y="257556"/>
                </a:lnTo>
                <a:lnTo>
                  <a:pt x="195452" y="257556"/>
                </a:lnTo>
                <a:lnTo>
                  <a:pt x="202692" y="254381"/>
                </a:lnTo>
                <a:lnTo>
                  <a:pt x="208915" y="249174"/>
                </a:lnTo>
                <a:lnTo>
                  <a:pt x="212978" y="243967"/>
                </a:lnTo>
                <a:lnTo>
                  <a:pt x="216581" y="237744"/>
                </a:lnTo>
                <a:lnTo>
                  <a:pt x="198500" y="237744"/>
                </a:lnTo>
                <a:lnTo>
                  <a:pt x="186054" y="179705"/>
                </a:lnTo>
                <a:lnTo>
                  <a:pt x="172466" y="121538"/>
                </a:lnTo>
                <a:lnTo>
                  <a:pt x="157988" y="63372"/>
                </a:lnTo>
                <a:lnTo>
                  <a:pt x="147192" y="23875"/>
                </a:lnTo>
                <a:close/>
              </a:path>
              <a:path w="346075" h="257810">
                <a:moveTo>
                  <a:pt x="258825" y="83057"/>
                </a:moveTo>
                <a:lnTo>
                  <a:pt x="254634" y="83057"/>
                </a:lnTo>
                <a:lnTo>
                  <a:pt x="250444" y="84074"/>
                </a:lnTo>
                <a:lnTo>
                  <a:pt x="249427" y="86232"/>
                </a:lnTo>
                <a:lnTo>
                  <a:pt x="248412" y="88264"/>
                </a:lnTo>
                <a:lnTo>
                  <a:pt x="222376" y="170306"/>
                </a:lnTo>
                <a:lnTo>
                  <a:pt x="208915" y="213868"/>
                </a:lnTo>
                <a:lnTo>
                  <a:pt x="204724" y="226440"/>
                </a:lnTo>
                <a:lnTo>
                  <a:pt x="202692" y="232663"/>
                </a:lnTo>
                <a:lnTo>
                  <a:pt x="198500" y="237744"/>
                </a:lnTo>
                <a:lnTo>
                  <a:pt x="216581" y="237744"/>
                </a:lnTo>
                <a:lnTo>
                  <a:pt x="217170" y="236727"/>
                </a:lnTo>
                <a:lnTo>
                  <a:pt x="221361" y="226440"/>
                </a:lnTo>
                <a:lnTo>
                  <a:pt x="224536" y="215011"/>
                </a:lnTo>
                <a:lnTo>
                  <a:pt x="231775" y="193167"/>
                </a:lnTo>
                <a:lnTo>
                  <a:pt x="256667" y="112140"/>
                </a:lnTo>
                <a:lnTo>
                  <a:pt x="273109" y="112140"/>
                </a:lnTo>
                <a:lnTo>
                  <a:pt x="272288" y="109093"/>
                </a:lnTo>
                <a:lnTo>
                  <a:pt x="268097" y="97662"/>
                </a:lnTo>
                <a:lnTo>
                  <a:pt x="262890" y="86232"/>
                </a:lnTo>
                <a:lnTo>
                  <a:pt x="260857" y="84074"/>
                </a:lnTo>
                <a:lnTo>
                  <a:pt x="258825" y="83057"/>
                </a:lnTo>
                <a:close/>
              </a:path>
              <a:path w="346075" h="257810">
                <a:moveTo>
                  <a:pt x="30099" y="146431"/>
                </a:moveTo>
                <a:lnTo>
                  <a:pt x="14604" y="146431"/>
                </a:lnTo>
                <a:lnTo>
                  <a:pt x="16637" y="149478"/>
                </a:lnTo>
                <a:lnTo>
                  <a:pt x="19684" y="151637"/>
                </a:lnTo>
                <a:lnTo>
                  <a:pt x="22859" y="151637"/>
                </a:lnTo>
                <a:lnTo>
                  <a:pt x="25019" y="150621"/>
                </a:lnTo>
                <a:lnTo>
                  <a:pt x="26055" y="149458"/>
                </a:lnTo>
                <a:lnTo>
                  <a:pt x="28067" y="147446"/>
                </a:lnTo>
                <a:lnTo>
                  <a:pt x="30099" y="146431"/>
                </a:lnTo>
                <a:close/>
              </a:path>
              <a:path w="346075" h="257810">
                <a:moveTo>
                  <a:pt x="16637" y="133984"/>
                </a:moveTo>
                <a:lnTo>
                  <a:pt x="11429" y="133984"/>
                </a:lnTo>
                <a:lnTo>
                  <a:pt x="7239" y="136017"/>
                </a:lnTo>
                <a:lnTo>
                  <a:pt x="2158" y="138175"/>
                </a:lnTo>
                <a:lnTo>
                  <a:pt x="1016" y="140207"/>
                </a:lnTo>
                <a:lnTo>
                  <a:pt x="0" y="142239"/>
                </a:lnTo>
                <a:lnTo>
                  <a:pt x="0" y="146431"/>
                </a:lnTo>
                <a:lnTo>
                  <a:pt x="1016" y="147446"/>
                </a:lnTo>
                <a:lnTo>
                  <a:pt x="2158" y="148462"/>
                </a:lnTo>
                <a:lnTo>
                  <a:pt x="4191" y="149478"/>
                </a:lnTo>
                <a:lnTo>
                  <a:pt x="6223" y="148462"/>
                </a:lnTo>
                <a:lnTo>
                  <a:pt x="14604" y="146431"/>
                </a:lnTo>
                <a:lnTo>
                  <a:pt x="30099" y="146431"/>
                </a:lnTo>
                <a:lnTo>
                  <a:pt x="35305" y="145414"/>
                </a:lnTo>
                <a:lnTo>
                  <a:pt x="77977" y="145414"/>
                </a:lnTo>
                <a:lnTo>
                  <a:pt x="83184" y="142239"/>
                </a:lnTo>
                <a:lnTo>
                  <a:pt x="87375" y="138175"/>
                </a:lnTo>
                <a:lnTo>
                  <a:pt x="89685" y="135000"/>
                </a:lnTo>
                <a:lnTo>
                  <a:pt x="21844" y="135000"/>
                </a:lnTo>
                <a:lnTo>
                  <a:pt x="16637" y="133984"/>
                </a:lnTo>
                <a:close/>
              </a:path>
              <a:path w="346075" h="257810">
                <a:moveTo>
                  <a:pt x="77977" y="145414"/>
                </a:moveTo>
                <a:lnTo>
                  <a:pt x="35305" y="145414"/>
                </a:lnTo>
                <a:lnTo>
                  <a:pt x="56133" y="149478"/>
                </a:lnTo>
                <a:lnTo>
                  <a:pt x="62356" y="149478"/>
                </a:lnTo>
                <a:lnTo>
                  <a:pt x="67564" y="148462"/>
                </a:lnTo>
                <a:lnTo>
                  <a:pt x="73787" y="147446"/>
                </a:lnTo>
                <a:lnTo>
                  <a:pt x="77977" y="145414"/>
                </a:lnTo>
                <a:close/>
              </a:path>
              <a:path w="346075" h="257810">
                <a:moveTo>
                  <a:pt x="345948" y="143256"/>
                </a:moveTo>
                <a:lnTo>
                  <a:pt x="340868" y="143256"/>
                </a:lnTo>
                <a:lnTo>
                  <a:pt x="341883" y="145414"/>
                </a:lnTo>
                <a:lnTo>
                  <a:pt x="342900" y="147446"/>
                </a:lnTo>
                <a:lnTo>
                  <a:pt x="345948" y="149458"/>
                </a:lnTo>
                <a:lnTo>
                  <a:pt x="345948" y="143256"/>
                </a:lnTo>
                <a:close/>
              </a:path>
              <a:path w="346075" h="257810">
                <a:moveTo>
                  <a:pt x="273109" y="112140"/>
                </a:moveTo>
                <a:lnTo>
                  <a:pt x="256667" y="112140"/>
                </a:lnTo>
                <a:lnTo>
                  <a:pt x="260857" y="125602"/>
                </a:lnTo>
                <a:lnTo>
                  <a:pt x="264032" y="140207"/>
                </a:lnTo>
                <a:lnTo>
                  <a:pt x="264032" y="143256"/>
                </a:lnTo>
                <a:lnTo>
                  <a:pt x="266065" y="145414"/>
                </a:lnTo>
                <a:lnTo>
                  <a:pt x="268097" y="147446"/>
                </a:lnTo>
                <a:lnTo>
                  <a:pt x="271272" y="147446"/>
                </a:lnTo>
                <a:lnTo>
                  <a:pt x="340868" y="143256"/>
                </a:lnTo>
                <a:lnTo>
                  <a:pt x="345948" y="143256"/>
                </a:lnTo>
                <a:lnTo>
                  <a:pt x="345948" y="131952"/>
                </a:lnTo>
                <a:lnTo>
                  <a:pt x="277495" y="131952"/>
                </a:lnTo>
                <a:lnTo>
                  <a:pt x="275336" y="120395"/>
                </a:lnTo>
                <a:lnTo>
                  <a:pt x="273109" y="112140"/>
                </a:lnTo>
                <a:close/>
              </a:path>
              <a:path w="346075" h="257810">
                <a:moveTo>
                  <a:pt x="43688" y="131952"/>
                </a:moveTo>
                <a:lnTo>
                  <a:pt x="28067" y="131952"/>
                </a:lnTo>
                <a:lnTo>
                  <a:pt x="25019" y="133984"/>
                </a:lnTo>
                <a:lnTo>
                  <a:pt x="21844" y="135000"/>
                </a:lnTo>
                <a:lnTo>
                  <a:pt x="89685" y="135000"/>
                </a:lnTo>
                <a:lnTo>
                  <a:pt x="90424" y="133984"/>
                </a:lnTo>
                <a:lnTo>
                  <a:pt x="51943" y="133984"/>
                </a:lnTo>
                <a:lnTo>
                  <a:pt x="43688" y="131952"/>
                </a:lnTo>
                <a:close/>
              </a:path>
              <a:path w="346075" h="257810">
                <a:moveTo>
                  <a:pt x="133096" y="0"/>
                </a:moveTo>
                <a:lnTo>
                  <a:pt x="106045" y="35306"/>
                </a:lnTo>
                <a:lnTo>
                  <a:pt x="91440" y="73787"/>
                </a:lnTo>
                <a:lnTo>
                  <a:pt x="85217" y="109093"/>
                </a:lnTo>
                <a:lnTo>
                  <a:pt x="83184" y="115315"/>
                </a:lnTo>
                <a:lnTo>
                  <a:pt x="80009" y="122555"/>
                </a:lnTo>
                <a:lnTo>
                  <a:pt x="75819" y="127762"/>
                </a:lnTo>
                <a:lnTo>
                  <a:pt x="73787" y="130809"/>
                </a:lnTo>
                <a:lnTo>
                  <a:pt x="70739" y="131952"/>
                </a:lnTo>
                <a:lnTo>
                  <a:pt x="64389" y="133984"/>
                </a:lnTo>
                <a:lnTo>
                  <a:pt x="90424" y="133984"/>
                </a:lnTo>
                <a:lnTo>
                  <a:pt x="102870" y="88264"/>
                </a:lnTo>
                <a:lnTo>
                  <a:pt x="106045" y="74802"/>
                </a:lnTo>
                <a:lnTo>
                  <a:pt x="124714" y="32131"/>
                </a:lnTo>
                <a:lnTo>
                  <a:pt x="131952" y="23875"/>
                </a:lnTo>
                <a:lnTo>
                  <a:pt x="147192" y="23875"/>
                </a:lnTo>
                <a:lnTo>
                  <a:pt x="142367" y="6222"/>
                </a:lnTo>
                <a:lnTo>
                  <a:pt x="140334" y="2031"/>
                </a:lnTo>
                <a:lnTo>
                  <a:pt x="137159" y="1015"/>
                </a:lnTo>
                <a:lnTo>
                  <a:pt x="133096" y="0"/>
                </a:lnTo>
                <a:close/>
              </a:path>
              <a:path w="346075" h="257810">
                <a:moveTo>
                  <a:pt x="345948" y="124507"/>
                </a:moveTo>
                <a:lnTo>
                  <a:pt x="344043" y="127762"/>
                </a:lnTo>
                <a:lnTo>
                  <a:pt x="277495" y="131952"/>
                </a:lnTo>
                <a:lnTo>
                  <a:pt x="345948" y="131952"/>
                </a:lnTo>
                <a:lnTo>
                  <a:pt x="345948" y="124507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01065" y="4558766"/>
            <a:ext cx="504393" cy="398780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761"/>
            <a:ext cx="1280160" cy="1398270"/>
          </a:xfrm>
          <a:prstGeom prst="rect">
            <a:avLst/>
          </a:prstGeom>
        </p:spPr>
      </p:pic>
      <p:sp>
        <p:nvSpPr>
          <p:cNvPr id="11" name="object 11"/>
          <p:cNvSpPr/>
          <p:nvPr/>
        </p:nvSpPr>
        <p:spPr>
          <a:xfrm>
            <a:off x="0" y="4075900"/>
            <a:ext cx="304800" cy="400050"/>
          </a:xfrm>
          <a:custGeom>
            <a:avLst/>
            <a:gdLst/>
            <a:ahLst/>
            <a:cxnLst/>
            <a:rect l="l" t="t" r="r" b="b"/>
            <a:pathLst>
              <a:path w="304800" h="400050">
                <a:moveTo>
                  <a:pt x="97726" y="245109"/>
                </a:moveTo>
                <a:lnTo>
                  <a:pt x="73804" y="245109"/>
                </a:lnTo>
                <a:lnTo>
                  <a:pt x="84444" y="255269"/>
                </a:lnTo>
                <a:lnTo>
                  <a:pt x="96386" y="261619"/>
                </a:lnTo>
                <a:lnTo>
                  <a:pt x="109668" y="265429"/>
                </a:lnTo>
                <a:lnTo>
                  <a:pt x="122949" y="267969"/>
                </a:lnTo>
                <a:lnTo>
                  <a:pt x="125591" y="267969"/>
                </a:lnTo>
                <a:lnTo>
                  <a:pt x="124348" y="284479"/>
                </a:lnTo>
                <a:lnTo>
                  <a:pt x="124352" y="304799"/>
                </a:lnTo>
                <a:lnTo>
                  <a:pt x="125591" y="336549"/>
                </a:lnTo>
                <a:lnTo>
                  <a:pt x="118968" y="339089"/>
                </a:lnTo>
                <a:lnTo>
                  <a:pt x="103009" y="365759"/>
                </a:lnTo>
                <a:lnTo>
                  <a:pt x="104348" y="372109"/>
                </a:lnTo>
                <a:lnTo>
                  <a:pt x="106989" y="382269"/>
                </a:lnTo>
                <a:lnTo>
                  <a:pt x="112309" y="391159"/>
                </a:lnTo>
                <a:lnTo>
                  <a:pt x="116291" y="393699"/>
                </a:lnTo>
                <a:lnTo>
                  <a:pt x="121610" y="396239"/>
                </a:lnTo>
                <a:lnTo>
                  <a:pt x="125591" y="398779"/>
                </a:lnTo>
                <a:lnTo>
                  <a:pt x="130911" y="400049"/>
                </a:lnTo>
                <a:lnTo>
                  <a:pt x="141516" y="400049"/>
                </a:lnTo>
                <a:lnTo>
                  <a:pt x="166738" y="373379"/>
                </a:lnTo>
                <a:lnTo>
                  <a:pt x="129578" y="373379"/>
                </a:lnTo>
                <a:lnTo>
                  <a:pt x="121610" y="365759"/>
                </a:lnTo>
                <a:lnTo>
                  <a:pt x="120271" y="363219"/>
                </a:lnTo>
                <a:lnTo>
                  <a:pt x="118968" y="359409"/>
                </a:lnTo>
                <a:lnTo>
                  <a:pt x="121610" y="358139"/>
                </a:lnTo>
                <a:lnTo>
                  <a:pt x="125591" y="356869"/>
                </a:lnTo>
                <a:lnTo>
                  <a:pt x="162771" y="356869"/>
                </a:lnTo>
                <a:lnTo>
                  <a:pt x="160121" y="354329"/>
                </a:lnTo>
                <a:lnTo>
                  <a:pt x="157441" y="350519"/>
                </a:lnTo>
                <a:lnTo>
                  <a:pt x="152158" y="347979"/>
                </a:lnTo>
                <a:lnTo>
                  <a:pt x="151889" y="346709"/>
                </a:lnTo>
                <a:lnTo>
                  <a:pt x="148170" y="346709"/>
                </a:lnTo>
                <a:lnTo>
                  <a:pt x="145491" y="345439"/>
                </a:lnTo>
                <a:lnTo>
                  <a:pt x="146837" y="344169"/>
                </a:lnTo>
                <a:lnTo>
                  <a:pt x="151350" y="344169"/>
                </a:lnTo>
                <a:lnTo>
                  <a:pt x="150812" y="341629"/>
                </a:lnTo>
                <a:lnTo>
                  <a:pt x="149479" y="337819"/>
                </a:lnTo>
                <a:lnTo>
                  <a:pt x="140169" y="337819"/>
                </a:lnTo>
                <a:lnTo>
                  <a:pt x="138926" y="307339"/>
                </a:lnTo>
                <a:lnTo>
                  <a:pt x="138874" y="288289"/>
                </a:lnTo>
                <a:lnTo>
                  <a:pt x="137528" y="269239"/>
                </a:lnTo>
                <a:lnTo>
                  <a:pt x="150812" y="267969"/>
                </a:lnTo>
                <a:lnTo>
                  <a:pt x="164096" y="264159"/>
                </a:lnTo>
                <a:lnTo>
                  <a:pt x="176034" y="257809"/>
                </a:lnTo>
                <a:lnTo>
                  <a:pt x="178685" y="255269"/>
                </a:lnTo>
                <a:lnTo>
                  <a:pt x="134886" y="255269"/>
                </a:lnTo>
                <a:lnTo>
                  <a:pt x="133997" y="253999"/>
                </a:lnTo>
                <a:lnTo>
                  <a:pt x="118968" y="253999"/>
                </a:lnTo>
                <a:lnTo>
                  <a:pt x="117629" y="251459"/>
                </a:lnTo>
                <a:lnTo>
                  <a:pt x="120271" y="250189"/>
                </a:lnTo>
                <a:lnTo>
                  <a:pt x="131501" y="250189"/>
                </a:lnTo>
                <a:lnTo>
                  <a:pt x="132681" y="247649"/>
                </a:lnTo>
                <a:lnTo>
                  <a:pt x="104348" y="247649"/>
                </a:lnTo>
                <a:lnTo>
                  <a:pt x="97726" y="245109"/>
                </a:lnTo>
                <a:close/>
              </a:path>
              <a:path w="304800" h="400050">
                <a:moveTo>
                  <a:pt x="162771" y="356869"/>
                </a:moveTo>
                <a:lnTo>
                  <a:pt x="134886" y="356869"/>
                </a:lnTo>
                <a:lnTo>
                  <a:pt x="144195" y="359409"/>
                </a:lnTo>
                <a:lnTo>
                  <a:pt x="142849" y="361949"/>
                </a:lnTo>
                <a:lnTo>
                  <a:pt x="141516" y="372109"/>
                </a:lnTo>
                <a:lnTo>
                  <a:pt x="140169" y="373379"/>
                </a:lnTo>
                <a:lnTo>
                  <a:pt x="166738" y="373379"/>
                </a:lnTo>
                <a:lnTo>
                  <a:pt x="165404" y="363219"/>
                </a:lnTo>
                <a:lnTo>
                  <a:pt x="164096" y="358139"/>
                </a:lnTo>
                <a:lnTo>
                  <a:pt x="162771" y="356869"/>
                </a:lnTo>
                <a:close/>
              </a:path>
              <a:path w="304800" h="400050">
                <a:moveTo>
                  <a:pt x="207568" y="245109"/>
                </a:moveTo>
                <a:lnTo>
                  <a:pt x="189318" y="245109"/>
                </a:lnTo>
                <a:lnTo>
                  <a:pt x="193306" y="250189"/>
                </a:lnTo>
                <a:lnTo>
                  <a:pt x="199923" y="256539"/>
                </a:lnTo>
                <a:lnTo>
                  <a:pt x="213207" y="264159"/>
                </a:lnTo>
                <a:lnTo>
                  <a:pt x="219824" y="275589"/>
                </a:lnTo>
                <a:lnTo>
                  <a:pt x="227787" y="289559"/>
                </a:lnTo>
                <a:lnTo>
                  <a:pt x="238429" y="304799"/>
                </a:lnTo>
                <a:lnTo>
                  <a:pt x="242404" y="309879"/>
                </a:lnTo>
                <a:lnTo>
                  <a:pt x="238429" y="317499"/>
                </a:lnTo>
                <a:lnTo>
                  <a:pt x="235788" y="323849"/>
                </a:lnTo>
                <a:lnTo>
                  <a:pt x="234442" y="328929"/>
                </a:lnTo>
                <a:lnTo>
                  <a:pt x="234442" y="335279"/>
                </a:lnTo>
                <a:lnTo>
                  <a:pt x="235788" y="341629"/>
                </a:lnTo>
                <a:lnTo>
                  <a:pt x="237096" y="347979"/>
                </a:lnTo>
                <a:lnTo>
                  <a:pt x="239763" y="353059"/>
                </a:lnTo>
                <a:lnTo>
                  <a:pt x="243751" y="358139"/>
                </a:lnTo>
                <a:lnTo>
                  <a:pt x="249034" y="361949"/>
                </a:lnTo>
                <a:lnTo>
                  <a:pt x="253009" y="365759"/>
                </a:lnTo>
                <a:lnTo>
                  <a:pt x="263652" y="368299"/>
                </a:lnTo>
                <a:lnTo>
                  <a:pt x="274256" y="368299"/>
                </a:lnTo>
                <a:lnTo>
                  <a:pt x="279577" y="365759"/>
                </a:lnTo>
                <a:lnTo>
                  <a:pt x="286194" y="363219"/>
                </a:lnTo>
                <a:lnTo>
                  <a:pt x="294195" y="355599"/>
                </a:lnTo>
                <a:lnTo>
                  <a:pt x="300824" y="345439"/>
                </a:lnTo>
                <a:lnTo>
                  <a:pt x="303466" y="339089"/>
                </a:lnTo>
                <a:lnTo>
                  <a:pt x="303799" y="337819"/>
                </a:lnTo>
                <a:lnTo>
                  <a:pt x="271614" y="337819"/>
                </a:lnTo>
                <a:lnTo>
                  <a:pt x="266293" y="336549"/>
                </a:lnTo>
                <a:lnTo>
                  <a:pt x="263652" y="334009"/>
                </a:lnTo>
                <a:lnTo>
                  <a:pt x="262318" y="331469"/>
                </a:lnTo>
                <a:lnTo>
                  <a:pt x="262318" y="326389"/>
                </a:lnTo>
                <a:lnTo>
                  <a:pt x="263652" y="320039"/>
                </a:lnTo>
                <a:lnTo>
                  <a:pt x="263652" y="314959"/>
                </a:lnTo>
                <a:lnTo>
                  <a:pt x="272948" y="313689"/>
                </a:lnTo>
                <a:lnTo>
                  <a:pt x="300148" y="313689"/>
                </a:lnTo>
                <a:lnTo>
                  <a:pt x="299478" y="312419"/>
                </a:lnTo>
                <a:lnTo>
                  <a:pt x="295503" y="307339"/>
                </a:lnTo>
                <a:lnTo>
                  <a:pt x="284899" y="302259"/>
                </a:lnTo>
                <a:lnTo>
                  <a:pt x="254355" y="302259"/>
                </a:lnTo>
                <a:lnTo>
                  <a:pt x="251714" y="297179"/>
                </a:lnTo>
                <a:lnTo>
                  <a:pt x="247726" y="292099"/>
                </a:lnTo>
                <a:lnTo>
                  <a:pt x="238429" y="276859"/>
                </a:lnTo>
                <a:lnTo>
                  <a:pt x="229133" y="264159"/>
                </a:lnTo>
                <a:lnTo>
                  <a:pt x="226491" y="259079"/>
                </a:lnTo>
                <a:lnTo>
                  <a:pt x="223812" y="253999"/>
                </a:lnTo>
                <a:lnTo>
                  <a:pt x="219824" y="250189"/>
                </a:lnTo>
                <a:lnTo>
                  <a:pt x="214541" y="248919"/>
                </a:lnTo>
                <a:lnTo>
                  <a:pt x="207568" y="245109"/>
                </a:lnTo>
                <a:close/>
              </a:path>
              <a:path w="304800" h="400050">
                <a:moveTo>
                  <a:pt x="138874" y="0"/>
                </a:moveTo>
                <a:lnTo>
                  <a:pt x="132219" y="1269"/>
                </a:lnTo>
                <a:lnTo>
                  <a:pt x="126930" y="3809"/>
                </a:lnTo>
                <a:lnTo>
                  <a:pt x="120271" y="5079"/>
                </a:lnTo>
                <a:lnTo>
                  <a:pt x="109668" y="12699"/>
                </a:lnTo>
                <a:lnTo>
                  <a:pt x="101706" y="22859"/>
                </a:lnTo>
                <a:lnTo>
                  <a:pt x="99028" y="29209"/>
                </a:lnTo>
                <a:lnTo>
                  <a:pt x="97726" y="34289"/>
                </a:lnTo>
                <a:lnTo>
                  <a:pt x="97726" y="40639"/>
                </a:lnTo>
                <a:lnTo>
                  <a:pt x="124252" y="69849"/>
                </a:lnTo>
                <a:lnTo>
                  <a:pt x="122949" y="73659"/>
                </a:lnTo>
                <a:lnTo>
                  <a:pt x="121610" y="78739"/>
                </a:lnTo>
                <a:lnTo>
                  <a:pt x="121610" y="132079"/>
                </a:lnTo>
                <a:lnTo>
                  <a:pt x="122949" y="137159"/>
                </a:lnTo>
                <a:lnTo>
                  <a:pt x="112309" y="142239"/>
                </a:lnTo>
                <a:lnTo>
                  <a:pt x="103009" y="148589"/>
                </a:lnTo>
                <a:lnTo>
                  <a:pt x="100368" y="151129"/>
                </a:lnTo>
                <a:lnTo>
                  <a:pt x="100368" y="153669"/>
                </a:lnTo>
                <a:lnTo>
                  <a:pt x="92406" y="158749"/>
                </a:lnTo>
                <a:lnTo>
                  <a:pt x="64540" y="190499"/>
                </a:lnTo>
                <a:lnTo>
                  <a:pt x="60559" y="205739"/>
                </a:lnTo>
                <a:lnTo>
                  <a:pt x="60559" y="213359"/>
                </a:lnTo>
                <a:lnTo>
                  <a:pt x="61862" y="220979"/>
                </a:lnTo>
                <a:lnTo>
                  <a:pt x="64540" y="229869"/>
                </a:lnTo>
                <a:lnTo>
                  <a:pt x="67181" y="237489"/>
                </a:lnTo>
                <a:lnTo>
                  <a:pt x="69824" y="241299"/>
                </a:lnTo>
                <a:lnTo>
                  <a:pt x="52561" y="256539"/>
                </a:lnTo>
                <a:lnTo>
                  <a:pt x="33996" y="269239"/>
                </a:lnTo>
                <a:lnTo>
                  <a:pt x="16734" y="284479"/>
                </a:lnTo>
                <a:lnTo>
                  <a:pt x="8773" y="292099"/>
                </a:lnTo>
                <a:lnTo>
                  <a:pt x="811" y="300989"/>
                </a:lnTo>
                <a:lnTo>
                  <a:pt x="0" y="300989"/>
                </a:lnTo>
                <a:lnTo>
                  <a:pt x="0" y="323849"/>
                </a:lnTo>
                <a:lnTo>
                  <a:pt x="6131" y="323849"/>
                </a:lnTo>
                <a:lnTo>
                  <a:pt x="8773" y="325119"/>
                </a:lnTo>
                <a:lnTo>
                  <a:pt x="12753" y="325119"/>
                </a:lnTo>
                <a:lnTo>
                  <a:pt x="12753" y="328929"/>
                </a:lnTo>
                <a:lnTo>
                  <a:pt x="10111" y="331469"/>
                </a:lnTo>
                <a:lnTo>
                  <a:pt x="7434" y="332739"/>
                </a:lnTo>
                <a:lnTo>
                  <a:pt x="0" y="334009"/>
                </a:lnTo>
                <a:lnTo>
                  <a:pt x="0" y="359409"/>
                </a:lnTo>
                <a:lnTo>
                  <a:pt x="7434" y="358139"/>
                </a:lnTo>
                <a:lnTo>
                  <a:pt x="16734" y="356869"/>
                </a:lnTo>
                <a:lnTo>
                  <a:pt x="24696" y="354329"/>
                </a:lnTo>
                <a:lnTo>
                  <a:pt x="30016" y="349249"/>
                </a:lnTo>
                <a:lnTo>
                  <a:pt x="33996" y="346709"/>
                </a:lnTo>
                <a:lnTo>
                  <a:pt x="35335" y="342899"/>
                </a:lnTo>
                <a:lnTo>
                  <a:pt x="36638" y="337819"/>
                </a:lnTo>
                <a:lnTo>
                  <a:pt x="36638" y="332739"/>
                </a:lnTo>
                <a:lnTo>
                  <a:pt x="33996" y="325119"/>
                </a:lnTo>
                <a:lnTo>
                  <a:pt x="30016" y="317499"/>
                </a:lnTo>
                <a:lnTo>
                  <a:pt x="24696" y="309879"/>
                </a:lnTo>
                <a:lnTo>
                  <a:pt x="16734" y="304799"/>
                </a:lnTo>
                <a:lnTo>
                  <a:pt x="15396" y="304799"/>
                </a:lnTo>
                <a:lnTo>
                  <a:pt x="28676" y="292099"/>
                </a:lnTo>
                <a:lnTo>
                  <a:pt x="60559" y="265429"/>
                </a:lnTo>
                <a:lnTo>
                  <a:pt x="73804" y="245109"/>
                </a:lnTo>
                <a:lnTo>
                  <a:pt x="97726" y="245109"/>
                </a:lnTo>
                <a:lnTo>
                  <a:pt x="101706" y="243839"/>
                </a:lnTo>
                <a:lnTo>
                  <a:pt x="104348" y="240029"/>
                </a:lnTo>
                <a:lnTo>
                  <a:pt x="105686" y="237489"/>
                </a:lnTo>
                <a:lnTo>
                  <a:pt x="105686" y="236219"/>
                </a:lnTo>
                <a:lnTo>
                  <a:pt x="85783" y="236219"/>
                </a:lnTo>
                <a:lnTo>
                  <a:pt x="87086" y="234949"/>
                </a:lnTo>
                <a:lnTo>
                  <a:pt x="105686" y="234949"/>
                </a:lnTo>
                <a:lnTo>
                  <a:pt x="105686" y="231139"/>
                </a:lnTo>
                <a:lnTo>
                  <a:pt x="103009" y="231139"/>
                </a:lnTo>
                <a:lnTo>
                  <a:pt x="109668" y="222249"/>
                </a:lnTo>
                <a:lnTo>
                  <a:pt x="110760" y="220979"/>
                </a:lnTo>
                <a:lnTo>
                  <a:pt x="76483" y="220979"/>
                </a:lnTo>
                <a:lnTo>
                  <a:pt x="75143" y="217169"/>
                </a:lnTo>
                <a:lnTo>
                  <a:pt x="76483" y="215899"/>
                </a:lnTo>
                <a:lnTo>
                  <a:pt x="85783" y="203199"/>
                </a:lnTo>
                <a:lnTo>
                  <a:pt x="93205" y="194309"/>
                </a:lnTo>
                <a:lnTo>
                  <a:pt x="79124" y="194309"/>
                </a:lnTo>
                <a:lnTo>
                  <a:pt x="81766" y="187959"/>
                </a:lnTo>
                <a:lnTo>
                  <a:pt x="114988" y="161289"/>
                </a:lnTo>
                <a:lnTo>
                  <a:pt x="144195" y="152399"/>
                </a:lnTo>
                <a:lnTo>
                  <a:pt x="182010" y="152399"/>
                </a:lnTo>
                <a:lnTo>
                  <a:pt x="177380" y="148589"/>
                </a:lnTo>
                <a:lnTo>
                  <a:pt x="158775" y="138429"/>
                </a:lnTo>
                <a:lnTo>
                  <a:pt x="146837" y="135889"/>
                </a:lnTo>
                <a:lnTo>
                  <a:pt x="136194" y="135889"/>
                </a:lnTo>
                <a:lnTo>
                  <a:pt x="136194" y="126999"/>
                </a:lnTo>
                <a:lnTo>
                  <a:pt x="134886" y="96519"/>
                </a:lnTo>
                <a:lnTo>
                  <a:pt x="136194" y="86359"/>
                </a:lnTo>
                <a:lnTo>
                  <a:pt x="133553" y="71119"/>
                </a:lnTo>
                <a:lnTo>
                  <a:pt x="169748" y="41909"/>
                </a:lnTo>
                <a:lnTo>
                  <a:pt x="136194" y="41909"/>
                </a:lnTo>
                <a:lnTo>
                  <a:pt x="132219" y="40639"/>
                </a:lnTo>
                <a:lnTo>
                  <a:pt x="122949" y="36829"/>
                </a:lnTo>
                <a:lnTo>
                  <a:pt x="125591" y="33019"/>
                </a:lnTo>
                <a:lnTo>
                  <a:pt x="125591" y="27939"/>
                </a:lnTo>
                <a:lnTo>
                  <a:pt x="124252" y="25399"/>
                </a:lnTo>
                <a:lnTo>
                  <a:pt x="122949" y="24129"/>
                </a:lnTo>
                <a:lnTo>
                  <a:pt x="126930" y="20319"/>
                </a:lnTo>
                <a:lnTo>
                  <a:pt x="137528" y="15239"/>
                </a:lnTo>
                <a:lnTo>
                  <a:pt x="164664" y="15239"/>
                </a:lnTo>
                <a:lnTo>
                  <a:pt x="164096" y="13969"/>
                </a:lnTo>
                <a:lnTo>
                  <a:pt x="162763" y="8889"/>
                </a:lnTo>
                <a:lnTo>
                  <a:pt x="161417" y="6349"/>
                </a:lnTo>
                <a:lnTo>
                  <a:pt x="158775" y="5079"/>
                </a:lnTo>
                <a:lnTo>
                  <a:pt x="153454" y="5079"/>
                </a:lnTo>
                <a:lnTo>
                  <a:pt x="148170" y="3809"/>
                </a:lnTo>
                <a:lnTo>
                  <a:pt x="145491" y="1269"/>
                </a:lnTo>
                <a:lnTo>
                  <a:pt x="138874" y="0"/>
                </a:lnTo>
                <a:close/>
              </a:path>
              <a:path w="304800" h="400050">
                <a:moveTo>
                  <a:pt x="151350" y="344169"/>
                </a:moveTo>
                <a:lnTo>
                  <a:pt x="146837" y="344169"/>
                </a:lnTo>
                <a:lnTo>
                  <a:pt x="148170" y="346709"/>
                </a:lnTo>
                <a:lnTo>
                  <a:pt x="151889" y="346709"/>
                </a:lnTo>
                <a:lnTo>
                  <a:pt x="151350" y="344169"/>
                </a:lnTo>
                <a:close/>
              </a:path>
              <a:path w="304800" h="400050">
                <a:moveTo>
                  <a:pt x="286194" y="328929"/>
                </a:moveTo>
                <a:lnTo>
                  <a:pt x="280911" y="331469"/>
                </a:lnTo>
                <a:lnTo>
                  <a:pt x="276936" y="335279"/>
                </a:lnTo>
                <a:lnTo>
                  <a:pt x="271614" y="337819"/>
                </a:lnTo>
                <a:lnTo>
                  <a:pt x="303799" y="337819"/>
                </a:lnTo>
                <a:lnTo>
                  <a:pt x="304800" y="334009"/>
                </a:lnTo>
                <a:lnTo>
                  <a:pt x="304800" y="330199"/>
                </a:lnTo>
                <a:lnTo>
                  <a:pt x="290182" y="330199"/>
                </a:lnTo>
                <a:lnTo>
                  <a:pt x="286194" y="328929"/>
                </a:lnTo>
                <a:close/>
              </a:path>
              <a:path w="304800" h="400050">
                <a:moveTo>
                  <a:pt x="300148" y="313689"/>
                </a:moveTo>
                <a:lnTo>
                  <a:pt x="272948" y="313689"/>
                </a:lnTo>
                <a:lnTo>
                  <a:pt x="280911" y="316229"/>
                </a:lnTo>
                <a:lnTo>
                  <a:pt x="288874" y="321309"/>
                </a:lnTo>
                <a:lnTo>
                  <a:pt x="291515" y="328929"/>
                </a:lnTo>
                <a:lnTo>
                  <a:pt x="291515" y="330199"/>
                </a:lnTo>
                <a:lnTo>
                  <a:pt x="304800" y="330199"/>
                </a:lnTo>
                <a:lnTo>
                  <a:pt x="304800" y="322579"/>
                </a:lnTo>
                <a:lnTo>
                  <a:pt x="302158" y="317499"/>
                </a:lnTo>
                <a:lnTo>
                  <a:pt x="300148" y="313689"/>
                </a:lnTo>
                <a:close/>
              </a:path>
              <a:path w="304800" h="400050">
                <a:moveTo>
                  <a:pt x="267639" y="299719"/>
                </a:moveTo>
                <a:lnTo>
                  <a:pt x="260972" y="299719"/>
                </a:lnTo>
                <a:lnTo>
                  <a:pt x="254355" y="302259"/>
                </a:lnTo>
                <a:lnTo>
                  <a:pt x="284899" y="302259"/>
                </a:lnTo>
                <a:lnTo>
                  <a:pt x="279577" y="300989"/>
                </a:lnTo>
                <a:lnTo>
                  <a:pt x="267639" y="299719"/>
                </a:lnTo>
                <a:close/>
              </a:path>
              <a:path w="304800" h="400050">
                <a:moveTo>
                  <a:pt x="152158" y="229869"/>
                </a:moveTo>
                <a:lnTo>
                  <a:pt x="150812" y="229869"/>
                </a:lnTo>
                <a:lnTo>
                  <a:pt x="144195" y="233679"/>
                </a:lnTo>
                <a:lnTo>
                  <a:pt x="140169" y="240029"/>
                </a:lnTo>
                <a:lnTo>
                  <a:pt x="137528" y="246379"/>
                </a:lnTo>
                <a:lnTo>
                  <a:pt x="137528" y="255269"/>
                </a:lnTo>
                <a:lnTo>
                  <a:pt x="178685" y="255269"/>
                </a:lnTo>
                <a:lnTo>
                  <a:pt x="180011" y="253999"/>
                </a:lnTo>
                <a:lnTo>
                  <a:pt x="149479" y="253999"/>
                </a:lnTo>
                <a:lnTo>
                  <a:pt x="149479" y="242569"/>
                </a:lnTo>
                <a:lnTo>
                  <a:pt x="150812" y="237489"/>
                </a:lnTo>
                <a:lnTo>
                  <a:pt x="153454" y="233679"/>
                </a:lnTo>
                <a:lnTo>
                  <a:pt x="154800" y="232409"/>
                </a:lnTo>
                <a:lnTo>
                  <a:pt x="153454" y="231139"/>
                </a:lnTo>
                <a:lnTo>
                  <a:pt x="152158" y="229869"/>
                </a:lnTo>
                <a:close/>
              </a:path>
              <a:path w="304800" h="400050">
                <a:moveTo>
                  <a:pt x="131501" y="250189"/>
                </a:moveTo>
                <a:lnTo>
                  <a:pt x="120271" y="250189"/>
                </a:lnTo>
                <a:lnTo>
                  <a:pt x="118968" y="253999"/>
                </a:lnTo>
                <a:lnTo>
                  <a:pt x="133997" y="253999"/>
                </a:lnTo>
                <a:lnTo>
                  <a:pt x="132219" y="251459"/>
                </a:lnTo>
                <a:lnTo>
                  <a:pt x="130911" y="251459"/>
                </a:lnTo>
                <a:lnTo>
                  <a:pt x="131501" y="250189"/>
                </a:lnTo>
                <a:close/>
              </a:path>
              <a:path w="304800" h="400050">
                <a:moveTo>
                  <a:pt x="166738" y="228599"/>
                </a:moveTo>
                <a:lnTo>
                  <a:pt x="165404" y="228599"/>
                </a:lnTo>
                <a:lnTo>
                  <a:pt x="164096" y="229869"/>
                </a:lnTo>
                <a:lnTo>
                  <a:pt x="160121" y="234949"/>
                </a:lnTo>
                <a:lnTo>
                  <a:pt x="158775" y="241299"/>
                </a:lnTo>
                <a:lnTo>
                  <a:pt x="157441" y="250189"/>
                </a:lnTo>
                <a:lnTo>
                  <a:pt x="149479" y="253999"/>
                </a:lnTo>
                <a:lnTo>
                  <a:pt x="180011" y="253999"/>
                </a:lnTo>
                <a:lnTo>
                  <a:pt x="186639" y="247649"/>
                </a:lnTo>
                <a:lnTo>
                  <a:pt x="189318" y="245109"/>
                </a:lnTo>
                <a:lnTo>
                  <a:pt x="207568" y="245109"/>
                </a:lnTo>
                <a:lnTo>
                  <a:pt x="205244" y="243839"/>
                </a:lnTo>
                <a:lnTo>
                  <a:pt x="169379" y="243839"/>
                </a:lnTo>
                <a:lnTo>
                  <a:pt x="169379" y="231139"/>
                </a:lnTo>
                <a:lnTo>
                  <a:pt x="166738" y="228599"/>
                </a:lnTo>
                <a:close/>
              </a:path>
              <a:path w="304800" h="400050">
                <a:moveTo>
                  <a:pt x="133553" y="207009"/>
                </a:moveTo>
                <a:lnTo>
                  <a:pt x="130911" y="207009"/>
                </a:lnTo>
                <a:lnTo>
                  <a:pt x="116291" y="227329"/>
                </a:lnTo>
                <a:lnTo>
                  <a:pt x="109668" y="237489"/>
                </a:lnTo>
                <a:lnTo>
                  <a:pt x="104348" y="247649"/>
                </a:lnTo>
                <a:lnTo>
                  <a:pt x="132681" y="247649"/>
                </a:lnTo>
                <a:lnTo>
                  <a:pt x="134450" y="243839"/>
                </a:lnTo>
                <a:lnTo>
                  <a:pt x="124252" y="243839"/>
                </a:lnTo>
                <a:lnTo>
                  <a:pt x="122949" y="241299"/>
                </a:lnTo>
                <a:lnTo>
                  <a:pt x="121610" y="240029"/>
                </a:lnTo>
                <a:lnTo>
                  <a:pt x="118968" y="240029"/>
                </a:lnTo>
                <a:lnTo>
                  <a:pt x="125591" y="226059"/>
                </a:lnTo>
                <a:lnTo>
                  <a:pt x="133553" y="209549"/>
                </a:lnTo>
                <a:lnTo>
                  <a:pt x="134886" y="208279"/>
                </a:lnTo>
                <a:lnTo>
                  <a:pt x="133553" y="207009"/>
                </a:lnTo>
                <a:close/>
              </a:path>
              <a:path w="304800" h="400050">
                <a:moveTo>
                  <a:pt x="145491" y="213359"/>
                </a:moveTo>
                <a:lnTo>
                  <a:pt x="144195" y="213359"/>
                </a:lnTo>
                <a:lnTo>
                  <a:pt x="142849" y="214629"/>
                </a:lnTo>
                <a:lnTo>
                  <a:pt x="124252" y="243839"/>
                </a:lnTo>
                <a:lnTo>
                  <a:pt x="134450" y="243839"/>
                </a:lnTo>
                <a:lnTo>
                  <a:pt x="146837" y="217169"/>
                </a:lnTo>
                <a:lnTo>
                  <a:pt x="146837" y="214629"/>
                </a:lnTo>
                <a:lnTo>
                  <a:pt x="145491" y="213359"/>
                </a:lnTo>
                <a:close/>
              </a:path>
              <a:path w="304800" h="400050">
                <a:moveTo>
                  <a:pt x="182010" y="152399"/>
                </a:moveTo>
                <a:lnTo>
                  <a:pt x="153454" y="152399"/>
                </a:lnTo>
                <a:lnTo>
                  <a:pt x="169379" y="160019"/>
                </a:lnTo>
                <a:lnTo>
                  <a:pt x="170713" y="165099"/>
                </a:lnTo>
                <a:lnTo>
                  <a:pt x="172059" y="166369"/>
                </a:lnTo>
                <a:lnTo>
                  <a:pt x="174701" y="166369"/>
                </a:lnTo>
                <a:lnTo>
                  <a:pt x="182664" y="176529"/>
                </a:lnTo>
                <a:lnTo>
                  <a:pt x="187985" y="186689"/>
                </a:lnTo>
                <a:lnTo>
                  <a:pt x="189318" y="199389"/>
                </a:lnTo>
                <a:lnTo>
                  <a:pt x="189318" y="210819"/>
                </a:lnTo>
                <a:lnTo>
                  <a:pt x="185343" y="220979"/>
                </a:lnTo>
                <a:lnTo>
                  <a:pt x="180022" y="232409"/>
                </a:lnTo>
                <a:lnTo>
                  <a:pt x="174701" y="238759"/>
                </a:lnTo>
                <a:lnTo>
                  <a:pt x="169379" y="243839"/>
                </a:lnTo>
                <a:lnTo>
                  <a:pt x="205244" y="243839"/>
                </a:lnTo>
                <a:lnTo>
                  <a:pt x="194602" y="236219"/>
                </a:lnTo>
                <a:lnTo>
                  <a:pt x="201256" y="226059"/>
                </a:lnTo>
                <a:lnTo>
                  <a:pt x="203898" y="212089"/>
                </a:lnTo>
                <a:lnTo>
                  <a:pt x="203898" y="199389"/>
                </a:lnTo>
                <a:lnTo>
                  <a:pt x="202603" y="186689"/>
                </a:lnTo>
                <a:lnTo>
                  <a:pt x="198589" y="175259"/>
                </a:lnTo>
                <a:lnTo>
                  <a:pt x="193306" y="166369"/>
                </a:lnTo>
                <a:lnTo>
                  <a:pt x="186639" y="156209"/>
                </a:lnTo>
                <a:lnTo>
                  <a:pt x="182010" y="152399"/>
                </a:lnTo>
                <a:close/>
              </a:path>
              <a:path w="304800" h="400050">
                <a:moveTo>
                  <a:pt x="105686" y="234949"/>
                </a:moveTo>
                <a:lnTo>
                  <a:pt x="87086" y="234949"/>
                </a:lnTo>
                <a:lnTo>
                  <a:pt x="87086" y="236219"/>
                </a:lnTo>
                <a:lnTo>
                  <a:pt x="105686" y="236219"/>
                </a:lnTo>
                <a:lnTo>
                  <a:pt x="105686" y="234949"/>
                </a:lnTo>
                <a:close/>
              </a:path>
              <a:path w="304800" h="400050">
                <a:moveTo>
                  <a:pt x="121610" y="185419"/>
                </a:moveTo>
                <a:lnTo>
                  <a:pt x="108329" y="191769"/>
                </a:lnTo>
                <a:lnTo>
                  <a:pt x="96386" y="200659"/>
                </a:lnTo>
                <a:lnTo>
                  <a:pt x="85783" y="209549"/>
                </a:lnTo>
                <a:lnTo>
                  <a:pt x="76483" y="220979"/>
                </a:lnTo>
                <a:lnTo>
                  <a:pt x="91066" y="220979"/>
                </a:lnTo>
                <a:lnTo>
                  <a:pt x="97726" y="212089"/>
                </a:lnTo>
                <a:lnTo>
                  <a:pt x="105686" y="204469"/>
                </a:lnTo>
                <a:lnTo>
                  <a:pt x="114988" y="198119"/>
                </a:lnTo>
                <a:lnTo>
                  <a:pt x="124252" y="190499"/>
                </a:lnTo>
                <a:lnTo>
                  <a:pt x="125591" y="189229"/>
                </a:lnTo>
                <a:lnTo>
                  <a:pt x="124252" y="187959"/>
                </a:lnTo>
                <a:lnTo>
                  <a:pt x="124252" y="186689"/>
                </a:lnTo>
                <a:lnTo>
                  <a:pt x="121610" y="185419"/>
                </a:lnTo>
                <a:close/>
              </a:path>
              <a:path w="304800" h="400050">
                <a:moveTo>
                  <a:pt x="95048" y="219709"/>
                </a:moveTo>
                <a:lnTo>
                  <a:pt x="93745" y="219709"/>
                </a:lnTo>
                <a:lnTo>
                  <a:pt x="91066" y="220979"/>
                </a:lnTo>
                <a:lnTo>
                  <a:pt x="96386" y="220979"/>
                </a:lnTo>
                <a:lnTo>
                  <a:pt x="95048" y="219709"/>
                </a:lnTo>
                <a:close/>
              </a:path>
              <a:path w="304800" h="400050">
                <a:moveTo>
                  <a:pt x="126930" y="196849"/>
                </a:moveTo>
                <a:lnTo>
                  <a:pt x="124252" y="196849"/>
                </a:lnTo>
                <a:lnTo>
                  <a:pt x="101706" y="217169"/>
                </a:lnTo>
                <a:lnTo>
                  <a:pt x="96386" y="220979"/>
                </a:lnTo>
                <a:lnTo>
                  <a:pt x="110760" y="220979"/>
                </a:lnTo>
                <a:lnTo>
                  <a:pt x="128231" y="200659"/>
                </a:lnTo>
                <a:lnTo>
                  <a:pt x="128231" y="198119"/>
                </a:lnTo>
                <a:lnTo>
                  <a:pt x="126930" y="196849"/>
                </a:lnTo>
                <a:close/>
              </a:path>
              <a:path w="304800" h="400050">
                <a:moveTo>
                  <a:pt x="118968" y="166369"/>
                </a:moveTo>
                <a:lnTo>
                  <a:pt x="117629" y="166369"/>
                </a:lnTo>
                <a:lnTo>
                  <a:pt x="96386" y="176529"/>
                </a:lnTo>
                <a:lnTo>
                  <a:pt x="87086" y="184149"/>
                </a:lnTo>
                <a:lnTo>
                  <a:pt x="79124" y="194309"/>
                </a:lnTo>
                <a:lnTo>
                  <a:pt x="93205" y="194309"/>
                </a:lnTo>
                <a:lnTo>
                  <a:pt x="96386" y="190499"/>
                </a:lnTo>
                <a:lnTo>
                  <a:pt x="108329" y="179069"/>
                </a:lnTo>
                <a:lnTo>
                  <a:pt x="120271" y="168909"/>
                </a:lnTo>
                <a:lnTo>
                  <a:pt x="120271" y="167639"/>
                </a:lnTo>
                <a:lnTo>
                  <a:pt x="118968" y="166369"/>
                </a:lnTo>
                <a:close/>
              </a:path>
              <a:path w="304800" h="400050">
                <a:moveTo>
                  <a:pt x="164664" y="15239"/>
                </a:moveTo>
                <a:lnTo>
                  <a:pt x="142849" y="15239"/>
                </a:lnTo>
                <a:lnTo>
                  <a:pt x="146837" y="17779"/>
                </a:lnTo>
                <a:lnTo>
                  <a:pt x="149479" y="20319"/>
                </a:lnTo>
                <a:lnTo>
                  <a:pt x="149479" y="27939"/>
                </a:lnTo>
                <a:lnTo>
                  <a:pt x="146837" y="34289"/>
                </a:lnTo>
                <a:lnTo>
                  <a:pt x="144195" y="38099"/>
                </a:lnTo>
                <a:lnTo>
                  <a:pt x="140169" y="40639"/>
                </a:lnTo>
                <a:lnTo>
                  <a:pt x="136194" y="41909"/>
                </a:lnTo>
                <a:lnTo>
                  <a:pt x="169748" y="41909"/>
                </a:lnTo>
                <a:lnTo>
                  <a:pt x="170713" y="39369"/>
                </a:lnTo>
                <a:lnTo>
                  <a:pt x="170713" y="30479"/>
                </a:lnTo>
                <a:lnTo>
                  <a:pt x="168071" y="22859"/>
                </a:lnTo>
                <a:lnTo>
                  <a:pt x="164664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20877" y="4998745"/>
            <a:ext cx="463550" cy="144780"/>
          </a:xfrm>
          <a:custGeom>
            <a:avLst/>
            <a:gdLst/>
            <a:ahLst/>
            <a:cxnLst/>
            <a:rect l="l" t="t" r="r" b="b"/>
            <a:pathLst>
              <a:path w="463550" h="144779">
                <a:moveTo>
                  <a:pt x="383095" y="54778"/>
                </a:moveTo>
                <a:lnTo>
                  <a:pt x="370611" y="56836"/>
                </a:lnTo>
                <a:lnTo>
                  <a:pt x="365391" y="57878"/>
                </a:lnTo>
                <a:lnTo>
                  <a:pt x="360197" y="61992"/>
                </a:lnTo>
                <a:lnTo>
                  <a:pt x="356019" y="64077"/>
                </a:lnTo>
                <a:lnTo>
                  <a:pt x="352907" y="68219"/>
                </a:lnTo>
                <a:lnTo>
                  <a:pt x="348729" y="75432"/>
                </a:lnTo>
                <a:lnTo>
                  <a:pt x="345605" y="84731"/>
                </a:lnTo>
                <a:lnTo>
                  <a:pt x="345605" y="99214"/>
                </a:lnTo>
                <a:lnTo>
                  <a:pt x="368515" y="124010"/>
                </a:lnTo>
                <a:lnTo>
                  <a:pt x="371627" y="124010"/>
                </a:lnTo>
                <a:lnTo>
                  <a:pt x="378929" y="121954"/>
                </a:lnTo>
                <a:lnTo>
                  <a:pt x="390397" y="116796"/>
                </a:lnTo>
                <a:lnTo>
                  <a:pt x="402882" y="112655"/>
                </a:lnTo>
                <a:lnTo>
                  <a:pt x="409117" y="108512"/>
                </a:lnTo>
                <a:lnTo>
                  <a:pt x="368515" y="108512"/>
                </a:lnTo>
                <a:lnTo>
                  <a:pt x="364337" y="106456"/>
                </a:lnTo>
                <a:lnTo>
                  <a:pt x="362267" y="103356"/>
                </a:lnTo>
                <a:lnTo>
                  <a:pt x="359143" y="94057"/>
                </a:lnTo>
                <a:lnTo>
                  <a:pt x="359143" y="87830"/>
                </a:lnTo>
                <a:lnTo>
                  <a:pt x="395579" y="66133"/>
                </a:lnTo>
                <a:lnTo>
                  <a:pt x="406006" y="66133"/>
                </a:lnTo>
                <a:lnTo>
                  <a:pt x="406006" y="63035"/>
                </a:lnTo>
                <a:lnTo>
                  <a:pt x="400773" y="59935"/>
                </a:lnTo>
                <a:lnTo>
                  <a:pt x="394538" y="57878"/>
                </a:lnTo>
                <a:lnTo>
                  <a:pt x="389343" y="55793"/>
                </a:lnTo>
                <a:lnTo>
                  <a:pt x="383095" y="54778"/>
                </a:lnTo>
                <a:close/>
              </a:path>
              <a:path w="463550" h="144779">
                <a:moveTo>
                  <a:pt x="407022" y="96114"/>
                </a:moveTo>
                <a:lnTo>
                  <a:pt x="402882" y="97157"/>
                </a:lnTo>
                <a:lnTo>
                  <a:pt x="395579" y="99214"/>
                </a:lnTo>
                <a:lnTo>
                  <a:pt x="381000" y="105413"/>
                </a:lnTo>
                <a:lnTo>
                  <a:pt x="376859" y="107469"/>
                </a:lnTo>
                <a:lnTo>
                  <a:pt x="372681" y="108512"/>
                </a:lnTo>
                <a:lnTo>
                  <a:pt x="409117" y="108512"/>
                </a:lnTo>
                <a:lnTo>
                  <a:pt x="413296" y="104371"/>
                </a:lnTo>
                <a:lnTo>
                  <a:pt x="414312" y="102313"/>
                </a:lnTo>
                <a:lnTo>
                  <a:pt x="412241" y="98172"/>
                </a:lnTo>
                <a:lnTo>
                  <a:pt x="410146" y="97157"/>
                </a:lnTo>
                <a:lnTo>
                  <a:pt x="407022" y="96114"/>
                </a:lnTo>
                <a:close/>
              </a:path>
              <a:path w="463550" h="144779">
                <a:moveTo>
                  <a:pt x="440334" y="12395"/>
                </a:moveTo>
                <a:lnTo>
                  <a:pt x="422656" y="12395"/>
                </a:lnTo>
                <a:lnTo>
                  <a:pt x="424726" y="13411"/>
                </a:lnTo>
                <a:lnTo>
                  <a:pt x="425780" y="14452"/>
                </a:lnTo>
                <a:lnTo>
                  <a:pt x="424726" y="16510"/>
                </a:lnTo>
                <a:lnTo>
                  <a:pt x="423684" y="18599"/>
                </a:lnTo>
                <a:lnTo>
                  <a:pt x="418490" y="24798"/>
                </a:lnTo>
                <a:lnTo>
                  <a:pt x="400773" y="48580"/>
                </a:lnTo>
                <a:lnTo>
                  <a:pt x="400773" y="50637"/>
                </a:lnTo>
                <a:lnTo>
                  <a:pt x="399757" y="52693"/>
                </a:lnTo>
                <a:lnTo>
                  <a:pt x="400773" y="55793"/>
                </a:lnTo>
                <a:lnTo>
                  <a:pt x="403898" y="57878"/>
                </a:lnTo>
                <a:lnTo>
                  <a:pt x="407022" y="58892"/>
                </a:lnTo>
                <a:lnTo>
                  <a:pt x="420560" y="58892"/>
                </a:lnTo>
                <a:lnTo>
                  <a:pt x="461175" y="49594"/>
                </a:lnTo>
                <a:lnTo>
                  <a:pt x="463245" y="46494"/>
                </a:lnTo>
                <a:lnTo>
                  <a:pt x="463245" y="45479"/>
                </a:lnTo>
                <a:lnTo>
                  <a:pt x="420560" y="45479"/>
                </a:lnTo>
                <a:lnTo>
                  <a:pt x="433044" y="28940"/>
                </a:lnTo>
                <a:lnTo>
                  <a:pt x="436168" y="23755"/>
                </a:lnTo>
                <a:lnTo>
                  <a:pt x="439318" y="19641"/>
                </a:lnTo>
                <a:lnTo>
                  <a:pt x="440334" y="13411"/>
                </a:lnTo>
                <a:lnTo>
                  <a:pt x="440334" y="12395"/>
                </a:lnTo>
                <a:close/>
              </a:path>
              <a:path w="463550" h="144779">
                <a:moveTo>
                  <a:pt x="458050" y="39253"/>
                </a:moveTo>
                <a:lnTo>
                  <a:pt x="447636" y="41338"/>
                </a:lnTo>
                <a:lnTo>
                  <a:pt x="436168" y="43395"/>
                </a:lnTo>
                <a:lnTo>
                  <a:pt x="420560" y="45479"/>
                </a:lnTo>
                <a:lnTo>
                  <a:pt x="463245" y="45479"/>
                </a:lnTo>
                <a:lnTo>
                  <a:pt x="463245" y="43395"/>
                </a:lnTo>
                <a:lnTo>
                  <a:pt x="462216" y="41338"/>
                </a:lnTo>
                <a:lnTo>
                  <a:pt x="458050" y="39253"/>
                </a:lnTo>
                <a:close/>
              </a:path>
              <a:path w="463550" h="144779">
                <a:moveTo>
                  <a:pt x="402882" y="6197"/>
                </a:moveTo>
                <a:lnTo>
                  <a:pt x="399757" y="6197"/>
                </a:lnTo>
                <a:lnTo>
                  <a:pt x="397662" y="8255"/>
                </a:lnTo>
                <a:lnTo>
                  <a:pt x="396633" y="9296"/>
                </a:lnTo>
                <a:lnTo>
                  <a:pt x="396633" y="12395"/>
                </a:lnTo>
                <a:lnTo>
                  <a:pt x="397662" y="15494"/>
                </a:lnTo>
                <a:lnTo>
                  <a:pt x="398703" y="16510"/>
                </a:lnTo>
                <a:lnTo>
                  <a:pt x="400773" y="17551"/>
                </a:lnTo>
                <a:lnTo>
                  <a:pt x="407022" y="17551"/>
                </a:lnTo>
                <a:lnTo>
                  <a:pt x="417436" y="13411"/>
                </a:lnTo>
                <a:lnTo>
                  <a:pt x="422656" y="12395"/>
                </a:lnTo>
                <a:lnTo>
                  <a:pt x="440334" y="12395"/>
                </a:lnTo>
                <a:lnTo>
                  <a:pt x="440334" y="11353"/>
                </a:lnTo>
                <a:lnTo>
                  <a:pt x="439318" y="8255"/>
                </a:lnTo>
                <a:lnTo>
                  <a:pt x="438259" y="7213"/>
                </a:lnTo>
                <a:lnTo>
                  <a:pt x="404952" y="7213"/>
                </a:lnTo>
                <a:lnTo>
                  <a:pt x="402882" y="6197"/>
                </a:lnTo>
                <a:close/>
              </a:path>
              <a:path w="463550" h="144779">
                <a:moveTo>
                  <a:pt x="422656" y="0"/>
                </a:moveTo>
                <a:lnTo>
                  <a:pt x="417436" y="0"/>
                </a:lnTo>
                <a:lnTo>
                  <a:pt x="412241" y="2057"/>
                </a:lnTo>
                <a:lnTo>
                  <a:pt x="408076" y="4114"/>
                </a:lnTo>
                <a:lnTo>
                  <a:pt x="404952" y="6197"/>
                </a:lnTo>
                <a:lnTo>
                  <a:pt x="404952" y="7213"/>
                </a:lnTo>
                <a:lnTo>
                  <a:pt x="438259" y="7213"/>
                </a:lnTo>
                <a:lnTo>
                  <a:pt x="436168" y="5156"/>
                </a:lnTo>
                <a:lnTo>
                  <a:pt x="432028" y="2057"/>
                </a:lnTo>
                <a:lnTo>
                  <a:pt x="427850" y="1016"/>
                </a:lnTo>
                <a:lnTo>
                  <a:pt x="422656" y="0"/>
                </a:lnTo>
                <a:close/>
              </a:path>
              <a:path w="463550" h="144779">
                <a:moveTo>
                  <a:pt x="187388" y="78531"/>
                </a:moveTo>
                <a:lnTo>
                  <a:pt x="174878" y="81631"/>
                </a:lnTo>
                <a:lnTo>
                  <a:pt x="158216" y="83717"/>
                </a:lnTo>
                <a:lnTo>
                  <a:pt x="141592" y="87830"/>
                </a:lnTo>
                <a:lnTo>
                  <a:pt x="138468" y="90958"/>
                </a:lnTo>
                <a:lnTo>
                  <a:pt x="138468" y="96114"/>
                </a:lnTo>
                <a:lnTo>
                  <a:pt x="139484" y="98172"/>
                </a:lnTo>
                <a:lnTo>
                  <a:pt x="141592" y="99214"/>
                </a:lnTo>
                <a:lnTo>
                  <a:pt x="143662" y="99214"/>
                </a:lnTo>
                <a:lnTo>
                  <a:pt x="188417" y="94057"/>
                </a:lnTo>
                <a:lnTo>
                  <a:pt x="199885" y="87830"/>
                </a:lnTo>
                <a:lnTo>
                  <a:pt x="199885" y="83717"/>
                </a:lnTo>
                <a:lnTo>
                  <a:pt x="198831" y="81631"/>
                </a:lnTo>
                <a:lnTo>
                  <a:pt x="195706" y="80617"/>
                </a:lnTo>
                <a:lnTo>
                  <a:pt x="193636" y="79574"/>
                </a:lnTo>
                <a:lnTo>
                  <a:pt x="187388" y="78531"/>
                </a:lnTo>
                <a:close/>
              </a:path>
              <a:path w="463550" h="144779">
                <a:moveTo>
                  <a:pt x="196761" y="117811"/>
                </a:moveTo>
                <a:lnTo>
                  <a:pt x="192582" y="117811"/>
                </a:lnTo>
                <a:lnTo>
                  <a:pt x="180098" y="120911"/>
                </a:lnTo>
                <a:lnTo>
                  <a:pt x="155092" y="125053"/>
                </a:lnTo>
                <a:lnTo>
                  <a:pt x="143662" y="128151"/>
                </a:lnTo>
                <a:lnTo>
                  <a:pt x="141592" y="130209"/>
                </a:lnTo>
                <a:lnTo>
                  <a:pt x="140538" y="132294"/>
                </a:lnTo>
                <a:lnTo>
                  <a:pt x="140538" y="135393"/>
                </a:lnTo>
                <a:lnTo>
                  <a:pt x="143662" y="136436"/>
                </a:lnTo>
                <a:lnTo>
                  <a:pt x="149898" y="137451"/>
                </a:lnTo>
                <a:lnTo>
                  <a:pt x="169684" y="137451"/>
                </a:lnTo>
                <a:lnTo>
                  <a:pt x="183222" y="134351"/>
                </a:lnTo>
                <a:lnTo>
                  <a:pt x="195706" y="131251"/>
                </a:lnTo>
                <a:lnTo>
                  <a:pt x="197777" y="130209"/>
                </a:lnTo>
                <a:lnTo>
                  <a:pt x="199885" y="129194"/>
                </a:lnTo>
                <a:lnTo>
                  <a:pt x="200901" y="127110"/>
                </a:lnTo>
                <a:lnTo>
                  <a:pt x="201955" y="125053"/>
                </a:lnTo>
                <a:lnTo>
                  <a:pt x="200901" y="120911"/>
                </a:lnTo>
                <a:lnTo>
                  <a:pt x="198831" y="118854"/>
                </a:lnTo>
                <a:lnTo>
                  <a:pt x="196761" y="117811"/>
                </a:lnTo>
                <a:close/>
              </a:path>
              <a:path w="463550" h="144779">
                <a:moveTo>
                  <a:pt x="252984" y="71319"/>
                </a:moveTo>
                <a:lnTo>
                  <a:pt x="251929" y="71319"/>
                </a:lnTo>
                <a:lnTo>
                  <a:pt x="249821" y="72332"/>
                </a:lnTo>
                <a:lnTo>
                  <a:pt x="245681" y="82674"/>
                </a:lnTo>
                <a:lnTo>
                  <a:pt x="244640" y="94057"/>
                </a:lnTo>
                <a:lnTo>
                  <a:pt x="243585" y="104371"/>
                </a:lnTo>
                <a:lnTo>
                  <a:pt x="254000" y="140550"/>
                </a:lnTo>
                <a:lnTo>
                  <a:pt x="257124" y="139536"/>
                </a:lnTo>
                <a:lnTo>
                  <a:pt x="261289" y="137451"/>
                </a:lnTo>
                <a:lnTo>
                  <a:pt x="262343" y="134351"/>
                </a:lnTo>
                <a:lnTo>
                  <a:pt x="261289" y="131251"/>
                </a:lnTo>
                <a:lnTo>
                  <a:pt x="259219" y="117811"/>
                </a:lnTo>
                <a:lnTo>
                  <a:pt x="258165" y="103356"/>
                </a:lnTo>
                <a:lnTo>
                  <a:pt x="259219" y="94057"/>
                </a:lnTo>
                <a:lnTo>
                  <a:pt x="261289" y="87830"/>
                </a:lnTo>
                <a:lnTo>
                  <a:pt x="271703" y="79574"/>
                </a:lnTo>
                <a:lnTo>
                  <a:pt x="277952" y="78531"/>
                </a:lnTo>
                <a:lnTo>
                  <a:pt x="302243" y="78531"/>
                </a:lnTo>
                <a:lnTo>
                  <a:pt x="302920" y="77518"/>
                </a:lnTo>
                <a:lnTo>
                  <a:pt x="305021" y="75432"/>
                </a:lnTo>
                <a:lnTo>
                  <a:pt x="255054" y="75432"/>
                </a:lnTo>
                <a:lnTo>
                  <a:pt x="254000" y="72332"/>
                </a:lnTo>
                <a:lnTo>
                  <a:pt x="252984" y="71319"/>
                </a:lnTo>
                <a:close/>
              </a:path>
              <a:path w="463550" h="144779">
                <a:moveTo>
                  <a:pt x="329996" y="72332"/>
                </a:moveTo>
                <a:lnTo>
                  <a:pt x="314388" y="72332"/>
                </a:lnTo>
                <a:lnTo>
                  <a:pt x="315417" y="74418"/>
                </a:lnTo>
                <a:lnTo>
                  <a:pt x="315417" y="80617"/>
                </a:lnTo>
                <a:lnTo>
                  <a:pt x="317512" y="97157"/>
                </a:lnTo>
                <a:lnTo>
                  <a:pt x="320636" y="113698"/>
                </a:lnTo>
                <a:lnTo>
                  <a:pt x="322706" y="119896"/>
                </a:lnTo>
                <a:lnTo>
                  <a:pt x="324802" y="127110"/>
                </a:lnTo>
                <a:lnTo>
                  <a:pt x="327926" y="133309"/>
                </a:lnTo>
                <a:lnTo>
                  <a:pt x="329996" y="135393"/>
                </a:lnTo>
                <a:lnTo>
                  <a:pt x="333121" y="136436"/>
                </a:lnTo>
                <a:lnTo>
                  <a:pt x="336245" y="136436"/>
                </a:lnTo>
                <a:lnTo>
                  <a:pt x="340410" y="134351"/>
                </a:lnTo>
                <a:lnTo>
                  <a:pt x="341439" y="132294"/>
                </a:lnTo>
                <a:lnTo>
                  <a:pt x="342493" y="129194"/>
                </a:lnTo>
                <a:lnTo>
                  <a:pt x="340410" y="126095"/>
                </a:lnTo>
                <a:lnTo>
                  <a:pt x="338315" y="124010"/>
                </a:lnTo>
                <a:lnTo>
                  <a:pt x="337299" y="119896"/>
                </a:lnTo>
                <a:lnTo>
                  <a:pt x="335191" y="114711"/>
                </a:lnTo>
                <a:lnTo>
                  <a:pt x="334175" y="106456"/>
                </a:lnTo>
                <a:lnTo>
                  <a:pt x="331050" y="94057"/>
                </a:lnTo>
                <a:lnTo>
                  <a:pt x="329996" y="80617"/>
                </a:lnTo>
                <a:lnTo>
                  <a:pt x="329996" y="72332"/>
                </a:lnTo>
                <a:close/>
              </a:path>
              <a:path w="463550" h="144779">
                <a:moveTo>
                  <a:pt x="302243" y="78531"/>
                </a:moveTo>
                <a:lnTo>
                  <a:pt x="277952" y="78531"/>
                </a:lnTo>
                <a:lnTo>
                  <a:pt x="280022" y="114711"/>
                </a:lnTo>
                <a:lnTo>
                  <a:pt x="282117" y="118854"/>
                </a:lnTo>
                <a:lnTo>
                  <a:pt x="284200" y="120911"/>
                </a:lnTo>
                <a:lnTo>
                  <a:pt x="287312" y="120911"/>
                </a:lnTo>
                <a:lnTo>
                  <a:pt x="289394" y="121954"/>
                </a:lnTo>
                <a:lnTo>
                  <a:pt x="291490" y="120911"/>
                </a:lnTo>
                <a:lnTo>
                  <a:pt x="292506" y="118854"/>
                </a:lnTo>
                <a:lnTo>
                  <a:pt x="293560" y="116796"/>
                </a:lnTo>
                <a:lnTo>
                  <a:pt x="296684" y="100256"/>
                </a:lnTo>
                <a:lnTo>
                  <a:pt x="299808" y="84731"/>
                </a:lnTo>
                <a:lnTo>
                  <a:pt x="300850" y="80617"/>
                </a:lnTo>
                <a:lnTo>
                  <a:pt x="302243" y="78531"/>
                </a:lnTo>
                <a:close/>
              </a:path>
              <a:path w="463550" h="144779">
                <a:moveTo>
                  <a:pt x="282117" y="65092"/>
                </a:moveTo>
                <a:lnTo>
                  <a:pt x="272732" y="65092"/>
                </a:lnTo>
                <a:lnTo>
                  <a:pt x="269608" y="66133"/>
                </a:lnTo>
                <a:lnTo>
                  <a:pt x="261289" y="70276"/>
                </a:lnTo>
                <a:lnTo>
                  <a:pt x="255054" y="75432"/>
                </a:lnTo>
                <a:lnTo>
                  <a:pt x="305021" y="75432"/>
                </a:lnTo>
                <a:lnTo>
                  <a:pt x="306044" y="74418"/>
                </a:lnTo>
                <a:lnTo>
                  <a:pt x="309168" y="72332"/>
                </a:lnTo>
                <a:lnTo>
                  <a:pt x="329996" y="72332"/>
                </a:lnTo>
                <a:lnTo>
                  <a:pt x="329996" y="71319"/>
                </a:lnTo>
                <a:lnTo>
                  <a:pt x="329734" y="70276"/>
                </a:lnTo>
                <a:lnTo>
                  <a:pt x="290436" y="70276"/>
                </a:lnTo>
                <a:lnTo>
                  <a:pt x="289394" y="67176"/>
                </a:lnTo>
                <a:lnTo>
                  <a:pt x="286270" y="66133"/>
                </a:lnTo>
                <a:lnTo>
                  <a:pt x="282117" y="65092"/>
                </a:lnTo>
                <a:close/>
              </a:path>
              <a:path w="463550" h="144779">
                <a:moveTo>
                  <a:pt x="314388" y="57878"/>
                </a:moveTo>
                <a:lnTo>
                  <a:pt x="306044" y="58892"/>
                </a:lnTo>
                <a:lnTo>
                  <a:pt x="299808" y="60977"/>
                </a:lnTo>
                <a:lnTo>
                  <a:pt x="294614" y="65092"/>
                </a:lnTo>
                <a:lnTo>
                  <a:pt x="290436" y="70276"/>
                </a:lnTo>
                <a:lnTo>
                  <a:pt x="329734" y="70276"/>
                </a:lnTo>
                <a:lnTo>
                  <a:pt x="328955" y="67176"/>
                </a:lnTo>
                <a:lnTo>
                  <a:pt x="325831" y="64077"/>
                </a:lnTo>
                <a:lnTo>
                  <a:pt x="320636" y="59935"/>
                </a:lnTo>
                <a:lnTo>
                  <a:pt x="314388" y="57878"/>
                </a:lnTo>
                <a:close/>
              </a:path>
              <a:path w="463550" h="144779">
                <a:moveTo>
                  <a:pt x="61417" y="36154"/>
                </a:moveTo>
                <a:lnTo>
                  <a:pt x="49974" y="36154"/>
                </a:lnTo>
                <a:lnTo>
                  <a:pt x="43738" y="38238"/>
                </a:lnTo>
                <a:lnTo>
                  <a:pt x="21856" y="42353"/>
                </a:lnTo>
                <a:lnTo>
                  <a:pt x="10414" y="46494"/>
                </a:lnTo>
                <a:lnTo>
                  <a:pt x="5194" y="48580"/>
                </a:lnTo>
                <a:lnTo>
                  <a:pt x="1054" y="51680"/>
                </a:lnTo>
                <a:lnTo>
                  <a:pt x="0" y="53736"/>
                </a:lnTo>
                <a:lnTo>
                  <a:pt x="0" y="55793"/>
                </a:lnTo>
                <a:lnTo>
                  <a:pt x="1054" y="56836"/>
                </a:lnTo>
                <a:lnTo>
                  <a:pt x="3124" y="57878"/>
                </a:lnTo>
                <a:lnTo>
                  <a:pt x="2070" y="66133"/>
                </a:lnTo>
                <a:lnTo>
                  <a:pt x="2138" y="106456"/>
                </a:lnTo>
                <a:lnTo>
                  <a:pt x="3397" y="144753"/>
                </a:lnTo>
                <a:lnTo>
                  <a:pt x="18964" y="144753"/>
                </a:lnTo>
                <a:lnTo>
                  <a:pt x="17678" y="115754"/>
                </a:lnTo>
                <a:lnTo>
                  <a:pt x="23952" y="115754"/>
                </a:lnTo>
                <a:lnTo>
                  <a:pt x="29146" y="114711"/>
                </a:lnTo>
                <a:lnTo>
                  <a:pt x="40589" y="111612"/>
                </a:lnTo>
                <a:lnTo>
                  <a:pt x="69761" y="105413"/>
                </a:lnTo>
                <a:lnTo>
                  <a:pt x="75990" y="105413"/>
                </a:lnTo>
                <a:lnTo>
                  <a:pt x="78079" y="104371"/>
                </a:lnTo>
                <a:lnTo>
                  <a:pt x="79120" y="103356"/>
                </a:lnTo>
                <a:lnTo>
                  <a:pt x="79817" y="102313"/>
                </a:lnTo>
                <a:lnTo>
                  <a:pt x="17678" y="102313"/>
                </a:lnTo>
                <a:lnTo>
                  <a:pt x="16662" y="78531"/>
                </a:lnTo>
                <a:lnTo>
                  <a:pt x="16662" y="69234"/>
                </a:lnTo>
                <a:lnTo>
                  <a:pt x="15608" y="58892"/>
                </a:lnTo>
                <a:lnTo>
                  <a:pt x="30200" y="55793"/>
                </a:lnTo>
                <a:lnTo>
                  <a:pt x="45808" y="51680"/>
                </a:lnTo>
                <a:lnTo>
                  <a:pt x="51003" y="50637"/>
                </a:lnTo>
                <a:lnTo>
                  <a:pt x="77049" y="50637"/>
                </a:lnTo>
                <a:lnTo>
                  <a:pt x="87439" y="45479"/>
                </a:lnTo>
                <a:lnTo>
                  <a:pt x="88493" y="44437"/>
                </a:lnTo>
                <a:lnTo>
                  <a:pt x="89534" y="40295"/>
                </a:lnTo>
                <a:lnTo>
                  <a:pt x="89017" y="38238"/>
                </a:lnTo>
                <a:lnTo>
                  <a:pt x="67665" y="38238"/>
                </a:lnTo>
                <a:lnTo>
                  <a:pt x="61417" y="36154"/>
                </a:lnTo>
                <a:close/>
              </a:path>
              <a:path w="463550" h="144779">
                <a:moveTo>
                  <a:pt x="75990" y="105413"/>
                </a:moveTo>
                <a:lnTo>
                  <a:pt x="69761" y="105413"/>
                </a:lnTo>
                <a:lnTo>
                  <a:pt x="70777" y="106456"/>
                </a:lnTo>
                <a:lnTo>
                  <a:pt x="73901" y="106456"/>
                </a:lnTo>
                <a:lnTo>
                  <a:pt x="75990" y="105413"/>
                </a:lnTo>
                <a:close/>
              </a:path>
              <a:path w="463550" h="144779">
                <a:moveTo>
                  <a:pt x="77025" y="88873"/>
                </a:moveTo>
                <a:lnTo>
                  <a:pt x="71831" y="88873"/>
                </a:lnTo>
                <a:lnTo>
                  <a:pt x="40589" y="97157"/>
                </a:lnTo>
                <a:lnTo>
                  <a:pt x="29146" y="99214"/>
                </a:lnTo>
                <a:lnTo>
                  <a:pt x="22910" y="101271"/>
                </a:lnTo>
                <a:lnTo>
                  <a:pt x="17678" y="102313"/>
                </a:lnTo>
                <a:lnTo>
                  <a:pt x="79817" y="102313"/>
                </a:lnTo>
                <a:lnTo>
                  <a:pt x="81191" y="100256"/>
                </a:lnTo>
                <a:lnTo>
                  <a:pt x="82245" y="98172"/>
                </a:lnTo>
                <a:lnTo>
                  <a:pt x="82245" y="96114"/>
                </a:lnTo>
                <a:lnTo>
                  <a:pt x="80149" y="91973"/>
                </a:lnTo>
                <a:lnTo>
                  <a:pt x="77025" y="88873"/>
                </a:lnTo>
                <a:close/>
              </a:path>
              <a:path w="463550" h="144779">
                <a:moveTo>
                  <a:pt x="77049" y="50637"/>
                </a:moveTo>
                <a:lnTo>
                  <a:pt x="58292" y="50637"/>
                </a:lnTo>
                <a:lnTo>
                  <a:pt x="61417" y="52693"/>
                </a:lnTo>
                <a:lnTo>
                  <a:pt x="65582" y="54778"/>
                </a:lnTo>
                <a:lnTo>
                  <a:pt x="68706" y="54778"/>
                </a:lnTo>
                <a:lnTo>
                  <a:pt x="77049" y="50637"/>
                </a:lnTo>
                <a:close/>
              </a:path>
              <a:path w="463550" h="144779">
                <a:moveTo>
                  <a:pt x="81191" y="32039"/>
                </a:moveTo>
                <a:lnTo>
                  <a:pt x="77025" y="32039"/>
                </a:lnTo>
                <a:lnTo>
                  <a:pt x="72885" y="33054"/>
                </a:lnTo>
                <a:lnTo>
                  <a:pt x="68706" y="36154"/>
                </a:lnTo>
                <a:lnTo>
                  <a:pt x="67665" y="38238"/>
                </a:lnTo>
                <a:lnTo>
                  <a:pt x="89017" y="38238"/>
                </a:lnTo>
                <a:lnTo>
                  <a:pt x="88493" y="36154"/>
                </a:lnTo>
                <a:lnTo>
                  <a:pt x="87439" y="35139"/>
                </a:lnTo>
                <a:lnTo>
                  <a:pt x="85369" y="33054"/>
                </a:lnTo>
                <a:lnTo>
                  <a:pt x="81191" y="320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3" name="object 1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842504" y="507"/>
            <a:ext cx="387096" cy="307339"/>
          </a:xfrm>
          <a:prstGeom prst="rect">
            <a:avLst/>
          </a:prstGeom>
        </p:spPr>
      </p:pic>
      <p:sp>
        <p:nvSpPr>
          <p:cNvPr id="14" name="object 14"/>
          <p:cNvSpPr/>
          <p:nvPr/>
        </p:nvSpPr>
        <p:spPr>
          <a:xfrm>
            <a:off x="1403603" y="12191"/>
            <a:ext cx="288290" cy="182880"/>
          </a:xfrm>
          <a:custGeom>
            <a:avLst/>
            <a:gdLst/>
            <a:ahLst/>
            <a:cxnLst/>
            <a:rect l="l" t="t" r="r" b="b"/>
            <a:pathLst>
              <a:path w="288289" h="182880">
                <a:moveTo>
                  <a:pt x="244347" y="4191"/>
                </a:moveTo>
                <a:lnTo>
                  <a:pt x="238125" y="4191"/>
                </a:lnTo>
                <a:lnTo>
                  <a:pt x="225678" y="8255"/>
                </a:lnTo>
                <a:lnTo>
                  <a:pt x="202819" y="47498"/>
                </a:lnTo>
                <a:lnTo>
                  <a:pt x="200659" y="69215"/>
                </a:lnTo>
                <a:lnTo>
                  <a:pt x="202819" y="82677"/>
                </a:lnTo>
                <a:lnTo>
                  <a:pt x="221487" y="120904"/>
                </a:lnTo>
                <a:lnTo>
                  <a:pt x="237109" y="127127"/>
                </a:lnTo>
                <a:lnTo>
                  <a:pt x="243332" y="127127"/>
                </a:lnTo>
                <a:lnTo>
                  <a:pt x="248539" y="126111"/>
                </a:lnTo>
                <a:lnTo>
                  <a:pt x="254762" y="124968"/>
                </a:lnTo>
                <a:lnTo>
                  <a:pt x="258953" y="122936"/>
                </a:lnTo>
                <a:lnTo>
                  <a:pt x="264159" y="119887"/>
                </a:lnTo>
                <a:lnTo>
                  <a:pt x="268223" y="116712"/>
                </a:lnTo>
                <a:lnTo>
                  <a:pt x="271850" y="112649"/>
                </a:lnTo>
                <a:lnTo>
                  <a:pt x="235965" y="112649"/>
                </a:lnTo>
                <a:lnTo>
                  <a:pt x="232918" y="110490"/>
                </a:lnTo>
                <a:lnTo>
                  <a:pt x="215265" y="73406"/>
                </a:lnTo>
                <a:lnTo>
                  <a:pt x="214249" y="65024"/>
                </a:lnTo>
                <a:lnTo>
                  <a:pt x="215265" y="55753"/>
                </a:lnTo>
                <a:lnTo>
                  <a:pt x="216281" y="44450"/>
                </a:lnTo>
                <a:lnTo>
                  <a:pt x="220472" y="34162"/>
                </a:lnTo>
                <a:lnTo>
                  <a:pt x="223520" y="28956"/>
                </a:lnTo>
                <a:lnTo>
                  <a:pt x="226695" y="23749"/>
                </a:lnTo>
                <a:lnTo>
                  <a:pt x="229743" y="19685"/>
                </a:lnTo>
                <a:lnTo>
                  <a:pt x="234950" y="16510"/>
                </a:lnTo>
                <a:lnTo>
                  <a:pt x="268239" y="16510"/>
                </a:lnTo>
                <a:lnTo>
                  <a:pt x="265176" y="12446"/>
                </a:lnTo>
                <a:lnTo>
                  <a:pt x="262001" y="9271"/>
                </a:lnTo>
                <a:lnTo>
                  <a:pt x="257937" y="7238"/>
                </a:lnTo>
                <a:lnTo>
                  <a:pt x="254762" y="6223"/>
                </a:lnTo>
                <a:lnTo>
                  <a:pt x="250571" y="5207"/>
                </a:lnTo>
                <a:lnTo>
                  <a:pt x="244347" y="4191"/>
                </a:lnTo>
                <a:close/>
              </a:path>
              <a:path w="288289" h="182880">
                <a:moveTo>
                  <a:pt x="271969" y="21717"/>
                </a:moveTo>
                <a:lnTo>
                  <a:pt x="252603" y="21717"/>
                </a:lnTo>
                <a:lnTo>
                  <a:pt x="254762" y="22733"/>
                </a:lnTo>
                <a:lnTo>
                  <a:pt x="255778" y="23749"/>
                </a:lnTo>
                <a:lnTo>
                  <a:pt x="272415" y="60960"/>
                </a:lnTo>
                <a:lnTo>
                  <a:pt x="273431" y="69215"/>
                </a:lnTo>
                <a:lnTo>
                  <a:pt x="273431" y="76454"/>
                </a:lnTo>
                <a:lnTo>
                  <a:pt x="247522" y="111633"/>
                </a:lnTo>
                <a:lnTo>
                  <a:pt x="240157" y="112649"/>
                </a:lnTo>
                <a:lnTo>
                  <a:pt x="271850" y="112649"/>
                </a:lnTo>
                <a:lnTo>
                  <a:pt x="275590" y="108458"/>
                </a:lnTo>
                <a:lnTo>
                  <a:pt x="280797" y="99187"/>
                </a:lnTo>
                <a:lnTo>
                  <a:pt x="284860" y="87757"/>
                </a:lnTo>
                <a:lnTo>
                  <a:pt x="288035" y="77470"/>
                </a:lnTo>
                <a:lnTo>
                  <a:pt x="288035" y="66167"/>
                </a:lnTo>
                <a:lnTo>
                  <a:pt x="287020" y="58928"/>
                </a:lnTo>
                <a:lnTo>
                  <a:pt x="284860" y="49530"/>
                </a:lnTo>
                <a:lnTo>
                  <a:pt x="281813" y="39243"/>
                </a:lnTo>
                <a:lnTo>
                  <a:pt x="271969" y="21717"/>
                </a:lnTo>
                <a:close/>
              </a:path>
              <a:path w="288289" h="182880">
                <a:moveTo>
                  <a:pt x="268239" y="16510"/>
                </a:moveTo>
                <a:lnTo>
                  <a:pt x="234950" y="16510"/>
                </a:lnTo>
                <a:lnTo>
                  <a:pt x="234950" y="19685"/>
                </a:lnTo>
                <a:lnTo>
                  <a:pt x="235965" y="21717"/>
                </a:lnTo>
                <a:lnTo>
                  <a:pt x="238125" y="22733"/>
                </a:lnTo>
                <a:lnTo>
                  <a:pt x="240157" y="22733"/>
                </a:lnTo>
                <a:lnTo>
                  <a:pt x="248539" y="21717"/>
                </a:lnTo>
                <a:lnTo>
                  <a:pt x="271969" y="21717"/>
                </a:lnTo>
                <a:lnTo>
                  <a:pt x="271398" y="20700"/>
                </a:lnTo>
                <a:lnTo>
                  <a:pt x="268239" y="16510"/>
                </a:lnTo>
                <a:close/>
              </a:path>
              <a:path w="288289" h="182880">
                <a:moveTo>
                  <a:pt x="9398" y="3175"/>
                </a:moveTo>
                <a:lnTo>
                  <a:pt x="4190" y="3175"/>
                </a:lnTo>
                <a:lnTo>
                  <a:pt x="3175" y="5207"/>
                </a:lnTo>
                <a:lnTo>
                  <a:pt x="1015" y="14478"/>
                </a:lnTo>
                <a:lnTo>
                  <a:pt x="0" y="24765"/>
                </a:lnTo>
                <a:lnTo>
                  <a:pt x="105" y="46482"/>
                </a:lnTo>
                <a:lnTo>
                  <a:pt x="5207" y="102235"/>
                </a:lnTo>
                <a:lnTo>
                  <a:pt x="11430" y="140462"/>
                </a:lnTo>
                <a:lnTo>
                  <a:pt x="15621" y="154940"/>
                </a:lnTo>
                <a:lnTo>
                  <a:pt x="16637" y="159131"/>
                </a:lnTo>
                <a:lnTo>
                  <a:pt x="15621" y="161162"/>
                </a:lnTo>
                <a:lnTo>
                  <a:pt x="16637" y="164211"/>
                </a:lnTo>
                <a:lnTo>
                  <a:pt x="18796" y="166370"/>
                </a:lnTo>
                <a:lnTo>
                  <a:pt x="20828" y="167386"/>
                </a:lnTo>
                <a:lnTo>
                  <a:pt x="25018" y="167386"/>
                </a:lnTo>
                <a:lnTo>
                  <a:pt x="27051" y="166370"/>
                </a:lnTo>
                <a:lnTo>
                  <a:pt x="29083" y="164211"/>
                </a:lnTo>
                <a:lnTo>
                  <a:pt x="30099" y="162179"/>
                </a:lnTo>
                <a:lnTo>
                  <a:pt x="30099" y="153924"/>
                </a:lnTo>
                <a:lnTo>
                  <a:pt x="25018" y="132207"/>
                </a:lnTo>
                <a:lnTo>
                  <a:pt x="20828" y="109474"/>
                </a:lnTo>
                <a:lnTo>
                  <a:pt x="17653" y="86741"/>
                </a:lnTo>
                <a:lnTo>
                  <a:pt x="16637" y="82677"/>
                </a:lnTo>
                <a:lnTo>
                  <a:pt x="38481" y="82677"/>
                </a:lnTo>
                <a:lnTo>
                  <a:pt x="60325" y="81661"/>
                </a:lnTo>
                <a:lnTo>
                  <a:pt x="116484" y="81661"/>
                </a:lnTo>
                <a:lnTo>
                  <a:pt x="116715" y="72262"/>
                </a:lnTo>
                <a:lnTo>
                  <a:pt x="18796" y="72262"/>
                </a:lnTo>
                <a:lnTo>
                  <a:pt x="18796" y="70231"/>
                </a:lnTo>
                <a:lnTo>
                  <a:pt x="15621" y="70231"/>
                </a:lnTo>
                <a:lnTo>
                  <a:pt x="13589" y="46482"/>
                </a:lnTo>
                <a:lnTo>
                  <a:pt x="12446" y="25908"/>
                </a:lnTo>
                <a:lnTo>
                  <a:pt x="10414" y="5207"/>
                </a:lnTo>
                <a:lnTo>
                  <a:pt x="9398" y="3175"/>
                </a:lnTo>
                <a:close/>
              </a:path>
              <a:path w="288289" h="182880">
                <a:moveTo>
                  <a:pt x="116484" y="81661"/>
                </a:moveTo>
                <a:lnTo>
                  <a:pt x="81153" y="81661"/>
                </a:lnTo>
                <a:lnTo>
                  <a:pt x="102997" y="83693"/>
                </a:lnTo>
                <a:lnTo>
                  <a:pt x="100837" y="119887"/>
                </a:lnTo>
                <a:lnTo>
                  <a:pt x="98806" y="136398"/>
                </a:lnTo>
                <a:lnTo>
                  <a:pt x="98806" y="140462"/>
                </a:lnTo>
                <a:lnTo>
                  <a:pt x="106045" y="153924"/>
                </a:lnTo>
                <a:lnTo>
                  <a:pt x="109220" y="151892"/>
                </a:lnTo>
                <a:lnTo>
                  <a:pt x="111252" y="149733"/>
                </a:lnTo>
                <a:lnTo>
                  <a:pt x="113411" y="146685"/>
                </a:lnTo>
                <a:lnTo>
                  <a:pt x="114427" y="138430"/>
                </a:lnTo>
                <a:lnTo>
                  <a:pt x="114478" y="121920"/>
                </a:lnTo>
                <a:lnTo>
                  <a:pt x="116407" y="83693"/>
                </a:lnTo>
                <a:lnTo>
                  <a:pt x="116484" y="81661"/>
                </a:lnTo>
                <a:close/>
              </a:path>
              <a:path w="288289" h="182880">
                <a:moveTo>
                  <a:pt x="38481" y="82677"/>
                </a:moveTo>
                <a:lnTo>
                  <a:pt x="16637" y="82677"/>
                </a:lnTo>
                <a:lnTo>
                  <a:pt x="28067" y="83693"/>
                </a:lnTo>
                <a:lnTo>
                  <a:pt x="38481" y="82677"/>
                </a:lnTo>
                <a:close/>
              </a:path>
              <a:path w="288289" h="182880">
                <a:moveTo>
                  <a:pt x="82168" y="67183"/>
                </a:moveTo>
                <a:lnTo>
                  <a:pt x="60325" y="67183"/>
                </a:lnTo>
                <a:lnTo>
                  <a:pt x="39496" y="68199"/>
                </a:lnTo>
                <a:lnTo>
                  <a:pt x="18796" y="72262"/>
                </a:lnTo>
                <a:lnTo>
                  <a:pt x="116715" y="72262"/>
                </a:lnTo>
                <a:lnTo>
                  <a:pt x="116790" y="69215"/>
                </a:lnTo>
                <a:lnTo>
                  <a:pt x="102997" y="69215"/>
                </a:lnTo>
                <a:lnTo>
                  <a:pt x="82168" y="67183"/>
                </a:lnTo>
                <a:close/>
              </a:path>
              <a:path w="288289" h="182880">
                <a:moveTo>
                  <a:pt x="16637" y="69215"/>
                </a:moveTo>
                <a:lnTo>
                  <a:pt x="15621" y="70231"/>
                </a:lnTo>
                <a:lnTo>
                  <a:pt x="18796" y="70231"/>
                </a:lnTo>
                <a:lnTo>
                  <a:pt x="16637" y="69215"/>
                </a:lnTo>
                <a:close/>
              </a:path>
              <a:path w="288289" h="182880">
                <a:moveTo>
                  <a:pt x="113411" y="0"/>
                </a:moveTo>
                <a:lnTo>
                  <a:pt x="111252" y="1016"/>
                </a:lnTo>
                <a:lnTo>
                  <a:pt x="109220" y="3175"/>
                </a:lnTo>
                <a:lnTo>
                  <a:pt x="105029" y="37211"/>
                </a:lnTo>
                <a:lnTo>
                  <a:pt x="102997" y="69215"/>
                </a:lnTo>
                <a:lnTo>
                  <a:pt x="116790" y="69215"/>
                </a:lnTo>
                <a:lnTo>
                  <a:pt x="117475" y="41402"/>
                </a:lnTo>
                <a:lnTo>
                  <a:pt x="118490" y="21717"/>
                </a:lnTo>
                <a:lnTo>
                  <a:pt x="118490" y="12446"/>
                </a:lnTo>
                <a:lnTo>
                  <a:pt x="117475" y="3175"/>
                </a:lnTo>
                <a:lnTo>
                  <a:pt x="115443" y="1016"/>
                </a:lnTo>
                <a:lnTo>
                  <a:pt x="113411" y="0"/>
                </a:lnTo>
                <a:close/>
              </a:path>
              <a:path w="288289" h="182880">
                <a:moveTo>
                  <a:pt x="175768" y="118872"/>
                </a:moveTo>
                <a:lnTo>
                  <a:pt x="162179" y="118872"/>
                </a:lnTo>
                <a:lnTo>
                  <a:pt x="161162" y="121920"/>
                </a:lnTo>
                <a:lnTo>
                  <a:pt x="157987" y="124968"/>
                </a:lnTo>
                <a:lnTo>
                  <a:pt x="132080" y="158115"/>
                </a:lnTo>
                <a:lnTo>
                  <a:pt x="122682" y="176657"/>
                </a:lnTo>
                <a:lnTo>
                  <a:pt x="123698" y="180848"/>
                </a:lnTo>
                <a:lnTo>
                  <a:pt x="126873" y="182880"/>
                </a:lnTo>
                <a:lnTo>
                  <a:pt x="131064" y="182880"/>
                </a:lnTo>
                <a:lnTo>
                  <a:pt x="178815" y="172466"/>
                </a:lnTo>
                <a:lnTo>
                  <a:pt x="180975" y="171450"/>
                </a:lnTo>
                <a:lnTo>
                  <a:pt x="183007" y="169418"/>
                </a:lnTo>
                <a:lnTo>
                  <a:pt x="184023" y="167386"/>
                </a:lnTo>
                <a:lnTo>
                  <a:pt x="183697" y="166370"/>
                </a:lnTo>
                <a:lnTo>
                  <a:pt x="142494" y="166370"/>
                </a:lnTo>
                <a:lnTo>
                  <a:pt x="150749" y="153924"/>
                </a:lnTo>
                <a:lnTo>
                  <a:pt x="160147" y="142621"/>
                </a:lnTo>
                <a:lnTo>
                  <a:pt x="166370" y="135382"/>
                </a:lnTo>
                <a:lnTo>
                  <a:pt x="171577" y="128143"/>
                </a:lnTo>
                <a:lnTo>
                  <a:pt x="173609" y="123952"/>
                </a:lnTo>
                <a:lnTo>
                  <a:pt x="175768" y="119887"/>
                </a:lnTo>
                <a:lnTo>
                  <a:pt x="175768" y="118872"/>
                </a:lnTo>
                <a:close/>
              </a:path>
              <a:path w="288289" h="182880">
                <a:moveTo>
                  <a:pt x="177800" y="159131"/>
                </a:moveTo>
                <a:lnTo>
                  <a:pt x="174625" y="159131"/>
                </a:lnTo>
                <a:lnTo>
                  <a:pt x="142494" y="166370"/>
                </a:lnTo>
                <a:lnTo>
                  <a:pt x="183697" y="166370"/>
                </a:lnTo>
                <a:lnTo>
                  <a:pt x="183007" y="164211"/>
                </a:lnTo>
                <a:lnTo>
                  <a:pt x="180975" y="160147"/>
                </a:lnTo>
                <a:lnTo>
                  <a:pt x="177800" y="159131"/>
                </a:lnTo>
                <a:close/>
              </a:path>
              <a:path w="288289" h="182880">
                <a:moveTo>
                  <a:pt x="169545" y="106425"/>
                </a:moveTo>
                <a:lnTo>
                  <a:pt x="155956" y="106425"/>
                </a:lnTo>
                <a:lnTo>
                  <a:pt x="148717" y="107442"/>
                </a:lnTo>
                <a:lnTo>
                  <a:pt x="142494" y="110490"/>
                </a:lnTo>
                <a:lnTo>
                  <a:pt x="138303" y="112649"/>
                </a:lnTo>
                <a:lnTo>
                  <a:pt x="136271" y="115697"/>
                </a:lnTo>
                <a:lnTo>
                  <a:pt x="136271" y="116712"/>
                </a:lnTo>
                <a:lnTo>
                  <a:pt x="137287" y="117729"/>
                </a:lnTo>
                <a:lnTo>
                  <a:pt x="139319" y="119887"/>
                </a:lnTo>
                <a:lnTo>
                  <a:pt x="148717" y="119887"/>
                </a:lnTo>
                <a:lnTo>
                  <a:pt x="162179" y="118872"/>
                </a:lnTo>
                <a:lnTo>
                  <a:pt x="175768" y="118872"/>
                </a:lnTo>
                <a:lnTo>
                  <a:pt x="175768" y="110490"/>
                </a:lnTo>
                <a:lnTo>
                  <a:pt x="174625" y="109474"/>
                </a:lnTo>
                <a:lnTo>
                  <a:pt x="173609" y="107442"/>
                </a:lnTo>
                <a:lnTo>
                  <a:pt x="169545" y="106425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956804" y="1270"/>
            <a:ext cx="1187196" cy="1336802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333500" y="4679158"/>
            <a:ext cx="583692" cy="464339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076" y="4553432"/>
            <a:ext cx="641550" cy="590066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47472" y="4065015"/>
            <a:ext cx="478510" cy="337820"/>
          </a:xfrm>
          <a:prstGeom prst="rect">
            <a:avLst/>
          </a:prstGeom>
        </p:spPr>
      </p:pic>
      <p:sp>
        <p:nvSpPr>
          <p:cNvPr id="19" name="object 19"/>
          <p:cNvSpPr/>
          <p:nvPr/>
        </p:nvSpPr>
        <p:spPr>
          <a:xfrm>
            <a:off x="374904" y="2121407"/>
            <a:ext cx="8548370" cy="492759"/>
          </a:xfrm>
          <a:custGeom>
            <a:avLst/>
            <a:gdLst/>
            <a:ahLst/>
            <a:cxnLst/>
            <a:rect l="l" t="t" r="r" b="b"/>
            <a:pathLst>
              <a:path w="8548370" h="492760">
                <a:moveTo>
                  <a:pt x="0" y="492251"/>
                </a:moveTo>
                <a:lnTo>
                  <a:pt x="8548116" y="492251"/>
                </a:lnTo>
                <a:lnTo>
                  <a:pt x="8548116" y="0"/>
                </a:lnTo>
                <a:lnTo>
                  <a:pt x="0" y="0"/>
                </a:lnTo>
                <a:lnTo>
                  <a:pt x="0" y="492251"/>
                </a:lnTo>
                <a:close/>
              </a:path>
            </a:pathLst>
          </a:custGeom>
          <a:ln w="9143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0" name="object 20"/>
          <p:cNvGrpSpPr/>
          <p:nvPr/>
        </p:nvGrpSpPr>
        <p:grpSpPr>
          <a:xfrm>
            <a:off x="362521" y="496633"/>
            <a:ext cx="8554720" cy="1428750"/>
            <a:chOff x="362521" y="496633"/>
            <a:chExt cx="8554720" cy="1428750"/>
          </a:xfrm>
        </p:grpSpPr>
        <p:sp>
          <p:nvSpPr>
            <p:cNvPr id="21" name="object 21"/>
            <p:cNvSpPr/>
            <p:nvPr/>
          </p:nvSpPr>
          <p:spPr>
            <a:xfrm>
              <a:off x="367284" y="1427987"/>
              <a:ext cx="8545195" cy="492759"/>
            </a:xfrm>
            <a:custGeom>
              <a:avLst/>
              <a:gdLst/>
              <a:ahLst/>
              <a:cxnLst/>
              <a:rect l="l" t="t" r="r" b="b"/>
              <a:pathLst>
                <a:path w="8545195" h="492760">
                  <a:moveTo>
                    <a:pt x="0" y="492251"/>
                  </a:moveTo>
                  <a:lnTo>
                    <a:pt x="8545068" y="492251"/>
                  </a:lnTo>
                  <a:lnTo>
                    <a:pt x="8545068" y="0"/>
                  </a:lnTo>
                  <a:lnTo>
                    <a:pt x="0" y="0"/>
                  </a:lnTo>
                  <a:lnTo>
                    <a:pt x="0" y="492251"/>
                  </a:lnTo>
                  <a:close/>
                </a:path>
              </a:pathLst>
            </a:custGeom>
            <a:ln w="9144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3864101" y="901445"/>
              <a:ext cx="919480" cy="466725"/>
            </a:xfrm>
            <a:custGeom>
              <a:avLst/>
              <a:gdLst/>
              <a:ahLst/>
              <a:cxnLst/>
              <a:rect l="l" t="t" r="r" b="b"/>
              <a:pathLst>
                <a:path w="919479" h="466725">
                  <a:moveTo>
                    <a:pt x="689228" y="0"/>
                  </a:moveTo>
                  <a:lnTo>
                    <a:pt x="229743" y="0"/>
                  </a:lnTo>
                  <a:lnTo>
                    <a:pt x="229743" y="233171"/>
                  </a:lnTo>
                  <a:lnTo>
                    <a:pt x="0" y="233171"/>
                  </a:lnTo>
                  <a:lnTo>
                    <a:pt x="459486" y="466343"/>
                  </a:lnTo>
                  <a:lnTo>
                    <a:pt x="918972" y="233171"/>
                  </a:lnTo>
                  <a:lnTo>
                    <a:pt x="689228" y="233171"/>
                  </a:lnTo>
                  <a:lnTo>
                    <a:pt x="689228" y="0"/>
                  </a:lnTo>
                  <a:close/>
                </a:path>
              </a:pathLst>
            </a:custGeom>
            <a:solidFill>
              <a:srgbClr val="B8CD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3864101" y="901445"/>
              <a:ext cx="919480" cy="466725"/>
            </a:xfrm>
            <a:custGeom>
              <a:avLst/>
              <a:gdLst/>
              <a:ahLst/>
              <a:cxnLst/>
              <a:rect l="l" t="t" r="r" b="b"/>
              <a:pathLst>
                <a:path w="919479" h="466725">
                  <a:moveTo>
                    <a:pt x="689228" y="0"/>
                  </a:moveTo>
                  <a:lnTo>
                    <a:pt x="689228" y="233171"/>
                  </a:lnTo>
                  <a:lnTo>
                    <a:pt x="918972" y="233171"/>
                  </a:lnTo>
                  <a:lnTo>
                    <a:pt x="459486" y="466343"/>
                  </a:lnTo>
                  <a:lnTo>
                    <a:pt x="0" y="233171"/>
                  </a:lnTo>
                  <a:lnTo>
                    <a:pt x="229743" y="233171"/>
                  </a:lnTo>
                  <a:lnTo>
                    <a:pt x="229743" y="0"/>
                  </a:lnTo>
                  <a:lnTo>
                    <a:pt x="689228" y="0"/>
                  </a:lnTo>
                  <a:close/>
                </a:path>
              </a:pathLst>
            </a:custGeom>
            <a:ln w="25908">
              <a:solidFill>
                <a:srgbClr val="88ABE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665988" y="501395"/>
              <a:ext cx="2573020" cy="355600"/>
            </a:xfrm>
            <a:custGeom>
              <a:avLst/>
              <a:gdLst/>
              <a:ahLst/>
              <a:cxnLst/>
              <a:rect l="l" t="t" r="r" b="b"/>
              <a:pathLst>
                <a:path w="2573020" h="355600">
                  <a:moveTo>
                    <a:pt x="2394966" y="0"/>
                  </a:moveTo>
                  <a:lnTo>
                    <a:pt x="0" y="0"/>
                  </a:lnTo>
                  <a:lnTo>
                    <a:pt x="0" y="355091"/>
                  </a:lnTo>
                  <a:lnTo>
                    <a:pt x="2394966" y="355091"/>
                  </a:lnTo>
                  <a:lnTo>
                    <a:pt x="2572512" y="177545"/>
                  </a:lnTo>
                  <a:lnTo>
                    <a:pt x="2394966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665988" y="501395"/>
              <a:ext cx="2573020" cy="355600"/>
            </a:xfrm>
            <a:custGeom>
              <a:avLst/>
              <a:gdLst/>
              <a:ahLst/>
              <a:cxnLst/>
              <a:rect l="l" t="t" r="r" b="b"/>
              <a:pathLst>
                <a:path w="2573020" h="355600">
                  <a:moveTo>
                    <a:pt x="0" y="0"/>
                  </a:moveTo>
                  <a:lnTo>
                    <a:pt x="2394966" y="0"/>
                  </a:lnTo>
                  <a:lnTo>
                    <a:pt x="2572512" y="177545"/>
                  </a:lnTo>
                  <a:lnTo>
                    <a:pt x="2394966" y="355091"/>
                  </a:lnTo>
                  <a:lnTo>
                    <a:pt x="0" y="355091"/>
                  </a:lnTo>
                  <a:lnTo>
                    <a:pt x="0" y="0"/>
                  </a:lnTo>
                  <a:close/>
                </a:path>
              </a:pathLst>
            </a:custGeom>
            <a:ln w="9144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3372865" y="17475"/>
            <a:ext cx="220027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186940" algn="l"/>
              </a:tabLst>
            </a:pPr>
            <a:r>
              <a:rPr sz="2400" b="0" u="sng" spc="130" dirty="0">
                <a:uFill>
                  <a:solidFill>
                    <a:srgbClr val="3B78D7"/>
                  </a:solidFill>
                </a:uFill>
                <a:latin typeface="Times New Roman" pitchFamily="18" charset="0"/>
                <a:cs typeface="Times New Roman" pitchFamily="18" charset="0"/>
              </a:rPr>
              <a:t>  </a:t>
            </a:r>
            <a:r>
              <a:rPr sz="2400" u="sng" spc="-10" dirty="0">
                <a:uFill>
                  <a:solidFill>
                    <a:srgbClr val="3B78D7"/>
                  </a:solidFill>
                </a:uFill>
                <a:latin typeface="Times New Roman" pitchFamily="18" charset="0"/>
                <a:cs typeface="Times New Roman" pitchFamily="18" charset="0"/>
              </a:rPr>
              <a:t>Результаты</a:t>
            </a:r>
            <a:r>
              <a:rPr sz="2400" u="sng" dirty="0">
                <a:uFill>
                  <a:solidFill>
                    <a:srgbClr val="3B78D7"/>
                  </a:solidFill>
                </a:uFill>
                <a:latin typeface="Times New Roman" pitchFamily="18" charset="0"/>
                <a:cs typeface="Times New Roman" pitchFamily="18" charset="0"/>
              </a:rPr>
              <a:t>	</a:t>
            </a:r>
            <a:endParaRPr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137919" y="500252"/>
            <a:ext cx="153924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Личностные</a:t>
            </a:r>
            <a:endParaRPr sz="20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3063049" y="498157"/>
            <a:ext cx="3402329" cy="363220"/>
            <a:chOff x="3063049" y="498157"/>
            <a:chExt cx="3402329" cy="363220"/>
          </a:xfrm>
        </p:grpSpPr>
        <p:sp>
          <p:nvSpPr>
            <p:cNvPr id="29" name="object 29"/>
            <p:cNvSpPr/>
            <p:nvPr/>
          </p:nvSpPr>
          <p:spPr>
            <a:xfrm>
              <a:off x="3067811" y="502919"/>
              <a:ext cx="3392804" cy="353695"/>
            </a:xfrm>
            <a:custGeom>
              <a:avLst/>
              <a:gdLst/>
              <a:ahLst/>
              <a:cxnLst/>
              <a:rect l="l" t="t" r="r" b="b"/>
              <a:pathLst>
                <a:path w="3392804" h="353694">
                  <a:moveTo>
                    <a:pt x="3215640" y="0"/>
                  </a:moveTo>
                  <a:lnTo>
                    <a:pt x="0" y="0"/>
                  </a:lnTo>
                  <a:lnTo>
                    <a:pt x="176783" y="176783"/>
                  </a:lnTo>
                  <a:lnTo>
                    <a:pt x="0" y="353567"/>
                  </a:lnTo>
                  <a:lnTo>
                    <a:pt x="3215640" y="353567"/>
                  </a:lnTo>
                  <a:lnTo>
                    <a:pt x="3392424" y="176783"/>
                  </a:lnTo>
                  <a:lnTo>
                    <a:pt x="3215640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3067811" y="502919"/>
              <a:ext cx="3392804" cy="353695"/>
            </a:xfrm>
            <a:custGeom>
              <a:avLst/>
              <a:gdLst/>
              <a:ahLst/>
              <a:cxnLst/>
              <a:rect l="l" t="t" r="r" b="b"/>
              <a:pathLst>
                <a:path w="3392804" h="353694">
                  <a:moveTo>
                    <a:pt x="0" y="0"/>
                  </a:moveTo>
                  <a:lnTo>
                    <a:pt x="3215640" y="0"/>
                  </a:lnTo>
                  <a:lnTo>
                    <a:pt x="3392424" y="176783"/>
                  </a:lnTo>
                  <a:lnTo>
                    <a:pt x="3215640" y="353567"/>
                  </a:lnTo>
                  <a:lnTo>
                    <a:pt x="0" y="353567"/>
                  </a:lnTo>
                  <a:lnTo>
                    <a:pt x="176783" y="176783"/>
                  </a:lnTo>
                  <a:lnTo>
                    <a:pt x="0" y="0"/>
                  </a:lnTo>
                  <a:close/>
                </a:path>
              </a:pathLst>
            </a:custGeom>
            <a:ln w="9144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3324605" y="501522"/>
            <a:ext cx="218122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Метапредметные</a:t>
            </a:r>
            <a:endParaRPr sz="20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6264973" y="498157"/>
            <a:ext cx="2640330" cy="363220"/>
            <a:chOff x="6264973" y="498157"/>
            <a:chExt cx="2640330" cy="363220"/>
          </a:xfrm>
        </p:grpSpPr>
        <p:sp>
          <p:nvSpPr>
            <p:cNvPr id="33" name="object 33"/>
            <p:cNvSpPr/>
            <p:nvPr/>
          </p:nvSpPr>
          <p:spPr>
            <a:xfrm>
              <a:off x="6269735" y="502919"/>
              <a:ext cx="2630805" cy="353695"/>
            </a:xfrm>
            <a:custGeom>
              <a:avLst/>
              <a:gdLst/>
              <a:ahLst/>
              <a:cxnLst/>
              <a:rect l="l" t="t" r="r" b="b"/>
              <a:pathLst>
                <a:path w="2630804" h="353694">
                  <a:moveTo>
                    <a:pt x="2453640" y="0"/>
                  </a:moveTo>
                  <a:lnTo>
                    <a:pt x="0" y="0"/>
                  </a:lnTo>
                  <a:lnTo>
                    <a:pt x="176784" y="176783"/>
                  </a:lnTo>
                  <a:lnTo>
                    <a:pt x="0" y="353567"/>
                  </a:lnTo>
                  <a:lnTo>
                    <a:pt x="2453640" y="353567"/>
                  </a:lnTo>
                  <a:lnTo>
                    <a:pt x="2630423" y="176783"/>
                  </a:lnTo>
                  <a:lnTo>
                    <a:pt x="2453640" y="0"/>
                  </a:lnTo>
                  <a:close/>
                </a:path>
              </a:pathLst>
            </a:custGeom>
            <a:solidFill>
              <a:srgbClr val="88AB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6269735" y="502919"/>
              <a:ext cx="2630805" cy="353695"/>
            </a:xfrm>
            <a:custGeom>
              <a:avLst/>
              <a:gdLst/>
              <a:ahLst/>
              <a:cxnLst/>
              <a:rect l="l" t="t" r="r" b="b"/>
              <a:pathLst>
                <a:path w="2630804" h="353694">
                  <a:moveTo>
                    <a:pt x="0" y="0"/>
                  </a:moveTo>
                  <a:lnTo>
                    <a:pt x="2453640" y="0"/>
                  </a:lnTo>
                  <a:lnTo>
                    <a:pt x="2630423" y="176783"/>
                  </a:lnTo>
                  <a:lnTo>
                    <a:pt x="2453640" y="353567"/>
                  </a:lnTo>
                  <a:lnTo>
                    <a:pt x="0" y="353567"/>
                  </a:lnTo>
                  <a:lnTo>
                    <a:pt x="176784" y="176783"/>
                  </a:lnTo>
                  <a:lnTo>
                    <a:pt x="0" y="0"/>
                  </a:lnTo>
                  <a:close/>
                </a:path>
              </a:pathLst>
            </a:custGeom>
            <a:ln w="9143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5" name="object 35"/>
          <p:cNvSpPr txBox="1"/>
          <p:nvPr/>
        </p:nvSpPr>
        <p:spPr>
          <a:xfrm>
            <a:off x="6775195" y="501522"/>
            <a:ext cx="161988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Предметные</a:t>
            </a:r>
            <a:endParaRPr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381000" y="2778251"/>
            <a:ext cx="8531860" cy="492759"/>
          </a:xfrm>
          <a:custGeom>
            <a:avLst/>
            <a:gdLst/>
            <a:ahLst/>
            <a:cxnLst/>
            <a:rect l="l" t="t" r="r" b="b"/>
            <a:pathLst>
              <a:path w="8531860" h="492760">
                <a:moveTo>
                  <a:pt x="0" y="492251"/>
                </a:moveTo>
                <a:lnTo>
                  <a:pt x="8531352" y="492251"/>
                </a:lnTo>
                <a:lnTo>
                  <a:pt x="8531352" y="0"/>
                </a:lnTo>
                <a:lnTo>
                  <a:pt x="0" y="0"/>
                </a:lnTo>
                <a:lnTo>
                  <a:pt x="0" y="492251"/>
                </a:lnTo>
                <a:close/>
              </a:path>
            </a:pathLst>
          </a:custGeom>
          <a:ln w="9143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355091" y="3351276"/>
            <a:ext cx="8557260" cy="492759"/>
          </a:xfrm>
          <a:custGeom>
            <a:avLst/>
            <a:gdLst/>
            <a:ahLst/>
            <a:cxnLst/>
            <a:rect l="l" t="t" r="r" b="b"/>
            <a:pathLst>
              <a:path w="8557260" h="492760">
                <a:moveTo>
                  <a:pt x="0" y="492252"/>
                </a:moveTo>
                <a:lnTo>
                  <a:pt x="8557260" y="492252"/>
                </a:lnTo>
                <a:lnTo>
                  <a:pt x="8557260" y="0"/>
                </a:lnTo>
                <a:lnTo>
                  <a:pt x="0" y="0"/>
                </a:lnTo>
                <a:lnTo>
                  <a:pt x="0" y="492252"/>
                </a:lnTo>
                <a:close/>
              </a:path>
            </a:pathLst>
          </a:custGeom>
          <a:ln w="9143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391668" y="3965447"/>
            <a:ext cx="8563610" cy="292735"/>
          </a:xfrm>
          <a:custGeom>
            <a:avLst/>
            <a:gdLst/>
            <a:ahLst/>
            <a:cxnLst/>
            <a:rect l="l" t="t" r="r" b="b"/>
            <a:pathLst>
              <a:path w="8563610" h="292735">
                <a:moveTo>
                  <a:pt x="0" y="292607"/>
                </a:moveTo>
                <a:lnTo>
                  <a:pt x="8563356" y="292607"/>
                </a:lnTo>
                <a:lnTo>
                  <a:pt x="8563356" y="0"/>
                </a:lnTo>
                <a:lnTo>
                  <a:pt x="0" y="0"/>
                </a:lnTo>
                <a:lnTo>
                  <a:pt x="0" y="292607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445414" y="1453134"/>
            <a:ext cx="8392795" cy="349005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6034" marR="12700">
              <a:lnSpc>
                <a:spcPct val="100000"/>
              </a:lnSpc>
              <a:spcBef>
                <a:spcPts val="95"/>
              </a:spcBef>
            </a:pPr>
            <a:r>
              <a:rPr sz="1400" b="1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Сформулированы</a:t>
            </a:r>
            <a:r>
              <a:rPr sz="1400" b="1" spc="14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sz="1400" b="1" spc="1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учетом</a:t>
            </a:r>
            <a:r>
              <a:rPr sz="1400" b="1" spc="1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цели</a:t>
            </a:r>
            <a:r>
              <a:rPr sz="1400" b="1" spc="1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sz="1400" b="1" spc="1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как</a:t>
            </a:r>
            <a:r>
              <a:rPr sz="1400" b="1" spc="1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требования</a:t>
            </a:r>
            <a:r>
              <a:rPr sz="1400" b="1" spc="1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sz="1400" b="1" spc="1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знаниям</a:t>
            </a:r>
            <a:r>
              <a:rPr sz="1400" b="1" spc="1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1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умениям,</a:t>
            </a:r>
            <a:r>
              <a:rPr sz="1400" b="1" spc="1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приобретаемым</a:t>
            </a:r>
            <a:r>
              <a:rPr sz="1400" b="1" spc="1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процессе</a:t>
            </a:r>
            <a:r>
              <a:rPr sz="1400" b="1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занятий</a:t>
            </a:r>
            <a:r>
              <a:rPr sz="1400" b="1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по</a:t>
            </a:r>
            <a:r>
              <a:rPr sz="1400" b="1" spc="-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программе</a:t>
            </a:r>
            <a:endParaRPr sz="1400" b="1" dirty="0">
              <a:latin typeface="Times New Roman" pitchFamily="18" charset="0"/>
              <a:cs typeface="Times New Roman" pitchFamily="18" charset="0"/>
            </a:endParaRPr>
          </a:p>
          <a:p>
            <a:pPr marL="76200">
              <a:lnSpc>
                <a:spcPct val="100000"/>
              </a:lnSpc>
            </a:pP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marL="76200">
              <a:lnSpc>
                <a:spcPct val="100000"/>
              </a:lnSpc>
            </a:pPr>
            <a:r>
              <a:rPr sz="1400" b="1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Сформулированы</a:t>
            </a:r>
            <a:r>
              <a:rPr sz="1400" b="1" spc="175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1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описаны:</a:t>
            </a:r>
            <a:r>
              <a:rPr sz="1400" b="1" spc="1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sz="1400" b="1" spc="17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знания</a:t>
            </a:r>
            <a:r>
              <a:rPr sz="1400" b="1" spc="17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17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умения,</a:t>
            </a:r>
            <a:r>
              <a:rPr sz="1400" b="1" spc="1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которые</a:t>
            </a:r>
            <a:r>
              <a:rPr sz="1400" b="1" spc="18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должен</a:t>
            </a:r>
            <a:r>
              <a:rPr sz="1400" b="1" spc="1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приобрести</a:t>
            </a:r>
            <a:r>
              <a:rPr sz="1400" b="1" spc="17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учащийся</a:t>
            </a:r>
            <a:r>
              <a:rPr sz="1400" b="1" spc="1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400" b="1" spc="17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процессе</a:t>
            </a:r>
            <a:endParaRPr sz="1400" b="1" dirty="0">
              <a:latin typeface="Times New Roman" pitchFamily="18" charset="0"/>
              <a:cs typeface="Times New Roman" pitchFamily="18" charset="0"/>
            </a:endParaRPr>
          </a:p>
          <a:p>
            <a:pPr marL="33655">
              <a:lnSpc>
                <a:spcPct val="100000"/>
              </a:lnSpc>
            </a:pP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занятий</a:t>
            </a:r>
            <a:r>
              <a:rPr sz="1400" b="1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по</a:t>
            </a:r>
            <a:r>
              <a:rPr sz="1400" b="1" spc="-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программе</a:t>
            </a:r>
            <a:r>
              <a:rPr sz="1400" b="1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(т.е.</a:t>
            </a:r>
            <a:r>
              <a:rPr sz="1400" b="1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что</a:t>
            </a:r>
            <a:r>
              <a:rPr sz="1400" b="1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он</a:t>
            </a:r>
            <a:r>
              <a:rPr sz="1400" b="1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должен</a:t>
            </a:r>
            <a:r>
              <a:rPr sz="1400" b="1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знать</a:t>
            </a:r>
            <a:r>
              <a:rPr sz="1400" b="1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уметь)</a:t>
            </a:r>
            <a:endParaRPr sz="1400" b="1" dirty="0">
              <a:latin typeface="Times New Roman" pitchFamily="18" charset="0"/>
              <a:cs typeface="Times New Roman" pitchFamily="18" charset="0"/>
            </a:endParaRPr>
          </a:p>
          <a:p>
            <a:pPr marL="38735" marR="14604" indent="42545">
              <a:lnSpc>
                <a:spcPct val="100000"/>
              </a:lnSpc>
            </a:pP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marL="38735" marR="14604" indent="42545">
              <a:lnSpc>
                <a:spcPct val="100000"/>
              </a:lnSpc>
            </a:pPr>
            <a:r>
              <a:rPr sz="1400" b="1" dirty="0" err="1" smtClean="0">
                <a:latin typeface="Times New Roman" pitchFamily="18" charset="0"/>
                <a:cs typeface="Times New Roman" pitchFamily="18" charset="0"/>
              </a:rPr>
              <a:t>К</a:t>
            </a:r>
            <a:r>
              <a:rPr sz="1400" b="1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омпетенции</a:t>
            </a:r>
            <a:r>
              <a:rPr sz="1400" b="1" spc="145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1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личностные</a:t>
            </a:r>
            <a:r>
              <a:rPr sz="1400" b="1" spc="1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качества,</a:t>
            </a:r>
            <a:r>
              <a:rPr sz="1400" b="1" spc="1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которые</a:t>
            </a:r>
            <a:r>
              <a:rPr sz="1400" b="1" spc="1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будут</a:t>
            </a:r>
            <a:r>
              <a:rPr sz="1400" b="1" spc="1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сформированы</a:t>
            </a:r>
            <a:r>
              <a:rPr sz="1400" b="1" spc="1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1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развиты</a:t>
            </a:r>
            <a:r>
              <a:rPr sz="1400" b="1" spc="1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sz="1400" b="1" spc="1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детей</a:t>
            </a:r>
            <a:r>
              <a:rPr sz="1400" b="1" spc="1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400" b="1" spc="1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spc="14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sz="1400" b="1" spc="-10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результате</a:t>
            </a:r>
            <a:r>
              <a:rPr sz="1400" b="1" spc="-1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занятий</a:t>
            </a:r>
            <a:r>
              <a:rPr sz="1400" b="1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по</a:t>
            </a:r>
            <a:r>
              <a:rPr sz="1400" b="1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программе</a:t>
            </a:r>
            <a:endParaRPr sz="1400" b="1" dirty="0">
              <a:latin typeface="Times New Roman" pitchFamily="18" charset="0"/>
              <a:cs typeface="Times New Roman" pitchFamily="18" charset="0"/>
            </a:endParaRPr>
          </a:p>
          <a:p>
            <a:pPr marL="12700" marR="16510" indent="42545">
              <a:lnSpc>
                <a:spcPct val="100000"/>
              </a:lnSpc>
              <a:spcBef>
                <a:spcPts val="1390"/>
              </a:spcBef>
            </a:pPr>
            <a:r>
              <a:rPr sz="1400" b="1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Результаты</a:t>
            </a:r>
            <a:r>
              <a:rPr sz="1400" b="1" spc="44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сформулированы</a:t>
            </a:r>
            <a:r>
              <a:rPr sz="1400" b="1" spc="4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четко</a:t>
            </a:r>
            <a:r>
              <a:rPr sz="1400" b="1" spc="4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4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конкретно:</a:t>
            </a:r>
            <a:r>
              <a:rPr sz="1400" b="1" spc="4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перечислены</a:t>
            </a:r>
            <a:r>
              <a:rPr sz="1400" b="1" spc="4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приобретаемые</a:t>
            </a:r>
            <a:r>
              <a:rPr sz="1400" b="1" spc="47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знания,</a:t>
            </a:r>
            <a:r>
              <a:rPr sz="1400" b="1" spc="4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умения</a:t>
            </a:r>
            <a:r>
              <a:rPr sz="1400" b="1" spc="4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качества</a:t>
            </a:r>
            <a:r>
              <a:rPr sz="1400" b="1" spc="-8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личности</a:t>
            </a:r>
            <a:endParaRPr sz="1400" b="1" dirty="0">
              <a:latin typeface="Times New Roman" pitchFamily="18" charset="0"/>
              <a:cs typeface="Times New Roman" pitchFamily="18" charset="0"/>
            </a:endParaRPr>
          </a:p>
          <a:p>
            <a:pPr marL="97790">
              <a:lnSpc>
                <a:spcPct val="100000"/>
              </a:lnSpc>
            </a:pP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pPr marL="97790">
              <a:lnSpc>
                <a:spcPct val="100000"/>
              </a:lnSpc>
            </a:pPr>
            <a:r>
              <a:rPr sz="1400" b="1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Логика</a:t>
            </a:r>
            <a:r>
              <a:rPr sz="1400" b="1" spc="-7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представления</a:t>
            </a:r>
            <a:r>
              <a:rPr sz="1400" b="1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планируемых</a:t>
            </a:r>
            <a:r>
              <a:rPr sz="1400" b="1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результатов</a:t>
            </a:r>
            <a:r>
              <a:rPr sz="1400" b="1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соответствует</a:t>
            </a:r>
            <a:r>
              <a:rPr sz="1400" b="1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логике</a:t>
            </a:r>
            <a:r>
              <a:rPr sz="1400" b="1" spc="-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задач</a:t>
            </a:r>
            <a:endParaRPr sz="14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350" dirty="0">
              <a:latin typeface="Comic Sans MS"/>
              <a:cs typeface="Comic Sans MS"/>
            </a:endParaRPr>
          </a:p>
          <a:p>
            <a:pPr marL="163830">
              <a:lnSpc>
                <a:spcPct val="100000"/>
              </a:lnSpc>
            </a:pPr>
            <a:endParaRPr lang="ru-RU" sz="1600" b="1" dirty="0" smtClean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163830">
              <a:lnSpc>
                <a:spcPct val="100000"/>
              </a:lnSpc>
            </a:pP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Планируемые</a:t>
            </a:r>
            <a:r>
              <a:rPr sz="1600" b="1" spc="-4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результаты</a:t>
            </a:r>
            <a:r>
              <a:rPr sz="1600" b="1" spc="-6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следует</a:t>
            </a:r>
            <a:r>
              <a:rPr sz="1600" b="1" spc="-4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соотнос</a:t>
            </a:r>
            <a:r>
              <a:rPr lang="ru-RU" sz="1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ить</a:t>
            </a:r>
            <a:r>
              <a:rPr sz="1600" b="1" spc="-45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sz="1600" b="1" spc="-7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целью</a:t>
            </a:r>
            <a:r>
              <a:rPr sz="1600" b="1" spc="-55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600" b="1" spc="-7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задачами</a:t>
            </a:r>
            <a:r>
              <a:rPr sz="1600" b="1" spc="-55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spc="-1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endParaRPr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7952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83463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87452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4488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55413" y="761"/>
            <a:ext cx="398698" cy="262889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3366515"/>
            <a:ext cx="408431" cy="504443"/>
          </a:xfrm>
          <a:prstGeom prst="rect">
            <a:avLst/>
          </a:prstGeom>
        </p:spPr>
      </p:pic>
      <p:sp>
        <p:nvSpPr>
          <p:cNvPr id="9" name="object 9"/>
          <p:cNvSpPr/>
          <p:nvPr/>
        </p:nvSpPr>
        <p:spPr>
          <a:xfrm>
            <a:off x="0" y="1488186"/>
            <a:ext cx="262255" cy="400050"/>
          </a:xfrm>
          <a:custGeom>
            <a:avLst/>
            <a:gdLst/>
            <a:ahLst/>
            <a:cxnLst/>
            <a:rect l="l" t="t" r="r" b="b"/>
            <a:pathLst>
              <a:path w="262255" h="400050">
                <a:moveTo>
                  <a:pt x="55054" y="245110"/>
                </a:moveTo>
                <a:lnTo>
                  <a:pt x="31132" y="245110"/>
                </a:lnTo>
                <a:lnTo>
                  <a:pt x="35114" y="248920"/>
                </a:lnTo>
                <a:lnTo>
                  <a:pt x="41772" y="254000"/>
                </a:lnTo>
                <a:lnTo>
                  <a:pt x="53714" y="261620"/>
                </a:lnTo>
                <a:lnTo>
                  <a:pt x="66996" y="265429"/>
                </a:lnTo>
                <a:lnTo>
                  <a:pt x="80277" y="267970"/>
                </a:lnTo>
                <a:lnTo>
                  <a:pt x="82919" y="267970"/>
                </a:lnTo>
                <a:lnTo>
                  <a:pt x="81580" y="285750"/>
                </a:lnTo>
                <a:lnTo>
                  <a:pt x="81680" y="304800"/>
                </a:lnTo>
                <a:lnTo>
                  <a:pt x="82919" y="336550"/>
                </a:lnTo>
                <a:lnTo>
                  <a:pt x="76296" y="339089"/>
                </a:lnTo>
                <a:lnTo>
                  <a:pt x="60337" y="365760"/>
                </a:lnTo>
                <a:lnTo>
                  <a:pt x="64317" y="382270"/>
                </a:lnTo>
                <a:lnTo>
                  <a:pt x="69637" y="391160"/>
                </a:lnTo>
                <a:lnTo>
                  <a:pt x="73619" y="393700"/>
                </a:lnTo>
                <a:lnTo>
                  <a:pt x="78938" y="396239"/>
                </a:lnTo>
                <a:lnTo>
                  <a:pt x="82919" y="398779"/>
                </a:lnTo>
                <a:lnTo>
                  <a:pt x="88239" y="400050"/>
                </a:lnTo>
                <a:lnTo>
                  <a:pt x="98842" y="400050"/>
                </a:lnTo>
                <a:lnTo>
                  <a:pt x="124066" y="373379"/>
                </a:lnTo>
                <a:lnTo>
                  <a:pt x="86899" y="373379"/>
                </a:lnTo>
                <a:lnTo>
                  <a:pt x="78938" y="365760"/>
                </a:lnTo>
                <a:lnTo>
                  <a:pt x="77599" y="363220"/>
                </a:lnTo>
                <a:lnTo>
                  <a:pt x="76296" y="359410"/>
                </a:lnTo>
                <a:lnTo>
                  <a:pt x="78938" y="358139"/>
                </a:lnTo>
                <a:lnTo>
                  <a:pt x="82919" y="356870"/>
                </a:lnTo>
                <a:lnTo>
                  <a:pt x="120097" y="356870"/>
                </a:lnTo>
                <a:lnTo>
                  <a:pt x="117444" y="354329"/>
                </a:lnTo>
                <a:lnTo>
                  <a:pt x="114766" y="350520"/>
                </a:lnTo>
                <a:lnTo>
                  <a:pt x="109482" y="347979"/>
                </a:lnTo>
                <a:lnTo>
                  <a:pt x="109214" y="346710"/>
                </a:lnTo>
                <a:lnTo>
                  <a:pt x="105501" y="346710"/>
                </a:lnTo>
                <a:lnTo>
                  <a:pt x="102823" y="345439"/>
                </a:lnTo>
                <a:lnTo>
                  <a:pt x="104162" y="342900"/>
                </a:lnTo>
                <a:lnTo>
                  <a:pt x="108411" y="342900"/>
                </a:lnTo>
                <a:lnTo>
                  <a:pt x="108143" y="341629"/>
                </a:lnTo>
                <a:lnTo>
                  <a:pt x="106804" y="337820"/>
                </a:lnTo>
                <a:lnTo>
                  <a:pt x="97504" y="337820"/>
                </a:lnTo>
                <a:lnTo>
                  <a:pt x="96253" y="307339"/>
                </a:lnTo>
                <a:lnTo>
                  <a:pt x="96201" y="288289"/>
                </a:lnTo>
                <a:lnTo>
                  <a:pt x="94861" y="269239"/>
                </a:lnTo>
                <a:lnTo>
                  <a:pt x="108143" y="267970"/>
                </a:lnTo>
                <a:lnTo>
                  <a:pt x="121424" y="264160"/>
                </a:lnTo>
                <a:lnTo>
                  <a:pt x="133362" y="257810"/>
                </a:lnTo>
                <a:lnTo>
                  <a:pt x="137339" y="254000"/>
                </a:lnTo>
                <a:lnTo>
                  <a:pt x="92219" y="254000"/>
                </a:lnTo>
                <a:lnTo>
                  <a:pt x="90881" y="252729"/>
                </a:lnTo>
                <a:lnTo>
                  <a:pt x="76296" y="252729"/>
                </a:lnTo>
                <a:lnTo>
                  <a:pt x="74957" y="251460"/>
                </a:lnTo>
                <a:lnTo>
                  <a:pt x="77599" y="250189"/>
                </a:lnTo>
                <a:lnTo>
                  <a:pt x="88829" y="250189"/>
                </a:lnTo>
                <a:lnTo>
                  <a:pt x="90008" y="247650"/>
                </a:lnTo>
                <a:lnTo>
                  <a:pt x="61676" y="247650"/>
                </a:lnTo>
                <a:lnTo>
                  <a:pt x="55054" y="245110"/>
                </a:lnTo>
                <a:close/>
              </a:path>
              <a:path w="262255" h="400050">
                <a:moveTo>
                  <a:pt x="120097" y="356870"/>
                </a:moveTo>
                <a:lnTo>
                  <a:pt x="92219" y="356870"/>
                </a:lnTo>
                <a:lnTo>
                  <a:pt x="101521" y="359410"/>
                </a:lnTo>
                <a:lnTo>
                  <a:pt x="100181" y="361950"/>
                </a:lnTo>
                <a:lnTo>
                  <a:pt x="98842" y="370839"/>
                </a:lnTo>
                <a:lnTo>
                  <a:pt x="97504" y="373379"/>
                </a:lnTo>
                <a:lnTo>
                  <a:pt x="124066" y="373379"/>
                </a:lnTo>
                <a:lnTo>
                  <a:pt x="122727" y="363220"/>
                </a:lnTo>
                <a:lnTo>
                  <a:pt x="121424" y="358139"/>
                </a:lnTo>
                <a:lnTo>
                  <a:pt x="120097" y="356870"/>
                </a:lnTo>
                <a:close/>
              </a:path>
              <a:path w="262255" h="400050">
                <a:moveTo>
                  <a:pt x="164896" y="245110"/>
                </a:moveTo>
                <a:lnTo>
                  <a:pt x="146646" y="245110"/>
                </a:lnTo>
                <a:lnTo>
                  <a:pt x="150634" y="250189"/>
                </a:lnTo>
                <a:lnTo>
                  <a:pt x="157251" y="256539"/>
                </a:lnTo>
                <a:lnTo>
                  <a:pt x="170535" y="264160"/>
                </a:lnTo>
                <a:lnTo>
                  <a:pt x="177152" y="275589"/>
                </a:lnTo>
                <a:lnTo>
                  <a:pt x="185115" y="289560"/>
                </a:lnTo>
                <a:lnTo>
                  <a:pt x="195757" y="304800"/>
                </a:lnTo>
                <a:lnTo>
                  <a:pt x="199732" y="309879"/>
                </a:lnTo>
                <a:lnTo>
                  <a:pt x="195757" y="317500"/>
                </a:lnTo>
                <a:lnTo>
                  <a:pt x="193116" y="323850"/>
                </a:lnTo>
                <a:lnTo>
                  <a:pt x="191770" y="328929"/>
                </a:lnTo>
                <a:lnTo>
                  <a:pt x="191770" y="335279"/>
                </a:lnTo>
                <a:lnTo>
                  <a:pt x="193116" y="341629"/>
                </a:lnTo>
                <a:lnTo>
                  <a:pt x="194424" y="347979"/>
                </a:lnTo>
                <a:lnTo>
                  <a:pt x="197091" y="353060"/>
                </a:lnTo>
                <a:lnTo>
                  <a:pt x="201079" y="358139"/>
                </a:lnTo>
                <a:lnTo>
                  <a:pt x="206362" y="361950"/>
                </a:lnTo>
                <a:lnTo>
                  <a:pt x="210337" y="365760"/>
                </a:lnTo>
                <a:lnTo>
                  <a:pt x="220979" y="368300"/>
                </a:lnTo>
                <a:lnTo>
                  <a:pt x="231584" y="368300"/>
                </a:lnTo>
                <a:lnTo>
                  <a:pt x="236905" y="365760"/>
                </a:lnTo>
                <a:lnTo>
                  <a:pt x="243522" y="363220"/>
                </a:lnTo>
                <a:lnTo>
                  <a:pt x="251523" y="355600"/>
                </a:lnTo>
                <a:lnTo>
                  <a:pt x="258152" y="345439"/>
                </a:lnTo>
                <a:lnTo>
                  <a:pt x="260794" y="339089"/>
                </a:lnTo>
                <a:lnTo>
                  <a:pt x="261127" y="337820"/>
                </a:lnTo>
                <a:lnTo>
                  <a:pt x="228942" y="337820"/>
                </a:lnTo>
                <a:lnTo>
                  <a:pt x="223621" y="336550"/>
                </a:lnTo>
                <a:lnTo>
                  <a:pt x="220979" y="334010"/>
                </a:lnTo>
                <a:lnTo>
                  <a:pt x="219646" y="331470"/>
                </a:lnTo>
                <a:lnTo>
                  <a:pt x="219646" y="326389"/>
                </a:lnTo>
                <a:lnTo>
                  <a:pt x="220979" y="320039"/>
                </a:lnTo>
                <a:lnTo>
                  <a:pt x="220979" y="314960"/>
                </a:lnTo>
                <a:lnTo>
                  <a:pt x="230276" y="312420"/>
                </a:lnTo>
                <a:lnTo>
                  <a:pt x="257342" y="312420"/>
                </a:lnTo>
                <a:lnTo>
                  <a:pt x="256806" y="311150"/>
                </a:lnTo>
                <a:lnTo>
                  <a:pt x="252831" y="307339"/>
                </a:lnTo>
                <a:lnTo>
                  <a:pt x="242227" y="302260"/>
                </a:lnTo>
                <a:lnTo>
                  <a:pt x="211683" y="302260"/>
                </a:lnTo>
                <a:lnTo>
                  <a:pt x="209042" y="297179"/>
                </a:lnTo>
                <a:lnTo>
                  <a:pt x="205054" y="292100"/>
                </a:lnTo>
                <a:lnTo>
                  <a:pt x="195757" y="276860"/>
                </a:lnTo>
                <a:lnTo>
                  <a:pt x="186461" y="264160"/>
                </a:lnTo>
                <a:lnTo>
                  <a:pt x="183819" y="259079"/>
                </a:lnTo>
                <a:lnTo>
                  <a:pt x="181140" y="252729"/>
                </a:lnTo>
                <a:lnTo>
                  <a:pt x="177152" y="250189"/>
                </a:lnTo>
                <a:lnTo>
                  <a:pt x="171869" y="248920"/>
                </a:lnTo>
                <a:lnTo>
                  <a:pt x="164896" y="245110"/>
                </a:lnTo>
                <a:close/>
              </a:path>
              <a:path w="262255" h="400050">
                <a:moveTo>
                  <a:pt x="108411" y="342900"/>
                </a:moveTo>
                <a:lnTo>
                  <a:pt x="104162" y="342900"/>
                </a:lnTo>
                <a:lnTo>
                  <a:pt x="105501" y="346710"/>
                </a:lnTo>
                <a:lnTo>
                  <a:pt x="109214" y="346710"/>
                </a:lnTo>
                <a:lnTo>
                  <a:pt x="108411" y="342900"/>
                </a:lnTo>
                <a:close/>
              </a:path>
              <a:path w="262255" h="400050">
                <a:moveTo>
                  <a:pt x="243522" y="328929"/>
                </a:moveTo>
                <a:lnTo>
                  <a:pt x="238239" y="331470"/>
                </a:lnTo>
                <a:lnTo>
                  <a:pt x="234264" y="335279"/>
                </a:lnTo>
                <a:lnTo>
                  <a:pt x="228942" y="337820"/>
                </a:lnTo>
                <a:lnTo>
                  <a:pt x="261127" y="337820"/>
                </a:lnTo>
                <a:lnTo>
                  <a:pt x="262128" y="334010"/>
                </a:lnTo>
                <a:lnTo>
                  <a:pt x="262128" y="330200"/>
                </a:lnTo>
                <a:lnTo>
                  <a:pt x="247510" y="330200"/>
                </a:lnTo>
                <a:lnTo>
                  <a:pt x="243522" y="328929"/>
                </a:lnTo>
                <a:close/>
              </a:path>
              <a:path w="262255" h="400050">
                <a:moveTo>
                  <a:pt x="257342" y="312420"/>
                </a:moveTo>
                <a:lnTo>
                  <a:pt x="230276" y="312420"/>
                </a:lnTo>
                <a:lnTo>
                  <a:pt x="234264" y="314960"/>
                </a:lnTo>
                <a:lnTo>
                  <a:pt x="238239" y="316229"/>
                </a:lnTo>
                <a:lnTo>
                  <a:pt x="246202" y="321310"/>
                </a:lnTo>
                <a:lnTo>
                  <a:pt x="248843" y="328929"/>
                </a:lnTo>
                <a:lnTo>
                  <a:pt x="248843" y="330200"/>
                </a:lnTo>
                <a:lnTo>
                  <a:pt x="262128" y="330200"/>
                </a:lnTo>
                <a:lnTo>
                  <a:pt x="262128" y="322579"/>
                </a:lnTo>
                <a:lnTo>
                  <a:pt x="259486" y="317500"/>
                </a:lnTo>
                <a:lnTo>
                  <a:pt x="257342" y="312420"/>
                </a:lnTo>
                <a:close/>
              </a:path>
              <a:path w="262255" h="400050">
                <a:moveTo>
                  <a:pt x="224967" y="299720"/>
                </a:moveTo>
                <a:lnTo>
                  <a:pt x="218300" y="299720"/>
                </a:lnTo>
                <a:lnTo>
                  <a:pt x="211683" y="302260"/>
                </a:lnTo>
                <a:lnTo>
                  <a:pt x="242227" y="302260"/>
                </a:lnTo>
                <a:lnTo>
                  <a:pt x="236905" y="300989"/>
                </a:lnTo>
                <a:lnTo>
                  <a:pt x="224967" y="299720"/>
                </a:lnTo>
                <a:close/>
              </a:path>
              <a:path w="262255" h="400050">
                <a:moveTo>
                  <a:pt x="96201" y="0"/>
                </a:moveTo>
                <a:lnTo>
                  <a:pt x="89542" y="1270"/>
                </a:lnTo>
                <a:lnTo>
                  <a:pt x="84258" y="3810"/>
                </a:lnTo>
                <a:lnTo>
                  <a:pt x="77599" y="5079"/>
                </a:lnTo>
                <a:lnTo>
                  <a:pt x="66996" y="12700"/>
                </a:lnTo>
                <a:lnTo>
                  <a:pt x="59034" y="22860"/>
                </a:lnTo>
                <a:lnTo>
                  <a:pt x="56356" y="29210"/>
                </a:lnTo>
                <a:lnTo>
                  <a:pt x="55054" y="34289"/>
                </a:lnTo>
                <a:lnTo>
                  <a:pt x="55054" y="40639"/>
                </a:lnTo>
                <a:lnTo>
                  <a:pt x="81580" y="69850"/>
                </a:lnTo>
                <a:lnTo>
                  <a:pt x="78938" y="78739"/>
                </a:lnTo>
                <a:lnTo>
                  <a:pt x="78938" y="132079"/>
                </a:lnTo>
                <a:lnTo>
                  <a:pt x="80277" y="135889"/>
                </a:lnTo>
                <a:lnTo>
                  <a:pt x="69637" y="142239"/>
                </a:lnTo>
                <a:lnTo>
                  <a:pt x="60337" y="148589"/>
                </a:lnTo>
                <a:lnTo>
                  <a:pt x="57696" y="151129"/>
                </a:lnTo>
                <a:lnTo>
                  <a:pt x="57696" y="153670"/>
                </a:lnTo>
                <a:lnTo>
                  <a:pt x="49734" y="158750"/>
                </a:lnTo>
                <a:lnTo>
                  <a:pt x="21868" y="190500"/>
                </a:lnTo>
                <a:lnTo>
                  <a:pt x="17887" y="205739"/>
                </a:lnTo>
                <a:lnTo>
                  <a:pt x="17887" y="213360"/>
                </a:lnTo>
                <a:lnTo>
                  <a:pt x="19190" y="220979"/>
                </a:lnTo>
                <a:lnTo>
                  <a:pt x="24509" y="237489"/>
                </a:lnTo>
                <a:lnTo>
                  <a:pt x="27152" y="241300"/>
                </a:lnTo>
                <a:lnTo>
                  <a:pt x="9889" y="256539"/>
                </a:lnTo>
                <a:lnTo>
                  <a:pt x="0" y="262889"/>
                </a:lnTo>
                <a:lnTo>
                  <a:pt x="0" y="281939"/>
                </a:lnTo>
                <a:lnTo>
                  <a:pt x="625" y="280670"/>
                </a:lnTo>
                <a:lnTo>
                  <a:pt x="9889" y="273050"/>
                </a:lnTo>
                <a:lnTo>
                  <a:pt x="17887" y="265429"/>
                </a:lnTo>
                <a:lnTo>
                  <a:pt x="25849" y="256539"/>
                </a:lnTo>
                <a:lnTo>
                  <a:pt x="31132" y="245110"/>
                </a:lnTo>
                <a:lnTo>
                  <a:pt x="55054" y="245110"/>
                </a:lnTo>
                <a:lnTo>
                  <a:pt x="59034" y="243839"/>
                </a:lnTo>
                <a:lnTo>
                  <a:pt x="61676" y="240029"/>
                </a:lnTo>
                <a:lnTo>
                  <a:pt x="63014" y="237489"/>
                </a:lnTo>
                <a:lnTo>
                  <a:pt x="63014" y="236220"/>
                </a:lnTo>
                <a:lnTo>
                  <a:pt x="43111" y="236220"/>
                </a:lnTo>
                <a:lnTo>
                  <a:pt x="44414" y="234950"/>
                </a:lnTo>
                <a:lnTo>
                  <a:pt x="63014" y="234950"/>
                </a:lnTo>
                <a:lnTo>
                  <a:pt x="63014" y="231139"/>
                </a:lnTo>
                <a:lnTo>
                  <a:pt x="60337" y="231139"/>
                </a:lnTo>
                <a:lnTo>
                  <a:pt x="66996" y="222250"/>
                </a:lnTo>
                <a:lnTo>
                  <a:pt x="68088" y="220979"/>
                </a:lnTo>
                <a:lnTo>
                  <a:pt x="33811" y="220979"/>
                </a:lnTo>
                <a:lnTo>
                  <a:pt x="32471" y="217170"/>
                </a:lnTo>
                <a:lnTo>
                  <a:pt x="33811" y="215900"/>
                </a:lnTo>
                <a:lnTo>
                  <a:pt x="43111" y="203200"/>
                </a:lnTo>
                <a:lnTo>
                  <a:pt x="51594" y="193039"/>
                </a:lnTo>
                <a:lnTo>
                  <a:pt x="36452" y="193039"/>
                </a:lnTo>
                <a:lnTo>
                  <a:pt x="39094" y="187960"/>
                </a:lnTo>
                <a:lnTo>
                  <a:pt x="72316" y="161289"/>
                </a:lnTo>
                <a:lnTo>
                  <a:pt x="101521" y="152400"/>
                </a:lnTo>
                <a:lnTo>
                  <a:pt x="139338" y="152400"/>
                </a:lnTo>
                <a:lnTo>
                  <a:pt x="134708" y="148589"/>
                </a:lnTo>
                <a:lnTo>
                  <a:pt x="116104" y="138429"/>
                </a:lnTo>
                <a:lnTo>
                  <a:pt x="104162" y="134620"/>
                </a:lnTo>
                <a:lnTo>
                  <a:pt x="93522" y="134620"/>
                </a:lnTo>
                <a:lnTo>
                  <a:pt x="93522" y="127000"/>
                </a:lnTo>
                <a:lnTo>
                  <a:pt x="92219" y="96520"/>
                </a:lnTo>
                <a:lnTo>
                  <a:pt x="93522" y="86360"/>
                </a:lnTo>
                <a:lnTo>
                  <a:pt x="92219" y="78739"/>
                </a:lnTo>
                <a:lnTo>
                  <a:pt x="90881" y="71120"/>
                </a:lnTo>
                <a:lnTo>
                  <a:pt x="97504" y="69850"/>
                </a:lnTo>
                <a:lnTo>
                  <a:pt x="105501" y="67310"/>
                </a:lnTo>
                <a:lnTo>
                  <a:pt x="112124" y="63500"/>
                </a:lnTo>
                <a:lnTo>
                  <a:pt x="117444" y="59689"/>
                </a:lnTo>
                <a:lnTo>
                  <a:pt x="122727" y="53339"/>
                </a:lnTo>
                <a:lnTo>
                  <a:pt x="125404" y="45720"/>
                </a:lnTo>
                <a:lnTo>
                  <a:pt x="126986" y="41910"/>
                </a:lnTo>
                <a:lnTo>
                  <a:pt x="93522" y="41910"/>
                </a:lnTo>
                <a:lnTo>
                  <a:pt x="89542" y="40639"/>
                </a:lnTo>
                <a:lnTo>
                  <a:pt x="80277" y="36829"/>
                </a:lnTo>
                <a:lnTo>
                  <a:pt x="82919" y="33020"/>
                </a:lnTo>
                <a:lnTo>
                  <a:pt x="82919" y="27939"/>
                </a:lnTo>
                <a:lnTo>
                  <a:pt x="81580" y="25400"/>
                </a:lnTo>
                <a:lnTo>
                  <a:pt x="80277" y="24129"/>
                </a:lnTo>
                <a:lnTo>
                  <a:pt x="84258" y="20320"/>
                </a:lnTo>
                <a:lnTo>
                  <a:pt x="94861" y="15239"/>
                </a:lnTo>
                <a:lnTo>
                  <a:pt x="121993" y="15239"/>
                </a:lnTo>
                <a:lnTo>
                  <a:pt x="121424" y="13970"/>
                </a:lnTo>
                <a:lnTo>
                  <a:pt x="120086" y="8889"/>
                </a:lnTo>
                <a:lnTo>
                  <a:pt x="118746" y="6350"/>
                </a:lnTo>
                <a:lnTo>
                  <a:pt x="116104" y="5079"/>
                </a:lnTo>
                <a:lnTo>
                  <a:pt x="110784" y="5079"/>
                </a:lnTo>
                <a:lnTo>
                  <a:pt x="105501" y="3810"/>
                </a:lnTo>
                <a:lnTo>
                  <a:pt x="102823" y="1270"/>
                </a:lnTo>
                <a:lnTo>
                  <a:pt x="96201" y="0"/>
                </a:lnTo>
                <a:close/>
              </a:path>
              <a:path w="262255" h="400050">
                <a:moveTo>
                  <a:pt x="109482" y="229870"/>
                </a:moveTo>
                <a:lnTo>
                  <a:pt x="108143" y="229870"/>
                </a:lnTo>
                <a:lnTo>
                  <a:pt x="101521" y="233679"/>
                </a:lnTo>
                <a:lnTo>
                  <a:pt x="97504" y="240029"/>
                </a:lnTo>
                <a:lnTo>
                  <a:pt x="94861" y="246379"/>
                </a:lnTo>
                <a:lnTo>
                  <a:pt x="94861" y="254000"/>
                </a:lnTo>
                <a:lnTo>
                  <a:pt x="137339" y="254000"/>
                </a:lnTo>
                <a:lnTo>
                  <a:pt x="138664" y="252729"/>
                </a:lnTo>
                <a:lnTo>
                  <a:pt x="106804" y="252729"/>
                </a:lnTo>
                <a:lnTo>
                  <a:pt x="106804" y="242570"/>
                </a:lnTo>
                <a:lnTo>
                  <a:pt x="108143" y="237489"/>
                </a:lnTo>
                <a:lnTo>
                  <a:pt x="110784" y="233679"/>
                </a:lnTo>
                <a:lnTo>
                  <a:pt x="112124" y="232410"/>
                </a:lnTo>
                <a:lnTo>
                  <a:pt x="110784" y="231139"/>
                </a:lnTo>
                <a:lnTo>
                  <a:pt x="109482" y="229870"/>
                </a:lnTo>
                <a:close/>
              </a:path>
              <a:path w="262255" h="400050">
                <a:moveTo>
                  <a:pt x="88829" y="250189"/>
                </a:moveTo>
                <a:lnTo>
                  <a:pt x="77599" y="250189"/>
                </a:lnTo>
                <a:lnTo>
                  <a:pt x="76296" y="252729"/>
                </a:lnTo>
                <a:lnTo>
                  <a:pt x="90881" y="252729"/>
                </a:lnTo>
                <a:lnTo>
                  <a:pt x="89542" y="251460"/>
                </a:lnTo>
                <a:lnTo>
                  <a:pt x="88239" y="251460"/>
                </a:lnTo>
                <a:lnTo>
                  <a:pt x="88829" y="250189"/>
                </a:lnTo>
                <a:close/>
              </a:path>
              <a:path w="262255" h="400050">
                <a:moveTo>
                  <a:pt x="124066" y="228600"/>
                </a:moveTo>
                <a:lnTo>
                  <a:pt x="122727" y="228600"/>
                </a:lnTo>
                <a:lnTo>
                  <a:pt x="121424" y="229870"/>
                </a:lnTo>
                <a:lnTo>
                  <a:pt x="117444" y="234950"/>
                </a:lnTo>
                <a:lnTo>
                  <a:pt x="116104" y="241300"/>
                </a:lnTo>
                <a:lnTo>
                  <a:pt x="114766" y="250189"/>
                </a:lnTo>
                <a:lnTo>
                  <a:pt x="106804" y="252729"/>
                </a:lnTo>
                <a:lnTo>
                  <a:pt x="138664" y="252729"/>
                </a:lnTo>
                <a:lnTo>
                  <a:pt x="143967" y="247650"/>
                </a:lnTo>
                <a:lnTo>
                  <a:pt x="146646" y="245110"/>
                </a:lnTo>
                <a:lnTo>
                  <a:pt x="164896" y="245110"/>
                </a:lnTo>
                <a:lnTo>
                  <a:pt x="162572" y="243839"/>
                </a:lnTo>
                <a:lnTo>
                  <a:pt x="126707" y="243839"/>
                </a:lnTo>
                <a:lnTo>
                  <a:pt x="126707" y="231139"/>
                </a:lnTo>
                <a:lnTo>
                  <a:pt x="124066" y="228600"/>
                </a:lnTo>
                <a:close/>
              </a:path>
              <a:path w="262255" h="400050">
                <a:moveTo>
                  <a:pt x="90881" y="207010"/>
                </a:moveTo>
                <a:lnTo>
                  <a:pt x="88239" y="207010"/>
                </a:lnTo>
                <a:lnTo>
                  <a:pt x="73619" y="227329"/>
                </a:lnTo>
                <a:lnTo>
                  <a:pt x="66996" y="237489"/>
                </a:lnTo>
                <a:lnTo>
                  <a:pt x="61676" y="247650"/>
                </a:lnTo>
                <a:lnTo>
                  <a:pt x="90008" y="247650"/>
                </a:lnTo>
                <a:lnTo>
                  <a:pt x="91778" y="243839"/>
                </a:lnTo>
                <a:lnTo>
                  <a:pt x="81580" y="243839"/>
                </a:lnTo>
                <a:lnTo>
                  <a:pt x="80277" y="241300"/>
                </a:lnTo>
                <a:lnTo>
                  <a:pt x="78938" y="240029"/>
                </a:lnTo>
                <a:lnTo>
                  <a:pt x="76296" y="240029"/>
                </a:lnTo>
                <a:lnTo>
                  <a:pt x="82919" y="224789"/>
                </a:lnTo>
                <a:lnTo>
                  <a:pt x="90881" y="209550"/>
                </a:lnTo>
                <a:lnTo>
                  <a:pt x="92219" y="208279"/>
                </a:lnTo>
                <a:lnTo>
                  <a:pt x="90881" y="207010"/>
                </a:lnTo>
                <a:close/>
              </a:path>
              <a:path w="262255" h="400050">
                <a:moveTo>
                  <a:pt x="102823" y="213360"/>
                </a:moveTo>
                <a:lnTo>
                  <a:pt x="101521" y="213360"/>
                </a:lnTo>
                <a:lnTo>
                  <a:pt x="100181" y="214629"/>
                </a:lnTo>
                <a:lnTo>
                  <a:pt x="81580" y="243839"/>
                </a:lnTo>
                <a:lnTo>
                  <a:pt x="91778" y="243839"/>
                </a:lnTo>
                <a:lnTo>
                  <a:pt x="104162" y="217170"/>
                </a:lnTo>
                <a:lnTo>
                  <a:pt x="104162" y="214629"/>
                </a:lnTo>
                <a:lnTo>
                  <a:pt x="102823" y="213360"/>
                </a:lnTo>
                <a:close/>
              </a:path>
              <a:path w="262255" h="400050">
                <a:moveTo>
                  <a:pt x="139338" y="152400"/>
                </a:moveTo>
                <a:lnTo>
                  <a:pt x="110784" y="152400"/>
                </a:lnTo>
                <a:lnTo>
                  <a:pt x="126707" y="160020"/>
                </a:lnTo>
                <a:lnTo>
                  <a:pt x="128041" y="163829"/>
                </a:lnTo>
                <a:lnTo>
                  <a:pt x="129387" y="165100"/>
                </a:lnTo>
                <a:lnTo>
                  <a:pt x="132029" y="165100"/>
                </a:lnTo>
                <a:lnTo>
                  <a:pt x="139992" y="176529"/>
                </a:lnTo>
                <a:lnTo>
                  <a:pt x="145313" y="186689"/>
                </a:lnTo>
                <a:lnTo>
                  <a:pt x="146646" y="199389"/>
                </a:lnTo>
                <a:lnTo>
                  <a:pt x="146646" y="210820"/>
                </a:lnTo>
                <a:lnTo>
                  <a:pt x="142671" y="220979"/>
                </a:lnTo>
                <a:lnTo>
                  <a:pt x="137350" y="232410"/>
                </a:lnTo>
                <a:lnTo>
                  <a:pt x="132029" y="238760"/>
                </a:lnTo>
                <a:lnTo>
                  <a:pt x="126707" y="243839"/>
                </a:lnTo>
                <a:lnTo>
                  <a:pt x="162572" y="243839"/>
                </a:lnTo>
                <a:lnTo>
                  <a:pt x="151930" y="236220"/>
                </a:lnTo>
                <a:lnTo>
                  <a:pt x="158584" y="224789"/>
                </a:lnTo>
                <a:lnTo>
                  <a:pt x="161226" y="212089"/>
                </a:lnTo>
                <a:lnTo>
                  <a:pt x="161226" y="199389"/>
                </a:lnTo>
                <a:lnTo>
                  <a:pt x="159931" y="186689"/>
                </a:lnTo>
                <a:lnTo>
                  <a:pt x="155917" y="175260"/>
                </a:lnTo>
                <a:lnTo>
                  <a:pt x="150634" y="165100"/>
                </a:lnTo>
                <a:lnTo>
                  <a:pt x="143967" y="156210"/>
                </a:lnTo>
                <a:lnTo>
                  <a:pt x="139338" y="152400"/>
                </a:lnTo>
                <a:close/>
              </a:path>
              <a:path w="262255" h="400050">
                <a:moveTo>
                  <a:pt x="63014" y="234950"/>
                </a:moveTo>
                <a:lnTo>
                  <a:pt x="44414" y="234950"/>
                </a:lnTo>
                <a:lnTo>
                  <a:pt x="44414" y="236220"/>
                </a:lnTo>
                <a:lnTo>
                  <a:pt x="63014" y="236220"/>
                </a:lnTo>
                <a:lnTo>
                  <a:pt x="63014" y="234950"/>
                </a:lnTo>
                <a:close/>
              </a:path>
              <a:path w="262255" h="400050">
                <a:moveTo>
                  <a:pt x="78938" y="185420"/>
                </a:moveTo>
                <a:lnTo>
                  <a:pt x="65657" y="191770"/>
                </a:lnTo>
                <a:lnTo>
                  <a:pt x="53714" y="200660"/>
                </a:lnTo>
                <a:lnTo>
                  <a:pt x="43111" y="209550"/>
                </a:lnTo>
                <a:lnTo>
                  <a:pt x="33811" y="220979"/>
                </a:lnTo>
                <a:lnTo>
                  <a:pt x="48394" y="220979"/>
                </a:lnTo>
                <a:lnTo>
                  <a:pt x="55054" y="212089"/>
                </a:lnTo>
                <a:lnTo>
                  <a:pt x="63014" y="204470"/>
                </a:lnTo>
                <a:lnTo>
                  <a:pt x="81580" y="190500"/>
                </a:lnTo>
                <a:lnTo>
                  <a:pt x="82919" y="189229"/>
                </a:lnTo>
                <a:lnTo>
                  <a:pt x="81580" y="187960"/>
                </a:lnTo>
                <a:lnTo>
                  <a:pt x="81580" y="186689"/>
                </a:lnTo>
                <a:lnTo>
                  <a:pt x="78938" y="185420"/>
                </a:lnTo>
                <a:close/>
              </a:path>
              <a:path w="262255" h="400050">
                <a:moveTo>
                  <a:pt x="52376" y="219710"/>
                </a:moveTo>
                <a:lnTo>
                  <a:pt x="51073" y="219710"/>
                </a:lnTo>
                <a:lnTo>
                  <a:pt x="48394" y="220979"/>
                </a:lnTo>
                <a:lnTo>
                  <a:pt x="53714" y="220979"/>
                </a:lnTo>
                <a:lnTo>
                  <a:pt x="52376" y="219710"/>
                </a:lnTo>
                <a:close/>
              </a:path>
              <a:path w="262255" h="400050">
                <a:moveTo>
                  <a:pt x="84258" y="196850"/>
                </a:moveTo>
                <a:lnTo>
                  <a:pt x="81580" y="196850"/>
                </a:lnTo>
                <a:lnTo>
                  <a:pt x="59034" y="217170"/>
                </a:lnTo>
                <a:lnTo>
                  <a:pt x="53714" y="220979"/>
                </a:lnTo>
                <a:lnTo>
                  <a:pt x="68088" y="220979"/>
                </a:lnTo>
                <a:lnTo>
                  <a:pt x="85561" y="200660"/>
                </a:lnTo>
                <a:lnTo>
                  <a:pt x="85561" y="198120"/>
                </a:lnTo>
                <a:lnTo>
                  <a:pt x="84258" y="196850"/>
                </a:lnTo>
                <a:close/>
              </a:path>
              <a:path w="262255" h="400050">
                <a:moveTo>
                  <a:pt x="76296" y="165100"/>
                </a:moveTo>
                <a:lnTo>
                  <a:pt x="74957" y="165100"/>
                </a:lnTo>
                <a:lnTo>
                  <a:pt x="53714" y="176529"/>
                </a:lnTo>
                <a:lnTo>
                  <a:pt x="44414" y="184150"/>
                </a:lnTo>
                <a:lnTo>
                  <a:pt x="36452" y="193039"/>
                </a:lnTo>
                <a:lnTo>
                  <a:pt x="51594" y="193039"/>
                </a:lnTo>
                <a:lnTo>
                  <a:pt x="53714" y="190500"/>
                </a:lnTo>
                <a:lnTo>
                  <a:pt x="65657" y="179070"/>
                </a:lnTo>
                <a:lnTo>
                  <a:pt x="77599" y="168910"/>
                </a:lnTo>
                <a:lnTo>
                  <a:pt x="77599" y="167639"/>
                </a:lnTo>
                <a:lnTo>
                  <a:pt x="76296" y="165100"/>
                </a:lnTo>
                <a:close/>
              </a:path>
              <a:path w="262255" h="400050">
                <a:moveTo>
                  <a:pt x="121993" y="15239"/>
                </a:moveTo>
                <a:lnTo>
                  <a:pt x="100181" y="15239"/>
                </a:lnTo>
                <a:lnTo>
                  <a:pt x="104162" y="17779"/>
                </a:lnTo>
                <a:lnTo>
                  <a:pt x="106804" y="20320"/>
                </a:lnTo>
                <a:lnTo>
                  <a:pt x="106804" y="27939"/>
                </a:lnTo>
                <a:lnTo>
                  <a:pt x="104162" y="34289"/>
                </a:lnTo>
                <a:lnTo>
                  <a:pt x="101521" y="38100"/>
                </a:lnTo>
                <a:lnTo>
                  <a:pt x="97504" y="40639"/>
                </a:lnTo>
                <a:lnTo>
                  <a:pt x="93522" y="41910"/>
                </a:lnTo>
                <a:lnTo>
                  <a:pt x="126986" y="41910"/>
                </a:lnTo>
                <a:lnTo>
                  <a:pt x="128041" y="39370"/>
                </a:lnTo>
                <a:lnTo>
                  <a:pt x="128041" y="30479"/>
                </a:lnTo>
                <a:lnTo>
                  <a:pt x="125404" y="22860"/>
                </a:lnTo>
                <a:lnTo>
                  <a:pt x="121993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964168" y="1338325"/>
            <a:ext cx="180340" cy="374650"/>
          </a:xfrm>
          <a:custGeom>
            <a:avLst/>
            <a:gdLst/>
            <a:ahLst/>
            <a:cxnLst/>
            <a:rect l="l" t="t" r="r" b="b"/>
            <a:pathLst>
              <a:path w="180340" h="374650">
                <a:moveTo>
                  <a:pt x="107060" y="185420"/>
                </a:moveTo>
                <a:lnTo>
                  <a:pt x="12446" y="185420"/>
                </a:lnTo>
                <a:lnTo>
                  <a:pt x="12446" y="201929"/>
                </a:lnTo>
                <a:lnTo>
                  <a:pt x="14604" y="215900"/>
                </a:lnTo>
                <a:lnTo>
                  <a:pt x="16636" y="246379"/>
                </a:lnTo>
                <a:lnTo>
                  <a:pt x="17652" y="276860"/>
                </a:lnTo>
                <a:lnTo>
                  <a:pt x="17754" y="308610"/>
                </a:lnTo>
                <a:lnTo>
                  <a:pt x="18668" y="320039"/>
                </a:lnTo>
                <a:lnTo>
                  <a:pt x="30225" y="360679"/>
                </a:lnTo>
                <a:lnTo>
                  <a:pt x="41655" y="369570"/>
                </a:lnTo>
                <a:lnTo>
                  <a:pt x="45720" y="372110"/>
                </a:lnTo>
                <a:lnTo>
                  <a:pt x="50926" y="373379"/>
                </a:lnTo>
                <a:lnTo>
                  <a:pt x="55117" y="374650"/>
                </a:lnTo>
                <a:lnTo>
                  <a:pt x="60325" y="374650"/>
                </a:lnTo>
                <a:lnTo>
                  <a:pt x="72771" y="373379"/>
                </a:lnTo>
                <a:lnTo>
                  <a:pt x="77977" y="369570"/>
                </a:lnTo>
                <a:lnTo>
                  <a:pt x="82168" y="367029"/>
                </a:lnTo>
                <a:lnTo>
                  <a:pt x="85216" y="363220"/>
                </a:lnTo>
                <a:lnTo>
                  <a:pt x="87598" y="359410"/>
                </a:lnTo>
                <a:lnTo>
                  <a:pt x="55117" y="359410"/>
                </a:lnTo>
                <a:lnTo>
                  <a:pt x="50926" y="358139"/>
                </a:lnTo>
                <a:lnTo>
                  <a:pt x="42672" y="351789"/>
                </a:lnTo>
                <a:lnTo>
                  <a:pt x="40512" y="347979"/>
                </a:lnTo>
                <a:lnTo>
                  <a:pt x="37464" y="344170"/>
                </a:lnTo>
                <a:lnTo>
                  <a:pt x="34289" y="334010"/>
                </a:lnTo>
                <a:lnTo>
                  <a:pt x="32257" y="322579"/>
                </a:lnTo>
                <a:lnTo>
                  <a:pt x="32257" y="278129"/>
                </a:lnTo>
                <a:lnTo>
                  <a:pt x="83185" y="278129"/>
                </a:lnTo>
                <a:lnTo>
                  <a:pt x="87375" y="276860"/>
                </a:lnTo>
                <a:lnTo>
                  <a:pt x="102724" y="276860"/>
                </a:lnTo>
                <a:lnTo>
                  <a:pt x="102870" y="275589"/>
                </a:lnTo>
                <a:lnTo>
                  <a:pt x="103118" y="269239"/>
                </a:lnTo>
                <a:lnTo>
                  <a:pt x="31241" y="269239"/>
                </a:lnTo>
                <a:lnTo>
                  <a:pt x="29082" y="234950"/>
                </a:lnTo>
                <a:lnTo>
                  <a:pt x="27050" y="210820"/>
                </a:lnTo>
                <a:lnTo>
                  <a:pt x="26034" y="199389"/>
                </a:lnTo>
                <a:lnTo>
                  <a:pt x="22859" y="186689"/>
                </a:lnTo>
                <a:lnTo>
                  <a:pt x="107060" y="186689"/>
                </a:lnTo>
                <a:lnTo>
                  <a:pt x="107060" y="185420"/>
                </a:lnTo>
                <a:close/>
              </a:path>
              <a:path w="180340" h="374650">
                <a:moveTo>
                  <a:pt x="83185" y="278129"/>
                </a:moveTo>
                <a:lnTo>
                  <a:pt x="32257" y="278129"/>
                </a:lnTo>
                <a:lnTo>
                  <a:pt x="38480" y="280670"/>
                </a:lnTo>
                <a:lnTo>
                  <a:pt x="43687" y="280670"/>
                </a:lnTo>
                <a:lnTo>
                  <a:pt x="56133" y="281939"/>
                </a:lnTo>
                <a:lnTo>
                  <a:pt x="57150" y="287020"/>
                </a:lnTo>
                <a:lnTo>
                  <a:pt x="56133" y="288289"/>
                </a:lnTo>
                <a:lnTo>
                  <a:pt x="45720" y="288289"/>
                </a:lnTo>
                <a:lnTo>
                  <a:pt x="43687" y="289560"/>
                </a:lnTo>
                <a:lnTo>
                  <a:pt x="43687" y="292100"/>
                </a:lnTo>
                <a:lnTo>
                  <a:pt x="44703" y="293370"/>
                </a:lnTo>
                <a:lnTo>
                  <a:pt x="48895" y="298450"/>
                </a:lnTo>
                <a:lnTo>
                  <a:pt x="57150" y="298450"/>
                </a:lnTo>
                <a:lnTo>
                  <a:pt x="57150" y="306070"/>
                </a:lnTo>
                <a:lnTo>
                  <a:pt x="50926" y="307339"/>
                </a:lnTo>
                <a:lnTo>
                  <a:pt x="71754" y="307339"/>
                </a:lnTo>
                <a:lnTo>
                  <a:pt x="75946" y="308610"/>
                </a:lnTo>
                <a:lnTo>
                  <a:pt x="85216" y="308610"/>
                </a:lnTo>
                <a:lnTo>
                  <a:pt x="83184" y="325120"/>
                </a:lnTo>
                <a:lnTo>
                  <a:pt x="60325" y="359410"/>
                </a:lnTo>
                <a:lnTo>
                  <a:pt x="87598" y="359410"/>
                </a:lnTo>
                <a:lnTo>
                  <a:pt x="88391" y="358139"/>
                </a:lnTo>
                <a:lnTo>
                  <a:pt x="93599" y="347979"/>
                </a:lnTo>
                <a:lnTo>
                  <a:pt x="96647" y="336550"/>
                </a:lnTo>
                <a:lnTo>
                  <a:pt x="98502" y="316229"/>
                </a:lnTo>
                <a:lnTo>
                  <a:pt x="99822" y="302260"/>
                </a:lnTo>
                <a:lnTo>
                  <a:pt x="100112" y="299720"/>
                </a:lnTo>
                <a:lnTo>
                  <a:pt x="70738" y="299720"/>
                </a:lnTo>
                <a:lnTo>
                  <a:pt x="70738" y="297179"/>
                </a:lnTo>
                <a:lnTo>
                  <a:pt x="70191" y="288289"/>
                </a:lnTo>
                <a:lnTo>
                  <a:pt x="56133" y="288289"/>
                </a:lnTo>
                <a:lnTo>
                  <a:pt x="47878" y="287020"/>
                </a:lnTo>
                <a:lnTo>
                  <a:pt x="70113" y="287020"/>
                </a:lnTo>
                <a:lnTo>
                  <a:pt x="69723" y="280670"/>
                </a:lnTo>
                <a:lnTo>
                  <a:pt x="78993" y="279400"/>
                </a:lnTo>
                <a:lnTo>
                  <a:pt x="83185" y="278129"/>
                </a:lnTo>
                <a:close/>
              </a:path>
              <a:path w="180340" h="374650">
                <a:moveTo>
                  <a:pt x="50926" y="306070"/>
                </a:moveTo>
                <a:lnTo>
                  <a:pt x="49910" y="306070"/>
                </a:lnTo>
                <a:lnTo>
                  <a:pt x="47878" y="307339"/>
                </a:lnTo>
                <a:lnTo>
                  <a:pt x="45720" y="308610"/>
                </a:lnTo>
                <a:lnTo>
                  <a:pt x="43687" y="309879"/>
                </a:lnTo>
                <a:lnTo>
                  <a:pt x="42672" y="313689"/>
                </a:lnTo>
                <a:lnTo>
                  <a:pt x="43687" y="316229"/>
                </a:lnTo>
                <a:lnTo>
                  <a:pt x="46862" y="317500"/>
                </a:lnTo>
                <a:lnTo>
                  <a:pt x="58165" y="317500"/>
                </a:lnTo>
                <a:lnTo>
                  <a:pt x="60325" y="325120"/>
                </a:lnTo>
                <a:lnTo>
                  <a:pt x="63500" y="330200"/>
                </a:lnTo>
                <a:lnTo>
                  <a:pt x="64515" y="331470"/>
                </a:lnTo>
                <a:lnTo>
                  <a:pt x="66548" y="331470"/>
                </a:lnTo>
                <a:lnTo>
                  <a:pt x="68579" y="330200"/>
                </a:lnTo>
                <a:lnTo>
                  <a:pt x="69723" y="328929"/>
                </a:lnTo>
                <a:lnTo>
                  <a:pt x="71754" y="323850"/>
                </a:lnTo>
                <a:lnTo>
                  <a:pt x="72771" y="318770"/>
                </a:lnTo>
                <a:lnTo>
                  <a:pt x="72771" y="313689"/>
                </a:lnTo>
                <a:lnTo>
                  <a:pt x="71754" y="307339"/>
                </a:lnTo>
                <a:lnTo>
                  <a:pt x="50926" y="307339"/>
                </a:lnTo>
                <a:lnTo>
                  <a:pt x="50926" y="306070"/>
                </a:lnTo>
                <a:close/>
              </a:path>
              <a:path w="180340" h="374650">
                <a:moveTo>
                  <a:pt x="81152" y="297179"/>
                </a:moveTo>
                <a:lnTo>
                  <a:pt x="77977" y="297179"/>
                </a:lnTo>
                <a:lnTo>
                  <a:pt x="73786" y="298450"/>
                </a:lnTo>
                <a:lnTo>
                  <a:pt x="70738" y="299720"/>
                </a:lnTo>
                <a:lnTo>
                  <a:pt x="100112" y="299720"/>
                </a:lnTo>
                <a:lnTo>
                  <a:pt x="100257" y="298450"/>
                </a:lnTo>
                <a:lnTo>
                  <a:pt x="84200" y="298450"/>
                </a:lnTo>
                <a:lnTo>
                  <a:pt x="81152" y="297179"/>
                </a:lnTo>
                <a:close/>
              </a:path>
              <a:path w="180340" h="374650">
                <a:moveTo>
                  <a:pt x="102724" y="276860"/>
                </a:moveTo>
                <a:lnTo>
                  <a:pt x="87375" y="276860"/>
                </a:lnTo>
                <a:lnTo>
                  <a:pt x="85216" y="298450"/>
                </a:lnTo>
                <a:lnTo>
                  <a:pt x="100257" y="298450"/>
                </a:lnTo>
                <a:lnTo>
                  <a:pt x="102724" y="276860"/>
                </a:lnTo>
                <a:close/>
              </a:path>
              <a:path w="180340" h="374650">
                <a:moveTo>
                  <a:pt x="107060" y="186689"/>
                </a:moveTo>
                <a:lnTo>
                  <a:pt x="30225" y="186689"/>
                </a:lnTo>
                <a:lnTo>
                  <a:pt x="53085" y="190500"/>
                </a:lnTo>
                <a:lnTo>
                  <a:pt x="51942" y="193039"/>
                </a:lnTo>
                <a:lnTo>
                  <a:pt x="51942" y="198120"/>
                </a:lnTo>
                <a:lnTo>
                  <a:pt x="53085" y="205739"/>
                </a:lnTo>
                <a:lnTo>
                  <a:pt x="55117" y="251460"/>
                </a:lnTo>
                <a:lnTo>
                  <a:pt x="56133" y="267970"/>
                </a:lnTo>
                <a:lnTo>
                  <a:pt x="43687" y="267970"/>
                </a:lnTo>
                <a:lnTo>
                  <a:pt x="31241" y="269239"/>
                </a:lnTo>
                <a:lnTo>
                  <a:pt x="103118" y="269239"/>
                </a:lnTo>
                <a:lnTo>
                  <a:pt x="103217" y="266700"/>
                </a:lnTo>
                <a:lnTo>
                  <a:pt x="68579" y="266700"/>
                </a:lnTo>
                <a:lnTo>
                  <a:pt x="68579" y="255270"/>
                </a:lnTo>
                <a:lnTo>
                  <a:pt x="65531" y="217170"/>
                </a:lnTo>
                <a:lnTo>
                  <a:pt x="64515" y="198120"/>
                </a:lnTo>
                <a:lnTo>
                  <a:pt x="63500" y="190500"/>
                </a:lnTo>
                <a:lnTo>
                  <a:pt x="104012" y="190500"/>
                </a:lnTo>
                <a:lnTo>
                  <a:pt x="107060" y="186689"/>
                </a:lnTo>
                <a:close/>
              </a:path>
              <a:path w="180340" h="374650">
                <a:moveTo>
                  <a:pt x="104012" y="190500"/>
                </a:moveTo>
                <a:lnTo>
                  <a:pt x="63500" y="190500"/>
                </a:lnTo>
                <a:lnTo>
                  <a:pt x="85216" y="191770"/>
                </a:lnTo>
                <a:lnTo>
                  <a:pt x="89407" y="193039"/>
                </a:lnTo>
                <a:lnTo>
                  <a:pt x="89407" y="228600"/>
                </a:lnTo>
                <a:lnTo>
                  <a:pt x="88391" y="262889"/>
                </a:lnTo>
                <a:lnTo>
                  <a:pt x="68579" y="266700"/>
                </a:lnTo>
                <a:lnTo>
                  <a:pt x="103217" y="266700"/>
                </a:lnTo>
                <a:lnTo>
                  <a:pt x="104012" y="246379"/>
                </a:lnTo>
                <a:lnTo>
                  <a:pt x="104012" y="190500"/>
                </a:lnTo>
                <a:close/>
              </a:path>
              <a:path w="180340" h="374650">
                <a:moveTo>
                  <a:pt x="25018" y="0"/>
                </a:moveTo>
                <a:lnTo>
                  <a:pt x="17652" y="0"/>
                </a:lnTo>
                <a:lnTo>
                  <a:pt x="13588" y="1270"/>
                </a:lnTo>
                <a:lnTo>
                  <a:pt x="9398" y="3810"/>
                </a:lnTo>
                <a:lnTo>
                  <a:pt x="8381" y="5079"/>
                </a:lnTo>
                <a:lnTo>
                  <a:pt x="8381" y="8889"/>
                </a:lnTo>
                <a:lnTo>
                  <a:pt x="9398" y="10160"/>
                </a:lnTo>
                <a:lnTo>
                  <a:pt x="8381" y="17779"/>
                </a:lnTo>
                <a:lnTo>
                  <a:pt x="8381" y="24129"/>
                </a:lnTo>
                <a:lnTo>
                  <a:pt x="9398" y="31750"/>
                </a:lnTo>
                <a:lnTo>
                  <a:pt x="26034" y="74929"/>
                </a:lnTo>
                <a:lnTo>
                  <a:pt x="46862" y="96520"/>
                </a:lnTo>
                <a:lnTo>
                  <a:pt x="53085" y="96520"/>
                </a:lnTo>
                <a:lnTo>
                  <a:pt x="50926" y="109220"/>
                </a:lnTo>
                <a:lnTo>
                  <a:pt x="48895" y="124460"/>
                </a:lnTo>
                <a:lnTo>
                  <a:pt x="48895" y="133350"/>
                </a:lnTo>
                <a:lnTo>
                  <a:pt x="49910" y="137160"/>
                </a:lnTo>
                <a:lnTo>
                  <a:pt x="50926" y="139700"/>
                </a:lnTo>
                <a:lnTo>
                  <a:pt x="49910" y="151129"/>
                </a:lnTo>
                <a:lnTo>
                  <a:pt x="19811" y="151129"/>
                </a:lnTo>
                <a:lnTo>
                  <a:pt x="11429" y="153670"/>
                </a:lnTo>
                <a:lnTo>
                  <a:pt x="8381" y="156210"/>
                </a:lnTo>
                <a:lnTo>
                  <a:pt x="5206" y="158750"/>
                </a:lnTo>
                <a:lnTo>
                  <a:pt x="3175" y="162560"/>
                </a:lnTo>
                <a:lnTo>
                  <a:pt x="2158" y="165100"/>
                </a:lnTo>
                <a:lnTo>
                  <a:pt x="1015" y="170179"/>
                </a:lnTo>
                <a:lnTo>
                  <a:pt x="0" y="173989"/>
                </a:lnTo>
                <a:lnTo>
                  <a:pt x="1015" y="176529"/>
                </a:lnTo>
                <a:lnTo>
                  <a:pt x="3175" y="176529"/>
                </a:lnTo>
                <a:lnTo>
                  <a:pt x="1015" y="179070"/>
                </a:lnTo>
                <a:lnTo>
                  <a:pt x="1015" y="184150"/>
                </a:lnTo>
                <a:lnTo>
                  <a:pt x="3175" y="186689"/>
                </a:lnTo>
                <a:lnTo>
                  <a:pt x="8381" y="186689"/>
                </a:lnTo>
                <a:lnTo>
                  <a:pt x="10413" y="185420"/>
                </a:lnTo>
                <a:lnTo>
                  <a:pt x="107060" y="185420"/>
                </a:lnTo>
                <a:lnTo>
                  <a:pt x="107060" y="184150"/>
                </a:lnTo>
                <a:lnTo>
                  <a:pt x="110235" y="179070"/>
                </a:lnTo>
                <a:lnTo>
                  <a:pt x="110642" y="177800"/>
                </a:lnTo>
                <a:lnTo>
                  <a:pt x="77977" y="177800"/>
                </a:lnTo>
                <a:lnTo>
                  <a:pt x="37464" y="176529"/>
                </a:lnTo>
                <a:lnTo>
                  <a:pt x="22859" y="173989"/>
                </a:lnTo>
                <a:lnTo>
                  <a:pt x="7365" y="173989"/>
                </a:lnTo>
                <a:lnTo>
                  <a:pt x="10413" y="170179"/>
                </a:lnTo>
                <a:lnTo>
                  <a:pt x="14604" y="166370"/>
                </a:lnTo>
                <a:lnTo>
                  <a:pt x="18668" y="163829"/>
                </a:lnTo>
                <a:lnTo>
                  <a:pt x="22859" y="162560"/>
                </a:lnTo>
                <a:lnTo>
                  <a:pt x="112064" y="162560"/>
                </a:lnTo>
                <a:lnTo>
                  <a:pt x="111251" y="160020"/>
                </a:lnTo>
                <a:lnTo>
                  <a:pt x="108076" y="157479"/>
                </a:lnTo>
                <a:lnTo>
                  <a:pt x="104012" y="154939"/>
                </a:lnTo>
                <a:lnTo>
                  <a:pt x="98805" y="153670"/>
                </a:lnTo>
                <a:lnTo>
                  <a:pt x="92582" y="152400"/>
                </a:lnTo>
                <a:lnTo>
                  <a:pt x="71754" y="152400"/>
                </a:lnTo>
                <a:lnTo>
                  <a:pt x="61340" y="151129"/>
                </a:lnTo>
                <a:lnTo>
                  <a:pt x="32257" y="151129"/>
                </a:lnTo>
                <a:lnTo>
                  <a:pt x="26034" y="149860"/>
                </a:lnTo>
                <a:lnTo>
                  <a:pt x="61156" y="149860"/>
                </a:lnTo>
                <a:lnTo>
                  <a:pt x="59308" y="137160"/>
                </a:lnTo>
                <a:lnTo>
                  <a:pt x="61340" y="130810"/>
                </a:lnTo>
                <a:lnTo>
                  <a:pt x="61453" y="123189"/>
                </a:lnTo>
                <a:lnTo>
                  <a:pt x="62356" y="113029"/>
                </a:lnTo>
                <a:lnTo>
                  <a:pt x="83756" y="113029"/>
                </a:lnTo>
                <a:lnTo>
                  <a:pt x="81152" y="111760"/>
                </a:lnTo>
                <a:lnTo>
                  <a:pt x="74802" y="109220"/>
                </a:lnTo>
                <a:lnTo>
                  <a:pt x="69723" y="104139"/>
                </a:lnTo>
                <a:lnTo>
                  <a:pt x="66548" y="102870"/>
                </a:lnTo>
                <a:lnTo>
                  <a:pt x="65531" y="100329"/>
                </a:lnTo>
                <a:lnTo>
                  <a:pt x="97662" y="100329"/>
                </a:lnTo>
                <a:lnTo>
                  <a:pt x="76961" y="95250"/>
                </a:lnTo>
                <a:lnTo>
                  <a:pt x="81152" y="92710"/>
                </a:lnTo>
                <a:lnTo>
                  <a:pt x="88265" y="87629"/>
                </a:lnTo>
                <a:lnTo>
                  <a:pt x="66548" y="87629"/>
                </a:lnTo>
                <a:lnTo>
                  <a:pt x="67055" y="83820"/>
                </a:lnTo>
                <a:lnTo>
                  <a:pt x="48895" y="83820"/>
                </a:lnTo>
                <a:lnTo>
                  <a:pt x="45720" y="81279"/>
                </a:lnTo>
                <a:lnTo>
                  <a:pt x="24002" y="40639"/>
                </a:lnTo>
                <a:lnTo>
                  <a:pt x="16636" y="10160"/>
                </a:lnTo>
                <a:lnTo>
                  <a:pt x="43916" y="10160"/>
                </a:lnTo>
                <a:lnTo>
                  <a:pt x="39497" y="6350"/>
                </a:lnTo>
                <a:lnTo>
                  <a:pt x="32257" y="2539"/>
                </a:lnTo>
                <a:lnTo>
                  <a:pt x="25018" y="0"/>
                </a:lnTo>
                <a:close/>
              </a:path>
              <a:path w="180340" h="374650">
                <a:moveTo>
                  <a:pt x="112064" y="162560"/>
                </a:moveTo>
                <a:lnTo>
                  <a:pt x="36449" y="162560"/>
                </a:lnTo>
                <a:lnTo>
                  <a:pt x="48895" y="163829"/>
                </a:lnTo>
                <a:lnTo>
                  <a:pt x="61340" y="163829"/>
                </a:lnTo>
                <a:lnTo>
                  <a:pt x="74802" y="165100"/>
                </a:lnTo>
                <a:lnTo>
                  <a:pt x="87375" y="165100"/>
                </a:lnTo>
                <a:lnTo>
                  <a:pt x="94614" y="166370"/>
                </a:lnTo>
                <a:lnTo>
                  <a:pt x="99822" y="167639"/>
                </a:lnTo>
                <a:lnTo>
                  <a:pt x="99822" y="171450"/>
                </a:lnTo>
                <a:lnTo>
                  <a:pt x="92582" y="171450"/>
                </a:lnTo>
                <a:lnTo>
                  <a:pt x="88391" y="173989"/>
                </a:lnTo>
                <a:lnTo>
                  <a:pt x="87375" y="176529"/>
                </a:lnTo>
                <a:lnTo>
                  <a:pt x="87375" y="177800"/>
                </a:lnTo>
                <a:lnTo>
                  <a:pt x="110642" y="177800"/>
                </a:lnTo>
                <a:lnTo>
                  <a:pt x="112267" y="172720"/>
                </a:lnTo>
                <a:lnTo>
                  <a:pt x="112471" y="171450"/>
                </a:lnTo>
                <a:lnTo>
                  <a:pt x="99822" y="171450"/>
                </a:lnTo>
                <a:lnTo>
                  <a:pt x="95630" y="170179"/>
                </a:lnTo>
                <a:lnTo>
                  <a:pt x="112674" y="170179"/>
                </a:lnTo>
                <a:lnTo>
                  <a:pt x="113283" y="166370"/>
                </a:lnTo>
                <a:lnTo>
                  <a:pt x="112064" y="162560"/>
                </a:lnTo>
                <a:close/>
              </a:path>
              <a:path w="180340" h="374650">
                <a:moveTo>
                  <a:pt x="14604" y="172720"/>
                </a:moveTo>
                <a:lnTo>
                  <a:pt x="7365" y="173989"/>
                </a:lnTo>
                <a:lnTo>
                  <a:pt x="22859" y="173989"/>
                </a:lnTo>
                <a:lnTo>
                  <a:pt x="14604" y="172720"/>
                </a:lnTo>
                <a:close/>
              </a:path>
              <a:path w="180340" h="374650">
                <a:moveTo>
                  <a:pt x="61340" y="163829"/>
                </a:moveTo>
                <a:lnTo>
                  <a:pt x="49910" y="163829"/>
                </a:lnTo>
                <a:lnTo>
                  <a:pt x="51942" y="167639"/>
                </a:lnTo>
                <a:lnTo>
                  <a:pt x="54101" y="170179"/>
                </a:lnTo>
                <a:lnTo>
                  <a:pt x="57150" y="170179"/>
                </a:lnTo>
                <a:lnTo>
                  <a:pt x="60325" y="167639"/>
                </a:lnTo>
                <a:lnTo>
                  <a:pt x="61340" y="163829"/>
                </a:lnTo>
                <a:close/>
              </a:path>
              <a:path w="180340" h="374650">
                <a:moveTo>
                  <a:pt x="83756" y="113029"/>
                </a:moveTo>
                <a:lnTo>
                  <a:pt x="62356" y="113029"/>
                </a:lnTo>
                <a:lnTo>
                  <a:pt x="69723" y="118110"/>
                </a:lnTo>
                <a:lnTo>
                  <a:pt x="76961" y="123189"/>
                </a:lnTo>
                <a:lnTo>
                  <a:pt x="84200" y="125729"/>
                </a:lnTo>
                <a:lnTo>
                  <a:pt x="92582" y="128270"/>
                </a:lnTo>
                <a:lnTo>
                  <a:pt x="99822" y="129539"/>
                </a:lnTo>
                <a:lnTo>
                  <a:pt x="108076" y="130810"/>
                </a:lnTo>
                <a:lnTo>
                  <a:pt x="124713" y="130810"/>
                </a:lnTo>
                <a:lnTo>
                  <a:pt x="132079" y="129539"/>
                </a:lnTo>
                <a:lnTo>
                  <a:pt x="140334" y="128270"/>
                </a:lnTo>
                <a:lnTo>
                  <a:pt x="147574" y="125729"/>
                </a:lnTo>
                <a:lnTo>
                  <a:pt x="155955" y="123189"/>
                </a:lnTo>
                <a:lnTo>
                  <a:pt x="163195" y="119379"/>
                </a:lnTo>
                <a:lnTo>
                  <a:pt x="110235" y="119379"/>
                </a:lnTo>
                <a:lnTo>
                  <a:pt x="97662" y="116839"/>
                </a:lnTo>
                <a:lnTo>
                  <a:pt x="86359" y="114300"/>
                </a:lnTo>
                <a:lnTo>
                  <a:pt x="83756" y="113029"/>
                </a:lnTo>
                <a:close/>
              </a:path>
              <a:path w="180340" h="374650">
                <a:moveTo>
                  <a:pt x="149732" y="81279"/>
                </a:moveTo>
                <a:lnTo>
                  <a:pt x="111251" y="81279"/>
                </a:lnTo>
                <a:lnTo>
                  <a:pt x="116458" y="83820"/>
                </a:lnTo>
                <a:lnTo>
                  <a:pt x="134111" y="88900"/>
                </a:lnTo>
                <a:lnTo>
                  <a:pt x="141350" y="92710"/>
                </a:lnTo>
                <a:lnTo>
                  <a:pt x="149732" y="96520"/>
                </a:lnTo>
                <a:lnTo>
                  <a:pt x="155955" y="100329"/>
                </a:lnTo>
                <a:lnTo>
                  <a:pt x="161162" y="104139"/>
                </a:lnTo>
                <a:lnTo>
                  <a:pt x="154939" y="104139"/>
                </a:lnTo>
                <a:lnTo>
                  <a:pt x="152780" y="105410"/>
                </a:lnTo>
                <a:lnTo>
                  <a:pt x="151764" y="107950"/>
                </a:lnTo>
                <a:lnTo>
                  <a:pt x="152780" y="110489"/>
                </a:lnTo>
                <a:lnTo>
                  <a:pt x="142366" y="115570"/>
                </a:lnTo>
                <a:lnTo>
                  <a:pt x="132079" y="116839"/>
                </a:lnTo>
                <a:lnTo>
                  <a:pt x="121665" y="119379"/>
                </a:lnTo>
                <a:lnTo>
                  <a:pt x="163195" y="119379"/>
                </a:lnTo>
                <a:lnTo>
                  <a:pt x="165226" y="116839"/>
                </a:lnTo>
                <a:lnTo>
                  <a:pt x="165226" y="110489"/>
                </a:lnTo>
                <a:lnTo>
                  <a:pt x="164210" y="107950"/>
                </a:lnTo>
                <a:lnTo>
                  <a:pt x="179154" y="107950"/>
                </a:lnTo>
                <a:lnTo>
                  <a:pt x="159003" y="87629"/>
                </a:lnTo>
                <a:lnTo>
                  <a:pt x="149732" y="81279"/>
                </a:lnTo>
                <a:close/>
              </a:path>
              <a:path w="180340" h="374650">
                <a:moveTo>
                  <a:pt x="97662" y="100329"/>
                </a:moveTo>
                <a:lnTo>
                  <a:pt x="65531" y="100329"/>
                </a:lnTo>
                <a:lnTo>
                  <a:pt x="71754" y="104139"/>
                </a:lnTo>
                <a:lnTo>
                  <a:pt x="78993" y="109220"/>
                </a:lnTo>
                <a:lnTo>
                  <a:pt x="86359" y="110489"/>
                </a:lnTo>
                <a:lnTo>
                  <a:pt x="94614" y="114300"/>
                </a:lnTo>
                <a:lnTo>
                  <a:pt x="101853" y="115570"/>
                </a:lnTo>
                <a:lnTo>
                  <a:pt x="110235" y="116839"/>
                </a:lnTo>
                <a:lnTo>
                  <a:pt x="118490" y="116839"/>
                </a:lnTo>
                <a:lnTo>
                  <a:pt x="122681" y="115570"/>
                </a:lnTo>
                <a:lnTo>
                  <a:pt x="125729" y="113029"/>
                </a:lnTo>
                <a:lnTo>
                  <a:pt x="126873" y="110489"/>
                </a:lnTo>
                <a:lnTo>
                  <a:pt x="125729" y="107950"/>
                </a:lnTo>
                <a:lnTo>
                  <a:pt x="122681" y="105410"/>
                </a:lnTo>
                <a:lnTo>
                  <a:pt x="119506" y="104139"/>
                </a:lnTo>
                <a:lnTo>
                  <a:pt x="97662" y="100329"/>
                </a:lnTo>
                <a:close/>
              </a:path>
              <a:path w="180340" h="374650">
                <a:moveTo>
                  <a:pt x="179154" y="107950"/>
                </a:moveTo>
                <a:lnTo>
                  <a:pt x="164210" y="107950"/>
                </a:lnTo>
                <a:lnTo>
                  <a:pt x="169417" y="113029"/>
                </a:lnTo>
                <a:lnTo>
                  <a:pt x="171450" y="114300"/>
                </a:lnTo>
                <a:lnTo>
                  <a:pt x="175640" y="115570"/>
                </a:lnTo>
                <a:lnTo>
                  <a:pt x="176656" y="115570"/>
                </a:lnTo>
                <a:lnTo>
                  <a:pt x="177800" y="114300"/>
                </a:lnTo>
                <a:lnTo>
                  <a:pt x="179831" y="110489"/>
                </a:lnTo>
                <a:lnTo>
                  <a:pt x="179154" y="107950"/>
                </a:lnTo>
                <a:close/>
              </a:path>
              <a:path w="180340" h="374650">
                <a:moveTo>
                  <a:pt x="101853" y="68579"/>
                </a:moveTo>
                <a:lnTo>
                  <a:pt x="93599" y="69850"/>
                </a:lnTo>
                <a:lnTo>
                  <a:pt x="84200" y="74929"/>
                </a:lnTo>
                <a:lnTo>
                  <a:pt x="75946" y="80010"/>
                </a:lnTo>
                <a:lnTo>
                  <a:pt x="66548" y="87629"/>
                </a:lnTo>
                <a:lnTo>
                  <a:pt x="88265" y="87629"/>
                </a:lnTo>
                <a:lnTo>
                  <a:pt x="93599" y="83820"/>
                </a:lnTo>
                <a:lnTo>
                  <a:pt x="98805" y="81279"/>
                </a:lnTo>
                <a:lnTo>
                  <a:pt x="149732" y="81279"/>
                </a:lnTo>
                <a:lnTo>
                  <a:pt x="140334" y="77470"/>
                </a:lnTo>
                <a:lnTo>
                  <a:pt x="120650" y="71120"/>
                </a:lnTo>
                <a:lnTo>
                  <a:pt x="101853" y="68579"/>
                </a:lnTo>
                <a:close/>
              </a:path>
              <a:path w="180340" h="374650">
                <a:moveTo>
                  <a:pt x="39497" y="41910"/>
                </a:moveTo>
                <a:lnTo>
                  <a:pt x="37464" y="41910"/>
                </a:lnTo>
                <a:lnTo>
                  <a:pt x="36449" y="43179"/>
                </a:lnTo>
                <a:lnTo>
                  <a:pt x="36449" y="45720"/>
                </a:lnTo>
                <a:lnTo>
                  <a:pt x="37464" y="52070"/>
                </a:lnTo>
                <a:lnTo>
                  <a:pt x="39497" y="60960"/>
                </a:lnTo>
                <a:lnTo>
                  <a:pt x="45720" y="74929"/>
                </a:lnTo>
                <a:lnTo>
                  <a:pt x="48895" y="83820"/>
                </a:lnTo>
                <a:lnTo>
                  <a:pt x="67055" y="83820"/>
                </a:lnTo>
                <a:lnTo>
                  <a:pt x="67563" y="80010"/>
                </a:lnTo>
                <a:lnTo>
                  <a:pt x="69723" y="73660"/>
                </a:lnTo>
                <a:lnTo>
                  <a:pt x="70400" y="71120"/>
                </a:lnTo>
                <a:lnTo>
                  <a:pt x="57150" y="71120"/>
                </a:lnTo>
                <a:lnTo>
                  <a:pt x="56133" y="69850"/>
                </a:lnTo>
                <a:lnTo>
                  <a:pt x="49910" y="55879"/>
                </a:lnTo>
                <a:lnTo>
                  <a:pt x="45720" y="49529"/>
                </a:lnTo>
                <a:lnTo>
                  <a:pt x="40512" y="43179"/>
                </a:lnTo>
                <a:lnTo>
                  <a:pt x="39497" y="41910"/>
                </a:lnTo>
                <a:close/>
              </a:path>
              <a:path w="180340" h="374650">
                <a:moveTo>
                  <a:pt x="43916" y="10160"/>
                </a:moveTo>
                <a:lnTo>
                  <a:pt x="16636" y="10160"/>
                </a:lnTo>
                <a:lnTo>
                  <a:pt x="29082" y="12700"/>
                </a:lnTo>
                <a:lnTo>
                  <a:pt x="34289" y="16510"/>
                </a:lnTo>
                <a:lnTo>
                  <a:pt x="44703" y="26670"/>
                </a:lnTo>
                <a:lnTo>
                  <a:pt x="47878" y="31750"/>
                </a:lnTo>
                <a:lnTo>
                  <a:pt x="50926" y="38100"/>
                </a:lnTo>
                <a:lnTo>
                  <a:pt x="54101" y="44450"/>
                </a:lnTo>
                <a:lnTo>
                  <a:pt x="56133" y="50800"/>
                </a:lnTo>
                <a:lnTo>
                  <a:pt x="57150" y="57150"/>
                </a:lnTo>
                <a:lnTo>
                  <a:pt x="57150" y="71120"/>
                </a:lnTo>
                <a:lnTo>
                  <a:pt x="70400" y="71120"/>
                </a:lnTo>
                <a:lnTo>
                  <a:pt x="70738" y="69850"/>
                </a:lnTo>
                <a:lnTo>
                  <a:pt x="70738" y="63500"/>
                </a:lnTo>
                <a:lnTo>
                  <a:pt x="68579" y="60960"/>
                </a:lnTo>
                <a:lnTo>
                  <a:pt x="67563" y="53339"/>
                </a:lnTo>
                <a:lnTo>
                  <a:pt x="46862" y="12700"/>
                </a:lnTo>
                <a:lnTo>
                  <a:pt x="43916" y="10160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798052" y="3078479"/>
            <a:ext cx="346075" cy="257810"/>
          </a:xfrm>
          <a:custGeom>
            <a:avLst/>
            <a:gdLst/>
            <a:ahLst/>
            <a:cxnLst/>
            <a:rect l="l" t="t" r="r" b="b"/>
            <a:pathLst>
              <a:path w="346075" h="257810">
                <a:moveTo>
                  <a:pt x="147192" y="23875"/>
                </a:moveTo>
                <a:lnTo>
                  <a:pt x="131952" y="23875"/>
                </a:lnTo>
                <a:lnTo>
                  <a:pt x="146557" y="81025"/>
                </a:lnTo>
                <a:lnTo>
                  <a:pt x="160020" y="137032"/>
                </a:lnTo>
                <a:lnTo>
                  <a:pt x="173608" y="194182"/>
                </a:lnTo>
                <a:lnTo>
                  <a:pt x="186054" y="252349"/>
                </a:lnTo>
                <a:lnTo>
                  <a:pt x="187071" y="254381"/>
                </a:lnTo>
                <a:lnTo>
                  <a:pt x="190119" y="256539"/>
                </a:lnTo>
                <a:lnTo>
                  <a:pt x="192277" y="257556"/>
                </a:lnTo>
                <a:lnTo>
                  <a:pt x="195452" y="257556"/>
                </a:lnTo>
                <a:lnTo>
                  <a:pt x="202692" y="254381"/>
                </a:lnTo>
                <a:lnTo>
                  <a:pt x="208915" y="249174"/>
                </a:lnTo>
                <a:lnTo>
                  <a:pt x="212978" y="243967"/>
                </a:lnTo>
                <a:lnTo>
                  <a:pt x="216581" y="237744"/>
                </a:lnTo>
                <a:lnTo>
                  <a:pt x="198500" y="237744"/>
                </a:lnTo>
                <a:lnTo>
                  <a:pt x="186054" y="179705"/>
                </a:lnTo>
                <a:lnTo>
                  <a:pt x="172466" y="121538"/>
                </a:lnTo>
                <a:lnTo>
                  <a:pt x="157988" y="63372"/>
                </a:lnTo>
                <a:lnTo>
                  <a:pt x="147192" y="23875"/>
                </a:lnTo>
                <a:close/>
              </a:path>
              <a:path w="346075" h="257810">
                <a:moveTo>
                  <a:pt x="258825" y="83057"/>
                </a:moveTo>
                <a:lnTo>
                  <a:pt x="254634" y="83057"/>
                </a:lnTo>
                <a:lnTo>
                  <a:pt x="250444" y="84074"/>
                </a:lnTo>
                <a:lnTo>
                  <a:pt x="249427" y="86232"/>
                </a:lnTo>
                <a:lnTo>
                  <a:pt x="248412" y="88264"/>
                </a:lnTo>
                <a:lnTo>
                  <a:pt x="222376" y="170306"/>
                </a:lnTo>
                <a:lnTo>
                  <a:pt x="208915" y="213868"/>
                </a:lnTo>
                <a:lnTo>
                  <a:pt x="204724" y="226440"/>
                </a:lnTo>
                <a:lnTo>
                  <a:pt x="202692" y="232663"/>
                </a:lnTo>
                <a:lnTo>
                  <a:pt x="198500" y="237744"/>
                </a:lnTo>
                <a:lnTo>
                  <a:pt x="216581" y="237744"/>
                </a:lnTo>
                <a:lnTo>
                  <a:pt x="217170" y="236727"/>
                </a:lnTo>
                <a:lnTo>
                  <a:pt x="221361" y="226440"/>
                </a:lnTo>
                <a:lnTo>
                  <a:pt x="224536" y="215011"/>
                </a:lnTo>
                <a:lnTo>
                  <a:pt x="231775" y="193167"/>
                </a:lnTo>
                <a:lnTo>
                  <a:pt x="256667" y="112140"/>
                </a:lnTo>
                <a:lnTo>
                  <a:pt x="273109" y="112140"/>
                </a:lnTo>
                <a:lnTo>
                  <a:pt x="272288" y="109093"/>
                </a:lnTo>
                <a:lnTo>
                  <a:pt x="268097" y="97662"/>
                </a:lnTo>
                <a:lnTo>
                  <a:pt x="262890" y="86232"/>
                </a:lnTo>
                <a:lnTo>
                  <a:pt x="260857" y="84074"/>
                </a:lnTo>
                <a:lnTo>
                  <a:pt x="258825" y="83057"/>
                </a:lnTo>
                <a:close/>
              </a:path>
              <a:path w="346075" h="257810">
                <a:moveTo>
                  <a:pt x="30099" y="146431"/>
                </a:moveTo>
                <a:lnTo>
                  <a:pt x="14604" y="146431"/>
                </a:lnTo>
                <a:lnTo>
                  <a:pt x="16637" y="149478"/>
                </a:lnTo>
                <a:lnTo>
                  <a:pt x="19684" y="151637"/>
                </a:lnTo>
                <a:lnTo>
                  <a:pt x="22859" y="151637"/>
                </a:lnTo>
                <a:lnTo>
                  <a:pt x="25019" y="150621"/>
                </a:lnTo>
                <a:lnTo>
                  <a:pt x="26055" y="149458"/>
                </a:lnTo>
                <a:lnTo>
                  <a:pt x="28067" y="147446"/>
                </a:lnTo>
                <a:lnTo>
                  <a:pt x="30099" y="146431"/>
                </a:lnTo>
                <a:close/>
              </a:path>
              <a:path w="346075" h="257810">
                <a:moveTo>
                  <a:pt x="16637" y="133984"/>
                </a:moveTo>
                <a:lnTo>
                  <a:pt x="11429" y="133984"/>
                </a:lnTo>
                <a:lnTo>
                  <a:pt x="7239" y="136017"/>
                </a:lnTo>
                <a:lnTo>
                  <a:pt x="2158" y="138175"/>
                </a:lnTo>
                <a:lnTo>
                  <a:pt x="1016" y="140207"/>
                </a:lnTo>
                <a:lnTo>
                  <a:pt x="0" y="142239"/>
                </a:lnTo>
                <a:lnTo>
                  <a:pt x="0" y="146431"/>
                </a:lnTo>
                <a:lnTo>
                  <a:pt x="1016" y="147446"/>
                </a:lnTo>
                <a:lnTo>
                  <a:pt x="2158" y="148462"/>
                </a:lnTo>
                <a:lnTo>
                  <a:pt x="4191" y="149478"/>
                </a:lnTo>
                <a:lnTo>
                  <a:pt x="6223" y="148462"/>
                </a:lnTo>
                <a:lnTo>
                  <a:pt x="14604" y="146431"/>
                </a:lnTo>
                <a:lnTo>
                  <a:pt x="30099" y="146431"/>
                </a:lnTo>
                <a:lnTo>
                  <a:pt x="35305" y="145414"/>
                </a:lnTo>
                <a:lnTo>
                  <a:pt x="77977" y="145414"/>
                </a:lnTo>
                <a:lnTo>
                  <a:pt x="83184" y="142239"/>
                </a:lnTo>
                <a:lnTo>
                  <a:pt x="87375" y="138175"/>
                </a:lnTo>
                <a:lnTo>
                  <a:pt x="89685" y="135000"/>
                </a:lnTo>
                <a:lnTo>
                  <a:pt x="21844" y="135000"/>
                </a:lnTo>
                <a:lnTo>
                  <a:pt x="16637" y="133984"/>
                </a:lnTo>
                <a:close/>
              </a:path>
              <a:path w="346075" h="257810">
                <a:moveTo>
                  <a:pt x="77977" y="145414"/>
                </a:moveTo>
                <a:lnTo>
                  <a:pt x="35305" y="145414"/>
                </a:lnTo>
                <a:lnTo>
                  <a:pt x="56133" y="149478"/>
                </a:lnTo>
                <a:lnTo>
                  <a:pt x="62356" y="149478"/>
                </a:lnTo>
                <a:lnTo>
                  <a:pt x="67564" y="148462"/>
                </a:lnTo>
                <a:lnTo>
                  <a:pt x="73787" y="147446"/>
                </a:lnTo>
                <a:lnTo>
                  <a:pt x="77977" y="145414"/>
                </a:lnTo>
                <a:close/>
              </a:path>
              <a:path w="346075" h="257810">
                <a:moveTo>
                  <a:pt x="345948" y="143256"/>
                </a:moveTo>
                <a:lnTo>
                  <a:pt x="340868" y="143256"/>
                </a:lnTo>
                <a:lnTo>
                  <a:pt x="341883" y="145414"/>
                </a:lnTo>
                <a:lnTo>
                  <a:pt x="342900" y="147446"/>
                </a:lnTo>
                <a:lnTo>
                  <a:pt x="345948" y="149458"/>
                </a:lnTo>
                <a:lnTo>
                  <a:pt x="345948" y="143256"/>
                </a:lnTo>
                <a:close/>
              </a:path>
              <a:path w="346075" h="257810">
                <a:moveTo>
                  <a:pt x="273109" y="112140"/>
                </a:moveTo>
                <a:lnTo>
                  <a:pt x="256667" y="112140"/>
                </a:lnTo>
                <a:lnTo>
                  <a:pt x="260857" y="125602"/>
                </a:lnTo>
                <a:lnTo>
                  <a:pt x="264032" y="140207"/>
                </a:lnTo>
                <a:lnTo>
                  <a:pt x="264032" y="143256"/>
                </a:lnTo>
                <a:lnTo>
                  <a:pt x="266065" y="145414"/>
                </a:lnTo>
                <a:lnTo>
                  <a:pt x="268097" y="147446"/>
                </a:lnTo>
                <a:lnTo>
                  <a:pt x="271272" y="147446"/>
                </a:lnTo>
                <a:lnTo>
                  <a:pt x="340868" y="143256"/>
                </a:lnTo>
                <a:lnTo>
                  <a:pt x="345948" y="143256"/>
                </a:lnTo>
                <a:lnTo>
                  <a:pt x="345948" y="131952"/>
                </a:lnTo>
                <a:lnTo>
                  <a:pt x="277495" y="131952"/>
                </a:lnTo>
                <a:lnTo>
                  <a:pt x="275336" y="120395"/>
                </a:lnTo>
                <a:lnTo>
                  <a:pt x="273109" y="112140"/>
                </a:lnTo>
                <a:close/>
              </a:path>
              <a:path w="346075" h="257810">
                <a:moveTo>
                  <a:pt x="43688" y="131952"/>
                </a:moveTo>
                <a:lnTo>
                  <a:pt x="28067" y="131952"/>
                </a:lnTo>
                <a:lnTo>
                  <a:pt x="25019" y="133984"/>
                </a:lnTo>
                <a:lnTo>
                  <a:pt x="21844" y="135000"/>
                </a:lnTo>
                <a:lnTo>
                  <a:pt x="89685" y="135000"/>
                </a:lnTo>
                <a:lnTo>
                  <a:pt x="90424" y="133984"/>
                </a:lnTo>
                <a:lnTo>
                  <a:pt x="51943" y="133984"/>
                </a:lnTo>
                <a:lnTo>
                  <a:pt x="43688" y="131952"/>
                </a:lnTo>
                <a:close/>
              </a:path>
              <a:path w="346075" h="257810">
                <a:moveTo>
                  <a:pt x="133096" y="0"/>
                </a:moveTo>
                <a:lnTo>
                  <a:pt x="106045" y="35306"/>
                </a:lnTo>
                <a:lnTo>
                  <a:pt x="91440" y="73787"/>
                </a:lnTo>
                <a:lnTo>
                  <a:pt x="85217" y="109093"/>
                </a:lnTo>
                <a:lnTo>
                  <a:pt x="83184" y="115315"/>
                </a:lnTo>
                <a:lnTo>
                  <a:pt x="80009" y="122555"/>
                </a:lnTo>
                <a:lnTo>
                  <a:pt x="75819" y="127762"/>
                </a:lnTo>
                <a:lnTo>
                  <a:pt x="73787" y="130809"/>
                </a:lnTo>
                <a:lnTo>
                  <a:pt x="70739" y="131952"/>
                </a:lnTo>
                <a:lnTo>
                  <a:pt x="64389" y="133984"/>
                </a:lnTo>
                <a:lnTo>
                  <a:pt x="90424" y="133984"/>
                </a:lnTo>
                <a:lnTo>
                  <a:pt x="102870" y="88264"/>
                </a:lnTo>
                <a:lnTo>
                  <a:pt x="106045" y="74802"/>
                </a:lnTo>
                <a:lnTo>
                  <a:pt x="124714" y="32131"/>
                </a:lnTo>
                <a:lnTo>
                  <a:pt x="131952" y="23875"/>
                </a:lnTo>
                <a:lnTo>
                  <a:pt x="147192" y="23875"/>
                </a:lnTo>
                <a:lnTo>
                  <a:pt x="142367" y="6222"/>
                </a:lnTo>
                <a:lnTo>
                  <a:pt x="140334" y="2031"/>
                </a:lnTo>
                <a:lnTo>
                  <a:pt x="137159" y="1015"/>
                </a:lnTo>
                <a:lnTo>
                  <a:pt x="133096" y="0"/>
                </a:lnTo>
                <a:close/>
              </a:path>
              <a:path w="346075" h="257810">
                <a:moveTo>
                  <a:pt x="345948" y="124507"/>
                </a:moveTo>
                <a:lnTo>
                  <a:pt x="344043" y="127762"/>
                </a:lnTo>
                <a:lnTo>
                  <a:pt x="277495" y="131952"/>
                </a:lnTo>
                <a:lnTo>
                  <a:pt x="345948" y="131952"/>
                </a:lnTo>
                <a:lnTo>
                  <a:pt x="345948" y="124507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3" name="object 1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01065" y="4558766"/>
            <a:ext cx="504393" cy="398780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0" y="761"/>
            <a:ext cx="1280160" cy="1398270"/>
          </a:xfrm>
          <a:prstGeom prst="rect">
            <a:avLst/>
          </a:prstGeom>
        </p:spPr>
      </p:pic>
      <p:sp>
        <p:nvSpPr>
          <p:cNvPr id="16" name="object 16"/>
          <p:cNvSpPr/>
          <p:nvPr/>
        </p:nvSpPr>
        <p:spPr>
          <a:xfrm>
            <a:off x="720877" y="4998745"/>
            <a:ext cx="463550" cy="144780"/>
          </a:xfrm>
          <a:custGeom>
            <a:avLst/>
            <a:gdLst/>
            <a:ahLst/>
            <a:cxnLst/>
            <a:rect l="l" t="t" r="r" b="b"/>
            <a:pathLst>
              <a:path w="463550" h="144779">
                <a:moveTo>
                  <a:pt x="383095" y="54778"/>
                </a:moveTo>
                <a:lnTo>
                  <a:pt x="370611" y="56836"/>
                </a:lnTo>
                <a:lnTo>
                  <a:pt x="365391" y="57878"/>
                </a:lnTo>
                <a:lnTo>
                  <a:pt x="360197" y="61992"/>
                </a:lnTo>
                <a:lnTo>
                  <a:pt x="356019" y="64077"/>
                </a:lnTo>
                <a:lnTo>
                  <a:pt x="352907" y="68219"/>
                </a:lnTo>
                <a:lnTo>
                  <a:pt x="348729" y="75432"/>
                </a:lnTo>
                <a:lnTo>
                  <a:pt x="345605" y="84731"/>
                </a:lnTo>
                <a:lnTo>
                  <a:pt x="345605" y="99214"/>
                </a:lnTo>
                <a:lnTo>
                  <a:pt x="368515" y="124010"/>
                </a:lnTo>
                <a:lnTo>
                  <a:pt x="371627" y="124010"/>
                </a:lnTo>
                <a:lnTo>
                  <a:pt x="378929" y="121954"/>
                </a:lnTo>
                <a:lnTo>
                  <a:pt x="390397" y="116796"/>
                </a:lnTo>
                <a:lnTo>
                  <a:pt x="402882" y="112655"/>
                </a:lnTo>
                <a:lnTo>
                  <a:pt x="409117" y="108512"/>
                </a:lnTo>
                <a:lnTo>
                  <a:pt x="368515" y="108512"/>
                </a:lnTo>
                <a:lnTo>
                  <a:pt x="364337" y="106456"/>
                </a:lnTo>
                <a:lnTo>
                  <a:pt x="362267" y="103356"/>
                </a:lnTo>
                <a:lnTo>
                  <a:pt x="359143" y="94057"/>
                </a:lnTo>
                <a:lnTo>
                  <a:pt x="359143" y="87830"/>
                </a:lnTo>
                <a:lnTo>
                  <a:pt x="395579" y="66133"/>
                </a:lnTo>
                <a:lnTo>
                  <a:pt x="406006" y="66133"/>
                </a:lnTo>
                <a:lnTo>
                  <a:pt x="406006" y="63035"/>
                </a:lnTo>
                <a:lnTo>
                  <a:pt x="400773" y="59935"/>
                </a:lnTo>
                <a:lnTo>
                  <a:pt x="394538" y="57878"/>
                </a:lnTo>
                <a:lnTo>
                  <a:pt x="389343" y="55793"/>
                </a:lnTo>
                <a:lnTo>
                  <a:pt x="383095" y="54778"/>
                </a:lnTo>
                <a:close/>
              </a:path>
              <a:path w="463550" h="144779">
                <a:moveTo>
                  <a:pt x="407022" y="96114"/>
                </a:moveTo>
                <a:lnTo>
                  <a:pt x="402882" y="97157"/>
                </a:lnTo>
                <a:lnTo>
                  <a:pt x="395579" y="99214"/>
                </a:lnTo>
                <a:lnTo>
                  <a:pt x="381000" y="105413"/>
                </a:lnTo>
                <a:lnTo>
                  <a:pt x="376859" y="107469"/>
                </a:lnTo>
                <a:lnTo>
                  <a:pt x="372681" y="108512"/>
                </a:lnTo>
                <a:lnTo>
                  <a:pt x="409117" y="108512"/>
                </a:lnTo>
                <a:lnTo>
                  <a:pt x="413296" y="104371"/>
                </a:lnTo>
                <a:lnTo>
                  <a:pt x="414312" y="102313"/>
                </a:lnTo>
                <a:lnTo>
                  <a:pt x="412241" y="98172"/>
                </a:lnTo>
                <a:lnTo>
                  <a:pt x="410146" y="97157"/>
                </a:lnTo>
                <a:lnTo>
                  <a:pt x="407022" y="96114"/>
                </a:lnTo>
                <a:close/>
              </a:path>
              <a:path w="463550" h="144779">
                <a:moveTo>
                  <a:pt x="440334" y="12395"/>
                </a:moveTo>
                <a:lnTo>
                  <a:pt x="422656" y="12395"/>
                </a:lnTo>
                <a:lnTo>
                  <a:pt x="424726" y="13411"/>
                </a:lnTo>
                <a:lnTo>
                  <a:pt x="425780" y="14452"/>
                </a:lnTo>
                <a:lnTo>
                  <a:pt x="424726" y="16510"/>
                </a:lnTo>
                <a:lnTo>
                  <a:pt x="423684" y="18599"/>
                </a:lnTo>
                <a:lnTo>
                  <a:pt x="418490" y="24798"/>
                </a:lnTo>
                <a:lnTo>
                  <a:pt x="400773" y="48580"/>
                </a:lnTo>
                <a:lnTo>
                  <a:pt x="400773" y="50637"/>
                </a:lnTo>
                <a:lnTo>
                  <a:pt x="399757" y="52693"/>
                </a:lnTo>
                <a:lnTo>
                  <a:pt x="400773" y="55793"/>
                </a:lnTo>
                <a:lnTo>
                  <a:pt x="403898" y="57878"/>
                </a:lnTo>
                <a:lnTo>
                  <a:pt x="407022" y="58892"/>
                </a:lnTo>
                <a:lnTo>
                  <a:pt x="420560" y="58892"/>
                </a:lnTo>
                <a:lnTo>
                  <a:pt x="461175" y="49594"/>
                </a:lnTo>
                <a:lnTo>
                  <a:pt x="463245" y="46494"/>
                </a:lnTo>
                <a:lnTo>
                  <a:pt x="463245" y="45479"/>
                </a:lnTo>
                <a:lnTo>
                  <a:pt x="420560" y="45479"/>
                </a:lnTo>
                <a:lnTo>
                  <a:pt x="433044" y="28940"/>
                </a:lnTo>
                <a:lnTo>
                  <a:pt x="436168" y="23755"/>
                </a:lnTo>
                <a:lnTo>
                  <a:pt x="439318" y="19641"/>
                </a:lnTo>
                <a:lnTo>
                  <a:pt x="440334" y="13411"/>
                </a:lnTo>
                <a:lnTo>
                  <a:pt x="440334" y="12395"/>
                </a:lnTo>
                <a:close/>
              </a:path>
              <a:path w="463550" h="144779">
                <a:moveTo>
                  <a:pt x="458050" y="39253"/>
                </a:moveTo>
                <a:lnTo>
                  <a:pt x="447636" y="41338"/>
                </a:lnTo>
                <a:lnTo>
                  <a:pt x="436168" y="43395"/>
                </a:lnTo>
                <a:lnTo>
                  <a:pt x="420560" y="45479"/>
                </a:lnTo>
                <a:lnTo>
                  <a:pt x="463245" y="45479"/>
                </a:lnTo>
                <a:lnTo>
                  <a:pt x="463245" y="43395"/>
                </a:lnTo>
                <a:lnTo>
                  <a:pt x="462216" y="41338"/>
                </a:lnTo>
                <a:lnTo>
                  <a:pt x="458050" y="39253"/>
                </a:lnTo>
                <a:close/>
              </a:path>
              <a:path w="463550" h="144779">
                <a:moveTo>
                  <a:pt x="402882" y="6197"/>
                </a:moveTo>
                <a:lnTo>
                  <a:pt x="399757" y="6197"/>
                </a:lnTo>
                <a:lnTo>
                  <a:pt x="397662" y="8255"/>
                </a:lnTo>
                <a:lnTo>
                  <a:pt x="396633" y="9296"/>
                </a:lnTo>
                <a:lnTo>
                  <a:pt x="396633" y="12395"/>
                </a:lnTo>
                <a:lnTo>
                  <a:pt x="397662" y="15494"/>
                </a:lnTo>
                <a:lnTo>
                  <a:pt x="398703" y="16510"/>
                </a:lnTo>
                <a:lnTo>
                  <a:pt x="400773" y="17551"/>
                </a:lnTo>
                <a:lnTo>
                  <a:pt x="407022" y="17551"/>
                </a:lnTo>
                <a:lnTo>
                  <a:pt x="417436" y="13411"/>
                </a:lnTo>
                <a:lnTo>
                  <a:pt x="422656" y="12395"/>
                </a:lnTo>
                <a:lnTo>
                  <a:pt x="440334" y="12395"/>
                </a:lnTo>
                <a:lnTo>
                  <a:pt x="440334" y="11353"/>
                </a:lnTo>
                <a:lnTo>
                  <a:pt x="439318" y="8255"/>
                </a:lnTo>
                <a:lnTo>
                  <a:pt x="438259" y="7213"/>
                </a:lnTo>
                <a:lnTo>
                  <a:pt x="404952" y="7213"/>
                </a:lnTo>
                <a:lnTo>
                  <a:pt x="402882" y="6197"/>
                </a:lnTo>
                <a:close/>
              </a:path>
              <a:path w="463550" h="144779">
                <a:moveTo>
                  <a:pt x="422656" y="0"/>
                </a:moveTo>
                <a:lnTo>
                  <a:pt x="417436" y="0"/>
                </a:lnTo>
                <a:lnTo>
                  <a:pt x="412241" y="2057"/>
                </a:lnTo>
                <a:lnTo>
                  <a:pt x="408076" y="4114"/>
                </a:lnTo>
                <a:lnTo>
                  <a:pt x="404952" y="6197"/>
                </a:lnTo>
                <a:lnTo>
                  <a:pt x="404952" y="7213"/>
                </a:lnTo>
                <a:lnTo>
                  <a:pt x="438259" y="7213"/>
                </a:lnTo>
                <a:lnTo>
                  <a:pt x="436168" y="5156"/>
                </a:lnTo>
                <a:lnTo>
                  <a:pt x="432028" y="2057"/>
                </a:lnTo>
                <a:lnTo>
                  <a:pt x="427850" y="1016"/>
                </a:lnTo>
                <a:lnTo>
                  <a:pt x="422656" y="0"/>
                </a:lnTo>
                <a:close/>
              </a:path>
              <a:path w="463550" h="144779">
                <a:moveTo>
                  <a:pt x="187388" y="78531"/>
                </a:moveTo>
                <a:lnTo>
                  <a:pt x="174878" y="81631"/>
                </a:lnTo>
                <a:lnTo>
                  <a:pt x="158216" y="83717"/>
                </a:lnTo>
                <a:lnTo>
                  <a:pt x="141592" y="87830"/>
                </a:lnTo>
                <a:lnTo>
                  <a:pt x="138468" y="90958"/>
                </a:lnTo>
                <a:lnTo>
                  <a:pt x="138468" y="96114"/>
                </a:lnTo>
                <a:lnTo>
                  <a:pt x="139484" y="98172"/>
                </a:lnTo>
                <a:lnTo>
                  <a:pt x="141592" y="99214"/>
                </a:lnTo>
                <a:lnTo>
                  <a:pt x="143662" y="99214"/>
                </a:lnTo>
                <a:lnTo>
                  <a:pt x="188417" y="94057"/>
                </a:lnTo>
                <a:lnTo>
                  <a:pt x="199885" y="87830"/>
                </a:lnTo>
                <a:lnTo>
                  <a:pt x="199885" y="83717"/>
                </a:lnTo>
                <a:lnTo>
                  <a:pt x="198831" y="81631"/>
                </a:lnTo>
                <a:lnTo>
                  <a:pt x="195706" y="80617"/>
                </a:lnTo>
                <a:lnTo>
                  <a:pt x="193636" y="79574"/>
                </a:lnTo>
                <a:lnTo>
                  <a:pt x="187388" y="78531"/>
                </a:lnTo>
                <a:close/>
              </a:path>
              <a:path w="463550" h="144779">
                <a:moveTo>
                  <a:pt x="196761" y="117811"/>
                </a:moveTo>
                <a:lnTo>
                  <a:pt x="192582" y="117811"/>
                </a:lnTo>
                <a:lnTo>
                  <a:pt x="180098" y="120911"/>
                </a:lnTo>
                <a:lnTo>
                  <a:pt x="155092" y="125053"/>
                </a:lnTo>
                <a:lnTo>
                  <a:pt x="143662" y="128151"/>
                </a:lnTo>
                <a:lnTo>
                  <a:pt x="141592" y="130209"/>
                </a:lnTo>
                <a:lnTo>
                  <a:pt x="140538" y="132294"/>
                </a:lnTo>
                <a:lnTo>
                  <a:pt x="140538" y="135393"/>
                </a:lnTo>
                <a:lnTo>
                  <a:pt x="143662" y="136436"/>
                </a:lnTo>
                <a:lnTo>
                  <a:pt x="149898" y="137451"/>
                </a:lnTo>
                <a:lnTo>
                  <a:pt x="169684" y="137451"/>
                </a:lnTo>
                <a:lnTo>
                  <a:pt x="183222" y="134351"/>
                </a:lnTo>
                <a:lnTo>
                  <a:pt x="195706" y="131251"/>
                </a:lnTo>
                <a:lnTo>
                  <a:pt x="197777" y="130209"/>
                </a:lnTo>
                <a:lnTo>
                  <a:pt x="199885" y="129194"/>
                </a:lnTo>
                <a:lnTo>
                  <a:pt x="200901" y="127110"/>
                </a:lnTo>
                <a:lnTo>
                  <a:pt x="201955" y="125053"/>
                </a:lnTo>
                <a:lnTo>
                  <a:pt x="200901" y="120911"/>
                </a:lnTo>
                <a:lnTo>
                  <a:pt x="198831" y="118854"/>
                </a:lnTo>
                <a:lnTo>
                  <a:pt x="196761" y="117811"/>
                </a:lnTo>
                <a:close/>
              </a:path>
              <a:path w="463550" h="144779">
                <a:moveTo>
                  <a:pt x="252984" y="71319"/>
                </a:moveTo>
                <a:lnTo>
                  <a:pt x="251929" y="71319"/>
                </a:lnTo>
                <a:lnTo>
                  <a:pt x="249821" y="72332"/>
                </a:lnTo>
                <a:lnTo>
                  <a:pt x="245681" y="82674"/>
                </a:lnTo>
                <a:lnTo>
                  <a:pt x="244640" y="94057"/>
                </a:lnTo>
                <a:lnTo>
                  <a:pt x="243585" y="104371"/>
                </a:lnTo>
                <a:lnTo>
                  <a:pt x="254000" y="140550"/>
                </a:lnTo>
                <a:lnTo>
                  <a:pt x="257124" y="139536"/>
                </a:lnTo>
                <a:lnTo>
                  <a:pt x="261289" y="137451"/>
                </a:lnTo>
                <a:lnTo>
                  <a:pt x="262343" y="134351"/>
                </a:lnTo>
                <a:lnTo>
                  <a:pt x="261289" y="131251"/>
                </a:lnTo>
                <a:lnTo>
                  <a:pt x="259219" y="117811"/>
                </a:lnTo>
                <a:lnTo>
                  <a:pt x="258165" y="103356"/>
                </a:lnTo>
                <a:lnTo>
                  <a:pt x="259219" y="94057"/>
                </a:lnTo>
                <a:lnTo>
                  <a:pt x="261289" y="87830"/>
                </a:lnTo>
                <a:lnTo>
                  <a:pt x="271703" y="79574"/>
                </a:lnTo>
                <a:lnTo>
                  <a:pt x="277952" y="78531"/>
                </a:lnTo>
                <a:lnTo>
                  <a:pt x="302243" y="78531"/>
                </a:lnTo>
                <a:lnTo>
                  <a:pt x="302920" y="77518"/>
                </a:lnTo>
                <a:lnTo>
                  <a:pt x="305021" y="75432"/>
                </a:lnTo>
                <a:lnTo>
                  <a:pt x="255054" y="75432"/>
                </a:lnTo>
                <a:lnTo>
                  <a:pt x="254000" y="72332"/>
                </a:lnTo>
                <a:lnTo>
                  <a:pt x="252984" y="71319"/>
                </a:lnTo>
                <a:close/>
              </a:path>
              <a:path w="463550" h="144779">
                <a:moveTo>
                  <a:pt x="329996" y="72332"/>
                </a:moveTo>
                <a:lnTo>
                  <a:pt x="314388" y="72332"/>
                </a:lnTo>
                <a:lnTo>
                  <a:pt x="315417" y="74418"/>
                </a:lnTo>
                <a:lnTo>
                  <a:pt x="315417" y="80617"/>
                </a:lnTo>
                <a:lnTo>
                  <a:pt x="317512" y="97157"/>
                </a:lnTo>
                <a:lnTo>
                  <a:pt x="320636" y="113698"/>
                </a:lnTo>
                <a:lnTo>
                  <a:pt x="322706" y="119896"/>
                </a:lnTo>
                <a:lnTo>
                  <a:pt x="324802" y="127110"/>
                </a:lnTo>
                <a:lnTo>
                  <a:pt x="327926" y="133309"/>
                </a:lnTo>
                <a:lnTo>
                  <a:pt x="329996" y="135393"/>
                </a:lnTo>
                <a:lnTo>
                  <a:pt x="333121" y="136436"/>
                </a:lnTo>
                <a:lnTo>
                  <a:pt x="336245" y="136436"/>
                </a:lnTo>
                <a:lnTo>
                  <a:pt x="340410" y="134351"/>
                </a:lnTo>
                <a:lnTo>
                  <a:pt x="341439" y="132294"/>
                </a:lnTo>
                <a:lnTo>
                  <a:pt x="342493" y="129194"/>
                </a:lnTo>
                <a:lnTo>
                  <a:pt x="340410" y="126095"/>
                </a:lnTo>
                <a:lnTo>
                  <a:pt x="338315" y="124010"/>
                </a:lnTo>
                <a:lnTo>
                  <a:pt x="337299" y="119896"/>
                </a:lnTo>
                <a:lnTo>
                  <a:pt x="335191" y="114711"/>
                </a:lnTo>
                <a:lnTo>
                  <a:pt x="334175" y="106456"/>
                </a:lnTo>
                <a:lnTo>
                  <a:pt x="331050" y="94057"/>
                </a:lnTo>
                <a:lnTo>
                  <a:pt x="329996" y="80617"/>
                </a:lnTo>
                <a:lnTo>
                  <a:pt x="329996" y="72332"/>
                </a:lnTo>
                <a:close/>
              </a:path>
              <a:path w="463550" h="144779">
                <a:moveTo>
                  <a:pt x="302243" y="78531"/>
                </a:moveTo>
                <a:lnTo>
                  <a:pt x="277952" y="78531"/>
                </a:lnTo>
                <a:lnTo>
                  <a:pt x="280022" y="114711"/>
                </a:lnTo>
                <a:lnTo>
                  <a:pt x="282117" y="118854"/>
                </a:lnTo>
                <a:lnTo>
                  <a:pt x="284200" y="120911"/>
                </a:lnTo>
                <a:lnTo>
                  <a:pt x="287312" y="120911"/>
                </a:lnTo>
                <a:lnTo>
                  <a:pt x="289394" y="121954"/>
                </a:lnTo>
                <a:lnTo>
                  <a:pt x="291490" y="120911"/>
                </a:lnTo>
                <a:lnTo>
                  <a:pt x="292506" y="118854"/>
                </a:lnTo>
                <a:lnTo>
                  <a:pt x="293560" y="116796"/>
                </a:lnTo>
                <a:lnTo>
                  <a:pt x="296684" y="100256"/>
                </a:lnTo>
                <a:lnTo>
                  <a:pt x="299808" y="84731"/>
                </a:lnTo>
                <a:lnTo>
                  <a:pt x="300850" y="80617"/>
                </a:lnTo>
                <a:lnTo>
                  <a:pt x="302243" y="78531"/>
                </a:lnTo>
                <a:close/>
              </a:path>
              <a:path w="463550" h="144779">
                <a:moveTo>
                  <a:pt x="282117" y="65092"/>
                </a:moveTo>
                <a:lnTo>
                  <a:pt x="272732" y="65092"/>
                </a:lnTo>
                <a:lnTo>
                  <a:pt x="269608" y="66133"/>
                </a:lnTo>
                <a:lnTo>
                  <a:pt x="261289" y="70276"/>
                </a:lnTo>
                <a:lnTo>
                  <a:pt x="255054" y="75432"/>
                </a:lnTo>
                <a:lnTo>
                  <a:pt x="305021" y="75432"/>
                </a:lnTo>
                <a:lnTo>
                  <a:pt x="306044" y="74418"/>
                </a:lnTo>
                <a:lnTo>
                  <a:pt x="309168" y="72332"/>
                </a:lnTo>
                <a:lnTo>
                  <a:pt x="329996" y="72332"/>
                </a:lnTo>
                <a:lnTo>
                  <a:pt x="329996" y="71319"/>
                </a:lnTo>
                <a:lnTo>
                  <a:pt x="329734" y="70276"/>
                </a:lnTo>
                <a:lnTo>
                  <a:pt x="290436" y="70276"/>
                </a:lnTo>
                <a:lnTo>
                  <a:pt x="289394" y="67176"/>
                </a:lnTo>
                <a:lnTo>
                  <a:pt x="286270" y="66133"/>
                </a:lnTo>
                <a:lnTo>
                  <a:pt x="282117" y="65092"/>
                </a:lnTo>
                <a:close/>
              </a:path>
              <a:path w="463550" h="144779">
                <a:moveTo>
                  <a:pt x="314388" y="57878"/>
                </a:moveTo>
                <a:lnTo>
                  <a:pt x="306044" y="58892"/>
                </a:lnTo>
                <a:lnTo>
                  <a:pt x="299808" y="60977"/>
                </a:lnTo>
                <a:lnTo>
                  <a:pt x="294614" y="65092"/>
                </a:lnTo>
                <a:lnTo>
                  <a:pt x="290436" y="70276"/>
                </a:lnTo>
                <a:lnTo>
                  <a:pt x="329734" y="70276"/>
                </a:lnTo>
                <a:lnTo>
                  <a:pt x="328955" y="67176"/>
                </a:lnTo>
                <a:lnTo>
                  <a:pt x="325831" y="64077"/>
                </a:lnTo>
                <a:lnTo>
                  <a:pt x="320636" y="59935"/>
                </a:lnTo>
                <a:lnTo>
                  <a:pt x="314388" y="57878"/>
                </a:lnTo>
                <a:close/>
              </a:path>
              <a:path w="463550" h="144779">
                <a:moveTo>
                  <a:pt x="61417" y="36154"/>
                </a:moveTo>
                <a:lnTo>
                  <a:pt x="49974" y="36154"/>
                </a:lnTo>
                <a:lnTo>
                  <a:pt x="43738" y="38238"/>
                </a:lnTo>
                <a:lnTo>
                  <a:pt x="21856" y="42353"/>
                </a:lnTo>
                <a:lnTo>
                  <a:pt x="10414" y="46494"/>
                </a:lnTo>
                <a:lnTo>
                  <a:pt x="5194" y="48580"/>
                </a:lnTo>
                <a:lnTo>
                  <a:pt x="1054" y="51680"/>
                </a:lnTo>
                <a:lnTo>
                  <a:pt x="0" y="53736"/>
                </a:lnTo>
                <a:lnTo>
                  <a:pt x="0" y="55793"/>
                </a:lnTo>
                <a:lnTo>
                  <a:pt x="1054" y="56836"/>
                </a:lnTo>
                <a:lnTo>
                  <a:pt x="3124" y="57878"/>
                </a:lnTo>
                <a:lnTo>
                  <a:pt x="2070" y="66133"/>
                </a:lnTo>
                <a:lnTo>
                  <a:pt x="2138" y="106456"/>
                </a:lnTo>
                <a:lnTo>
                  <a:pt x="3397" y="144753"/>
                </a:lnTo>
                <a:lnTo>
                  <a:pt x="18964" y="144753"/>
                </a:lnTo>
                <a:lnTo>
                  <a:pt x="17678" y="115754"/>
                </a:lnTo>
                <a:lnTo>
                  <a:pt x="23952" y="115754"/>
                </a:lnTo>
                <a:lnTo>
                  <a:pt x="29146" y="114711"/>
                </a:lnTo>
                <a:lnTo>
                  <a:pt x="40589" y="111612"/>
                </a:lnTo>
                <a:lnTo>
                  <a:pt x="69761" y="105413"/>
                </a:lnTo>
                <a:lnTo>
                  <a:pt x="75990" y="105413"/>
                </a:lnTo>
                <a:lnTo>
                  <a:pt x="78079" y="104371"/>
                </a:lnTo>
                <a:lnTo>
                  <a:pt x="79120" y="103356"/>
                </a:lnTo>
                <a:lnTo>
                  <a:pt x="79817" y="102313"/>
                </a:lnTo>
                <a:lnTo>
                  <a:pt x="17678" y="102313"/>
                </a:lnTo>
                <a:lnTo>
                  <a:pt x="16662" y="78531"/>
                </a:lnTo>
                <a:lnTo>
                  <a:pt x="16662" y="69234"/>
                </a:lnTo>
                <a:lnTo>
                  <a:pt x="15608" y="58892"/>
                </a:lnTo>
                <a:lnTo>
                  <a:pt x="30200" y="55793"/>
                </a:lnTo>
                <a:lnTo>
                  <a:pt x="45808" y="51680"/>
                </a:lnTo>
                <a:lnTo>
                  <a:pt x="51003" y="50637"/>
                </a:lnTo>
                <a:lnTo>
                  <a:pt x="77049" y="50637"/>
                </a:lnTo>
                <a:lnTo>
                  <a:pt x="87439" y="45479"/>
                </a:lnTo>
                <a:lnTo>
                  <a:pt x="88493" y="44437"/>
                </a:lnTo>
                <a:lnTo>
                  <a:pt x="89534" y="40295"/>
                </a:lnTo>
                <a:lnTo>
                  <a:pt x="89017" y="38238"/>
                </a:lnTo>
                <a:lnTo>
                  <a:pt x="67665" y="38238"/>
                </a:lnTo>
                <a:lnTo>
                  <a:pt x="61417" y="36154"/>
                </a:lnTo>
                <a:close/>
              </a:path>
              <a:path w="463550" h="144779">
                <a:moveTo>
                  <a:pt x="75990" y="105413"/>
                </a:moveTo>
                <a:lnTo>
                  <a:pt x="69761" y="105413"/>
                </a:lnTo>
                <a:lnTo>
                  <a:pt x="70777" y="106456"/>
                </a:lnTo>
                <a:lnTo>
                  <a:pt x="73901" y="106456"/>
                </a:lnTo>
                <a:lnTo>
                  <a:pt x="75990" y="105413"/>
                </a:lnTo>
                <a:close/>
              </a:path>
              <a:path w="463550" h="144779">
                <a:moveTo>
                  <a:pt x="77025" y="88873"/>
                </a:moveTo>
                <a:lnTo>
                  <a:pt x="71831" y="88873"/>
                </a:lnTo>
                <a:lnTo>
                  <a:pt x="40589" y="97157"/>
                </a:lnTo>
                <a:lnTo>
                  <a:pt x="29146" y="99214"/>
                </a:lnTo>
                <a:lnTo>
                  <a:pt x="22910" y="101271"/>
                </a:lnTo>
                <a:lnTo>
                  <a:pt x="17678" y="102313"/>
                </a:lnTo>
                <a:lnTo>
                  <a:pt x="79817" y="102313"/>
                </a:lnTo>
                <a:lnTo>
                  <a:pt x="81191" y="100256"/>
                </a:lnTo>
                <a:lnTo>
                  <a:pt x="82245" y="98172"/>
                </a:lnTo>
                <a:lnTo>
                  <a:pt x="82245" y="96114"/>
                </a:lnTo>
                <a:lnTo>
                  <a:pt x="80149" y="91973"/>
                </a:lnTo>
                <a:lnTo>
                  <a:pt x="77025" y="88873"/>
                </a:lnTo>
                <a:close/>
              </a:path>
              <a:path w="463550" h="144779">
                <a:moveTo>
                  <a:pt x="77049" y="50637"/>
                </a:moveTo>
                <a:lnTo>
                  <a:pt x="58292" y="50637"/>
                </a:lnTo>
                <a:lnTo>
                  <a:pt x="61417" y="52693"/>
                </a:lnTo>
                <a:lnTo>
                  <a:pt x="65582" y="54778"/>
                </a:lnTo>
                <a:lnTo>
                  <a:pt x="68706" y="54778"/>
                </a:lnTo>
                <a:lnTo>
                  <a:pt x="77049" y="50637"/>
                </a:lnTo>
                <a:close/>
              </a:path>
              <a:path w="463550" h="144779">
                <a:moveTo>
                  <a:pt x="81191" y="32039"/>
                </a:moveTo>
                <a:lnTo>
                  <a:pt x="77025" y="32039"/>
                </a:lnTo>
                <a:lnTo>
                  <a:pt x="72885" y="33054"/>
                </a:lnTo>
                <a:lnTo>
                  <a:pt x="68706" y="36154"/>
                </a:lnTo>
                <a:lnTo>
                  <a:pt x="67665" y="38238"/>
                </a:lnTo>
                <a:lnTo>
                  <a:pt x="89017" y="38238"/>
                </a:lnTo>
                <a:lnTo>
                  <a:pt x="88493" y="36154"/>
                </a:lnTo>
                <a:lnTo>
                  <a:pt x="87439" y="35139"/>
                </a:lnTo>
                <a:lnTo>
                  <a:pt x="85369" y="33054"/>
                </a:lnTo>
                <a:lnTo>
                  <a:pt x="81191" y="320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object 1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842504" y="507"/>
            <a:ext cx="387096" cy="307339"/>
          </a:xfrm>
          <a:prstGeom prst="rect">
            <a:avLst/>
          </a:prstGeom>
        </p:spPr>
      </p:pic>
      <p:sp>
        <p:nvSpPr>
          <p:cNvPr id="18" name="object 18"/>
          <p:cNvSpPr/>
          <p:nvPr/>
        </p:nvSpPr>
        <p:spPr>
          <a:xfrm>
            <a:off x="1403603" y="12191"/>
            <a:ext cx="288290" cy="182880"/>
          </a:xfrm>
          <a:custGeom>
            <a:avLst/>
            <a:gdLst/>
            <a:ahLst/>
            <a:cxnLst/>
            <a:rect l="l" t="t" r="r" b="b"/>
            <a:pathLst>
              <a:path w="288289" h="182880">
                <a:moveTo>
                  <a:pt x="244347" y="4191"/>
                </a:moveTo>
                <a:lnTo>
                  <a:pt x="238125" y="4191"/>
                </a:lnTo>
                <a:lnTo>
                  <a:pt x="225678" y="8255"/>
                </a:lnTo>
                <a:lnTo>
                  <a:pt x="202819" y="47498"/>
                </a:lnTo>
                <a:lnTo>
                  <a:pt x="200659" y="69215"/>
                </a:lnTo>
                <a:lnTo>
                  <a:pt x="202819" y="82677"/>
                </a:lnTo>
                <a:lnTo>
                  <a:pt x="221487" y="120904"/>
                </a:lnTo>
                <a:lnTo>
                  <a:pt x="237109" y="127127"/>
                </a:lnTo>
                <a:lnTo>
                  <a:pt x="243332" y="127127"/>
                </a:lnTo>
                <a:lnTo>
                  <a:pt x="248539" y="126111"/>
                </a:lnTo>
                <a:lnTo>
                  <a:pt x="254762" y="124968"/>
                </a:lnTo>
                <a:lnTo>
                  <a:pt x="258953" y="122936"/>
                </a:lnTo>
                <a:lnTo>
                  <a:pt x="264159" y="119887"/>
                </a:lnTo>
                <a:lnTo>
                  <a:pt x="268223" y="116712"/>
                </a:lnTo>
                <a:lnTo>
                  <a:pt x="271850" y="112649"/>
                </a:lnTo>
                <a:lnTo>
                  <a:pt x="235965" y="112649"/>
                </a:lnTo>
                <a:lnTo>
                  <a:pt x="232918" y="110490"/>
                </a:lnTo>
                <a:lnTo>
                  <a:pt x="215265" y="73406"/>
                </a:lnTo>
                <a:lnTo>
                  <a:pt x="214249" y="65024"/>
                </a:lnTo>
                <a:lnTo>
                  <a:pt x="215265" y="55753"/>
                </a:lnTo>
                <a:lnTo>
                  <a:pt x="216281" y="44450"/>
                </a:lnTo>
                <a:lnTo>
                  <a:pt x="220472" y="34162"/>
                </a:lnTo>
                <a:lnTo>
                  <a:pt x="223520" y="28956"/>
                </a:lnTo>
                <a:lnTo>
                  <a:pt x="226695" y="23749"/>
                </a:lnTo>
                <a:lnTo>
                  <a:pt x="229743" y="19685"/>
                </a:lnTo>
                <a:lnTo>
                  <a:pt x="234950" y="16510"/>
                </a:lnTo>
                <a:lnTo>
                  <a:pt x="268239" y="16510"/>
                </a:lnTo>
                <a:lnTo>
                  <a:pt x="265176" y="12446"/>
                </a:lnTo>
                <a:lnTo>
                  <a:pt x="262001" y="9271"/>
                </a:lnTo>
                <a:lnTo>
                  <a:pt x="257937" y="7238"/>
                </a:lnTo>
                <a:lnTo>
                  <a:pt x="254762" y="6223"/>
                </a:lnTo>
                <a:lnTo>
                  <a:pt x="250571" y="5207"/>
                </a:lnTo>
                <a:lnTo>
                  <a:pt x="244347" y="4191"/>
                </a:lnTo>
                <a:close/>
              </a:path>
              <a:path w="288289" h="182880">
                <a:moveTo>
                  <a:pt x="271969" y="21717"/>
                </a:moveTo>
                <a:lnTo>
                  <a:pt x="252603" y="21717"/>
                </a:lnTo>
                <a:lnTo>
                  <a:pt x="254762" y="22733"/>
                </a:lnTo>
                <a:lnTo>
                  <a:pt x="255778" y="23749"/>
                </a:lnTo>
                <a:lnTo>
                  <a:pt x="272415" y="60960"/>
                </a:lnTo>
                <a:lnTo>
                  <a:pt x="273431" y="69215"/>
                </a:lnTo>
                <a:lnTo>
                  <a:pt x="273431" y="76454"/>
                </a:lnTo>
                <a:lnTo>
                  <a:pt x="247522" y="111633"/>
                </a:lnTo>
                <a:lnTo>
                  <a:pt x="240157" y="112649"/>
                </a:lnTo>
                <a:lnTo>
                  <a:pt x="271850" y="112649"/>
                </a:lnTo>
                <a:lnTo>
                  <a:pt x="275590" y="108458"/>
                </a:lnTo>
                <a:lnTo>
                  <a:pt x="280797" y="99187"/>
                </a:lnTo>
                <a:lnTo>
                  <a:pt x="284860" y="87757"/>
                </a:lnTo>
                <a:lnTo>
                  <a:pt x="288035" y="77470"/>
                </a:lnTo>
                <a:lnTo>
                  <a:pt x="288035" y="66167"/>
                </a:lnTo>
                <a:lnTo>
                  <a:pt x="287020" y="58928"/>
                </a:lnTo>
                <a:lnTo>
                  <a:pt x="284860" y="49530"/>
                </a:lnTo>
                <a:lnTo>
                  <a:pt x="281813" y="39243"/>
                </a:lnTo>
                <a:lnTo>
                  <a:pt x="271969" y="21717"/>
                </a:lnTo>
                <a:close/>
              </a:path>
              <a:path w="288289" h="182880">
                <a:moveTo>
                  <a:pt x="268239" y="16510"/>
                </a:moveTo>
                <a:lnTo>
                  <a:pt x="234950" y="16510"/>
                </a:lnTo>
                <a:lnTo>
                  <a:pt x="234950" y="19685"/>
                </a:lnTo>
                <a:lnTo>
                  <a:pt x="235965" y="21717"/>
                </a:lnTo>
                <a:lnTo>
                  <a:pt x="238125" y="22733"/>
                </a:lnTo>
                <a:lnTo>
                  <a:pt x="240157" y="22733"/>
                </a:lnTo>
                <a:lnTo>
                  <a:pt x="248539" y="21717"/>
                </a:lnTo>
                <a:lnTo>
                  <a:pt x="271969" y="21717"/>
                </a:lnTo>
                <a:lnTo>
                  <a:pt x="271398" y="20700"/>
                </a:lnTo>
                <a:lnTo>
                  <a:pt x="268239" y="16510"/>
                </a:lnTo>
                <a:close/>
              </a:path>
              <a:path w="288289" h="182880">
                <a:moveTo>
                  <a:pt x="9398" y="3175"/>
                </a:moveTo>
                <a:lnTo>
                  <a:pt x="4190" y="3175"/>
                </a:lnTo>
                <a:lnTo>
                  <a:pt x="3175" y="5207"/>
                </a:lnTo>
                <a:lnTo>
                  <a:pt x="1015" y="14478"/>
                </a:lnTo>
                <a:lnTo>
                  <a:pt x="0" y="24765"/>
                </a:lnTo>
                <a:lnTo>
                  <a:pt x="105" y="46482"/>
                </a:lnTo>
                <a:lnTo>
                  <a:pt x="5207" y="102235"/>
                </a:lnTo>
                <a:lnTo>
                  <a:pt x="11430" y="140462"/>
                </a:lnTo>
                <a:lnTo>
                  <a:pt x="15621" y="154940"/>
                </a:lnTo>
                <a:lnTo>
                  <a:pt x="16637" y="159131"/>
                </a:lnTo>
                <a:lnTo>
                  <a:pt x="15621" y="161162"/>
                </a:lnTo>
                <a:lnTo>
                  <a:pt x="16637" y="164211"/>
                </a:lnTo>
                <a:lnTo>
                  <a:pt x="18796" y="166370"/>
                </a:lnTo>
                <a:lnTo>
                  <a:pt x="20828" y="167386"/>
                </a:lnTo>
                <a:lnTo>
                  <a:pt x="25018" y="167386"/>
                </a:lnTo>
                <a:lnTo>
                  <a:pt x="27051" y="166370"/>
                </a:lnTo>
                <a:lnTo>
                  <a:pt x="29083" y="164211"/>
                </a:lnTo>
                <a:lnTo>
                  <a:pt x="30099" y="162179"/>
                </a:lnTo>
                <a:lnTo>
                  <a:pt x="30099" y="153924"/>
                </a:lnTo>
                <a:lnTo>
                  <a:pt x="25018" y="132207"/>
                </a:lnTo>
                <a:lnTo>
                  <a:pt x="20828" y="109474"/>
                </a:lnTo>
                <a:lnTo>
                  <a:pt x="17653" y="86741"/>
                </a:lnTo>
                <a:lnTo>
                  <a:pt x="16637" y="82677"/>
                </a:lnTo>
                <a:lnTo>
                  <a:pt x="38481" y="82677"/>
                </a:lnTo>
                <a:lnTo>
                  <a:pt x="60325" y="81661"/>
                </a:lnTo>
                <a:lnTo>
                  <a:pt x="116484" y="81661"/>
                </a:lnTo>
                <a:lnTo>
                  <a:pt x="116715" y="72262"/>
                </a:lnTo>
                <a:lnTo>
                  <a:pt x="18796" y="72262"/>
                </a:lnTo>
                <a:lnTo>
                  <a:pt x="18796" y="70231"/>
                </a:lnTo>
                <a:lnTo>
                  <a:pt x="15621" y="70231"/>
                </a:lnTo>
                <a:lnTo>
                  <a:pt x="13589" y="46482"/>
                </a:lnTo>
                <a:lnTo>
                  <a:pt x="12446" y="25908"/>
                </a:lnTo>
                <a:lnTo>
                  <a:pt x="10414" y="5207"/>
                </a:lnTo>
                <a:lnTo>
                  <a:pt x="9398" y="3175"/>
                </a:lnTo>
                <a:close/>
              </a:path>
              <a:path w="288289" h="182880">
                <a:moveTo>
                  <a:pt x="116484" y="81661"/>
                </a:moveTo>
                <a:lnTo>
                  <a:pt x="81153" y="81661"/>
                </a:lnTo>
                <a:lnTo>
                  <a:pt x="102997" y="83693"/>
                </a:lnTo>
                <a:lnTo>
                  <a:pt x="100837" y="119887"/>
                </a:lnTo>
                <a:lnTo>
                  <a:pt x="98806" y="136398"/>
                </a:lnTo>
                <a:lnTo>
                  <a:pt x="98806" y="140462"/>
                </a:lnTo>
                <a:lnTo>
                  <a:pt x="106045" y="153924"/>
                </a:lnTo>
                <a:lnTo>
                  <a:pt x="109220" y="151892"/>
                </a:lnTo>
                <a:lnTo>
                  <a:pt x="111252" y="149733"/>
                </a:lnTo>
                <a:lnTo>
                  <a:pt x="113411" y="146685"/>
                </a:lnTo>
                <a:lnTo>
                  <a:pt x="114427" y="138430"/>
                </a:lnTo>
                <a:lnTo>
                  <a:pt x="114478" y="121920"/>
                </a:lnTo>
                <a:lnTo>
                  <a:pt x="116407" y="83693"/>
                </a:lnTo>
                <a:lnTo>
                  <a:pt x="116484" y="81661"/>
                </a:lnTo>
                <a:close/>
              </a:path>
              <a:path w="288289" h="182880">
                <a:moveTo>
                  <a:pt x="38481" y="82677"/>
                </a:moveTo>
                <a:lnTo>
                  <a:pt x="16637" y="82677"/>
                </a:lnTo>
                <a:lnTo>
                  <a:pt x="28067" y="83693"/>
                </a:lnTo>
                <a:lnTo>
                  <a:pt x="38481" y="82677"/>
                </a:lnTo>
                <a:close/>
              </a:path>
              <a:path w="288289" h="182880">
                <a:moveTo>
                  <a:pt x="82168" y="67183"/>
                </a:moveTo>
                <a:lnTo>
                  <a:pt x="60325" y="67183"/>
                </a:lnTo>
                <a:lnTo>
                  <a:pt x="39496" y="68199"/>
                </a:lnTo>
                <a:lnTo>
                  <a:pt x="18796" y="72262"/>
                </a:lnTo>
                <a:lnTo>
                  <a:pt x="116715" y="72262"/>
                </a:lnTo>
                <a:lnTo>
                  <a:pt x="116790" y="69215"/>
                </a:lnTo>
                <a:lnTo>
                  <a:pt x="102997" y="69215"/>
                </a:lnTo>
                <a:lnTo>
                  <a:pt x="82168" y="67183"/>
                </a:lnTo>
                <a:close/>
              </a:path>
              <a:path w="288289" h="182880">
                <a:moveTo>
                  <a:pt x="16637" y="69215"/>
                </a:moveTo>
                <a:lnTo>
                  <a:pt x="15621" y="70231"/>
                </a:lnTo>
                <a:lnTo>
                  <a:pt x="18796" y="70231"/>
                </a:lnTo>
                <a:lnTo>
                  <a:pt x="16637" y="69215"/>
                </a:lnTo>
                <a:close/>
              </a:path>
              <a:path w="288289" h="182880">
                <a:moveTo>
                  <a:pt x="113411" y="0"/>
                </a:moveTo>
                <a:lnTo>
                  <a:pt x="111252" y="1016"/>
                </a:lnTo>
                <a:lnTo>
                  <a:pt x="109220" y="3175"/>
                </a:lnTo>
                <a:lnTo>
                  <a:pt x="105029" y="37211"/>
                </a:lnTo>
                <a:lnTo>
                  <a:pt x="102997" y="69215"/>
                </a:lnTo>
                <a:lnTo>
                  <a:pt x="116790" y="69215"/>
                </a:lnTo>
                <a:lnTo>
                  <a:pt x="117475" y="41402"/>
                </a:lnTo>
                <a:lnTo>
                  <a:pt x="118490" y="21717"/>
                </a:lnTo>
                <a:lnTo>
                  <a:pt x="118490" y="12446"/>
                </a:lnTo>
                <a:lnTo>
                  <a:pt x="117475" y="3175"/>
                </a:lnTo>
                <a:lnTo>
                  <a:pt x="115443" y="1016"/>
                </a:lnTo>
                <a:lnTo>
                  <a:pt x="113411" y="0"/>
                </a:lnTo>
                <a:close/>
              </a:path>
              <a:path w="288289" h="182880">
                <a:moveTo>
                  <a:pt x="175768" y="118872"/>
                </a:moveTo>
                <a:lnTo>
                  <a:pt x="162179" y="118872"/>
                </a:lnTo>
                <a:lnTo>
                  <a:pt x="161162" y="121920"/>
                </a:lnTo>
                <a:lnTo>
                  <a:pt x="157987" y="124968"/>
                </a:lnTo>
                <a:lnTo>
                  <a:pt x="132080" y="158115"/>
                </a:lnTo>
                <a:lnTo>
                  <a:pt x="122682" y="176657"/>
                </a:lnTo>
                <a:lnTo>
                  <a:pt x="123698" y="180848"/>
                </a:lnTo>
                <a:lnTo>
                  <a:pt x="126873" y="182880"/>
                </a:lnTo>
                <a:lnTo>
                  <a:pt x="131064" y="182880"/>
                </a:lnTo>
                <a:lnTo>
                  <a:pt x="178815" y="172466"/>
                </a:lnTo>
                <a:lnTo>
                  <a:pt x="180975" y="171450"/>
                </a:lnTo>
                <a:lnTo>
                  <a:pt x="183007" y="169418"/>
                </a:lnTo>
                <a:lnTo>
                  <a:pt x="184023" y="167386"/>
                </a:lnTo>
                <a:lnTo>
                  <a:pt x="183697" y="166370"/>
                </a:lnTo>
                <a:lnTo>
                  <a:pt x="142494" y="166370"/>
                </a:lnTo>
                <a:lnTo>
                  <a:pt x="150749" y="153924"/>
                </a:lnTo>
                <a:lnTo>
                  <a:pt x="160147" y="142621"/>
                </a:lnTo>
                <a:lnTo>
                  <a:pt x="166370" y="135382"/>
                </a:lnTo>
                <a:lnTo>
                  <a:pt x="171577" y="128143"/>
                </a:lnTo>
                <a:lnTo>
                  <a:pt x="173609" y="123952"/>
                </a:lnTo>
                <a:lnTo>
                  <a:pt x="175768" y="119887"/>
                </a:lnTo>
                <a:lnTo>
                  <a:pt x="175768" y="118872"/>
                </a:lnTo>
                <a:close/>
              </a:path>
              <a:path w="288289" h="182880">
                <a:moveTo>
                  <a:pt x="177800" y="159131"/>
                </a:moveTo>
                <a:lnTo>
                  <a:pt x="174625" y="159131"/>
                </a:lnTo>
                <a:lnTo>
                  <a:pt x="142494" y="166370"/>
                </a:lnTo>
                <a:lnTo>
                  <a:pt x="183697" y="166370"/>
                </a:lnTo>
                <a:lnTo>
                  <a:pt x="183007" y="164211"/>
                </a:lnTo>
                <a:lnTo>
                  <a:pt x="180975" y="160147"/>
                </a:lnTo>
                <a:lnTo>
                  <a:pt x="177800" y="159131"/>
                </a:lnTo>
                <a:close/>
              </a:path>
              <a:path w="288289" h="182880">
                <a:moveTo>
                  <a:pt x="169545" y="106425"/>
                </a:moveTo>
                <a:lnTo>
                  <a:pt x="155956" y="106425"/>
                </a:lnTo>
                <a:lnTo>
                  <a:pt x="148717" y="107442"/>
                </a:lnTo>
                <a:lnTo>
                  <a:pt x="142494" y="110490"/>
                </a:lnTo>
                <a:lnTo>
                  <a:pt x="138303" y="112649"/>
                </a:lnTo>
                <a:lnTo>
                  <a:pt x="136271" y="115697"/>
                </a:lnTo>
                <a:lnTo>
                  <a:pt x="136271" y="116712"/>
                </a:lnTo>
                <a:lnTo>
                  <a:pt x="137287" y="117729"/>
                </a:lnTo>
                <a:lnTo>
                  <a:pt x="139319" y="119887"/>
                </a:lnTo>
                <a:lnTo>
                  <a:pt x="148717" y="119887"/>
                </a:lnTo>
                <a:lnTo>
                  <a:pt x="162179" y="118872"/>
                </a:lnTo>
                <a:lnTo>
                  <a:pt x="175768" y="118872"/>
                </a:lnTo>
                <a:lnTo>
                  <a:pt x="175768" y="110490"/>
                </a:lnTo>
                <a:lnTo>
                  <a:pt x="174625" y="109474"/>
                </a:lnTo>
                <a:lnTo>
                  <a:pt x="173609" y="107442"/>
                </a:lnTo>
                <a:lnTo>
                  <a:pt x="169545" y="106425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object 1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956804" y="1270"/>
            <a:ext cx="1187196" cy="1336802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333500" y="4679158"/>
            <a:ext cx="583692" cy="464339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3076" y="4553432"/>
            <a:ext cx="641550" cy="590066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91439" y="469391"/>
            <a:ext cx="475462" cy="413004"/>
          </a:xfrm>
          <a:prstGeom prst="rect">
            <a:avLst/>
          </a:prstGeom>
        </p:spPr>
      </p:pic>
      <p:grpSp>
        <p:nvGrpSpPr>
          <p:cNvPr id="26" name="object 26"/>
          <p:cNvGrpSpPr/>
          <p:nvPr/>
        </p:nvGrpSpPr>
        <p:grpSpPr>
          <a:xfrm>
            <a:off x="884682" y="0"/>
            <a:ext cx="7376159" cy="532130"/>
            <a:chOff x="884682" y="0"/>
            <a:chExt cx="7376159" cy="532130"/>
          </a:xfrm>
        </p:grpSpPr>
        <p:sp>
          <p:nvSpPr>
            <p:cNvPr id="27" name="object 27"/>
            <p:cNvSpPr/>
            <p:nvPr/>
          </p:nvSpPr>
          <p:spPr>
            <a:xfrm>
              <a:off x="884682" y="404622"/>
              <a:ext cx="7376159" cy="0"/>
            </a:xfrm>
            <a:custGeom>
              <a:avLst/>
              <a:gdLst/>
              <a:ahLst/>
              <a:cxnLst/>
              <a:rect l="l" t="t" r="r" b="b"/>
              <a:pathLst>
                <a:path w="7376159">
                  <a:moveTo>
                    <a:pt x="0" y="0"/>
                  </a:moveTo>
                  <a:lnTo>
                    <a:pt x="7376160" y="0"/>
                  </a:lnTo>
                </a:path>
              </a:pathLst>
            </a:custGeom>
            <a:ln w="19812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647444" y="0"/>
              <a:ext cx="647700" cy="531876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1757172" y="51815"/>
              <a:ext cx="428625" cy="370840"/>
            </a:xfrm>
            <a:custGeom>
              <a:avLst/>
              <a:gdLst/>
              <a:ahLst/>
              <a:cxnLst/>
              <a:rect l="l" t="t" r="r" b="b"/>
              <a:pathLst>
                <a:path w="428625" h="370840">
                  <a:moveTo>
                    <a:pt x="0" y="370332"/>
                  </a:moveTo>
                  <a:lnTo>
                    <a:pt x="428244" y="370332"/>
                  </a:lnTo>
                  <a:lnTo>
                    <a:pt x="428244" y="0"/>
                  </a:lnTo>
                  <a:lnTo>
                    <a:pt x="0" y="0"/>
                  </a:lnTo>
                  <a:lnTo>
                    <a:pt x="0" y="370332"/>
                  </a:lnTo>
                  <a:close/>
                </a:path>
              </a:pathLst>
            </a:custGeom>
            <a:ln w="9144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30" name="object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0911451"/>
              </p:ext>
            </p:extLst>
          </p:nvPr>
        </p:nvGraphicFramePr>
        <p:xfrm>
          <a:off x="408431" y="139010"/>
          <a:ext cx="8389788" cy="45496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400"/>
                <a:gridCol w="150369"/>
                <a:gridCol w="25400"/>
                <a:gridCol w="25400"/>
                <a:gridCol w="50800"/>
                <a:gridCol w="681126"/>
                <a:gridCol w="2485046"/>
                <a:gridCol w="772137"/>
                <a:gridCol w="1371020"/>
                <a:gridCol w="1287856"/>
                <a:gridCol w="1489640"/>
                <a:gridCol w="25594"/>
              </a:tblGrid>
              <a:tr h="1955193">
                <a:tc rowSpan="6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EEEEEE"/>
                      </a:solidFill>
                      <a:prstDash val="solid"/>
                    </a:lnL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>
                    <a:lnR w="9525">
                      <a:solidFill>
                        <a:srgbClr val="EEEEEE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 gridSpan="7">
                  <a:txBody>
                    <a:bodyPr/>
                    <a:lstStyle/>
                    <a:p>
                      <a:pPr marL="1342390" marR="30480">
                        <a:lnSpc>
                          <a:spcPts val="2475"/>
                        </a:lnSpc>
                        <a:tabLst>
                          <a:tab pos="2879725" algn="l"/>
                        </a:tabLst>
                      </a:pPr>
                      <a:r>
                        <a:rPr sz="2700" b="1" i="1" baseline="6172" dirty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	</a:t>
                      </a:r>
                      <a:r>
                        <a:rPr sz="2400" b="1" dirty="0" err="1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Учебный</a:t>
                      </a:r>
                      <a:r>
                        <a:rPr sz="2400" b="1" spc="-114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2400" b="1" spc="-2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endParaRPr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88900" marR="52069" algn="just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4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sz="1400" b="1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Учебный</a:t>
                      </a:r>
                      <a:r>
                        <a:rPr sz="1400" b="1" spc="-4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b="1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r>
                        <a:rPr sz="1400" b="1" spc="-55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sz="1400" spc="-25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документ</a:t>
                      </a:r>
                      <a:r>
                        <a:rPr sz="14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sz="1400" spc="1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который</a:t>
                      </a:r>
                      <a:r>
                        <a:rPr sz="1400" spc="-25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определяет</a:t>
                      </a:r>
                      <a:r>
                        <a:rPr sz="1400" spc="-2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spc="2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</a:t>
                      </a:r>
                      <a:r>
                        <a:rPr sz="1400" spc="15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r>
                        <a:rPr sz="1400" spc="2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еч</a:t>
                      </a:r>
                      <a:r>
                        <a:rPr sz="1400" spc="-64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r>
                        <a:rPr lang="ru-RU" sz="1400" spc="2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ен</a:t>
                      </a:r>
                      <a:r>
                        <a:rPr sz="1400" spc="2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ь</a:t>
                      </a:r>
                      <a:r>
                        <a:rPr sz="1400" spc="245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sz="1400" spc="-15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трудоемкость</a:t>
                      </a:r>
                      <a:r>
                        <a:rPr sz="14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sz="1400" spc="1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последовательность</a:t>
                      </a:r>
                      <a:r>
                        <a:rPr sz="1400" spc="-25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r>
                        <a:rPr sz="1400" spc="-35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spc="-1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распределение</a:t>
                      </a:r>
                      <a:r>
                        <a:rPr sz="1400" spc="-1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</a:t>
                      </a:r>
                      <a:r>
                        <a:rPr sz="1400" spc="-4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периодам</a:t>
                      </a:r>
                      <a:r>
                        <a:rPr sz="1400" spc="-15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обучения</a:t>
                      </a:r>
                      <a:r>
                        <a:rPr sz="1400" spc="-25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учебных</a:t>
                      </a:r>
                      <a:r>
                        <a:rPr sz="1400" spc="-35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предметов</a:t>
                      </a:r>
                      <a:r>
                        <a:rPr sz="14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sz="1400" spc="-5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курсов</a:t>
                      </a:r>
                      <a:r>
                        <a:rPr sz="14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sz="1400" spc="-2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spc="-64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</a:t>
                      </a:r>
                      <a:r>
                        <a:rPr lang="ru-RU" sz="1400" spc="75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дис</a:t>
                      </a:r>
                      <a:r>
                        <a:rPr sz="140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циплин</a:t>
                      </a:r>
                      <a:r>
                        <a:rPr sz="1400" spc="-55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sz="140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модулей</a:t>
                      </a:r>
                      <a:r>
                        <a:rPr sz="14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),</a:t>
                      </a:r>
                      <a:r>
                        <a:rPr sz="1400" spc="-3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практики</a:t>
                      </a:r>
                      <a:r>
                        <a:rPr sz="14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sz="1400" spc="-4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иных</a:t>
                      </a:r>
                      <a:r>
                        <a:rPr sz="1400" spc="-25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видов</a:t>
                      </a:r>
                      <a:r>
                        <a:rPr sz="1400" spc="-35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spc="-1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учебной</a:t>
                      </a:r>
                      <a:r>
                        <a:rPr lang="ru-RU" sz="1400" spc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деятельности</a:t>
                      </a:r>
                      <a:r>
                        <a:rPr sz="1400" spc="-2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и,</a:t>
                      </a:r>
                      <a:r>
                        <a:rPr sz="1400" spc="-35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если</a:t>
                      </a:r>
                      <a:r>
                        <a:rPr sz="1400" spc="-3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иное</a:t>
                      </a:r>
                      <a:r>
                        <a:rPr sz="1400" spc="-15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</a:t>
                      </a:r>
                      <a:r>
                        <a:rPr sz="1400" spc="-3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установлено</a:t>
                      </a:r>
                      <a:r>
                        <a:rPr sz="1400" spc="-5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настоящим</a:t>
                      </a:r>
                      <a:r>
                        <a:rPr sz="1400" spc="-2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Федеральным</a:t>
                      </a:r>
                      <a:r>
                        <a:rPr sz="1400" spc="-15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законом</a:t>
                      </a:r>
                      <a:r>
                        <a:rPr sz="14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sz="140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формы</a:t>
                      </a:r>
                      <a:r>
                        <a:rPr sz="1400" spc="-1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spc="25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sz="1400" spc="15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r>
                        <a:rPr sz="1400" spc="2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r>
                        <a:rPr sz="1400" spc="15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r>
                        <a:rPr sz="1400" spc="-635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r>
                        <a:rPr lang="ru-RU" sz="1400" spc="25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ежу</a:t>
                      </a:r>
                      <a:r>
                        <a:rPr sz="140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точной</a:t>
                      </a:r>
                      <a:r>
                        <a:rPr sz="1400" spc="5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spc="-1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аттестации</a:t>
                      </a:r>
                      <a:r>
                        <a:rPr lang="ru-RU" sz="1400" spc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обучающихся</a:t>
                      </a:r>
                      <a:r>
                        <a:rPr sz="14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r>
                        <a:rPr sz="1400" spc="-3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(ч.22</a:t>
                      </a:r>
                      <a:r>
                        <a:rPr sz="1400" spc="-1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ст.2</a:t>
                      </a:r>
                      <a:r>
                        <a:rPr sz="1400" spc="-2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ФЗ</a:t>
                      </a:r>
                      <a:r>
                        <a:rPr sz="1400" spc="-2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sz="140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</a:t>
                      </a:r>
                      <a:r>
                        <a:rPr sz="1400" spc="-4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spc="-1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образовании</a:t>
                      </a:r>
                      <a:r>
                        <a:rPr sz="1400" spc="-5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r>
                        <a:rPr sz="1400" spc="-3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spc="-2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РФ»)</a:t>
                      </a:r>
                      <a:endParaRPr lang="ru-RU" sz="1400" spc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88900" marR="30480">
                        <a:lnSpc>
                          <a:spcPct val="100000"/>
                        </a:lnSpc>
                      </a:pPr>
                      <a:r>
                        <a:rPr lang="ru-RU" sz="1400" b="1" i="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Уч</a:t>
                      </a:r>
                      <a:r>
                        <a:rPr sz="1400" b="1" i="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ебный</a:t>
                      </a:r>
                      <a:r>
                        <a:rPr sz="1400" b="1" i="0" spc="-2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b="1" i="0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r>
                        <a:rPr sz="1400" b="1" i="0" spc="-30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–</a:t>
                      </a:r>
                      <a:r>
                        <a:rPr sz="1400" spc="-35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содержит</a:t>
                      </a:r>
                      <a:r>
                        <a:rPr sz="1400" spc="-4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название</a:t>
                      </a:r>
                      <a:r>
                        <a:rPr sz="1400" spc="-4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разделов</a:t>
                      </a:r>
                      <a:r>
                        <a:rPr sz="1400" spc="-6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r>
                        <a:rPr sz="1400" spc="-35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тем</a:t>
                      </a:r>
                      <a:r>
                        <a:rPr sz="1400" spc="-3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программы,</a:t>
                      </a:r>
                      <a:r>
                        <a:rPr sz="1400" spc="-55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количество</a:t>
                      </a:r>
                      <a:r>
                        <a:rPr sz="1400" spc="-5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теоретических</a:t>
                      </a:r>
                      <a:r>
                        <a:rPr sz="1400" spc="-4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spc="-5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 </a:t>
                      </a:r>
                      <a:r>
                        <a:rPr lang="ru-RU" sz="1400" spc="-50" dirty="0" err="1" smtClean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</a:t>
                      </a:r>
                      <a:r>
                        <a:rPr sz="1400" dirty="0" err="1" smtClean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актических</a:t>
                      </a:r>
                      <a:r>
                        <a:rPr sz="1400" spc="-85" dirty="0" smtClean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часов</a:t>
                      </a:r>
                      <a:r>
                        <a:rPr sz="1400" spc="-35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r>
                        <a:rPr sz="1400" spc="-4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формы</a:t>
                      </a:r>
                      <a:r>
                        <a:rPr sz="1400" spc="-4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аттестации</a:t>
                      </a:r>
                      <a:r>
                        <a:rPr sz="1400" spc="-45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(контроля),</a:t>
                      </a:r>
                      <a:r>
                        <a:rPr sz="1400" spc="-5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оформляется</a:t>
                      </a:r>
                      <a:r>
                        <a:rPr sz="1400" spc="-6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r>
                        <a:rPr sz="1400" spc="-3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табличной</a:t>
                      </a:r>
                      <a:r>
                        <a:rPr sz="1400" spc="-5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spc="-1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форме.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9525">
                      <a:solidFill>
                        <a:srgbClr val="EEEEEE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62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EEEEEE"/>
                      </a:solidFill>
                      <a:prstDash val="solid"/>
                    </a:lnL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2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sz="12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3175" marB="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 rowSpan="2">
                  <a:txBody>
                    <a:bodyPr/>
                    <a:lstStyle/>
                    <a:p>
                      <a:pPr marR="113030">
                        <a:lnSpc>
                          <a:spcPct val="100000"/>
                        </a:lnSpc>
                      </a:pPr>
                      <a:endParaRPr sz="12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952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lang="ru-RU" sz="1400" b="1" spc="-25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 </a:t>
                      </a:r>
                      <a:r>
                        <a:rPr sz="1400" b="1" spc="-25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п\п</a:t>
                      </a:r>
                      <a:endParaRPr sz="14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3175" marB="0">
                    <a:lnL w="9525">
                      <a:solidFill>
                        <a:srgbClr val="EEEEEE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61150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400" b="1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Название</a:t>
                      </a:r>
                      <a:r>
                        <a:rPr sz="1400" b="1" spc="-4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spc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курсов, </a:t>
                      </a:r>
                      <a:r>
                        <a:rPr lang="ru-RU" sz="1400" b="1" spc="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дисциплин (модулей)</a:t>
                      </a:r>
                      <a:endParaRPr sz="14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3175" marB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4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Количество</a:t>
                      </a:r>
                      <a:r>
                        <a:rPr sz="1400" b="1" spc="-75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b="1" spc="-1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часов</a:t>
                      </a:r>
                      <a:endParaRPr sz="14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38100" marB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3C4864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435609" marR="147320" indent="-26670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ru-RU" sz="14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</a:t>
                      </a:r>
                      <a:r>
                        <a:rPr lang="ru-RU" sz="14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</a:t>
                      </a:r>
                      <a:r>
                        <a:rPr sz="1400" b="1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Формы</a:t>
                      </a:r>
                      <a:r>
                        <a:rPr sz="1400" b="1" spc="-5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400" b="1" spc="-1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контроля</a:t>
                      </a:r>
                      <a:r>
                        <a:rPr sz="1400" b="1" spc="-1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endParaRPr lang="ru-RU" sz="1400" b="1" spc="-10" dirty="0" smtClean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35609" marR="147320" indent="-26670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ru-RU" sz="1400" b="1" spc="-1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</a:t>
                      </a:r>
                      <a:r>
                        <a:rPr lang="ru-RU" sz="1400" b="1" spc="-1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аттестация</a:t>
                      </a:r>
                      <a:endParaRPr sz="14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3810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 rowSpan="4"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40607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EEEEEE"/>
                      </a:solidFill>
                      <a:prstDash val="solid"/>
                    </a:lnL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175" marB="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175" marB="0">
                    <a:lnL w="9525">
                      <a:solidFill>
                        <a:srgbClr val="EEEEEE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175" marB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>
                  <a:txBody>
                    <a:bodyPr/>
                    <a:lstStyle/>
                    <a:p>
                      <a:pPr marL="272415">
                        <a:lnSpc>
                          <a:spcPct val="100000"/>
                        </a:lnSpc>
                        <a:spcBef>
                          <a:spcPts val="170"/>
                        </a:spcBef>
                      </a:pPr>
                      <a:r>
                        <a:rPr sz="1400" b="1" spc="-2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endParaRPr sz="14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21590" marB="0">
                    <a:lnL w="381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3C4864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>
                  <a:txBody>
                    <a:bodyPr/>
                    <a:lstStyle/>
                    <a:p>
                      <a:pPr marR="11430" algn="ctr">
                        <a:lnSpc>
                          <a:spcPct val="100000"/>
                        </a:lnSpc>
                        <a:spcBef>
                          <a:spcPts val="170"/>
                        </a:spcBef>
                      </a:pPr>
                      <a:r>
                        <a:rPr sz="1400" b="1" spc="-1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Теория</a:t>
                      </a:r>
                      <a:endParaRPr sz="14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215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3C4864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>
                  <a:txBody>
                    <a:bodyPr/>
                    <a:lstStyle/>
                    <a:p>
                      <a:pPr marL="388620">
                        <a:lnSpc>
                          <a:spcPct val="100000"/>
                        </a:lnSpc>
                        <a:spcBef>
                          <a:spcPts val="170"/>
                        </a:spcBef>
                      </a:pPr>
                      <a:r>
                        <a:rPr sz="1400" b="1" spc="-1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Практика</a:t>
                      </a:r>
                      <a:endParaRPr sz="14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215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381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3C4864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8100" marB="0">
                    <a:lnL w="381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2598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EEEEEE"/>
                      </a:solidFill>
                      <a:prstDash val="solid"/>
                    </a:lnL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>
                  <a:txBody>
                    <a:bodyPr/>
                    <a:lstStyle/>
                    <a:p>
                      <a:pPr marR="48895">
                        <a:lnSpc>
                          <a:spcPct val="100000"/>
                        </a:lnSpc>
                      </a:pPr>
                      <a:endParaRPr sz="120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>
                  <a:txBody>
                    <a:bodyPr/>
                    <a:lstStyle/>
                    <a:p>
                      <a:pPr marR="113030">
                        <a:lnSpc>
                          <a:spcPct val="100000"/>
                        </a:lnSpc>
                      </a:pPr>
                      <a:endParaRPr sz="120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4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4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sz="14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1905" marB="0">
                    <a:lnL w="9525">
                      <a:solidFill>
                        <a:srgbClr val="EEEEEE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543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EEEEEE"/>
                      </a:solidFill>
                      <a:prstDash val="solid"/>
                    </a:lnL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>
                  <a:txBody>
                    <a:bodyPr/>
                    <a:lstStyle/>
                    <a:p>
                      <a:pPr marR="48895">
                        <a:lnSpc>
                          <a:spcPct val="100000"/>
                        </a:lnSpc>
                      </a:pPr>
                      <a:endParaRPr sz="120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>
                  <a:txBody>
                    <a:bodyPr/>
                    <a:lstStyle/>
                    <a:p>
                      <a:pPr marR="113030">
                        <a:lnSpc>
                          <a:spcPct val="100000"/>
                        </a:lnSpc>
                      </a:pPr>
                      <a:endParaRPr sz="120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4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4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sz="14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37465" marB="0">
                    <a:lnL w="9525">
                      <a:solidFill>
                        <a:srgbClr val="EEEEEE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D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90114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EEEEEE"/>
                      </a:solidFill>
                      <a:prstDash val="solid"/>
                    </a:lnL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48895">
                        <a:lnSpc>
                          <a:spcPct val="100000"/>
                        </a:lnSpc>
                      </a:pPr>
                      <a:endParaRPr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13030">
                        <a:lnSpc>
                          <a:spcPct val="100000"/>
                        </a:lnSpc>
                      </a:pPr>
                      <a:endParaRPr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7"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33020" marB="0">
                    <a:lnL w="9525">
                      <a:solidFill>
                        <a:srgbClr val="EEEEEE"/>
                      </a:solidFill>
                      <a:prstDash val="solid"/>
                    </a:lnL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1" name="Стрелка вправо 30"/>
          <p:cNvSpPr/>
          <p:nvPr/>
        </p:nvSpPr>
        <p:spPr>
          <a:xfrm>
            <a:off x="1403603" y="-95250"/>
            <a:ext cx="1110997" cy="62712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3" name="object 1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276600" y="3329905"/>
            <a:ext cx="2324750" cy="1336802"/>
          </a:xfrm>
          <a:prstGeom prst="rect">
            <a:avLst/>
          </a:prstGeom>
        </p:spPr>
      </p:pic>
      <p:pic>
        <p:nvPicPr>
          <p:cNvPr id="34" name="object 1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060013" y="3349020"/>
            <a:ext cx="2324750" cy="1336802"/>
          </a:xfrm>
          <a:prstGeom prst="rect">
            <a:avLst/>
          </a:prstGeom>
        </p:spPr>
      </p:pic>
      <p:grpSp>
        <p:nvGrpSpPr>
          <p:cNvPr id="35" name="object 22"/>
          <p:cNvGrpSpPr/>
          <p:nvPr/>
        </p:nvGrpSpPr>
        <p:grpSpPr>
          <a:xfrm>
            <a:off x="701066" y="3329906"/>
            <a:ext cx="7683698" cy="1667298"/>
            <a:chOff x="111252" y="3163823"/>
            <a:chExt cx="8933815" cy="1874520"/>
          </a:xfrm>
        </p:grpSpPr>
        <p:pic>
          <p:nvPicPr>
            <p:cNvPr id="36" name="object 2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47472" y="4065015"/>
              <a:ext cx="478510" cy="337820"/>
            </a:xfrm>
            <a:prstGeom prst="rect">
              <a:avLst/>
            </a:prstGeom>
          </p:spPr>
        </p:pic>
        <p:pic>
          <p:nvPicPr>
            <p:cNvPr id="37" name="object 24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1252" y="3163823"/>
              <a:ext cx="8933688" cy="187452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366515"/>
            <a:ext cx="408431" cy="504443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17864" y="3440303"/>
            <a:ext cx="326135" cy="506857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0" y="1488186"/>
            <a:ext cx="262255" cy="400050"/>
          </a:xfrm>
          <a:custGeom>
            <a:avLst/>
            <a:gdLst/>
            <a:ahLst/>
            <a:cxnLst/>
            <a:rect l="l" t="t" r="r" b="b"/>
            <a:pathLst>
              <a:path w="262255" h="400050">
                <a:moveTo>
                  <a:pt x="55054" y="245110"/>
                </a:moveTo>
                <a:lnTo>
                  <a:pt x="31132" y="245110"/>
                </a:lnTo>
                <a:lnTo>
                  <a:pt x="35114" y="248920"/>
                </a:lnTo>
                <a:lnTo>
                  <a:pt x="41772" y="254000"/>
                </a:lnTo>
                <a:lnTo>
                  <a:pt x="53714" y="261620"/>
                </a:lnTo>
                <a:lnTo>
                  <a:pt x="66996" y="265429"/>
                </a:lnTo>
                <a:lnTo>
                  <a:pt x="80277" y="267970"/>
                </a:lnTo>
                <a:lnTo>
                  <a:pt x="82919" y="267970"/>
                </a:lnTo>
                <a:lnTo>
                  <a:pt x="81580" y="285750"/>
                </a:lnTo>
                <a:lnTo>
                  <a:pt x="81680" y="304800"/>
                </a:lnTo>
                <a:lnTo>
                  <a:pt x="82919" y="336550"/>
                </a:lnTo>
                <a:lnTo>
                  <a:pt x="76296" y="339089"/>
                </a:lnTo>
                <a:lnTo>
                  <a:pt x="60337" y="365760"/>
                </a:lnTo>
                <a:lnTo>
                  <a:pt x="64317" y="382270"/>
                </a:lnTo>
                <a:lnTo>
                  <a:pt x="69637" y="391160"/>
                </a:lnTo>
                <a:lnTo>
                  <a:pt x="73619" y="393700"/>
                </a:lnTo>
                <a:lnTo>
                  <a:pt x="78938" y="396239"/>
                </a:lnTo>
                <a:lnTo>
                  <a:pt x="82919" y="398779"/>
                </a:lnTo>
                <a:lnTo>
                  <a:pt x="88239" y="400050"/>
                </a:lnTo>
                <a:lnTo>
                  <a:pt x="98842" y="400050"/>
                </a:lnTo>
                <a:lnTo>
                  <a:pt x="124066" y="373379"/>
                </a:lnTo>
                <a:lnTo>
                  <a:pt x="86899" y="373379"/>
                </a:lnTo>
                <a:lnTo>
                  <a:pt x="78938" y="365760"/>
                </a:lnTo>
                <a:lnTo>
                  <a:pt x="77599" y="363220"/>
                </a:lnTo>
                <a:lnTo>
                  <a:pt x="76296" y="359410"/>
                </a:lnTo>
                <a:lnTo>
                  <a:pt x="78938" y="358139"/>
                </a:lnTo>
                <a:lnTo>
                  <a:pt x="82919" y="356870"/>
                </a:lnTo>
                <a:lnTo>
                  <a:pt x="120097" y="356870"/>
                </a:lnTo>
                <a:lnTo>
                  <a:pt x="117444" y="354329"/>
                </a:lnTo>
                <a:lnTo>
                  <a:pt x="114766" y="350520"/>
                </a:lnTo>
                <a:lnTo>
                  <a:pt x="109482" y="347979"/>
                </a:lnTo>
                <a:lnTo>
                  <a:pt x="109214" y="346710"/>
                </a:lnTo>
                <a:lnTo>
                  <a:pt x="105501" y="346710"/>
                </a:lnTo>
                <a:lnTo>
                  <a:pt x="102823" y="345439"/>
                </a:lnTo>
                <a:lnTo>
                  <a:pt x="104162" y="342900"/>
                </a:lnTo>
                <a:lnTo>
                  <a:pt x="108411" y="342900"/>
                </a:lnTo>
                <a:lnTo>
                  <a:pt x="108143" y="341629"/>
                </a:lnTo>
                <a:lnTo>
                  <a:pt x="106804" y="337820"/>
                </a:lnTo>
                <a:lnTo>
                  <a:pt x="97504" y="337820"/>
                </a:lnTo>
                <a:lnTo>
                  <a:pt x="96253" y="307339"/>
                </a:lnTo>
                <a:lnTo>
                  <a:pt x="96201" y="288289"/>
                </a:lnTo>
                <a:lnTo>
                  <a:pt x="94861" y="269239"/>
                </a:lnTo>
                <a:lnTo>
                  <a:pt x="108143" y="267970"/>
                </a:lnTo>
                <a:lnTo>
                  <a:pt x="121424" y="264160"/>
                </a:lnTo>
                <a:lnTo>
                  <a:pt x="133362" y="257810"/>
                </a:lnTo>
                <a:lnTo>
                  <a:pt x="137339" y="254000"/>
                </a:lnTo>
                <a:lnTo>
                  <a:pt x="92219" y="254000"/>
                </a:lnTo>
                <a:lnTo>
                  <a:pt x="90881" y="252729"/>
                </a:lnTo>
                <a:lnTo>
                  <a:pt x="76296" y="252729"/>
                </a:lnTo>
                <a:lnTo>
                  <a:pt x="74957" y="251460"/>
                </a:lnTo>
                <a:lnTo>
                  <a:pt x="77599" y="250189"/>
                </a:lnTo>
                <a:lnTo>
                  <a:pt x="88829" y="250189"/>
                </a:lnTo>
                <a:lnTo>
                  <a:pt x="90008" y="247650"/>
                </a:lnTo>
                <a:lnTo>
                  <a:pt x="61676" y="247650"/>
                </a:lnTo>
                <a:lnTo>
                  <a:pt x="55054" y="245110"/>
                </a:lnTo>
                <a:close/>
              </a:path>
              <a:path w="262255" h="400050">
                <a:moveTo>
                  <a:pt x="120097" y="356870"/>
                </a:moveTo>
                <a:lnTo>
                  <a:pt x="92219" y="356870"/>
                </a:lnTo>
                <a:lnTo>
                  <a:pt x="101521" y="359410"/>
                </a:lnTo>
                <a:lnTo>
                  <a:pt x="100181" y="361950"/>
                </a:lnTo>
                <a:lnTo>
                  <a:pt x="98842" y="370839"/>
                </a:lnTo>
                <a:lnTo>
                  <a:pt x="97504" y="373379"/>
                </a:lnTo>
                <a:lnTo>
                  <a:pt x="124066" y="373379"/>
                </a:lnTo>
                <a:lnTo>
                  <a:pt x="122727" y="363220"/>
                </a:lnTo>
                <a:lnTo>
                  <a:pt x="121424" y="358139"/>
                </a:lnTo>
                <a:lnTo>
                  <a:pt x="120097" y="356870"/>
                </a:lnTo>
                <a:close/>
              </a:path>
              <a:path w="262255" h="400050">
                <a:moveTo>
                  <a:pt x="164896" y="245110"/>
                </a:moveTo>
                <a:lnTo>
                  <a:pt x="146646" y="245110"/>
                </a:lnTo>
                <a:lnTo>
                  <a:pt x="150634" y="250189"/>
                </a:lnTo>
                <a:lnTo>
                  <a:pt x="157251" y="256539"/>
                </a:lnTo>
                <a:lnTo>
                  <a:pt x="170535" y="264160"/>
                </a:lnTo>
                <a:lnTo>
                  <a:pt x="177152" y="275589"/>
                </a:lnTo>
                <a:lnTo>
                  <a:pt x="185115" y="289560"/>
                </a:lnTo>
                <a:lnTo>
                  <a:pt x="195757" y="304800"/>
                </a:lnTo>
                <a:lnTo>
                  <a:pt x="199732" y="309879"/>
                </a:lnTo>
                <a:lnTo>
                  <a:pt x="195757" y="317500"/>
                </a:lnTo>
                <a:lnTo>
                  <a:pt x="193116" y="323850"/>
                </a:lnTo>
                <a:lnTo>
                  <a:pt x="191770" y="328929"/>
                </a:lnTo>
                <a:lnTo>
                  <a:pt x="191770" y="335279"/>
                </a:lnTo>
                <a:lnTo>
                  <a:pt x="193116" y="341629"/>
                </a:lnTo>
                <a:lnTo>
                  <a:pt x="194424" y="347979"/>
                </a:lnTo>
                <a:lnTo>
                  <a:pt x="197091" y="353060"/>
                </a:lnTo>
                <a:lnTo>
                  <a:pt x="201079" y="358139"/>
                </a:lnTo>
                <a:lnTo>
                  <a:pt x="206362" y="361950"/>
                </a:lnTo>
                <a:lnTo>
                  <a:pt x="210337" y="365760"/>
                </a:lnTo>
                <a:lnTo>
                  <a:pt x="220979" y="368300"/>
                </a:lnTo>
                <a:lnTo>
                  <a:pt x="231584" y="368300"/>
                </a:lnTo>
                <a:lnTo>
                  <a:pt x="236905" y="365760"/>
                </a:lnTo>
                <a:lnTo>
                  <a:pt x="243522" y="363220"/>
                </a:lnTo>
                <a:lnTo>
                  <a:pt x="251523" y="355600"/>
                </a:lnTo>
                <a:lnTo>
                  <a:pt x="258152" y="345439"/>
                </a:lnTo>
                <a:lnTo>
                  <a:pt x="260794" y="339089"/>
                </a:lnTo>
                <a:lnTo>
                  <a:pt x="261127" y="337820"/>
                </a:lnTo>
                <a:lnTo>
                  <a:pt x="228942" y="337820"/>
                </a:lnTo>
                <a:lnTo>
                  <a:pt x="223621" y="336550"/>
                </a:lnTo>
                <a:lnTo>
                  <a:pt x="220979" y="334010"/>
                </a:lnTo>
                <a:lnTo>
                  <a:pt x="219646" y="331470"/>
                </a:lnTo>
                <a:lnTo>
                  <a:pt x="219646" y="326389"/>
                </a:lnTo>
                <a:lnTo>
                  <a:pt x="220979" y="320039"/>
                </a:lnTo>
                <a:lnTo>
                  <a:pt x="220979" y="314960"/>
                </a:lnTo>
                <a:lnTo>
                  <a:pt x="230276" y="312420"/>
                </a:lnTo>
                <a:lnTo>
                  <a:pt x="257342" y="312420"/>
                </a:lnTo>
                <a:lnTo>
                  <a:pt x="256806" y="311150"/>
                </a:lnTo>
                <a:lnTo>
                  <a:pt x="252831" y="307339"/>
                </a:lnTo>
                <a:lnTo>
                  <a:pt x="242227" y="302260"/>
                </a:lnTo>
                <a:lnTo>
                  <a:pt x="211683" y="302260"/>
                </a:lnTo>
                <a:lnTo>
                  <a:pt x="209042" y="297179"/>
                </a:lnTo>
                <a:lnTo>
                  <a:pt x="205054" y="292100"/>
                </a:lnTo>
                <a:lnTo>
                  <a:pt x="195757" y="276860"/>
                </a:lnTo>
                <a:lnTo>
                  <a:pt x="186461" y="264160"/>
                </a:lnTo>
                <a:lnTo>
                  <a:pt x="183819" y="259079"/>
                </a:lnTo>
                <a:lnTo>
                  <a:pt x="181140" y="252729"/>
                </a:lnTo>
                <a:lnTo>
                  <a:pt x="177152" y="250189"/>
                </a:lnTo>
                <a:lnTo>
                  <a:pt x="171869" y="248920"/>
                </a:lnTo>
                <a:lnTo>
                  <a:pt x="164896" y="245110"/>
                </a:lnTo>
                <a:close/>
              </a:path>
              <a:path w="262255" h="400050">
                <a:moveTo>
                  <a:pt x="108411" y="342900"/>
                </a:moveTo>
                <a:lnTo>
                  <a:pt x="104162" y="342900"/>
                </a:lnTo>
                <a:lnTo>
                  <a:pt x="105501" y="346710"/>
                </a:lnTo>
                <a:lnTo>
                  <a:pt x="109214" y="346710"/>
                </a:lnTo>
                <a:lnTo>
                  <a:pt x="108411" y="342900"/>
                </a:lnTo>
                <a:close/>
              </a:path>
              <a:path w="262255" h="400050">
                <a:moveTo>
                  <a:pt x="243522" y="328929"/>
                </a:moveTo>
                <a:lnTo>
                  <a:pt x="238239" y="331470"/>
                </a:lnTo>
                <a:lnTo>
                  <a:pt x="234264" y="335279"/>
                </a:lnTo>
                <a:lnTo>
                  <a:pt x="228942" y="337820"/>
                </a:lnTo>
                <a:lnTo>
                  <a:pt x="261127" y="337820"/>
                </a:lnTo>
                <a:lnTo>
                  <a:pt x="262128" y="334010"/>
                </a:lnTo>
                <a:lnTo>
                  <a:pt x="262128" y="330200"/>
                </a:lnTo>
                <a:lnTo>
                  <a:pt x="247510" y="330200"/>
                </a:lnTo>
                <a:lnTo>
                  <a:pt x="243522" y="328929"/>
                </a:lnTo>
                <a:close/>
              </a:path>
              <a:path w="262255" h="400050">
                <a:moveTo>
                  <a:pt x="257342" y="312420"/>
                </a:moveTo>
                <a:lnTo>
                  <a:pt x="230276" y="312420"/>
                </a:lnTo>
                <a:lnTo>
                  <a:pt x="234264" y="314960"/>
                </a:lnTo>
                <a:lnTo>
                  <a:pt x="238239" y="316229"/>
                </a:lnTo>
                <a:lnTo>
                  <a:pt x="246202" y="321310"/>
                </a:lnTo>
                <a:lnTo>
                  <a:pt x="248843" y="328929"/>
                </a:lnTo>
                <a:lnTo>
                  <a:pt x="248843" y="330200"/>
                </a:lnTo>
                <a:lnTo>
                  <a:pt x="262128" y="330200"/>
                </a:lnTo>
                <a:lnTo>
                  <a:pt x="262128" y="322579"/>
                </a:lnTo>
                <a:lnTo>
                  <a:pt x="259486" y="317500"/>
                </a:lnTo>
                <a:lnTo>
                  <a:pt x="257342" y="312420"/>
                </a:lnTo>
                <a:close/>
              </a:path>
              <a:path w="262255" h="400050">
                <a:moveTo>
                  <a:pt x="224967" y="299720"/>
                </a:moveTo>
                <a:lnTo>
                  <a:pt x="218300" y="299720"/>
                </a:lnTo>
                <a:lnTo>
                  <a:pt x="211683" y="302260"/>
                </a:lnTo>
                <a:lnTo>
                  <a:pt x="242227" y="302260"/>
                </a:lnTo>
                <a:lnTo>
                  <a:pt x="236905" y="300989"/>
                </a:lnTo>
                <a:lnTo>
                  <a:pt x="224967" y="299720"/>
                </a:lnTo>
                <a:close/>
              </a:path>
              <a:path w="262255" h="400050">
                <a:moveTo>
                  <a:pt x="96201" y="0"/>
                </a:moveTo>
                <a:lnTo>
                  <a:pt x="89542" y="1270"/>
                </a:lnTo>
                <a:lnTo>
                  <a:pt x="84258" y="3810"/>
                </a:lnTo>
                <a:lnTo>
                  <a:pt x="77599" y="5079"/>
                </a:lnTo>
                <a:lnTo>
                  <a:pt x="66996" y="12700"/>
                </a:lnTo>
                <a:lnTo>
                  <a:pt x="59034" y="22860"/>
                </a:lnTo>
                <a:lnTo>
                  <a:pt x="56356" y="29210"/>
                </a:lnTo>
                <a:lnTo>
                  <a:pt x="55054" y="34289"/>
                </a:lnTo>
                <a:lnTo>
                  <a:pt x="55054" y="40639"/>
                </a:lnTo>
                <a:lnTo>
                  <a:pt x="81580" y="69850"/>
                </a:lnTo>
                <a:lnTo>
                  <a:pt x="78938" y="78739"/>
                </a:lnTo>
                <a:lnTo>
                  <a:pt x="78938" y="132079"/>
                </a:lnTo>
                <a:lnTo>
                  <a:pt x="80277" y="135889"/>
                </a:lnTo>
                <a:lnTo>
                  <a:pt x="69637" y="142239"/>
                </a:lnTo>
                <a:lnTo>
                  <a:pt x="60337" y="148589"/>
                </a:lnTo>
                <a:lnTo>
                  <a:pt x="57696" y="151129"/>
                </a:lnTo>
                <a:lnTo>
                  <a:pt x="57696" y="153670"/>
                </a:lnTo>
                <a:lnTo>
                  <a:pt x="49734" y="158750"/>
                </a:lnTo>
                <a:lnTo>
                  <a:pt x="21868" y="190500"/>
                </a:lnTo>
                <a:lnTo>
                  <a:pt x="17887" y="205739"/>
                </a:lnTo>
                <a:lnTo>
                  <a:pt x="17887" y="213360"/>
                </a:lnTo>
                <a:lnTo>
                  <a:pt x="19190" y="220979"/>
                </a:lnTo>
                <a:lnTo>
                  <a:pt x="24509" y="237489"/>
                </a:lnTo>
                <a:lnTo>
                  <a:pt x="27152" y="241300"/>
                </a:lnTo>
                <a:lnTo>
                  <a:pt x="9889" y="256539"/>
                </a:lnTo>
                <a:lnTo>
                  <a:pt x="0" y="262889"/>
                </a:lnTo>
                <a:lnTo>
                  <a:pt x="0" y="281939"/>
                </a:lnTo>
                <a:lnTo>
                  <a:pt x="625" y="280670"/>
                </a:lnTo>
                <a:lnTo>
                  <a:pt x="9889" y="273050"/>
                </a:lnTo>
                <a:lnTo>
                  <a:pt x="17887" y="265429"/>
                </a:lnTo>
                <a:lnTo>
                  <a:pt x="25849" y="256539"/>
                </a:lnTo>
                <a:lnTo>
                  <a:pt x="31132" y="245110"/>
                </a:lnTo>
                <a:lnTo>
                  <a:pt x="55054" y="245110"/>
                </a:lnTo>
                <a:lnTo>
                  <a:pt x="59034" y="243839"/>
                </a:lnTo>
                <a:lnTo>
                  <a:pt x="61676" y="240029"/>
                </a:lnTo>
                <a:lnTo>
                  <a:pt x="63014" y="237489"/>
                </a:lnTo>
                <a:lnTo>
                  <a:pt x="63014" y="236220"/>
                </a:lnTo>
                <a:lnTo>
                  <a:pt x="43111" y="236220"/>
                </a:lnTo>
                <a:lnTo>
                  <a:pt x="44414" y="234950"/>
                </a:lnTo>
                <a:lnTo>
                  <a:pt x="63014" y="234950"/>
                </a:lnTo>
                <a:lnTo>
                  <a:pt x="63014" y="231139"/>
                </a:lnTo>
                <a:lnTo>
                  <a:pt x="60337" y="231139"/>
                </a:lnTo>
                <a:lnTo>
                  <a:pt x="66996" y="222250"/>
                </a:lnTo>
                <a:lnTo>
                  <a:pt x="68088" y="220979"/>
                </a:lnTo>
                <a:lnTo>
                  <a:pt x="33811" y="220979"/>
                </a:lnTo>
                <a:lnTo>
                  <a:pt x="32471" y="217170"/>
                </a:lnTo>
                <a:lnTo>
                  <a:pt x="33811" y="215900"/>
                </a:lnTo>
                <a:lnTo>
                  <a:pt x="43111" y="203200"/>
                </a:lnTo>
                <a:lnTo>
                  <a:pt x="51594" y="193039"/>
                </a:lnTo>
                <a:lnTo>
                  <a:pt x="36452" y="193039"/>
                </a:lnTo>
                <a:lnTo>
                  <a:pt x="39094" y="187960"/>
                </a:lnTo>
                <a:lnTo>
                  <a:pt x="72316" y="161289"/>
                </a:lnTo>
                <a:lnTo>
                  <a:pt x="101521" y="152400"/>
                </a:lnTo>
                <a:lnTo>
                  <a:pt x="139338" y="152400"/>
                </a:lnTo>
                <a:lnTo>
                  <a:pt x="134708" y="148589"/>
                </a:lnTo>
                <a:lnTo>
                  <a:pt x="116104" y="138429"/>
                </a:lnTo>
                <a:lnTo>
                  <a:pt x="104162" y="134620"/>
                </a:lnTo>
                <a:lnTo>
                  <a:pt x="93522" y="134620"/>
                </a:lnTo>
                <a:lnTo>
                  <a:pt x="93522" y="127000"/>
                </a:lnTo>
                <a:lnTo>
                  <a:pt x="92219" y="96520"/>
                </a:lnTo>
                <a:lnTo>
                  <a:pt x="93522" y="86360"/>
                </a:lnTo>
                <a:lnTo>
                  <a:pt x="92219" y="78739"/>
                </a:lnTo>
                <a:lnTo>
                  <a:pt x="90881" y="71120"/>
                </a:lnTo>
                <a:lnTo>
                  <a:pt x="97504" y="69850"/>
                </a:lnTo>
                <a:lnTo>
                  <a:pt x="105501" y="67310"/>
                </a:lnTo>
                <a:lnTo>
                  <a:pt x="112124" y="63500"/>
                </a:lnTo>
                <a:lnTo>
                  <a:pt x="117444" y="59689"/>
                </a:lnTo>
                <a:lnTo>
                  <a:pt x="122727" y="53339"/>
                </a:lnTo>
                <a:lnTo>
                  <a:pt x="125404" y="45720"/>
                </a:lnTo>
                <a:lnTo>
                  <a:pt x="126986" y="41910"/>
                </a:lnTo>
                <a:lnTo>
                  <a:pt x="93522" y="41910"/>
                </a:lnTo>
                <a:lnTo>
                  <a:pt x="89542" y="40639"/>
                </a:lnTo>
                <a:lnTo>
                  <a:pt x="80277" y="36829"/>
                </a:lnTo>
                <a:lnTo>
                  <a:pt x="82919" y="33020"/>
                </a:lnTo>
                <a:lnTo>
                  <a:pt x="82919" y="27939"/>
                </a:lnTo>
                <a:lnTo>
                  <a:pt x="81580" y="25400"/>
                </a:lnTo>
                <a:lnTo>
                  <a:pt x="80277" y="24129"/>
                </a:lnTo>
                <a:lnTo>
                  <a:pt x="84258" y="20320"/>
                </a:lnTo>
                <a:lnTo>
                  <a:pt x="94861" y="15239"/>
                </a:lnTo>
                <a:lnTo>
                  <a:pt x="121993" y="15239"/>
                </a:lnTo>
                <a:lnTo>
                  <a:pt x="121424" y="13970"/>
                </a:lnTo>
                <a:lnTo>
                  <a:pt x="120086" y="8889"/>
                </a:lnTo>
                <a:lnTo>
                  <a:pt x="118746" y="6350"/>
                </a:lnTo>
                <a:lnTo>
                  <a:pt x="116104" y="5079"/>
                </a:lnTo>
                <a:lnTo>
                  <a:pt x="110784" y="5079"/>
                </a:lnTo>
                <a:lnTo>
                  <a:pt x="105501" y="3810"/>
                </a:lnTo>
                <a:lnTo>
                  <a:pt x="102823" y="1270"/>
                </a:lnTo>
                <a:lnTo>
                  <a:pt x="96201" y="0"/>
                </a:lnTo>
                <a:close/>
              </a:path>
              <a:path w="262255" h="400050">
                <a:moveTo>
                  <a:pt x="109482" y="229870"/>
                </a:moveTo>
                <a:lnTo>
                  <a:pt x="108143" y="229870"/>
                </a:lnTo>
                <a:lnTo>
                  <a:pt x="101521" y="233679"/>
                </a:lnTo>
                <a:lnTo>
                  <a:pt x="97504" y="240029"/>
                </a:lnTo>
                <a:lnTo>
                  <a:pt x="94861" y="246379"/>
                </a:lnTo>
                <a:lnTo>
                  <a:pt x="94861" y="254000"/>
                </a:lnTo>
                <a:lnTo>
                  <a:pt x="137339" y="254000"/>
                </a:lnTo>
                <a:lnTo>
                  <a:pt x="138664" y="252729"/>
                </a:lnTo>
                <a:lnTo>
                  <a:pt x="106804" y="252729"/>
                </a:lnTo>
                <a:lnTo>
                  <a:pt x="106804" y="242570"/>
                </a:lnTo>
                <a:lnTo>
                  <a:pt x="108143" y="237489"/>
                </a:lnTo>
                <a:lnTo>
                  <a:pt x="110784" y="233679"/>
                </a:lnTo>
                <a:lnTo>
                  <a:pt x="112124" y="232410"/>
                </a:lnTo>
                <a:lnTo>
                  <a:pt x="110784" y="231139"/>
                </a:lnTo>
                <a:lnTo>
                  <a:pt x="109482" y="229870"/>
                </a:lnTo>
                <a:close/>
              </a:path>
              <a:path w="262255" h="400050">
                <a:moveTo>
                  <a:pt x="88829" y="250189"/>
                </a:moveTo>
                <a:lnTo>
                  <a:pt x="77599" y="250189"/>
                </a:lnTo>
                <a:lnTo>
                  <a:pt x="76296" y="252729"/>
                </a:lnTo>
                <a:lnTo>
                  <a:pt x="90881" y="252729"/>
                </a:lnTo>
                <a:lnTo>
                  <a:pt x="89542" y="251460"/>
                </a:lnTo>
                <a:lnTo>
                  <a:pt x="88239" y="251460"/>
                </a:lnTo>
                <a:lnTo>
                  <a:pt x="88829" y="250189"/>
                </a:lnTo>
                <a:close/>
              </a:path>
              <a:path w="262255" h="400050">
                <a:moveTo>
                  <a:pt x="124066" y="228600"/>
                </a:moveTo>
                <a:lnTo>
                  <a:pt x="122727" y="228600"/>
                </a:lnTo>
                <a:lnTo>
                  <a:pt x="121424" y="229870"/>
                </a:lnTo>
                <a:lnTo>
                  <a:pt x="117444" y="234950"/>
                </a:lnTo>
                <a:lnTo>
                  <a:pt x="116104" y="241300"/>
                </a:lnTo>
                <a:lnTo>
                  <a:pt x="114766" y="250189"/>
                </a:lnTo>
                <a:lnTo>
                  <a:pt x="106804" y="252729"/>
                </a:lnTo>
                <a:lnTo>
                  <a:pt x="138664" y="252729"/>
                </a:lnTo>
                <a:lnTo>
                  <a:pt x="143967" y="247650"/>
                </a:lnTo>
                <a:lnTo>
                  <a:pt x="146646" y="245110"/>
                </a:lnTo>
                <a:lnTo>
                  <a:pt x="164896" y="245110"/>
                </a:lnTo>
                <a:lnTo>
                  <a:pt x="162572" y="243839"/>
                </a:lnTo>
                <a:lnTo>
                  <a:pt x="126707" y="243839"/>
                </a:lnTo>
                <a:lnTo>
                  <a:pt x="126707" y="231139"/>
                </a:lnTo>
                <a:lnTo>
                  <a:pt x="124066" y="228600"/>
                </a:lnTo>
                <a:close/>
              </a:path>
              <a:path w="262255" h="400050">
                <a:moveTo>
                  <a:pt x="90881" y="207010"/>
                </a:moveTo>
                <a:lnTo>
                  <a:pt x="88239" y="207010"/>
                </a:lnTo>
                <a:lnTo>
                  <a:pt x="73619" y="227329"/>
                </a:lnTo>
                <a:lnTo>
                  <a:pt x="66996" y="237489"/>
                </a:lnTo>
                <a:lnTo>
                  <a:pt x="61676" y="247650"/>
                </a:lnTo>
                <a:lnTo>
                  <a:pt x="90008" y="247650"/>
                </a:lnTo>
                <a:lnTo>
                  <a:pt x="91778" y="243839"/>
                </a:lnTo>
                <a:lnTo>
                  <a:pt x="81580" y="243839"/>
                </a:lnTo>
                <a:lnTo>
                  <a:pt x="80277" y="241300"/>
                </a:lnTo>
                <a:lnTo>
                  <a:pt x="78938" y="240029"/>
                </a:lnTo>
                <a:lnTo>
                  <a:pt x="76296" y="240029"/>
                </a:lnTo>
                <a:lnTo>
                  <a:pt x="82919" y="224789"/>
                </a:lnTo>
                <a:lnTo>
                  <a:pt x="90881" y="209550"/>
                </a:lnTo>
                <a:lnTo>
                  <a:pt x="92219" y="208279"/>
                </a:lnTo>
                <a:lnTo>
                  <a:pt x="90881" y="207010"/>
                </a:lnTo>
                <a:close/>
              </a:path>
              <a:path w="262255" h="400050">
                <a:moveTo>
                  <a:pt x="102823" y="213360"/>
                </a:moveTo>
                <a:lnTo>
                  <a:pt x="101521" y="213360"/>
                </a:lnTo>
                <a:lnTo>
                  <a:pt x="100181" y="214629"/>
                </a:lnTo>
                <a:lnTo>
                  <a:pt x="81580" y="243839"/>
                </a:lnTo>
                <a:lnTo>
                  <a:pt x="91778" y="243839"/>
                </a:lnTo>
                <a:lnTo>
                  <a:pt x="104162" y="217170"/>
                </a:lnTo>
                <a:lnTo>
                  <a:pt x="104162" y="214629"/>
                </a:lnTo>
                <a:lnTo>
                  <a:pt x="102823" y="213360"/>
                </a:lnTo>
                <a:close/>
              </a:path>
              <a:path w="262255" h="400050">
                <a:moveTo>
                  <a:pt x="139338" y="152400"/>
                </a:moveTo>
                <a:lnTo>
                  <a:pt x="110784" y="152400"/>
                </a:lnTo>
                <a:lnTo>
                  <a:pt x="126707" y="160020"/>
                </a:lnTo>
                <a:lnTo>
                  <a:pt x="128041" y="163829"/>
                </a:lnTo>
                <a:lnTo>
                  <a:pt x="129387" y="165100"/>
                </a:lnTo>
                <a:lnTo>
                  <a:pt x="132029" y="165100"/>
                </a:lnTo>
                <a:lnTo>
                  <a:pt x="139992" y="176529"/>
                </a:lnTo>
                <a:lnTo>
                  <a:pt x="145313" y="186689"/>
                </a:lnTo>
                <a:lnTo>
                  <a:pt x="146646" y="199389"/>
                </a:lnTo>
                <a:lnTo>
                  <a:pt x="146646" y="210820"/>
                </a:lnTo>
                <a:lnTo>
                  <a:pt x="142671" y="220979"/>
                </a:lnTo>
                <a:lnTo>
                  <a:pt x="137350" y="232410"/>
                </a:lnTo>
                <a:lnTo>
                  <a:pt x="132029" y="238760"/>
                </a:lnTo>
                <a:lnTo>
                  <a:pt x="126707" y="243839"/>
                </a:lnTo>
                <a:lnTo>
                  <a:pt x="162572" y="243839"/>
                </a:lnTo>
                <a:lnTo>
                  <a:pt x="151930" y="236220"/>
                </a:lnTo>
                <a:lnTo>
                  <a:pt x="158584" y="224789"/>
                </a:lnTo>
                <a:lnTo>
                  <a:pt x="161226" y="212089"/>
                </a:lnTo>
                <a:lnTo>
                  <a:pt x="161226" y="199389"/>
                </a:lnTo>
                <a:lnTo>
                  <a:pt x="159931" y="186689"/>
                </a:lnTo>
                <a:lnTo>
                  <a:pt x="155917" y="175260"/>
                </a:lnTo>
                <a:lnTo>
                  <a:pt x="150634" y="165100"/>
                </a:lnTo>
                <a:lnTo>
                  <a:pt x="143967" y="156210"/>
                </a:lnTo>
                <a:lnTo>
                  <a:pt x="139338" y="152400"/>
                </a:lnTo>
                <a:close/>
              </a:path>
              <a:path w="262255" h="400050">
                <a:moveTo>
                  <a:pt x="63014" y="234950"/>
                </a:moveTo>
                <a:lnTo>
                  <a:pt x="44414" y="234950"/>
                </a:lnTo>
                <a:lnTo>
                  <a:pt x="44414" y="236220"/>
                </a:lnTo>
                <a:lnTo>
                  <a:pt x="63014" y="236220"/>
                </a:lnTo>
                <a:lnTo>
                  <a:pt x="63014" y="234950"/>
                </a:lnTo>
                <a:close/>
              </a:path>
              <a:path w="262255" h="400050">
                <a:moveTo>
                  <a:pt x="78938" y="185420"/>
                </a:moveTo>
                <a:lnTo>
                  <a:pt x="65657" y="191770"/>
                </a:lnTo>
                <a:lnTo>
                  <a:pt x="53714" y="200660"/>
                </a:lnTo>
                <a:lnTo>
                  <a:pt x="43111" y="209550"/>
                </a:lnTo>
                <a:lnTo>
                  <a:pt x="33811" y="220979"/>
                </a:lnTo>
                <a:lnTo>
                  <a:pt x="48394" y="220979"/>
                </a:lnTo>
                <a:lnTo>
                  <a:pt x="55054" y="212089"/>
                </a:lnTo>
                <a:lnTo>
                  <a:pt x="63014" y="204470"/>
                </a:lnTo>
                <a:lnTo>
                  <a:pt x="81580" y="190500"/>
                </a:lnTo>
                <a:lnTo>
                  <a:pt x="82919" y="189229"/>
                </a:lnTo>
                <a:lnTo>
                  <a:pt x="81580" y="187960"/>
                </a:lnTo>
                <a:lnTo>
                  <a:pt x="81580" y="186689"/>
                </a:lnTo>
                <a:lnTo>
                  <a:pt x="78938" y="185420"/>
                </a:lnTo>
                <a:close/>
              </a:path>
              <a:path w="262255" h="400050">
                <a:moveTo>
                  <a:pt x="52376" y="219710"/>
                </a:moveTo>
                <a:lnTo>
                  <a:pt x="51073" y="219710"/>
                </a:lnTo>
                <a:lnTo>
                  <a:pt x="48394" y="220979"/>
                </a:lnTo>
                <a:lnTo>
                  <a:pt x="53714" y="220979"/>
                </a:lnTo>
                <a:lnTo>
                  <a:pt x="52376" y="219710"/>
                </a:lnTo>
                <a:close/>
              </a:path>
              <a:path w="262255" h="400050">
                <a:moveTo>
                  <a:pt x="84258" y="196850"/>
                </a:moveTo>
                <a:lnTo>
                  <a:pt x="81580" y="196850"/>
                </a:lnTo>
                <a:lnTo>
                  <a:pt x="59034" y="217170"/>
                </a:lnTo>
                <a:lnTo>
                  <a:pt x="53714" y="220979"/>
                </a:lnTo>
                <a:lnTo>
                  <a:pt x="68088" y="220979"/>
                </a:lnTo>
                <a:lnTo>
                  <a:pt x="85561" y="200660"/>
                </a:lnTo>
                <a:lnTo>
                  <a:pt x="85561" y="198120"/>
                </a:lnTo>
                <a:lnTo>
                  <a:pt x="84258" y="196850"/>
                </a:lnTo>
                <a:close/>
              </a:path>
              <a:path w="262255" h="400050">
                <a:moveTo>
                  <a:pt x="76296" y="165100"/>
                </a:moveTo>
                <a:lnTo>
                  <a:pt x="74957" y="165100"/>
                </a:lnTo>
                <a:lnTo>
                  <a:pt x="53714" y="176529"/>
                </a:lnTo>
                <a:lnTo>
                  <a:pt x="44414" y="184150"/>
                </a:lnTo>
                <a:lnTo>
                  <a:pt x="36452" y="193039"/>
                </a:lnTo>
                <a:lnTo>
                  <a:pt x="51594" y="193039"/>
                </a:lnTo>
                <a:lnTo>
                  <a:pt x="53714" y="190500"/>
                </a:lnTo>
                <a:lnTo>
                  <a:pt x="65657" y="179070"/>
                </a:lnTo>
                <a:lnTo>
                  <a:pt x="77599" y="168910"/>
                </a:lnTo>
                <a:lnTo>
                  <a:pt x="77599" y="167639"/>
                </a:lnTo>
                <a:lnTo>
                  <a:pt x="76296" y="165100"/>
                </a:lnTo>
                <a:close/>
              </a:path>
              <a:path w="262255" h="400050">
                <a:moveTo>
                  <a:pt x="121993" y="15239"/>
                </a:moveTo>
                <a:lnTo>
                  <a:pt x="100181" y="15239"/>
                </a:lnTo>
                <a:lnTo>
                  <a:pt x="104162" y="17779"/>
                </a:lnTo>
                <a:lnTo>
                  <a:pt x="106804" y="20320"/>
                </a:lnTo>
                <a:lnTo>
                  <a:pt x="106804" y="27939"/>
                </a:lnTo>
                <a:lnTo>
                  <a:pt x="104162" y="34289"/>
                </a:lnTo>
                <a:lnTo>
                  <a:pt x="101521" y="38100"/>
                </a:lnTo>
                <a:lnTo>
                  <a:pt x="97504" y="40639"/>
                </a:lnTo>
                <a:lnTo>
                  <a:pt x="93522" y="41910"/>
                </a:lnTo>
                <a:lnTo>
                  <a:pt x="126986" y="41910"/>
                </a:lnTo>
                <a:lnTo>
                  <a:pt x="128041" y="39370"/>
                </a:lnTo>
                <a:lnTo>
                  <a:pt x="128041" y="30479"/>
                </a:lnTo>
                <a:lnTo>
                  <a:pt x="125404" y="22860"/>
                </a:lnTo>
                <a:lnTo>
                  <a:pt x="121993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052017" y="4000982"/>
            <a:ext cx="2091982" cy="1142517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8964168" y="1338325"/>
            <a:ext cx="180340" cy="374650"/>
          </a:xfrm>
          <a:custGeom>
            <a:avLst/>
            <a:gdLst/>
            <a:ahLst/>
            <a:cxnLst/>
            <a:rect l="l" t="t" r="r" b="b"/>
            <a:pathLst>
              <a:path w="180340" h="374650">
                <a:moveTo>
                  <a:pt x="107060" y="185420"/>
                </a:moveTo>
                <a:lnTo>
                  <a:pt x="12446" y="185420"/>
                </a:lnTo>
                <a:lnTo>
                  <a:pt x="12446" y="201929"/>
                </a:lnTo>
                <a:lnTo>
                  <a:pt x="14604" y="215900"/>
                </a:lnTo>
                <a:lnTo>
                  <a:pt x="16636" y="246379"/>
                </a:lnTo>
                <a:lnTo>
                  <a:pt x="17652" y="276860"/>
                </a:lnTo>
                <a:lnTo>
                  <a:pt x="17754" y="308610"/>
                </a:lnTo>
                <a:lnTo>
                  <a:pt x="18668" y="320039"/>
                </a:lnTo>
                <a:lnTo>
                  <a:pt x="30225" y="360679"/>
                </a:lnTo>
                <a:lnTo>
                  <a:pt x="41655" y="369570"/>
                </a:lnTo>
                <a:lnTo>
                  <a:pt x="45720" y="372110"/>
                </a:lnTo>
                <a:lnTo>
                  <a:pt x="50926" y="373379"/>
                </a:lnTo>
                <a:lnTo>
                  <a:pt x="55117" y="374650"/>
                </a:lnTo>
                <a:lnTo>
                  <a:pt x="60325" y="374650"/>
                </a:lnTo>
                <a:lnTo>
                  <a:pt x="72771" y="373379"/>
                </a:lnTo>
                <a:lnTo>
                  <a:pt x="77977" y="369570"/>
                </a:lnTo>
                <a:lnTo>
                  <a:pt x="82168" y="367029"/>
                </a:lnTo>
                <a:lnTo>
                  <a:pt x="85216" y="363220"/>
                </a:lnTo>
                <a:lnTo>
                  <a:pt x="87598" y="359410"/>
                </a:lnTo>
                <a:lnTo>
                  <a:pt x="55117" y="359410"/>
                </a:lnTo>
                <a:lnTo>
                  <a:pt x="50926" y="358139"/>
                </a:lnTo>
                <a:lnTo>
                  <a:pt x="42672" y="351789"/>
                </a:lnTo>
                <a:lnTo>
                  <a:pt x="40512" y="347979"/>
                </a:lnTo>
                <a:lnTo>
                  <a:pt x="37464" y="344170"/>
                </a:lnTo>
                <a:lnTo>
                  <a:pt x="34289" y="334010"/>
                </a:lnTo>
                <a:lnTo>
                  <a:pt x="32257" y="322579"/>
                </a:lnTo>
                <a:lnTo>
                  <a:pt x="32257" y="278129"/>
                </a:lnTo>
                <a:lnTo>
                  <a:pt x="83185" y="278129"/>
                </a:lnTo>
                <a:lnTo>
                  <a:pt x="87375" y="276860"/>
                </a:lnTo>
                <a:lnTo>
                  <a:pt x="102724" y="276860"/>
                </a:lnTo>
                <a:lnTo>
                  <a:pt x="102870" y="275589"/>
                </a:lnTo>
                <a:lnTo>
                  <a:pt x="103118" y="269239"/>
                </a:lnTo>
                <a:lnTo>
                  <a:pt x="31241" y="269239"/>
                </a:lnTo>
                <a:lnTo>
                  <a:pt x="29082" y="234950"/>
                </a:lnTo>
                <a:lnTo>
                  <a:pt x="27050" y="210820"/>
                </a:lnTo>
                <a:lnTo>
                  <a:pt x="26034" y="199389"/>
                </a:lnTo>
                <a:lnTo>
                  <a:pt x="22859" y="186689"/>
                </a:lnTo>
                <a:lnTo>
                  <a:pt x="107060" y="186689"/>
                </a:lnTo>
                <a:lnTo>
                  <a:pt x="107060" y="185420"/>
                </a:lnTo>
                <a:close/>
              </a:path>
              <a:path w="180340" h="374650">
                <a:moveTo>
                  <a:pt x="83185" y="278129"/>
                </a:moveTo>
                <a:lnTo>
                  <a:pt x="32257" y="278129"/>
                </a:lnTo>
                <a:lnTo>
                  <a:pt x="38480" y="280670"/>
                </a:lnTo>
                <a:lnTo>
                  <a:pt x="43687" y="280670"/>
                </a:lnTo>
                <a:lnTo>
                  <a:pt x="56133" y="281939"/>
                </a:lnTo>
                <a:lnTo>
                  <a:pt x="57150" y="287020"/>
                </a:lnTo>
                <a:lnTo>
                  <a:pt x="56133" y="288289"/>
                </a:lnTo>
                <a:lnTo>
                  <a:pt x="45720" y="288289"/>
                </a:lnTo>
                <a:lnTo>
                  <a:pt x="43687" y="289560"/>
                </a:lnTo>
                <a:lnTo>
                  <a:pt x="43687" y="292100"/>
                </a:lnTo>
                <a:lnTo>
                  <a:pt x="44703" y="293370"/>
                </a:lnTo>
                <a:lnTo>
                  <a:pt x="48895" y="298450"/>
                </a:lnTo>
                <a:lnTo>
                  <a:pt x="57150" y="298450"/>
                </a:lnTo>
                <a:lnTo>
                  <a:pt x="57150" y="306070"/>
                </a:lnTo>
                <a:lnTo>
                  <a:pt x="50926" y="307339"/>
                </a:lnTo>
                <a:lnTo>
                  <a:pt x="71754" y="307339"/>
                </a:lnTo>
                <a:lnTo>
                  <a:pt x="75946" y="308610"/>
                </a:lnTo>
                <a:lnTo>
                  <a:pt x="85216" y="308610"/>
                </a:lnTo>
                <a:lnTo>
                  <a:pt x="83184" y="325120"/>
                </a:lnTo>
                <a:lnTo>
                  <a:pt x="60325" y="359410"/>
                </a:lnTo>
                <a:lnTo>
                  <a:pt x="87598" y="359410"/>
                </a:lnTo>
                <a:lnTo>
                  <a:pt x="88391" y="358139"/>
                </a:lnTo>
                <a:lnTo>
                  <a:pt x="93599" y="347979"/>
                </a:lnTo>
                <a:lnTo>
                  <a:pt x="96647" y="336550"/>
                </a:lnTo>
                <a:lnTo>
                  <a:pt x="98502" y="316229"/>
                </a:lnTo>
                <a:lnTo>
                  <a:pt x="99822" y="302260"/>
                </a:lnTo>
                <a:lnTo>
                  <a:pt x="100112" y="299720"/>
                </a:lnTo>
                <a:lnTo>
                  <a:pt x="70738" y="299720"/>
                </a:lnTo>
                <a:lnTo>
                  <a:pt x="70738" y="297179"/>
                </a:lnTo>
                <a:lnTo>
                  <a:pt x="70191" y="288289"/>
                </a:lnTo>
                <a:lnTo>
                  <a:pt x="56133" y="288289"/>
                </a:lnTo>
                <a:lnTo>
                  <a:pt x="47878" y="287020"/>
                </a:lnTo>
                <a:lnTo>
                  <a:pt x="70113" y="287020"/>
                </a:lnTo>
                <a:lnTo>
                  <a:pt x="69723" y="280670"/>
                </a:lnTo>
                <a:lnTo>
                  <a:pt x="78993" y="279400"/>
                </a:lnTo>
                <a:lnTo>
                  <a:pt x="83185" y="278129"/>
                </a:lnTo>
                <a:close/>
              </a:path>
              <a:path w="180340" h="374650">
                <a:moveTo>
                  <a:pt x="50926" y="306070"/>
                </a:moveTo>
                <a:lnTo>
                  <a:pt x="49910" y="306070"/>
                </a:lnTo>
                <a:lnTo>
                  <a:pt x="47878" y="307339"/>
                </a:lnTo>
                <a:lnTo>
                  <a:pt x="45720" y="308610"/>
                </a:lnTo>
                <a:lnTo>
                  <a:pt x="43687" y="309879"/>
                </a:lnTo>
                <a:lnTo>
                  <a:pt x="42672" y="313689"/>
                </a:lnTo>
                <a:lnTo>
                  <a:pt x="43687" y="316229"/>
                </a:lnTo>
                <a:lnTo>
                  <a:pt x="46862" y="317500"/>
                </a:lnTo>
                <a:lnTo>
                  <a:pt x="58165" y="317500"/>
                </a:lnTo>
                <a:lnTo>
                  <a:pt x="60325" y="325120"/>
                </a:lnTo>
                <a:lnTo>
                  <a:pt x="63500" y="330200"/>
                </a:lnTo>
                <a:lnTo>
                  <a:pt x="64515" y="331470"/>
                </a:lnTo>
                <a:lnTo>
                  <a:pt x="66548" y="331470"/>
                </a:lnTo>
                <a:lnTo>
                  <a:pt x="68579" y="330200"/>
                </a:lnTo>
                <a:lnTo>
                  <a:pt x="69723" y="328929"/>
                </a:lnTo>
                <a:lnTo>
                  <a:pt x="71754" y="323850"/>
                </a:lnTo>
                <a:lnTo>
                  <a:pt x="72771" y="318770"/>
                </a:lnTo>
                <a:lnTo>
                  <a:pt x="72771" y="313689"/>
                </a:lnTo>
                <a:lnTo>
                  <a:pt x="71754" y="307339"/>
                </a:lnTo>
                <a:lnTo>
                  <a:pt x="50926" y="307339"/>
                </a:lnTo>
                <a:lnTo>
                  <a:pt x="50926" y="306070"/>
                </a:lnTo>
                <a:close/>
              </a:path>
              <a:path w="180340" h="374650">
                <a:moveTo>
                  <a:pt x="81152" y="297179"/>
                </a:moveTo>
                <a:lnTo>
                  <a:pt x="77977" y="297179"/>
                </a:lnTo>
                <a:lnTo>
                  <a:pt x="73786" y="298450"/>
                </a:lnTo>
                <a:lnTo>
                  <a:pt x="70738" y="299720"/>
                </a:lnTo>
                <a:lnTo>
                  <a:pt x="100112" y="299720"/>
                </a:lnTo>
                <a:lnTo>
                  <a:pt x="100257" y="298450"/>
                </a:lnTo>
                <a:lnTo>
                  <a:pt x="84200" y="298450"/>
                </a:lnTo>
                <a:lnTo>
                  <a:pt x="81152" y="297179"/>
                </a:lnTo>
                <a:close/>
              </a:path>
              <a:path w="180340" h="374650">
                <a:moveTo>
                  <a:pt x="102724" y="276860"/>
                </a:moveTo>
                <a:lnTo>
                  <a:pt x="87375" y="276860"/>
                </a:lnTo>
                <a:lnTo>
                  <a:pt x="85216" y="298450"/>
                </a:lnTo>
                <a:lnTo>
                  <a:pt x="100257" y="298450"/>
                </a:lnTo>
                <a:lnTo>
                  <a:pt x="102724" y="276860"/>
                </a:lnTo>
                <a:close/>
              </a:path>
              <a:path w="180340" h="374650">
                <a:moveTo>
                  <a:pt x="107060" y="186689"/>
                </a:moveTo>
                <a:lnTo>
                  <a:pt x="30225" y="186689"/>
                </a:lnTo>
                <a:lnTo>
                  <a:pt x="53085" y="190500"/>
                </a:lnTo>
                <a:lnTo>
                  <a:pt x="51942" y="193039"/>
                </a:lnTo>
                <a:lnTo>
                  <a:pt x="51942" y="198120"/>
                </a:lnTo>
                <a:lnTo>
                  <a:pt x="53085" y="205739"/>
                </a:lnTo>
                <a:lnTo>
                  <a:pt x="55117" y="251460"/>
                </a:lnTo>
                <a:lnTo>
                  <a:pt x="56133" y="267970"/>
                </a:lnTo>
                <a:lnTo>
                  <a:pt x="43687" y="267970"/>
                </a:lnTo>
                <a:lnTo>
                  <a:pt x="31241" y="269239"/>
                </a:lnTo>
                <a:lnTo>
                  <a:pt x="103118" y="269239"/>
                </a:lnTo>
                <a:lnTo>
                  <a:pt x="103217" y="266700"/>
                </a:lnTo>
                <a:lnTo>
                  <a:pt x="68579" y="266700"/>
                </a:lnTo>
                <a:lnTo>
                  <a:pt x="68579" y="255270"/>
                </a:lnTo>
                <a:lnTo>
                  <a:pt x="65531" y="217170"/>
                </a:lnTo>
                <a:lnTo>
                  <a:pt x="64515" y="198120"/>
                </a:lnTo>
                <a:lnTo>
                  <a:pt x="63500" y="190500"/>
                </a:lnTo>
                <a:lnTo>
                  <a:pt x="104012" y="190500"/>
                </a:lnTo>
                <a:lnTo>
                  <a:pt x="107060" y="186689"/>
                </a:lnTo>
                <a:close/>
              </a:path>
              <a:path w="180340" h="374650">
                <a:moveTo>
                  <a:pt x="104012" y="190500"/>
                </a:moveTo>
                <a:lnTo>
                  <a:pt x="63500" y="190500"/>
                </a:lnTo>
                <a:lnTo>
                  <a:pt x="85216" y="191770"/>
                </a:lnTo>
                <a:lnTo>
                  <a:pt x="89407" y="193039"/>
                </a:lnTo>
                <a:lnTo>
                  <a:pt x="89407" y="228600"/>
                </a:lnTo>
                <a:lnTo>
                  <a:pt x="88391" y="262889"/>
                </a:lnTo>
                <a:lnTo>
                  <a:pt x="68579" y="266700"/>
                </a:lnTo>
                <a:lnTo>
                  <a:pt x="103217" y="266700"/>
                </a:lnTo>
                <a:lnTo>
                  <a:pt x="104012" y="246379"/>
                </a:lnTo>
                <a:lnTo>
                  <a:pt x="104012" y="190500"/>
                </a:lnTo>
                <a:close/>
              </a:path>
              <a:path w="180340" h="374650">
                <a:moveTo>
                  <a:pt x="25018" y="0"/>
                </a:moveTo>
                <a:lnTo>
                  <a:pt x="17652" y="0"/>
                </a:lnTo>
                <a:lnTo>
                  <a:pt x="13588" y="1270"/>
                </a:lnTo>
                <a:lnTo>
                  <a:pt x="9398" y="3810"/>
                </a:lnTo>
                <a:lnTo>
                  <a:pt x="8381" y="5079"/>
                </a:lnTo>
                <a:lnTo>
                  <a:pt x="8381" y="8889"/>
                </a:lnTo>
                <a:lnTo>
                  <a:pt x="9398" y="10160"/>
                </a:lnTo>
                <a:lnTo>
                  <a:pt x="8381" y="17779"/>
                </a:lnTo>
                <a:lnTo>
                  <a:pt x="8381" y="24129"/>
                </a:lnTo>
                <a:lnTo>
                  <a:pt x="9398" y="31750"/>
                </a:lnTo>
                <a:lnTo>
                  <a:pt x="26034" y="74929"/>
                </a:lnTo>
                <a:lnTo>
                  <a:pt x="46862" y="96520"/>
                </a:lnTo>
                <a:lnTo>
                  <a:pt x="53085" y="96520"/>
                </a:lnTo>
                <a:lnTo>
                  <a:pt x="50926" y="109220"/>
                </a:lnTo>
                <a:lnTo>
                  <a:pt x="48895" y="124460"/>
                </a:lnTo>
                <a:lnTo>
                  <a:pt x="48895" y="133350"/>
                </a:lnTo>
                <a:lnTo>
                  <a:pt x="49910" y="137160"/>
                </a:lnTo>
                <a:lnTo>
                  <a:pt x="50926" y="139700"/>
                </a:lnTo>
                <a:lnTo>
                  <a:pt x="49910" y="151129"/>
                </a:lnTo>
                <a:lnTo>
                  <a:pt x="19811" y="151129"/>
                </a:lnTo>
                <a:lnTo>
                  <a:pt x="11429" y="153670"/>
                </a:lnTo>
                <a:lnTo>
                  <a:pt x="8381" y="156210"/>
                </a:lnTo>
                <a:lnTo>
                  <a:pt x="5206" y="158750"/>
                </a:lnTo>
                <a:lnTo>
                  <a:pt x="3175" y="162560"/>
                </a:lnTo>
                <a:lnTo>
                  <a:pt x="2158" y="165100"/>
                </a:lnTo>
                <a:lnTo>
                  <a:pt x="1015" y="170179"/>
                </a:lnTo>
                <a:lnTo>
                  <a:pt x="0" y="173989"/>
                </a:lnTo>
                <a:lnTo>
                  <a:pt x="1015" y="176529"/>
                </a:lnTo>
                <a:lnTo>
                  <a:pt x="3175" y="176529"/>
                </a:lnTo>
                <a:lnTo>
                  <a:pt x="1015" y="179070"/>
                </a:lnTo>
                <a:lnTo>
                  <a:pt x="1015" y="184150"/>
                </a:lnTo>
                <a:lnTo>
                  <a:pt x="3175" y="186689"/>
                </a:lnTo>
                <a:lnTo>
                  <a:pt x="8381" y="186689"/>
                </a:lnTo>
                <a:lnTo>
                  <a:pt x="10413" y="185420"/>
                </a:lnTo>
                <a:lnTo>
                  <a:pt x="107060" y="185420"/>
                </a:lnTo>
                <a:lnTo>
                  <a:pt x="107060" y="184150"/>
                </a:lnTo>
                <a:lnTo>
                  <a:pt x="110235" y="179070"/>
                </a:lnTo>
                <a:lnTo>
                  <a:pt x="110642" y="177800"/>
                </a:lnTo>
                <a:lnTo>
                  <a:pt x="77977" y="177800"/>
                </a:lnTo>
                <a:lnTo>
                  <a:pt x="37464" y="176529"/>
                </a:lnTo>
                <a:lnTo>
                  <a:pt x="22859" y="173989"/>
                </a:lnTo>
                <a:lnTo>
                  <a:pt x="7365" y="173989"/>
                </a:lnTo>
                <a:lnTo>
                  <a:pt x="10413" y="170179"/>
                </a:lnTo>
                <a:lnTo>
                  <a:pt x="14604" y="166370"/>
                </a:lnTo>
                <a:lnTo>
                  <a:pt x="18668" y="163829"/>
                </a:lnTo>
                <a:lnTo>
                  <a:pt x="22859" y="162560"/>
                </a:lnTo>
                <a:lnTo>
                  <a:pt x="112064" y="162560"/>
                </a:lnTo>
                <a:lnTo>
                  <a:pt x="111251" y="160020"/>
                </a:lnTo>
                <a:lnTo>
                  <a:pt x="108076" y="157479"/>
                </a:lnTo>
                <a:lnTo>
                  <a:pt x="104012" y="154939"/>
                </a:lnTo>
                <a:lnTo>
                  <a:pt x="98805" y="153670"/>
                </a:lnTo>
                <a:lnTo>
                  <a:pt x="92582" y="152400"/>
                </a:lnTo>
                <a:lnTo>
                  <a:pt x="71754" y="152400"/>
                </a:lnTo>
                <a:lnTo>
                  <a:pt x="61340" y="151129"/>
                </a:lnTo>
                <a:lnTo>
                  <a:pt x="32257" y="151129"/>
                </a:lnTo>
                <a:lnTo>
                  <a:pt x="26034" y="149860"/>
                </a:lnTo>
                <a:lnTo>
                  <a:pt x="61156" y="149860"/>
                </a:lnTo>
                <a:lnTo>
                  <a:pt x="59308" y="137160"/>
                </a:lnTo>
                <a:lnTo>
                  <a:pt x="61340" y="130810"/>
                </a:lnTo>
                <a:lnTo>
                  <a:pt x="61453" y="123189"/>
                </a:lnTo>
                <a:lnTo>
                  <a:pt x="62356" y="113029"/>
                </a:lnTo>
                <a:lnTo>
                  <a:pt x="83756" y="113029"/>
                </a:lnTo>
                <a:lnTo>
                  <a:pt x="81152" y="111760"/>
                </a:lnTo>
                <a:lnTo>
                  <a:pt x="74802" y="109220"/>
                </a:lnTo>
                <a:lnTo>
                  <a:pt x="69723" y="104139"/>
                </a:lnTo>
                <a:lnTo>
                  <a:pt x="66548" y="102870"/>
                </a:lnTo>
                <a:lnTo>
                  <a:pt x="65531" y="100329"/>
                </a:lnTo>
                <a:lnTo>
                  <a:pt x="97662" y="100329"/>
                </a:lnTo>
                <a:lnTo>
                  <a:pt x="76961" y="95250"/>
                </a:lnTo>
                <a:lnTo>
                  <a:pt x="81152" y="92710"/>
                </a:lnTo>
                <a:lnTo>
                  <a:pt x="88265" y="87629"/>
                </a:lnTo>
                <a:lnTo>
                  <a:pt x="66548" y="87629"/>
                </a:lnTo>
                <a:lnTo>
                  <a:pt x="67055" y="83820"/>
                </a:lnTo>
                <a:lnTo>
                  <a:pt x="48895" y="83820"/>
                </a:lnTo>
                <a:lnTo>
                  <a:pt x="45720" y="81279"/>
                </a:lnTo>
                <a:lnTo>
                  <a:pt x="24002" y="40639"/>
                </a:lnTo>
                <a:lnTo>
                  <a:pt x="16636" y="10160"/>
                </a:lnTo>
                <a:lnTo>
                  <a:pt x="43916" y="10160"/>
                </a:lnTo>
                <a:lnTo>
                  <a:pt x="39497" y="6350"/>
                </a:lnTo>
                <a:lnTo>
                  <a:pt x="32257" y="2539"/>
                </a:lnTo>
                <a:lnTo>
                  <a:pt x="25018" y="0"/>
                </a:lnTo>
                <a:close/>
              </a:path>
              <a:path w="180340" h="374650">
                <a:moveTo>
                  <a:pt x="112064" y="162560"/>
                </a:moveTo>
                <a:lnTo>
                  <a:pt x="36449" y="162560"/>
                </a:lnTo>
                <a:lnTo>
                  <a:pt x="48895" y="163829"/>
                </a:lnTo>
                <a:lnTo>
                  <a:pt x="61340" y="163829"/>
                </a:lnTo>
                <a:lnTo>
                  <a:pt x="74802" y="165100"/>
                </a:lnTo>
                <a:lnTo>
                  <a:pt x="87375" y="165100"/>
                </a:lnTo>
                <a:lnTo>
                  <a:pt x="94614" y="166370"/>
                </a:lnTo>
                <a:lnTo>
                  <a:pt x="99822" y="167639"/>
                </a:lnTo>
                <a:lnTo>
                  <a:pt x="99822" y="171450"/>
                </a:lnTo>
                <a:lnTo>
                  <a:pt x="92582" y="171450"/>
                </a:lnTo>
                <a:lnTo>
                  <a:pt x="88391" y="173989"/>
                </a:lnTo>
                <a:lnTo>
                  <a:pt x="87375" y="176529"/>
                </a:lnTo>
                <a:lnTo>
                  <a:pt x="87375" y="177800"/>
                </a:lnTo>
                <a:lnTo>
                  <a:pt x="110642" y="177800"/>
                </a:lnTo>
                <a:lnTo>
                  <a:pt x="112267" y="172720"/>
                </a:lnTo>
                <a:lnTo>
                  <a:pt x="112471" y="171450"/>
                </a:lnTo>
                <a:lnTo>
                  <a:pt x="99822" y="171450"/>
                </a:lnTo>
                <a:lnTo>
                  <a:pt x="95630" y="170179"/>
                </a:lnTo>
                <a:lnTo>
                  <a:pt x="112674" y="170179"/>
                </a:lnTo>
                <a:lnTo>
                  <a:pt x="113283" y="166370"/>
                </a:lnTo>
                <a:lnTo>
                  <a:pt x="112064" y="162560"/>
                </a:lnTo>
                <a:close/>
              </a:path>
              <a:path w="180340" h="374650">
                <a:moveTo>
                  <a:pt x="14604" y="172720"/>
                </a:moveTo>
                <a:lnTo>
                  <a:pt x="7365" y="173989"/>
                </a:lnTo>
                <a:lnTo>
                  <a:pt x="22859" y="173989"/>
                </a:lnTo>
                <a:lnTo>
                  <a:pt x="14604" y="172720"/>
                </a:lnTo>
                <a:close/>
              </a:path>
              <a:path w="180340" h="374650">
                <a:moveTo>
                  <a:pt x="61340" y="163829"/>
                </a:moveTo>
                <a:lnTo>
                  <a:pt x="49910" y="163829"/>
                </a:lnTo>
                <a:lnTo>
                  <a:pt x="51942" y="167639"/>
                </a:lnTo>
                <a:lnTo>
                  <a:pt x="54101" y="170179"/>
                </a:lnTo>
                <a:lnTo>
                  <a:pt x="57150" y="170179"/>
                </a:lnTo>
                <a:lnTo>
                  <a:pt x="60325" y="167639"/>
                </a:lnTo>
                <a:lnTo>
                  <a:pt x="61340" y="163829"/>
                </a:lnTo>
                <a:close/>
              </a:path>
              <a:path w="180340" h="374650">
                <a:moveTo>
                  <a:pt x="83756" y="113029"/>
                </a:moveTo>
                <a:lnTo>
                  <a:pt x="62356" y="113029"/>
                </a:lnTo>
                <a:lnTo>
                  <a:pt x="69723" y="118110"/>
                </a:lnTo>
                <a:lnTo>
                  <a:pt x="76961" y="123189"/>
                </a:lnTo>
                <a:lnTo>
                  <a:pt x="84200" y="125729"/>
                </a:lnTo>
                <a:lnTo>
                  <a:pt x="92582" y="128270"/>
                </a:lnTo>
                <a:lnTo>
                  <a:pt x="99822" y="129539"/>
                </a:lnTo>
                <a:lnTo>
                  <a:pt x="108076" y="130810"/>
                </a:lnTo>
                <a:lnTo>
                  <a:pt x="124713" y="130810"/>
                </a:lnTo>
                <a:lnTo>
                  <a:pt x="132079" y="129539"/>
                </a:lnTo>
                <a:lnTo>
                  <a:pt x="140334" y="128270"/>
                </a:lnTo>
                <a:lnTo>
                  <a:pt x="147574" y="125729"/>
                </a:lnTo>
                <a:lnTo>
                  <a:pt x="155955" y="123189"/>
                </a:lnTo>
                <a:lnTo>
                  <a:pt x="163195" y="119379"/>
                </a:lnTo>
                <a:lnTo>
                  <a:pt x="110235" y="119379"/>
                </a:lnTo>
                <a:lnTo>
                  <a:pt x="97662" y="116839"/>
                </a:lnTo>
                <a:lnTo>
                  <a:pt x="86359" y="114300"/>
                </a:lnTo>
                <a:lnTo>
                  <a:pt x="83756" y="113029"/>
                </a:lnTo>
                <a:close/>
              </a:path>
              <a:path w="180340" h="374650">
                <a:moveTo>
                  <a:pt x="149732" y="81279"/>
                </a:moveTo>
                <a:lnTo>
                  <a:pt x="111251" y="81279"/>
                </a:lnTo>
                <a:lnTo>
                  <a:pt x="116458" y="83820"/>
                </a:lnTo>
                <a:lnTo>
                  <a:pt x="134111" y="88900"/>
                </a:lnTo>
                <a:lnTo>
                  <a:pt x="141350" y="92710"/>
                </a:lnTo>
                <a:lnTo>
                  <a:pt x="149732" y="96520"/>
                </a:lnTo>
                <a:lnTo>
                  <a:pt x="155955" y="100329"/>
                </a:lnTo>
                <a:lnTo>
                  <a:pt x="161162" y="104139"/>
                </a:lnTo>
                <a:lnTo>
                  <a:pt x="154939" y="104139"/>
                </a:lnTo>
                <a:lnTo>
                  <a:pt x="152780" y="105410"/>
                </a:lnTo>
                <a:lnTo>
                  <a:pt x="151764" y="107950"/>
                </a:lnTo>
                <a:lnTo>
                  <a:pt x="152780" y="110489"/>
                </a:lnTo>
                <a:lnTo>
                  <a:pt x="142366" y="115570"/>
                </a:lnTo>
                <a:lnTo>
                  <a:pt x="132079" y="116839"/>
                </a:lnTo>
                <a:lnTo>
                  <a:pt x="121665" y="119379"/>
                </a:lnTo>
                <a:lnTo>
                  <a:pt x="163195" y="119379"/>
                </a:lnTo>
                <a:lnTo>
                  <a:pt x="165226" y="116839"/>
                </a:lnTo>
                <a:lnTo>
                  <a:pt x="165226" y="110489"/>
                </a:lnTo>
                <a:lnTo>
                  <a:pt x="164210" y="107950"/>
                </a:lnTo>
                <a:lnTo>
                  <a:pt x="179154" y="107950"/>
                </a:lnTo>
                <a:lnTo>
                  <a:pt x="159003" y="87629"/>
                </a:lnTo>
                <a:lnTo>
                  <a:pt x="149732" y="81279"/>
                </a:lnTo>
                <a:close/>
              </a:path>
              <a:path w="180340" h="374650">
                <a:moveTo>
                  <a:pt x="97662" y="100329"/>
                </a:moveTo>
                <a:lnTo>
                  <a:pt x="65531" y="100329"/>
                </a:lnTo>
                <a:lnTo>
                  <a:pt x="71754" y="104139"/>
                </a:lnTo>
                <a:lnTo>
                  <a:pt x="78993" y="109220"/>
                </a:lnTo>
                <a:lnTo>
                  <a:pt x="86359" y="110489"/>
                </a:lnTo>
                <a:lnTo>
                  <a:pt x="94614" y="114300"/>
                </a:lnTo>
                <a:lnTo>
                  <a:pt x="101853" y="115570"/>
                </a:lnTo>
                <a:lnTo>
                  <a:pt x="110235" y="116839"/>
                </a:lnTo>
                <a:lnTo>
                  <a:pt x="118490" y="116839"/>
                </a:lnTo>
                <a:lnTo>
                  <a:pt x="122681" y="115570"/>
                </a:lnTo>
                <a:lnTo>
                  <a:pt x="125729" y="113029"/>
                </a:lnTo>
                <a:lnTo>
                  <a:pt x="126873" y="110489"/>
                </a:lnTo>
                <a:lnTo>
                  <a:pt x="125729" y="107950"/>
                </a:lnTo>
                <a:lnTo>
                  <a:pt x="122681" y="105410"/>
                </a:lnTo>
                <a:lnTo>
                  <a:pt x="119506" y="104139"/>
                </a:lnTo>
                <a:lnTo>
                  <a:pt x="97662" y="100329"/>
                </a:lnTo>
                <a:close/>
              </a:path>
              <a:path w="180340" h="374650">
                <a:moveTo>
                  <a:pt x="179154" y="107950"/>
                </a:moveTo>
                <a:lnTo>
                  <a:pt x="164210" y="107950"/>
                </a:lnTo>
                <a:lnTo>
                  <a:pt x="169417" y="113029"/>
                </a:lnTo>
                <a:lnTo>
                  <a:pt x="171450" y="114300"/>
                </a:lnTo>
                <a:lnTo>
                  <a:pt x="175640" y="115570"/>
                </a:lnTo>
                <a:lnTo>
                  <a:pt x="176656" y="115570"/>
                </a:lnTo>
                <a:lnTo>
                  <a:pt x="177800" y="114300"/>
                </a:lnTo>
                <a:lnTo>
                  <a:pt x="179831" y="110489"/>
                </a:lnTo>
                <a:lnTo>
                  <a:pt x="179154" y="107950"/>
                </a:lnTo>
                <a:close/>
              </a:path>
              <a:path w="180340" h="374650">
                <a:moveTo>
                  <a:pt x="101853" y="68579"/>
                </a:moveTo>
                <a:lnTo>
                  <a:pt x="93599" y="69850"/>
                </a:lnTo>
                <a:lnTo>
                  <a:pt x="84200" y="74929"/>
                </a:lnTo>
                <a:lnTo>
                  <a:pt x="75946" y="80010"/>
                </a:lnTo>
                <a:lnTo>
                  <a:pt x="66548" y="87629"/>
                </a:lnTo>
                <a:lnTo>
                  <a:pt x="88265" y="87629"/>
                </a:lnTo>
                <a:lnTo>
                  <a:pt x="93599" y="83820"/>
                </a:lnTo>
                <a:lnTo>
                  <a:pt x="98805" y="81279"/>
                </a:lnTo>
                <a:lnTo>
                  <a:pt x="149732" y="81279"/>
                </a:lnTo>
                <a:lnTo>
                  <a:pt x="140334" y="77470"/>
                </a:lnTo>
                <a:lnTo>
                  <a:pt x="120650" y="71120"/>
                </a:lnTo>
                <a:lnTo>
                  <a:pt x="101853" y="68579"/>
                </a:lnTo>
                <a:close/>
              </a:path>
              <a:path w="180340" h="374650">
                <a:moveTo>
                  <a:pt x="39497" y="41910"/>
                </a:moveTo>
                <a:lnTo>
                  <a:pt x="37464" y="41910"/>
                </a:lnTo>
                <a:lnTo>
                  <a:pt x="36449" y="43179"/>
                </a:lnTo>
                <a:lnTo>
                  <a:pt x="36449" y="45720"/>
                </a:lnTo>
                <a:lnTo>
                  <a:pt x="37464" y="52070"/>
                </a:lnTo>
                <a:lnTo>
                  <a:pt x="39497" y="60960"/>
                </a:lnTo>
                <a:lnTo>
                  <a:pt x="45720" y="74929"/>
                </a:lnTo>
                <a:lnTo>
                  <a:pt x="48895" y="83820"/>
                </a:lnTo>
                <a:lnTo>
                  <a:pt x="67055" y="83820"/>
                </a:lnTo>
                <a:lnTo>
                  <a:pt x="67563" y="80010"/>
                </a:lnTo>
                <a:lnTo>
                  <a:pt x="69723" y="73660"/>
                </a:lnTo>
                <a:lnTo>
                  <a:pt x="70400" y="71120"/>
                </a:lnTo>
                <a:lnTo>
                  <a:pt x="57150" y="71120"/>
                </a:lnTo>
                <a:lnTo>
                  <a:pt x="56133" y="69850"/>
                </a:lnTo>
                <a:lnTo>
                  <a:pt x="49910" y="55879"/>
                </a:lnTo>
                <a:lnTo>
                  <a:pt x="45720" y="49529"/>
                </a:lnTo>
                <a:lnTo>
                  <a:pt x="40512" y="43179"/>
                </a:lnTo>
                <a:lnTo>
                  <a:pt x="39497" y="41910"/>
                </a:lnTo>
                <a:close/>
              </a:path>
              <a:path w="180340" h="374650">
                <a:moveTo>
                  <a:pt x="43916" y="10160"/>
                </a:moveTo>
                <a:lnTo>
                  <a:pt x="16636" y="10160"/>
                </a:lnTo>
                <a:lnTo>
                  <a:pt x="29082" y="12700"/>
                </a:lnTo>
                <a:lnTo>
                  <a:pt x="34289" y="16510"/>
                </a:lnTo>
                <a:lnTo>
                  <a:pt x="44703" y="26670"/>
                </a:lnTo>
                <a:lnTo>
                  <a:pt x="47878" y="31750"/>
                </a:lnTo>
                <a:lnTo>
                  <a:pt x="50926" y="38100"/>
                </a:lnTo>
                <a:lnTo>
                  <a:pt x="54101" y="44450"/>
                </a:lnTo>
                <a:lnTo>
                  <a:pt x="56133" y="50800"/>
                </a:lnTo>
                <a:lnTo>
                  <a:pt x="57150" y="57150"/>
                </a:lnTo>
                <a:lnTo>
                  <a:pt x="57150" y="71120"/>
                </a:lnTo>
                <a:lnTo>
                  <a:pt x="70400" y="71120"/>
                </a:lnTo>
                <a:lnTo>
                  <a:pt x="70738" y="69850"/>
                </a:lnTo>
                <a:lnTo>
                  <a:pt x="70738" y="63500"/>
                </a:lnTo>
                <a:lnTo>
                  <a:pt x="68579" y="60960"/>
                </a:lnTo>
                <a:lnTo>
                  <a:pt x="67563" y="53339"/>
                </a:lnTo>
                <a:lnTo>
                  <a:pt x="46862" y="12700"/>
                </a:lnTo>
                <a:lnTo>
                  <a:pt x="43916" y="10160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798052" y="3078479"/>
            <a:ext cx="346075" cy="257810"/>
          </a:xfrm>
          <a:custGeom>
            <a:avLst/>
            <a:gdLst/>
            <a:ahLst/>
            <a:cxnLst/>
            <a:rect l="l" t="t" r="r" b="b"/>
            <a:pathLst>
              <a:path w="346075" h="257810">
                <a:moveTo>
                  <a:pt x="147192" y="23875"/>
                </a:moveTo>
                <a:lnTo>
                  <a:pt x="131952" y="23875"/>
                </a:lnTo>
                <a:lnTo>
                  <a:pt x="146557" y="81025"/>
                </a:lnTo>
                <a:lnTo>
                  <a:pt x="160020" y="137032"/>
                </a:lnTo>
                <a:lnTo>
                  <a:pt x="173608" y="194182"/>
                </a:lnTo>
                <a:lnTo>
                  <a:pt x="186054" y="252349"/>
                </a:lnTo>
                <a:lnTo>
                  <a:pt x="187071" y="254381"/>
                </a:lnTo>
                <a:lnTo>
                  <a:pt x="190119" y="256539"/>
                </a:lnTo>
                <a:lnTo>
                  <a:pt x="192277" y="257556"/>
                </a:lnTo>
                <a:lnTo>
                  <a:pt x="195452" y="257556"/>
                </a:lnTo>
                <a:lnTo>
                  <a:pt x="202692" y="254381"/>
                </a:lnTo>
                <a:lnTo>
                  <a:pt x="208915" y="249174"/>
                </a:lnTo>
                <a:lnTo>
                  <a:pt x="212978" y="243967"/>
                </a:lnTo>
                <a:lnTo>
                  <a:pt x="216581" y="237744"/>
                </a:lnTo>
                <a:lnTo>
                  <a:pt x="198500" y="237744"/>
                </a:lnTo>
                <a:lnTo>
                  <a:pt x="186054" y="179705"/>
                </a:lnTo>
                <a:lnTo>
                  <a:pt x="172466" y="121538"/>
                </a:lnTo>
                <a:lnTo>
                  <a:pt x="157988" y="63372"/>
                </a:lnTo>
                <a:lnTo>
                  <a:pt x="147192" y="23875"/>
                </a:lnTo>
                <a:close/>
              </a:path>
              <a:path w="346075" h="257810">
                <a:moveTo>
                  <a:pt x="258825" y="83057"/>
                </a:moveTo>
                <a:lnTo>
                  <a:pt x="254634" y="83057"/>
                </a:lnTo>
                <a:lnTo>
                  <a:pt x="250444" y="84074"/>
                </a:lnTo>
                <a:lnTo>
                  <a:pt x="249427" y="86232"/>
                </a:lnTo>
                <a:lnTo>
                  <a:pt x="248412" y="88264"/>
                </a:lnTo>
                <a:lnTo>
                  <a:pt x="222376" y="170306"/>
                </a:lnTo>
                <a:lnTo>
                  <a:pt x="208915" y="213868"/>
                </a:lnTo>
                <a:lnTo>
                  <a:pt x="204724" y="226440"/>
                </a:lnTo>
                <a:lnTo>
                  <a:pt x="202692" y="232663"/>
                </a:lnTo>
                <a:lnTo>
                  <a:pt x="198500" y="237744"/>
                </a:lnTo>
                <a:lnTo>
                  <a:pt x="216581" y="237744"/>
                </a:lnTo>
                <a:lnTo>
                  <a:pt x="217170" y="236727"/>
                </a:lnTo>
                <a:lnTo>
                  <a:pt x="221361" y="226440"/>
                </a:lnTo>
                <a:lnTo>
                  <a:pt x="224536" y="215011"/>
                </a:lnTo>
                <a:lnTo>
                  <a:pt x="231775" y="193167"/>
                </a:lnTo>
                <a:lnTo>
                  <a:pt x="256667" y="112140"/>
                </a:lnTo>
                <a:lnTo>
                  <a:pt x="273109" y="112140"/>
                </a:lnTo>
                <a:lnTo>
                  <a:pt x="272288" y="109093"/>
                </a:lnTo>
                <a:lnTo>
                  <a:pt x="268097" y="97662"/>
                </a:lnTo>
                <a:lnTo>
                  <a:pt x="262890" y="86232"/>
                </a:lnTo>
                <a:lnTo>
                  <a:pt x="260857" y="84074"/>
                </a:lnTo>
                <a:lnTo>
                  <a:pt x="258825" y="83057"/>
                </a:lnTo>
                <a:close/>
              </a:path>
              <a:path w="346075" h="257810">
                <a:moveTo>
                  <a:pt x="30099" y="146431"/>
                </a:moveTo>
                <a:lnTo>
                  <a:pt x="14604" y="146431"/>
                </a:lnTo>
                <a:lnTo>
                  <a:pt x="16637" y="149478"/>
                </a:lnTo>
                <a:lnTo>
                  <a:pt x="19684" y="151637"/>
                </a:lnTo>
                <a:lnTo>
                  <a:pt x="22859" y="151637"/>
                </a:lnTo>
                <a:lnTo>
                  <a:pt x="25019" y="150621"/>
                </a:lnTo>
                <a:lnTo>
                  <a:pt x="26055" y="149458"/>
                </a:lnTo>
                <a:lnTo>
                  <a:pt x="28067" y="147446"/>
                </a:lnTo>
                <a:lnTo>
                  <a:pt x="30099" y="146431"/>
                </a:lnTo>
                <a:close/>
              </a:path>
              <a:path w="346075" h="257810">
                <a:moveTo>
                  <a:pt x="16637" y="133984"/>
                </a:moveTo>
                <a:lnTo>
                  <a:pt x="11429" y="133984"/>
                </a:lnTo>
                <a:lnTo>
                  <a:pt x="7239" y="136017"/>
                </a:lnTo>
                <a:lnTo>
                  <a:pt x="2158" y="138175"/>
                </a:lnTo>
                <a:lnTo>
                  <a:pt x="1016" y="140207"/>
                </a:lnTo>
                <a:lnTo>
                  <a:pt x="0" y="142239"/>
                </a:lnTo>
                <a:lnTo>
                  <a:pt x="0" y="146431"/>
                </a:lnTo>
                <a:lnTo>
                  <a:pt x="1016" y="147446"/>
                </a:lnTo>
                <a:lnTo>
                  <a:pt x="2158" y="148462"/>
                </a:lnTo>
                <a:lnTo>
                  <a:pt x="4191" y="149478"/>
                </a:lnTo>
                <a:lnTo>
                  <a:pt x="6223" y="148462"/>
                </a:lnTo>
                <a:lnTo>
                  <a:pt x="14604" y="146431"/>
                </a:lnTo>
                <a:lnTo>
                  <a:pt x="30099" y="146431"/>
                </a:lnTo>
                <a:lnTo>
                  <a:pt x="35305" y="145414"/>
                </a:lnTo>
                <a:lnTo>
                  <a:pt x="77977" y="145414"/>
                </a:lnTo>
                <a:lnTo>
                  <a:pt x="83184" y="142239"/>
                </a:lnTo>
                <a:lnTo>
                  <a:pt x="87375" y="138175"/>
                </a:lnTo>
                <a:lnTo>
                  <a:pt x="89685" y="135000"/>
                </a:lnTo>
                <a:lnTo>
                  <a:pt x="21844" y="135000"/>
                </a:lnTo>
                <a:lnTo>
                  <a:pt x="16637" y="133984"/>
                </a:lnTo>
                <a:close/>
              </a:path>
              <a:path w="346075" h="257810">
                <a:moveTo>
                  <a:pt x="77977" y="145414"/>
                </a:moveTo>
                <a:lnTo>
                  <a:pt x="35305" y="145414"/>
                </a:lnTo>
                <a:lnTo>
                  <a:pt x="56133" y="149478"/>
                </a:lnTo>
                <a:lnTo>
                  <a:pt x="62356" y="149478"/>
                </a:lnTo>
                <a:lnTo>
                  <a:pt x="67564" y="148462"/>
                </a:lnTo>
                <a:lnTo>
                  <a:pt x="73787" y="147446"/>
                </a:lnTo>
                <a:lnTo>
                  <a:pt x="77977" y="145414"/>
                </a:lnTo>
                <a:close/>
              </a:path>
              <a:path w="346075" h="257810">
                <a:moveTo>
                  <a:pt x="345948" y="143256"/>
                </a:moveTo>
                <a:lnTo>
                  <a:pt x="340868" y="143256"/>
                </a:lnTo>
                <a:lnTo>
                  <a:pt x="341883" y="145414"/>
                </a:lnTo>
                <a:lnTo>
                  <a:pt x="342900" y="147446"/>
                </a:lnTo>
                <a:lnTo>
                  <a:pt x="345948" y="149458"/>
                </a:lnTo>
                <a:lnTo>
                  <a:pt x="345948" y="143256"/>
                </a:lnTo>
                <a:close/>
              </a:path>
              <a:path w="346075" h="257810">
                <a:moveTo>
                  <a:pt x="273109" y="112140"/>
                </a:moveTo>
                <a:lnTo>
                  <a:pt x="256667" y="112140"/>
                </a:lnTo>
                <a:lnTo>
                  <a:pt x="260857" y="125602"/>
                </a:lnTo>
                <a:lnTo>
                  <a:pt x="264032" y="140207"/>
                </a:lnTo>
                <a:lnTo>
                  <a:pt x="264032" y="143256"/>
                </a:lnTo>
                <a:lnTo>
                  <a:pt x="266065" y="145414"/>
                </a:lnTo>
                <a:lnTo>
                  <a:pt x="268097" y="147446"/>
                </a:lnTo>
                <a:lnTo>
                  <a:pt x="271272" y="147446"/>
                </a:lnTo>
                <a:lnTo>
                  <a:pt x="340868" y="143256"/>
                </a:lnTo>
                <a:lnTo>
                  <a:pt x="345948" y="143256"/>
                </a:lnTo>
                <a:lnTo>
                  <a:pt x="345948" y="131952"/>
                </a:lnTo>
                <a:lnTo>
                  <a:pt x="277495" y="131952"/>
                </a:lnTo>
                <a:lnTo>
                  <a:pt x="275336" y="120395"/>
                </a:lnTo>
                <a:lnTo>
                  <a:pt x="273109" y="112140"/>
                </a:lnTo>
                <a:close/>
              </a:path>
              <a:path w="346075" h="257810">
                <a:moveTo>
                  <a:pt x="43688" y="131952"/>
                </a:moveTo>
                <a:lnTo>
                  <a:pt x="28067" y="131952"/>
                </a:lnTo>
                <a:lnTo>
                  <a:pt x="25019" y="133984"/>
                </a:lnTo>
                <a:lnTo>
                  <a:pt x="21844" y="135000"/>
                </a:lnTo>
                <a:lnTo>
                  <a:pt x="89685" y="135000"/>
                </a:lnTo>
                <a:lnTo>
                  <a:pt x="90424" y="133984"/>
                </a:lnTo>
                <a:lnTo>
                  <a:pt x="51943" y="133984"/>
                </a:lnTo>
                <a:lnTo>
                  <a:pt x="43688" y="131952"/>
                </a:lnTo>
                <a:close/>
              </a:path>
              <a:path w="346075" h="257810">
                <a:moveTo>
                  <a:pt x="133096" y="0"/>
                </a:moveTo>
                <a:lnTo>
                  <a:pt x="106045" y="35306"/>
                </a:lnTo>
                <a:lnTo>
                  <a:pt x="91440" y="73787"/>
                </a:lnTo>
                <a:lnTo>
                  <a:pt x="85217" y="109093"/>
                </a:lnTo>
                <a:lnTo>
                  <a:pt x="83184" y="115315"/>
                </a:lnTo>
                <a:lnTo>
                  <a:pt x="80009" y="122555"/>
                </a:lnTo>
                <a:lnTo>
                  <a:pt x="75819" y="127762"/>
                </a:lnTo>
                <a:lnTo>
                  <a:pt x="73787" y="130809"/>
                </a:lnTo>
                <a:lnTo>
                  <a:pt x="70739" y="131952"/>
                </a:lnTo>
                <a:lnTo>
                  <a:pt x="64389" y="133984"/>
                </a:lnTo>
                <a:lnTo>
                  <a:pt x="90424" y="133984"/>
                </a:lnTo>
                <a:lnTo>
                  <a:pt x="102870" y="88264"/>
                </a:lnTo>
                <a:lnTo>
                  <a:pt x="106045" y="74802"/>
                </a:lnTo>
                <a:lnTo>
                  <a:pt x="124714" y="32131"/>
                </a:lnTo>
                <a:lnTo>
                  <a:pt x="131952" y="23875"/>
                </a:lnTo>
                <a:lnTo>
                  <a:pt x="147192" y="23875"/>
                </a:lnTo>
                <a:lnTo>
                  <a:pt x="142367" y="6222"/>
                </a:lnTo>
                <a:lnTo>
                  <a:pt x="140334" y="2031"/>
                </a:lnTo>
                <a:lnTo>
                  <a:pt x="137159" y="1015"/>
                </a:lnTo>
                <a:lnTo>
                  <a:pt x="133096" y="0"/>
                </a:lnTo>
                <a:close/>
              </a:path>
              <a:path w="346075" h="257810">
                <a:moveTo>
                  <a:pt x="345948" y="124507"/>
                </a:moveTo>
                <a:lnTo>
                  <a:pt x="344043" y="127762"/>
                </a:lnTo>
                <a:lnTo>
                  <a:pt x="277495" y="131952"/>
                </a:lnTo>
                <a:lnTo>
                  <a:pt x="345948" y="131952"/>
                </a:lnTo>
                <a:lnTo>
                  <a:pt x="345948" y="124507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01065" y="4558766"/>
            <a:ext cx="504393" cy="398780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0" y="761"/>
            <a:ext cx="1280160" cy="1398270"/>
          </a:xfrm>
          <a:prstGeom prst="rect">
            <a:avLst/>
          </a:prstGeom>
        </p:spPr>
      </p:pic>
      <p:sp>
        <p:nvSpPr>
          <p:cNvPr id="11" name="object 11"/>
          <p:cNvSpPr/>
          <p:nvPr/>
        </p:nvSpPr>
        <p:spPr>
          <a:xfrm>
            <a:off x="0" y="4075900"/>
            <a:ext cx="304800" cy="400050"/>
          </a:xfrm>
          <a:custGeom>
            <a:avLst/>
            <a:gdLst/>
            <a:ahLst/>
            <a:cxnLst/>
            <a:rect l="l" t="t" r="r" b="b"/>
            <a:pathLst>
              <a:path w="304800" h="400050">
                <a:moveTo>
                  <a:pt x="97726" y="245109"/>
                </a:moveTo>
                <a:lnTo>
                  <a:pt x="73804" y="245109"/>
                </a:lnTo>
                <a:lnTo>
                  <a:pt x="84444" y="255269"/>
                </a:lnTo>
                <a:lnTo>
                  <a:pt x="96386" y="261619"/>
                </a:lnTo>
                <a:lnTo>
                  <a:pt x="109668" y="265429"/>
                </a:lnTo>
                <a:lnTo>
                  <a:pt x="122949" y="267969"/>
                </a:lnTo>
                <a:lnTo>
                  <a:pt x="125591" y="267969"/>
                </a:lnTo>
                <a:lnTo>
                  <a:pt x="124348" y="284479"/>
                </a:lnTo>
                <a:lnTo>
                  <a:pt x="124352" y="304799"/>
                </a:lnTo>
                <a:lnTo>
                  <a:pt x="125591" y="336549"/>
                </a:lnTo>
                <a:lnTo>
                  <a:pt x="118968" y="339089"/>
                </a:lnTo>
                <a:lnTo>
                  <a:pt x="103009" y="365759"/>
                </a:lnTo>
                <a:lnTo>
                  <a:pt x="104348" y="372109"/>
                </a:lnTo>
                <a:lnTo>
                  <a:pt x="106989" y="382269"/>
                </a:lnTo>
                <a:lnTo>
                  <a:pt x="112309" y="391159"/>
                </a:lnTo>
                <a:lnTo>
                  <a:pt x="116291" y="393699"/>
                </a:lnTo>
                <a:lnTo>
                  <a:pt x="121610" y="396239"/>
                </a:lnTo>
                <a:lnTo>
                  <a:pt x="125591" y="398779"/>
                </a:lnTo>
                <a:lnTo>
                  <a:pt x="130911" y="400049"/>
                </a:lnTo>
                <a:lnTo>
                  <a:pt x="141516" y="400049"/>
                </a:lnTo>
                <a:lnTo>
                  <a:pt x="166738" y="373379"/>
                </a:lnTo>
                <a:lnTo>
                  <a:pt x="129578" y="373379"/>
                </a:lnTo>
                <a:lnTo>
                  <a:pt x="121610" y="365759"/>
                </a:lnTo>
                <a:lnTo>
                  <a:pt x="120271" y="363219"/>
                </a:lnTo>
                <a:lnTo>
                  <a:pt x="118968" y="359409"/>
                </a:lnTo>
                <a:lnTo>
                  <a:pt x="121610" y="358139"/>
                </a:lnTo>
                <a:lnTo>
                  <a:pt x="125591" y="356869"/>
                </a:lnTo>
                <a:lnTo>
                  <a:pt x="162771" y="356869"/>
                </a:lnTo>
                <a:lnTo>
                  <a:pt x="160121" y="354329"/>
                </a:lnTo>
                <a:lnTo>
                  <a:pt x="157441" y="350519"/>
                </a:lnTo>
                <a:lnTo>
                  <a:pt x="152158" y="347979"/>
                </a:lnTo>
                <a:lnTo>
                  <a:pt x="151889" y="346709"/>
                </a:lnTo>
                <a:lnTo>
                  <a:pt x="148170" y="346709"/>
                </a:lnTo>
                <a:lnTo>
                  <a:pt x="145491" y="345439"/>
                </a:lnTo>
                <a:lnTo>
                  <a:pt x="146837" y="344169"/>
                </a:lnTo>
                <a:lnTo>
                  <a:pt x="151350" y="344169"/>
                </a:lnTo>
                <a:lnTo>
                  <a:pt x="150812" y="341629"/>
                </a:lnTo>
                <a:lnTo>
                  <a:pt x="149479" y="337819"/>
                </a:lnTo>
                <a:lnTo>
                  <a:pt x="140169" y="337819"/>
                </a:lnTo>
                <a:lnTo>
                  <a:pt x="138926" y="307339"/>
                </a:lnTo>
                <a:lnTo>
                  <a:pt x="138874" y="288289"/>
                </a:lnTo>
                <a:lnTo>
                  <a:pt x="137528" y="269239"/>
                </a:lnTo>
                <a:lnTo>
                  <a:pt x="150812" y="267969"/>
                </a:lnTo>
                <a:lnTo>
                  <a:pt x="164096" y="264159"/>
                </a:lnTo>
                <a:lnTo>
                  <a:pt x="176034" y="257809"/>
                </a:lnTo>
                <a:lnTo>
                  <a:pt x="178685" y="255269"/>
                </a:lnTo>
                <a:lnTo>
                  <a:pt x="134886" y="255269"/>
                </a:lnTo>
                <a:lnTo>
                  <a:pt x="133997" y="253999"/>
                </a:lnTo>
                <a:lnTo>
                  <a:pt x="118968" y="253999"/>
                </a:lnTo>
                <a:lnTo>
                  <a:pt x="117629" y="251459"/>
                </a:lnTo>
                <a:lnTo>
                  <a:pt x="120271" y="250189"/>
                </a:lnTo>
                <a:lnTo>
                  <a:pt x="131501" y="250189"/>
                </a:lnTo>
                <a:lnTo>
                  <a:pt x="132681" y="247649"/>
                </a:lnTo>
                <a:lnTo>
                  <a:pt x="104348" y="247649"/>
                </a:lnTo>
                <a:lnTo>
                  <a:pt x="97726" y="245109"/>
                </a:lnTo>
                <a:close/>
              </a:path>
              <a:path w="304800" h="400050">
                <a:moveTo>
                  <a:pt x="162771" y="356869"/>
                </a:moveTo>
                <a:lnTo>
                  <a:pt x="134886" y="356869"/>
                </a:lnTo>
                <a:lnTo>
                  <a:pt x="144195" y="359409"/>
                </a:lnTo>
                <a:lnTo>
                  <a:pt x="142849" y="361949"/>
                </a:lnTo>
                <a:lnTo>
                  <a:pt x="141516" y="372109"/>
                </a:lnTo>
                <a:lnTo>
                  <a:pt x="140169" y="373379"/>
                </a:lnTo>
                <a:lnTo>
                  <a:pt x="166738" y="373379"/>
                </a:lnTo>
                <a:lnTo>
                  <a:pt x="165404" y="363219"/>
                </a:lnTo>
                <a:lnTo>
                  <a:pt x="164096" y="358139"/>
                </a:lnTo>
                <a:lnTo>
                  <a:pt x="162771" y="356869"/>
                </a:lnTo>
                <a:close/>
              </a:path>
              <a:path w="304800" h="400050">
                <a:moveTo>
                  <a:pt x="207568" y="245109"/>
                </a:moveTo>
                <a:lnTo>
                  <a:pt x="189318" y="245109"/>
                </a:lnTo>
                <a:lnTo>
                  <a:pt x="193306" y="250189"/>
                </a:lnTo>
                <a:lnTo>
                  <a:pt x="199923" y="256539"/>
                </a:lnTo>
                <a:lnTo>
                  <a:pt x="213207" y="264159"/>
                </a:lnTo>
                <a:lnTo>
                  <a:pt x="219824" y="275589"/>
                </a:lnTo>
                <a:lnTo>
                  <a:pt x="227787" y="289559"/>
                </a:lnTo>
                <a:lnTo>
                  <a:pt x="238429" y="304799"/>
                </a:lnTo>
                <a:lnTo>
                  <a:pt x="242404" y="309879"/>
                </a:lnTo>
                <a:lnTo>
                  <a:pt x="238429" y="317499"/>
                </a:lnTo>
                <a:lnTo>
                  <a:pt x="235788" y="323849"/>
                </a:lnTo>
                <a:lnTo>
                  <a:pt x="234442" y="328929"/>
                </a:lnTo>
                <a:lnTo>
                  <a:pt x="234442" y="335279"/>
                </a:lnTo>
                <a:lnTo>
                  <a:pt x="235788" y="341629"/>
                </a:lnTo>
                <a:lnTo>
                  <a:pt x="237096" y="347979"/>
                </a:lnTo>
                <a:lnTo>
                  <a:pt x="239763" y="353059"/>
                </a:lnTo>
                <a:lnTo>
                  <a:pt x="243751" y="358139"/>
                </a:lnTo>
                <a:lnTo>
                  <a:pt x="249034" y="361949"/>
                </a:lnTo>
                <a:lnTo>
                  <a:pt x="253009" y="365759"/>
                </a:lnTo>
                <a:lnTo>
                  <a:pt x="263652" y="368299"/>
                </a:lnTo>
                <a:lnTo>
                  <a:pt x="274256" y="368299"/>
                </a:lnTo>
                <a:lnTo>
                  <a:pt x="279577" y="365759"/>
                </a:lnTo>
                <a:lnTo>
                  <a:pt x="286194" y="363219"/>
                </a:lnTo>
                <a:lnTo>
                  <a:pt x="294195" y="355599"/>
                </a:lnTo>
                <a:lnTo>
                  <a:pt x="300824" y="345439"/>
                </a:lnTo>
                <a:lnTo>
                  <a:pt x="303466" y="339089"/>
                </a:lnTo>
                <a:lnTo>
                  <a:pt x="303799" y="337819"/>
                </a:lnTo>
                <a:lnTo>
                  <a:pt x="271614" y="337819"/>
                </a:lnTo>
                <a:lnTo>
                  <a:pt x="266293" y="336549"/>
                </a:lnTo>
                <a:lnTo>
                  <a:pt x="263652" y="334009"/>
                </a:lnTo>
                <a:lnTo>
                  <a:pt x="262318" y="331469"/>
                </a:lnTo>
                <a:lnTo>
                  <a:pt x="262318" y="326389"/>
                </a:lnTo>
                <a:lnTo>
                  <a:pt x="263652" y="320039"/>
                </a:lnTo>
                <a:lnTo>
                  <a:pt x="263652" y="314959"/>
                </a:lnTo>
                <a:lnTo>
                  <a:pt x="272948" y="313689"/>
                </a:lnTo>
                <a:lnTo>
                  <a:pt x="300148" y="313689"/>
                </a:lnTo>
                <a:lnTo>
                  <a:pt x="299478" y="312419"/>
                </a:lnTo>
                <a:lnTo>
                  <a:pt x="295503" y="307339"/>
                </a:lnTo>
                <a:lnTo>
                  <a:pt x="284899" y="302259"/>
                </a:lnTo>
                <a:lnTo>
                  <a:pt x="254355" y="302259"/>
                </a:lnTo>
                <a:lnTo>
                  <a:pt x="251714" y="297179"/>
                </a:lnTo>
                <a:lnTo>
                  <a:pt x="247726" y="292099"/>
                </a:lnTo>
                <a:lnTo>
                  <a:pt x="238429" y="276859"/>
                </a:lnTo>
                <a:lnTo>
                  <a:pt x="229133" y="264159"/>
                </a:lnTo>
                <a:lnTo>
                  <a:pt x="226491" y="259079"/>
                </a:lnTo>
                <a:lnTo>
                  <a:pt x="223812" y="253999"/>
                </a:lnTo>
                <a:lnTo>
                  <a:pt x="219824" y="250189"/>
                </a:lnTo>
                <a:lnTo>
                  <a:pt x="214541" y="248919"/>
                </a:lnTo>
                <a:lnTo>
                  <a:pt x="207568" y="245109"/>
                </a:lnTo>
                <a:close/>
              </a:path>
              <a:path w="304800" h="400050">
                <a:moveTo>
                  <a:pt x="138874" y="0"/>
                </a:moveTo>
                <a:lnTo>
                  <a:pt x="132219" y="1269"/>
                </a:lnTo>
                <a:lnTo>
                  <a:pt x="126930" y="3809"/>
                </a:lnTo>
                <a:lnTo>
                  <a:pt x="120271" y="5079"/>
                </a:lnTo>
                <a:lnTo>
                  <a:pt x="109668" y="12699"/>
                </a:lnTo>
                <a:lnTo>
                  <a:pt x="101706" y="22859"/>
                </a:lnTo>
                <a:lnTo>
                  <a:pt x="99028" y="29209"/>
                </a:lnTo>
                <a:lnTo>
                  <a:pt x="97726" y="34289"/>
                </a:lnTo>
                <a:lnTo>
                  <a:pt x="97726" y="40639"/>
                </a:lnTo>
                <a:lnTo>
                  <a:pt x="124252" y="69849"/>
                </a:lnTo>
                <a:lnTo>
                  <a:pt x="122949" y="73659"/>
                </a:lnTo>
                <a:lnTo>
                  <a:pt x="121610" y="78739"/>
                </a:lnTo>
                <a:lnTo>
                  <a:pt x="121610" y="132079"/>
                </a:lnTo>
                <a:lnTo>
                  <a:pt x="122949" y="137159"/>
                </a:lnTo>
                <a:lnTo>
                  <a:pt x="112309" y="142239"/>
                </a:lnTo>
                <a:lnTo>
                  <a:pt x="103009" y="148589"/>
                </a:lnTo>
                <a:lnTo>
                  <a:pt x="100368" y="151129"/>
                </a:lnTo>
                <a:lnTo>
                  <a:pt x="100368" y="153669"/>
                </a:lnTo>
                <a:lnTo>
                  <a:pt x="92406" y="158749"/>
                </a:lnTo>
                <a:lnTo>
                  <a:pt x="64540" y="190499"/>
                </a:lnTo>
                <a:lnTo>
                  <a:pt x="60559" y="205739"/>
                </a:lnTo>
                <a:lnTo>
                  <a:pt x="60559" y="213359"/>
                </a:lnTo>
                <a:lnTo>
                  <a:pt x="61862" y="220979"/>
                </a:lnTo>
                <a:lnTo>
                  <a:pt x="64540" y="229869"/>
                </a:lnTo>
                <a:lnTo>
                  <a:pt x="67181" y="237489"/>
                </a:lnTo>
                <a:lnTo>
                  <a:pt x="69824" y="241299"/>
                </a:lnTo>
                <a:lnTo>
                  <a:pt x="52561" y="256539"/>
                </a:lnTo>
                <a:lnTo>
                  <a:pt x="33996" y="269239"/>
                </a:lnTo>
                <a:lnTo>
                  <a:pt x="16734" y="284479"/>
                </a:lnTo>
                <a:lnTo>
                  <a:pt x="8773" y="292099"/>
                </a:lnTo>
                <a:lnTo>
                  <a:pt x="811" y="300989"/>
                </a:lnTo>
                <a:lnTo>
                  <a:pt x="0" y="300989"/>
                </a:lnTo>
                <a:lnTo>
                  <a:pt x="0" y="323849"/>
                </a:lnTo>
                <a:lnTo>
                  <a:pt x="6131" y="323849"/>
                </a:lnTo>
                <a:lnTo>
                  <a:pt x="8773" y="325119"/>
                </a:lnTo>
                <a:lnTo>
                  <a:pt x="12753" y="325119"/>
                </a:lnTo>
                <a:lnTo>
                  <a:pt x="12753" y="328929"/>
                </a:lnTo>
                <a:lnTo>
                  <a:pt x="10111" y="331469"/>
                </a:lnTo>
                <a:lnTo>
                  <a:pt x="7434" y="332739"/>
                </a:lnTo>
                <a:lnTo>
                  <a:pt x="0" y="334009"/>
                </a:lnTo>
                <a:lnTo>
                  <a:pt x="0" y="359409"/>
                </a:lnTo>
                <a:lnTo>
                  <a:pt x="7434" y="358139"/>
                </a:lnTo>
                <a:lnTo>
                  <a:pt x="16734" y="356869"/>
                </a:lnTo>
                <a:lnTo>
                  <a:pt x="24696" y="354329"/>
                </a:lnTo>
                <a:lnTo>
                  <a:pt x="30016" y="349249"/>
                </a:lnTo>
                <a:lnTo>
                  <a:pt x="33996" y="346709"/>
                </a:lnTo>
                <a:lnTo>
                  <a:pt x="35335" y="342899"/>
                </a:lnTo>
                <a:lnTo>
                  <a:pt x="36638" y="337819"/>
                </a:lnTo>
                <a:lnTo>
                  <a:pt x="36638" y="332739"/>
                </a:lnTo>
                <a:lnTo>
                  <a:pt x="33996" y="325119"/>
                </a:lnTo>
                <a:lnTo>
                  <a:pt x="30016" y="317499"/>
                </a:lnTo>
                <a:lnTo>
                  <a:pt x="24696" y="309879"/>
                </a:lnTo>
                <a:lnTo>
                  <a:pt x="16734" y="304799"/>
                </a:lnTo>
                <a:lnTo>
                  <a:pt x="15396" y="304799"/>
                </a:lnTo>
                <a:lnTo>
                  <a:pt x="28676" y="292099"/>
                </a:lnTo>
                <a:lnTo>
                  <a:pt x="60559" y="265429"/>
                </a:lnTo>
                <a:lnTo>
                  <a:pt x="73804" y="245109"/>
                </a:lnTo>
                <a:lnTo>
                  <a:pt x="97726" y="245109"/>
                </a:lnTo>
                <a:lnTo>
                  <a:pt x="101706" y="243839"/>
                </a:lnTo>
                <a:lnTo>
                  <a:pt x="104348" y="240029"/>
                </a:lnTo>
                <a:lnTo>
                  <a:pt x="105686" y="237489"/>
                </a:lnTo>
                <a:lnTo>
                  <a:pt x="105686" y="236219"/>
                </a:lnTo>
                <a:lnTo>
                  <a:pt x="85783" y="236219"/>
                </a:lnTo>
                <a:lnTo>
                  <a:pt x="87086" y="234949"/>
                </a:lnTo>
                <a:lnTo>
                  <a:pt x="105686" y="234949"/>
                </a:lnTo>
                <a:lnTo>
                  <a:pt x="105686" y="231139"/>
                </a:lnTo>
                <a:lnTo>
                  <a:pt x="103009" y="231139"/>
                </a:lnTo>
                <a:lnTo>
                  <a:pt x="109668" y="222249"/>
                </a:lnTo>
                <a:lnTo>
                  <a:pt x="110760" y="220979"/>
                </a:lnTo>
                <a:lnTo>
                  <a:pt x="76483" y="220979"/>
                </a:lnTo>
                <a:lnTo>
                  <a:pt x="75143" y="217169"/>
                </a:lnTo>
                <a:lnTo>
                  <a:pt x="76483" y="215899"/>
                </a:lnTo>
                <a:lnTo>
                  <a:pt x="85783" y="203199"/>
                </a:lnTo>
                <a:lnTo>
                  <a:pt x="93205" y="194309"/>
                </a:lnTo>
                <a:lnTo>
                  <a:pt x="79124" y="194309"/>
                </a:lnTo>
                <a:lnTo>
                  <a:pt x="81766" y="187959"/>
                </a:lnTo>
                <a:lnTo>
                  <a:pt x="114988" y="161289"/>
                </a:lnTo>
                <a:lnTo>
                  <a:pt x="144195" y="152399"/>
                </a:lnTo>
                <a:lnTo>
                  <a:pt x="182010" y="152399"/>
                </a:lnTo>
                <a:lnTo>
                  <a:pt x="177380" y="148589"/>
                </a:lnTo>
                <a:lnTo>
                  <a:pt x="158775" y="138429"/>
                </a:lnTo>
                <a:lnTo>
                  <a:pt x="146837" y="135889"/>
                </a:lnTo>
                <a:lnTo>
                  <a:pt x="136194" y="135889"/>
                </a:lnTo>
                <a:lnTo>
                  <a:pt x="136194" y="126999"/>
                </a:lnTo>
                <a:lnTo>
                  <a:pt x="134886" y="96519"/>
                </a:lnTo>
                <a:lnTo>
                  <a:pt x="136194" y="86359"/>
                </a:lnTo>
                <a:lnTo>
                  <a:pt x="133553" y="71119"/>
                </a:lnTo>
                <a:lnTo>
                  <a:pt x="169748" y="41909"/>
                </a:lnTo>
                <a:lnTo>
                  <a:pt x="136194" y="41909"/>
                </a:lnTo>
                <a:lnTo>
                  <a:pt x="132219" y="40639"/>
                </a:lnTo>
                <a:lnTo>
                  <a:pt x="122949" y="36829"/>
                </a:lnTo>
                <a:lnTo>
                  <a:pt x="125591" y="33019"/>
                </a:lnTo>
                <a:lnTo>
                  <a:pt x="125591" y="27939"/>
                </a:lnTo>
                <a:lnTo>
                  <a:pt x="124252" y="25399"/>
                </a:lnTo>
                <a:lnTo>
                  <a:pt x="122949" y="24129"/>
                </a:lnTo>
                <a:lnTo>
                  <a:pt x="126930" y="20319"/>
                </a:lnTo>
                <a:lnTo>
                  <a:pt x="137528" y="15239"/>
                </a:lnTo>
                <a:lnTo>
                  <a:pt x="164664" y="15239"/>
                </a:lnTo>
                <a:lnTo>
                  <a:pt x="164096" y="13969"/>
                </a:lnTo>
                <a:lnTo>
                  <a:pt x="162763" y="8889"/>
                </a:lnTo>
                <a:lnTo>
                  <a:pt x="161417" y="6349"/>
                </a:lnTo>
                <a:lnTo>
                  <a:pt x="158775" y="5079"/>
                </a:lnTo>
                <a:lnTo>
                  <a:pt x="153454" y="5079"/>
                </a:lnTo>
                <a:lnTo>
                  <a:pt x="148170" y="3809"/>
                </a:lnTo>
                <a:lnTo>
                  <a:pt x="145491" y="1269"/>
                </a:lnTo>
                <a:lnTo>
                  <a:pt x="138874" y="0"/>
                </a:lnTo>
                <a:close/>
              </a:path>
              <a:path w="304800" h="400050">
                <a:moveTo>
                  <a:pt x="151350" y="344169"/>
                </a:moveTo>
                <a:lnTo>
                  <a:pt x="146837" y="344169"/>
                </a:lnTo>
                <a:lnTo>
                  <a:pt x="148170" y="346709"/>
                </a:lnTo>
                <a:lnTo>
                  <a:pt x="151889" y="346709"/>
                </a:lnTo>
                <a:lnTo>
                  <a:pt x="151350" y="344169"/>
                </a:lnTo>
                <a:close/>
              </a:path>
              <a:path w="304800" h="400050">
                <a:moveTo>
                  <a:pt x="286194" y="328929"/>
                </a:moveTo>
                <a:lnTo>
                  <a:pt x="280911" y="331469"/>
                </a:lnTo>
                <a:lnTo>
                  <a:pt x="276936" y="335279"/>
                </a:lnTo>
                <a:lnTo>
                  <a:pt x="271614" y="337819"/>
                </a:lnTo>
                <a:lnTo>
                  <a:pt x="303799" y="337819"/>
                </a:lnTo>
                <a:lnTo>
                  <a:pt x="304800" y="334009"/>
                </a:lnTo>
                <a:lnTo>
                  <a:pt x="304800" y="330199"/>
                </a:lnTo>
                <a:lnTo>
                  <a:pt x="290182" y="330199"/>
                </a:lnTo>
                <a:lnTo>
                  <a:pt x="286194" y="328929"/>
                </a:lnTo>
                <a:close/>
              </a:path>
              <a:path w="304800" h="400050">
                <a:moveTo>
                  <a:pt x="300148" y="313689"/>
                </a:moveTo>
                <a:lnTo>
                  <a:pt x="272948" y="313689"/>
                </a:lnTo>
                <a:lnTo>
                  <a:pt x="280911" y="316229"/>
                </a:lnTo>
                <a:lnTo>
                  <a:pt x="288874" y="321309"/>
                </a:lnTo>
                <a:lnTo>
                  <a:pt x="291515" y="328929"/>
                </a:lnTo>
                <a:lnTo>
                  <a:pt x="291515" y="330199"/>
                </a:lnTo>
                <a:lnTo>
                  <a:pt x="304800" y="330199"/>
                </a:lnTo>
                <a:lnTo>
                  <a:pt x="304800" y="322579"/>
                </a:lnTo>
                <a:lnTo>
                  <a:pt x="302158" y="317499"/>
                </a:lnTo>
                <a:lnTo>
                  <a:pt x="300148" y="313689"/>
                </a:lnTo>
                <a:close/>
              </a:path>
              <a:path w="304800" h="400050">
                <a:moveTo>
                  <a:pt x="267639" y="299719"/>
                </a:moveTo>
                <a:lnTo>
                  <a:pt x="260972" y="299719"/>
                </a:lnTo>
                <a:lnTo>
                  <a:pt x="254355" y="302259"/>
                </a:lnTo>
                <a:lnTo>
                  <a:pt x="284899" y="302259"/>
                </a:lnTo>
                <a:lnTo>
                  <a:pt x="279577" y="300989"/>
                </a:lnTo>
                <a:lnTo>
                  <a:pt x="267639" y="299719"/>
                </a:lnTo>
                <a:close/>
              </a:path>
              <a:path w="304800" h="400050">
                <a:moveTo>
                  <a:pt x="152158" y="229869"/>
                </a:moveTo>
                <a:lnTo>
                  <a:pt x="150812" y="229869"/>
                </a:lnTo>
                <a:lnTo>
                  <a:pt x="144195" y="233679"/>
                </a:lnTo>
                <a:lnTo>
                  <a:pt x="140169" y="240029"/>
                </a:lnTo>
                <a:lnTo>
                  <a:pt x="137528" y="246379"/>
                </a:lnTo>
                <a:lnTo>
                  <a:pt x="137528" y="255269"/>
                </a:lnTo>
                <a:lnTo>
                  <a:pt x="178685" y="255269"/>
                </a:lnTo>
                <a:lnTo>
                  <a:pt x="180011" y="253999"/>
                </a:lnTo>
                <a:lnTo>
                  <a:pt x="149479" y="253999"/>
                </a:lnTo>
                <a:lnTo>
                  <a:pt x="149479" y="242569"/>
                </a:lnTo>
                <a:lnTo>
                  <a:pt x="150812" y="237489"/>
                </a:lnTo>
                <a:lnTo>
                  <a:pt x="153454" y="233679"/>
                </a:lnTo>
                <a:lnTo>
                  <a:pt x="154800" y="232409"/>
                </a:lnTo>
                <a:lnTo>
                  <a:pt x="153454" y="231139"/>
                </a:lnTo>
                <a:lnTo>
                  <a:pt x="152158" y="229869"/>
                </a:lnTo>
                <a:close/>
              </a:path>
              <a:path w="304800" h="400050">
                <a:moveTo>
                  <a:pt x="131501" y="250189"/>
                </a:moveTo>
                <a:lnTo>
                  <a:pt x="120271" y="250189"/>
                </a:lnTo>
                <a:lnTo>
                  <a:pt x="118968" y="253999"/>
                </a:lnTo>
                <a:lnTo>
                  <a:pt x="133997" y="253999"/>
                </a:lnTo>
                <a:lnTo>
                  <a:pt x="132219" y="251459"/>
                </a:lnTo>
                <a:lnTo>
                  <a:pt x="130911" y="251459"/>
                </a:lnTo>
                <a:lnTo>
                  <a:pt x="131501" y="250189"/>
                </a:lnTo>
                <a:close/>
              </a:path>
              <a:path w="304800" h="400050">
                <a:moveTo>
                  <a:pt x="166738" y="228599"/>
                </a:moveTo>
                <a:lnTo>
                  <a:pt x="165404" y="228599"/>
                </a:lnTo>
                <a:lnTo>
                  <a:pt x="164096" y="229869"/>
                </a:lnTo>
                <a:lnTo>
                  <a:pt x="160121" y="234949"/>
                </a:lnTo>
                <a:lnTo>
                  <a:pt x="158775" y="241299"/>
                </a:lnTo>
                <a:lnTo>
                  <a:pt x="157441" y="250189"/>
                </a:lnTo>
                <a:lnTo>
                  <a:pt x="149479" y="253999"/>
                </a:lnTo>
                <a:lnTo>
                  <a:pt x="180011" y="253999"/>
                </a:lnTo>
                <a:lnTo>
                  <a:pt x="186639" y="247649"/>
                </a:lnTo>
                <a:lnTo>
                  <a:pt x="189318" y="245109"/>
                </a:lnTo>
                <a:lnTo>
                  <a:pt x="207568" y="245109"/>
                </a:lnTo>
                <a:lnTo>
                  <a:pt x="205244" y="243839"/>
                </a:lnTo>
                <a:lnTo>
                  <a:pt x="169379" y="243839"/>
                </a:lnTo>
                <a:lnTo>
                  <a:pt x="169379" y="231139"/>
                </a:lnTo>
                <a:lnTo>
                  <a:pt x="166738" y="228599"/>
                </a:lnTo>
                <a:close/>
              </a:path>
              <a:path w="304800" h="400050">
                <a:moveTo>
                  <a:pt x="133553" y="207009"/>
                </a:moveTo>
                <a:lnTo>
                  <a:pt x="130911" y="207009"/>
                </a:lnTo>
                <a:lnTo>
                  <a:pt x="116291" y="227329"/>
                </a:lnTo>
                <a:lnTo>
                  <a:pt x="109668" y="237489"/>
                </a:lnTo>
                <a:lnTo>
                  <a:pt x="104348" y="247649"/>
                </a:lnTo>
                <a:lnTo>
                  <a:pt x="132681" y="247649"/>
                </a:lnTo>
                <a:lnTo>
                  <a:pt x="134450" y="243839"/>
                </a:lnTo>
                <a:lnTo>
                  <a:pt x="124252" y="243839"/>
                </a:lnTo>
                <a:lnTo>
                  <a:pt x="122949" y="241299"/>
                </a:lnTo>
                <a:lnTo>
                  <a:pt x="121610" y="240029"/>
                </a:lnTo>
                <a:lnTo>
                  <a:pt x="118968" y="240029"/>
                </a:lnTo>
                <a:lnTo>
                  <a:pt x="125591" y="226059"/>
                </a:lnTo>
                <a:lnTo>
                  <a:pt x="133553" y="209549"/>
                </a:lnTo>
                <a:lnTo>
                  <a:pt x="134886" y="208279"/>
                </a:lnTo>
                <a:lnTo>
                  <a:pt x="133553" y="207009"/>
                </a:lnTo>
                <a:close/>
              </a:path>
              <a:path w="304800" h="400050">
                <a:moveTo>
                  <a:pt x="145491" y="213359"/>
                </a:moveTo>
                <a:lnTo>
                  <a:pt x="144195" y="213359"/>
                </a:lnTo>
                <a:lnTo>
                  <a:pt x="142849" y="214629"/>
                </a:lnTo>
                <a:lnTo>
                  <a:pt x="124252" y="243839"/>
                </a:lnTo>
                <a:lnTo>
                  <a:pt x="134450" y="243839"/>
                </a:lnTo>
                <a:lnTo>
                  <a:pt x="146837" y="217169"/>
                </a:lnTo>
                <a:lnTo>
                  <a:pt x="146837" y="214629"/>
                </a:lnTo>
                <a:lnTo>
                  <a:pt x="145491" y="213359"/>
                </a:lnTo>
                <a:close/>
              </a:path>
              <a:path w="304800" h="400050">
                <a:moveTo>
                  <a:pt x="182010" y="152399"/>
                </a:moveTo>
                <a:lnTo>
                  <a:pt x="153454" y="152399"/>
                </a:lnTo>
                <a:lnTo>
                  <a:pt x="169379" y="160019"/>
                </a:lnTo>
                <a:lnTo>
                  <a:pt x="170713" y="165099"/>
                </a:lnTo>
                <a:lnTo>
                  <a:pt x="172059" y="166369"/>
                </a:lnTo>
                <a:lnTo>
                  <a:pt x="174701" y="166369"/>
                </a:lnTo>
                <a:lnTo>
                  <a:pt x="182664" y="176529"/>
                </a:lnTo>
                <a:lnTo>
                  <a:pt x="187985" y="186689"/>
                </a:lnTo>
                <a:lnTo>
                  <a:pt x="189318" y="199389"/>
                </a:lnTo>
                <a:lnTo>
                  <a:pt x="189318" y="210819"/>
                </a:lnTo>
                <a:lnTo>
                  <a:pt x="185343" y="220979"/>
                </a:lnTo>
                <a:lnTo>
                  <a:pt x="180022" y="232409"/>
                </a:lnTo>
                <a:lnTo>
                  <a:pt x="174701" y="238759"/>
                </a:lnTo>
                <a:lnTo>
                  <a:pt x="169379" y="243839"/>
                </a:lnTo>
                <a:lnTo>
                  <a:pt x="205244" y="243839"/>
                </a:lnTo>
                <a:lnTo>
                  <a:pt x="194602" y="236219"/>
                </a:lnTo>
                <a:lnTo>
                  <a:pt x="201256" y="226059"/>
                </a:lnTo>
                <a:lnTo>
                  <a:pt x="203898" y="212089"/>
                </a:lnTo>
                <a:lnTo>
                  <a:pt x="203898" y="199389"/>
                </a:lnTo>
                <a:lnTo>
                  <a:pt x="202603" y="186689"/>
                </a:lnTo>
                <a:lnTo>
                  <a:pt x="198589" y="175259"/>
                </a:lnTo>
                <a:lnTo>
                  <a:pt x="193306" y="166369"/>
                </a:lnTo>
                <a:lnTo>
                  <a:pt x="186639" y="156209"/>
                </a:lnTo>
                <a:lnTo>
                  <a:pt x="182010" y="152399"/>
                </a:lnTo>
                <a:close/>
              </a:path>
              <a:path w="304800" h="400050">
                <a:moveTo>
                  <a:pt x="105686" y="234949"/>
                </a:moveTo>
                <a:lnTo>
                  <a:pt x="87086" y="234949"/>
                </a:lnTo>
                <a:lnTo>
                  <a:pt x="87086" y="236219"/>
                </a:lnTo>
                <a:lnTo>
                  <a:pt x="105686" y="236219"/>
                </a:lnTo>
                <a:lnTo>
                  <a:pt x="105686" y="234949"/>
                </a:lnTo>
                <a:close/>
              </a:path>
              <a:path w="304800" h="400050">
                <a:moveTo>
                  <a:pt x="121610" y="185419"/>
                </a:moveTo>
                <a:lnTo>
                  <a:pt x="108329" y="191769"/>
                </a:lnTo>
                <a:lnTo>
                  <a:pt x="96386" y="200659"/>
                </a:lnTo>
                <a:lnTo>
                  <a:pt x="85783" y="209549"/>
                </a:lnTo>
                <a:lnTo>
                  <a:pt x="76483" y="220979"/>
                </a:lnTo>
                <a:lnTo>
                  <a:pt x="91066" y="220979"/>
                </a:lnTo>
                <a:lnTo>
                  <a:pt x="97726" y="212089"/>
                </a:lnTo>
                <a:lnTo>
                  <a:pt x="105686" y="204469"/>
                </a:lnTo>
                <a:lnTo>
                  <a:pt x="114988" y="198119"/>
                </a:lnTo>
                <a:lnTo>
                  <a:pt x="124252" y="190499"/>
                </a:lnTo>
                <a:lnTo>
                  <a:pt x="125591" y="189229"/>
                </a:lnTo>
                <a:lnTo>
                  <a:pt x="124252" y="187959"/>
                </a:lnTo>
                <a:lnTo>
                  <a:pt x="124252" y="186689"/>
                </a:lnTo>
                <a:lnTo>
                  <a:pt x="121610" y="185419"/>
                </a:lnTo>
                <a:close/>
              </a:path>
              <a:path w="304800" h="400050">
                <a:moveTo>
                  <a:pt x="95048" y="219709"/>
                </a:moveTo>
                <a:lnTo>
                  <a:pt x="93745" y="219709"/>
                </a:lnTo>
                <a:lnTo>
                  <a:pt x="91066" y="220979"/>
                </a:lnTo>
                <a:lnTo>
                  <a:pt x="96386" y="220979"/>
                </a:lnTo>
                <a:lnTo>
                  <a:pt x="95048" y="219709"/>
                </a:lnTo>
                <a:close/>
              </a:path>
              <a:path w="304800" h="400050">
                <a:moveTo>
                  <a:pt x="126930" y="196849"/>
                </a:moveTo>
                <a:lnTo>
                  <a:pt x="124252" y="196849"/>
                </a:lnTo>
                <a:lnTo>
                  <a:pt x="101706" y="217169"/>
                </a:lnTo>
                <a:lnTo>
                  <a:pt x="96386" y="220979"/>
                </a:lnTo>
                <a:lnTo>
                  <a:pt x="110760" y="220979"/>
                </a:lnTo>
                <a:lnTo>
                  <a:pt x="128231" y="200659"/>
                </a:lnTo>
                <a:lnTo>
                  <a:pt x="128231" y="198119"/>
                </a:lnTo>
                <a:lnTo>
                  <a:pt x="126930" y="196849"/>
                </a:lnTo>
                <a:close/>
              </a:path>
              <a:path w="304800" h="400050">
                <a:moveTo>
                  <a:pt x="118968" y="166369"/>
                </a:moveTo>
                <a:lnTo>
                  <a:pt x="117629" y="166369"/>
                </a:lnTo>
                <a:lnTo>
                  <a:pt x="96386" y="176529"/>
                </a:lnTo>
                <a:lnTo>
                  <a:pt x="87086" y="184149"/>
                </a:lnTo>
                <a:lnTo>
                  <a:pt x="79124" y="194309"/>
                </a:lnTo>
                <a:lnTo>
                  <a:pt x="93205" y="194309"/>
                </a:lnTo>
                <a:lnTo>
                  <a:pt x="96386" y="190499"/>
                </a:lnTo>
                <a:lnTo>
                  <a:pt x="108329" y="179069"/>
                </a:lnTo>
                <a:lnTo>
                  <a:pt x="120271" y="168909"/>
                </a:lnTo>
                <a:lnTo>
                  <a:pt x="120271" y="167639"/>
                </a:lnTo>
                <a:lnTo>
                  <a:pt x="118968" y="166369"/>
                </a:lnTo>
                <a:close/>
              </a:path>
              <a:path w="304800" h="400050">
                <a:moveTo>
                  <a:pt x="164664" y="15239"/>
                </a:moveTo>
                <a:lnTo>
                  <a:pt x="142849" y="15239"/>
                </a:lnTo>
                <a:lnTo>
                  <a:pt x="146837" y="17779"/>
                </a:lnTo>
                <a:lnTo>
                  <a:pt x="149479" y="20319"/>
                </a:lnTo>
                <a:lnTo>
                  <a:pt x="149479" y="27939"/>
                </a:lnTo>
                <a:lnTo>
                  <a:pt x="146837" y="34289"/>
                </a:lnTo>
                <a:lnTo>
                  <a:pt x="144195" y="38099"/>
                </a:lnTo>
                <a:lnTo>
                  <a:pt x="140169" y="40639"/>
                </a:lnTo>
                <a:lnTo>
                  <a:pt x="136194" y="41909"/>
                </a:lnTo>
                <a:lnTo>
                  <a:pt x="169748" y="41909"/>
                </a:lnTo>
                <a:lnTo>
                  <a:pt x="170713" y="39369"/>
                </a:lnTo>
                <a:lnTo>
                  <a:pt x="170713" y="30479"/>
                </a:lnTo>
                <a:lnTo>
                  <a:pt x="168071" y="22859"/>
                </a:lnTo>
                <a:lnTo>
                  <a:pt x="164664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20877" y="4998745"/>
            <a:ext cx="463550" cy="144780"/>
          </a:xfrm>
          <a:custGeom>
            <a:avLst/>
            <a:gdLst/>
            <a:ahLst/>
            <a:cxnLst/>
            <a:rect l="l" t="t" r="r" b="b"/>
            <a:pathLst>
              <a:path w="463550" h="144779">
                <a:moveTo>
                  <a:pt x="383095" y="54778"/>
                </a:moveTo>
                <a:lnTo>
                  <a:pt x="370611" y="56836"/>
                </a:lnTo>
                <a:lnTo>
                  <a:pt x="365391" y="57878"/>
                </a:lnTo>
                <a:lnTo>
                  <a:pt x="360197" y="61992"/>
                </a:lnTo>
                <a:lnTo>
                  <a:pt x="356019" y="64077"/>
                </a:lnTo>
                <a:lnTo>
                  <a:pt x="352907" y="68219"/>
                </a:lnTo>
                <a:lnTo>
                  <a:pt x="348729" y="75432"/>
                </a:lnTo>
                <a:lnTo>
                  <a:pt x="345605" y="84731"/>
                </a:lnTo>
                <a:lnTo>
                  <a:pt x="345605" y="99214"/>
                </a:lnTo>
                <a:lnTo>
                  <a:pt x="368515" y="124010"/>
                </a:lnTo>
                <a:lnTo>
                  <a:pt x="371627" y="124010"/>
                </a:lnTo>
                <a:lnTo>
                  <a:pt x="378929" y="121954"/>
                </a:lnTo>
                <a:lnTo>
                  <a:pt x="390397" y="116796"/>
                </a:lnTo>
                <a:lnTo>
                  <a:pt x="402882" y="112655"/>
                </a:lnTo>
                <a:lnTo>
                  <a:pt x="409117" y="108512"/>
                </a:lnTo>
                <a:lnTo>
                  <a:pt x="368515" y="108512"/>
                </a:lnTo>
                <a:lnTo>
                  <a:pt x="364337" y="106456"/>
                </a:lnTo>
                <a:lnTo>
                  <a:pt x="362267" y="103356"/>
                </a:lnTo>
                <a:lnTo>
                  <a:pt x="359143" y="94057"/>
                </a:lnTo>
                <a:lnTo>
                  <a:pt x="359143" y="87830"/>
                </a:lnTo>
                <a:lnTo>
                  <a:pt x="395579" y="66133"/>
                </a:lnTo>
                <a:lnTo>
                  <a:pt x="406006" y="66133"/>
                </a:lnTo>
                <a:lnTo>
                  <a:pt x="406006" y="63035"/>
                </a:lnTo>
                <a:lnTo>
                  <a:pt x="400773" y="59935"/>
                </a:lnTo>
                <a:lnTo>
                  <a:pt x="394538" y="57878"/>
                </a:lnTo>
                <a:lnTo>
                  <a:pt x="389343" y="55793"/>
                </a:lnTo>
                <a:lnTo>
                  <a:pt x="383095" y="54778"/>
                </a:lnTo>
                <a:close/>
              </a:path>
              <a:path w="463550" h="144779">
                <a:moveTo>
                  <a:pt x="407022" y="96114"/>
                </a:moveTo>
                <a:lnTo>
                  <a:pt x="402882" y="97157"/>
                </a:lnTo>
                <a:lnTo>
                  <a:pt x="395579" y="99214"/>
                </a:lnTo>
                <a:lnTo>
                  <a:pt x="381000" y="105413"/>
                </a:lnTo>
                <a:lnTo>
                  <a:pt x="376859" y="107469"/>
                </a:lnTo>
                <a:lnTo>
                  <a:pt x="372681" y="108512"/>
                </a:lnTo>
                <a:lnTo>
                  <a:pt x="409117" y="108512"/>
                </a:lnTo>
                <a:lnTo>
                  <a:pt x="413296" y="104371"/>
                </a:lnTo>
                <a:lnTo>
                  <a:pt x="414312" y="102313"/>
                </a:lnTo>
                <a:lnTo>
                  <a:pt x="412241" y="98172"/>
                </a:lnTo>
                <a:lnTo>
                  <a:pt x="410146" y="97157"/>
                </a:lnTo>
                <a:lnTo>
                  <a:pt x="407022" y="96114"/>
                </a:lnTo>
                <a:close/>
              </a:path>
              <a:path w="463550" h="144779">
                <a:moveTo>
                  <a:pt x="440334" y="12395"/>
                </a:moveTo>
                <a:lnTo>
                  <a:pt x="422656" y="12395"/>
                </a:lnTo>
                <a:lnTo>
                  <a:pt x="424726" y="13411"/>
                </a:lnTo>
                <a:lnTo>
                  <a:pt x="425780" y="14452"/>
                </a:lnTo>
                <a:lnTo>
                  <a:pt x="424726" y="16510"/>
                </a:lnTo>
                <a:lnTo>
                  <a:pt x="423684" y="18599"/>
                </a:lnTo>
                <a:lnTo>
                  <a:pt x="418490" y="24798"/>
                </a:lnTo>
                <a:lnTo>
                  <a:pt x="400773" y="48580"/>
                </a:lnTo>
                <a:lnTo>
                  <a:pt x="400773" y="50637"/>
                </a:lnTo>
                <a:lnTo>
                  <a:pt x="399757" y="52693"/>
                </a:lnTo>
                <a:lnTo>
                  <a:pt x="400773" y="55793"/>
                </a:lnTo>
                <a:lnTo>
                  <a:pt x="403898" y="57878"/>
                </a:lnTo>
                <a:lnTo>
                  <a:pt x="407022" y="58892"/>
                </a:lnTo>
                <a:lnTo>
                  <a:pt x="420560" y="58892"/>
                </a:lnTo>
                <a:lnTo>
                  <a:pt x="461175" y="49594"/>
                </a:lnTo>
                <a:lnTo>
                  <a:pt x="463245" y="46494"/>
                </a:lnTo>
                <a:lnTo>
                  <a:pt x="463245" y="45479"/>
                </a:lnTo>
                <a:lnTo>
                  <a:pt x="420560" y="45479"/>
                </a:lnTo>
                <a:lnTo>
                  <a:pt x="433044" y="28940"/>
                </a:lnTo>
                <a:lnTo>
                  <a:pt x="436168" y="23755"/>
                </a:lnTo>
                <a:lnTo>
                  <a:pt x="439318" y="19641"/>
                </a:lnTo>
                <a:lnTo>
                  <a:pt x="440334" y="13411"/>
                </a:lnTo>
                <a:lnTo>
                  <a:pt x="440334" y="12395"/>
                </a:lnTo>
                <a:close/>
              </a:path>
              <a:path w="463550" h="144779">
                <a:moveTo>
                  <a:pt x="458050" y="39253"/>
                </a:moveTo>
                <a:lnTo>
                  <a:pt x="447636" y="41338"/>
                </a:lnTo>
                <a:lnTo>
                  <a:pt x="436168" y="43395"/>
                </a:lnTo>
                <a:lnTo>
                  <a:pt x="420560" y="45479"/>
                </a:lnTo>
                <a:lnTo>
                  <a:pt x="463245" y="45479"/>
                </a:lnTo>
                <a:lnTo>
                  <a:pt x="463245" y="43395"/>
                </a:lnTo>
                <a:lnTo>
                  <a:pt x="462216" y="41338"/>
                </a:lnTo>
                <a:lnTo>
                  <a:pt x="458050" y="39253"/>
                </a:lnTo>
                <a:close/>
              </a:path>
              <a:path w="463550" h="144779">
                <a:moveTo>
                  <a:pt x="402882" y="6197"/>
                </a:moveTo>
                <a:lnTo>
                  <a:pt x="399757" y="6197"/>
                </a:lnTo>
                <a:lnTo>
                  <a:pt x="397662" y="8255"/>
                </a:lnTo>
                <a:lnTo>
                  <a:pt x="396633" y="9296"/>
                </a:lnTo>
                <a:lnTo>
                  <a:pt x="396633" y="12395"/>
                </a:lnTo>
                <a:lnTo>
                  <a:pt x="397662" y="15494"/>
                </a:lnTo>
                <a:lnTo>
                  <a:pt x="398703" y="16510"/>
                </a:lnTo>
                <a:lnTo>
                  <a:pt x="400773" y="17551"/>
                </a:lnTo>
                <a:lnTo>
                  <a:pt x="407022" y="17551"/>
                </a:lnTo>
                <a:lnTo>
                  <a:pt x="417436" y="13411"/>
                </a:lnTo>
                <a:lnTo>
                  <a:pt x="422656" y="12395"/>
                </a:lnTo>
                <a:lnTo>
                  <a:pt x="440334" y="12395"/>
                </a:lnTo>
                <a:lnTo>
                  <a:pt x="440334" y="11353"/>
                </a:lnTo>
                <a:lnTo>
                  <a:pt x="439318" y="8255"/>
                </a:lnTo>
                <a:lnTo>
                  <a:pt x="438259" y="7213"/>
                </a:lnTo>
                <a:lnTo>
                  <a:pt x="404952" y="7213"/>
                </a:lnTo>
                <a:lnTo>
                  <a:pt x="402882" y="6197"/>
                </a:lnTo>
                <a:close/>
              </a:path>
              <a:path w="463550" h="144779">
                <a:moveTo>
                  <a:pt x="422656" y="0"/>
                </a:moveTo>
                <a:lnTo>
                  <a:pt x="417436" y="0"/>
                </a:lnTo>
                <a:lnTo>
                  <a:pt x="412241" y="2057"/>
                </a:lnTo>
                <a:lnTo>
                  <a:pt x="408076" y="4114"/>
                </a:lnTo>
                <a:lnTo>
                  <a:pt x="404952" y="6197"/>
                </a:lnTo>
                <a:lnTo>
                  <a:pt x="404952" y="7213"/>
                </a:lnTo>
                <a:lnTo>
                  <a:pt x="438259" y="7213"/>
                </a:lnTo>
                <a:lnTo>
                  <a:pt x="436168" y="5156"/>
                </a:lnTo>
                <a:lnTo>
                  <a:pt x="432028" y="2057"/>
                </a:lnTo>
                <a:lnTo>
                  <a:pt x="427850" y="1016"/>
                </a:lnTo>
                <a:lnTo>
                  <a:pt x="422656" y="0"/>
                </a:lnTo>
                <a:close/>
              </a:path>
              <a:path w="463550" h="144779">
                <a:moveTo>
                  <a:pt x="187388" y="78531"/>
                </a:moveTo>
                <a:lnTo>
                  <a:pt x="174878" y="81631"/>
                </a:lnTo>
                <a:lnTo>
                  <a:pt x="158216" y="83717"/>
                </a:lnTo>
                <a:lnTo>
                  <a:pt x="141592" y="87830"/>
                </a:lnTo>
                <a:lnTo>
                  <a:pt x="138468" y="90958"/>
                </a:lnTo>
                <a:lnTo>
                  <a:pt x="138468" y="96114"/>
                </a:lnTo>
                <a:lnTo>
                  <a:pt x="139484" y="98172"/>
                </a:lnTo>
                <a:lnTo>
                  <a:pt x="141592" y="99214"/>
                </a:lnTo>
                <a:lnTo>
                  <a:pt x="143662" y="99214"/>
                </a:lnTo>
                <a:lnTo>
                  <a:pt x="188417" y="94057"/>
                </a:lnTo>
                <a:lnTo>
                  <a:pt x="199885" y="87830"/>
                </a:lnTo>
                <a:lnTo>
                  <a:pt x="199885" y="83717"/>
                </a:lnTo>
                <a:lnTo>
                  <a:pt x="198831" y="81631"/>
                </a:lnTo>
                <a:lnTo>
                  <a:pt x="195706" y="80617"/>
                </a:lnTo>
                <a:lnTo>
                  <a:pt x="193636" y="79574"/>
                </a:lnTo>
                <a:lnTo>
                  <a:pt x="187388" y="78531"/>
                </a:lnTo>
                <a:close/>
              </a:path>
              <a:path w="463550" h="144779">
                <a:moveTo>
                  <a:pt x="196761" y="117811"/>
                </a:moveTo>
                <a:lnTo>
                  <a:pt x="192582" y="117811"/>
                </a:lnTo>
                <a:lnTo>
                  <a:pt x="180098" y="120911"/>
                </a:lnTo>
                <a:lnTo>
                  <a:pt x="155092" y="125053"/>
                </a:lnTo>
                <a:lnTo>
                  <a:pt x="143662" y="128151"/>
                </a:lnTo>
                <a:lnTo>
                  <a:pt x="141592" y="130209"/>
                </a:lnTo>
                <a:lnTo>
                  <a:pt x="140538" y="132294"/>
                </a:lnTo>
                <a:lnTo>
                  <a:pt x="140538" y="135393"/>
                </a:lnTo>
                <a:lnTo>
                  <a:pt x="143662" y="136436"/>
                </a:lnTo>
                <a:lnTo>
                  <a:pt x="149898" y="137451"/>
                </a:lnTo>
                <a:lnTo>
                  <a:pt x="169684" y="137451"/>
                </a:lnTo>
                <a:lnTo>
                  <a:pt x="183222" y="134351"/>
                </a:lnTo>
                <a:lnTo>
                  <a:pt x="195706" y="131251"/>
                </a:lnTo>
                <a:lnTo>
                  <a:pt x="197777" y="130209"/>
                </a:lnTo>
                <a:lnTo>
                  <a:pt x="199885" y="129194"/>
                </a:lnTo>
                <a:lnTo>
                  <a:pt x="200901" y="127110"/>
                </a:lnTo>
                <a:lnTo>
                  <a:pt x="201955" y="125053"/>
                </a:lnTo>
                <a:lnTo>
                  <a:pt x="200901" y="120911"/>
                </a:lnTo>
                <a:lnTo>
                  <a:pt x="198831" y="118854"/>
                </a:lnTo>
                <a:lnTo>
                  <a:pt x="196761" y="117811"/>
                </a:lnTo>
                <a:close/>
              </a:path>
              <a:path w="463550" h="144779">
                <a:moveTo>
                  <a:pt x="252984" y="71319"/>
                </a:moveTo>
                <a:lnTo>
                  <a:pt x="251929" y="71319"/>
                </a:lnTo>
                <a:lnTo>
                  <a:pt x="249821" y="72332"/>
                </a:lnTo>
                <a:lnTo>
                  <a:pt x="245681" y="82674"/>
                </a:lnTo>
                <a:lnTo>
                  <a:pt x="244640" y="94057"/>
                </a:lnTo>
                <a:lnTo>
                  <a:pt x="243585" y="104371"/>
                </a:lnTo>
                <a:lnTo>
                  <a:pt x="254000" y="140550"/>
                </a:lnTo>
                <a:lnTo>
                  <a:pt x="257124" y="139536"/>
                </a:lnTo>
                <a:lnTo>
                  <a:pt x="261289" y="137451"/>
                </a:lnTo>
                <a:lnTo>
                  <a:pt x="262343" y="134351"/>
                </a:lnTo>
                <a:lnTo>
                  <a:pt x="261289" y="131251"/>
                </a:lnTo>
                <a:lnTo>
                  <a:pt x="259219" y="117811"/>
                </a:lnTo>
                <a:lnTo>
                  <a:pt x="258165" y="103356"/>
                </a:lnTo>
                <a:lnTo>
                  <a:pt x="259219" y="94057"/>
                </a:lnTo>
                <a:lnTo>
                  <a:pt x="261289" y="87830"/>
                </a:lnTo>
                <a:lnTo>
                  <a:pt x="271703" y="79574"/>
                </a:lnTo>
                <a:lnTo>
                  <a:pt x="277952" y="78531"/>
                </a:lnTo>
                <a:lnTo>
                  <a:pt x="302243" y="78531"/>
                </a:lnTo>
                <a:lnTo>
                  <a:pt x="302920" y="77518"/>
                </a:lnTo>
                <a:lnTo>
                  <a:pt x="305021" y="75432"/>
                </a:lnTo>
                <a:lnTo>
                  <a:pt x="255054" y="75432"/>
                </a:lnTo>
                <a:lnTo>
                  <a:pt x="254000" y="72332"/>
                </a:lnTo>
                <a:lnTo>
                  <a:pt x="252984" y="71319"/>
                </a:lnTo>
                <a:close/>
              </a:path>
              <a:path w="463550" h="144779">
                <a:moveTo>
                  <a:pt x="329996" y="72332"/>
                </a:moveTo>
                <a:lnTo>
                  <a:pt x="314388" y="72332"/>
                </a:lnTo>
                <a:lnTo>
                  <a:pt x="315417" y="74418"/>
                </a:lnTo>
                <a:lnTo>
                  <a:pt x="315417" y="80617"/>
                </a:lnTo>
                <a:lnTo>
                  <a:pt x="317512" y="97157"/>
                </a:lnTo>
                <a:lnTo>
                  <a:pt x="320636" y="113698"/>
                </a:lnTo>
                <a:lnTo>
                  <a:pt x="322706" y="119896"/>
                </a:lnTo>
                <a:lnTo>
                  <a:pt x="324802" y="127110"/>
                </a:lnTo>
                <a:lnTo>
                  <a:pt x="327926" y="133309"/>
                </a:lnTo>
                <a:lnTo>
                  <a:pt x="329996" y="135393"/>
                </a:lnTo>
                <a:lnTo>
                  <a:pt x="333121" y="136436"/>
                </a:lnTo>
                <a:lnTo>
                  <a:pt x="336245" y="136436"/>
                </a:lnTo>
                <a:lnTo>
                  <a:pt x="340410" y="134351"/>
                </a:lnTo>
                <a:lnTo>
                  <a:pt x="341439" y="132294"/>
                </a:lnTo>
                <a:lnTo>
                  <a:pt x="342493" y="129194"/>
                </a:lnTo>
                <a:lnTo>
                  <a:pt x="340410" y="126095"/>
                </a:lnTo>
                <a:lnTo>
                  <a:pt x="338315" y="124010"/>
                </a:lnTo>
                <a:lnTo>
                  <a:pt x="337299" y="119896"/>
                </a:lnTo>
                <a:lnTo>
                  <a:pt x="335191" y="114711"/>
                </a:lnTo>
                <a:lnTo>
                  <a:pt x="334175" y="106456"/>
                </a:lnTo>
                <a:lnTo>
                  <a:pt x="331050" y="94057"/>
                </a:lnTo>
                <a:lnTo>
                  <a:pt x="329996" y="80617"/>
                </a:lnTo>
                <a:lnTo>
                  <a:pt x="329996" y="72332"/>
                </a:lnTo>
                <a:close/>
              </a:path>
              <a:path w="463550" h="144779">
                <a:moveTo>
                  <a:pt x="302243" y="78531"/>
                </a:moveTo>
                <a:lnTo>
                  <a:pt x="277952" y="78531"/>
                </a:lnTo>
                <a:lnTo>
                  <a:pt x="280022" y="114711"/>
                </a:lnTo>
                <a:lnTo>
                  <a:pt x="282117" y="118854"/>
                </a:lnTo>
                <a:lnTo>
                  <a:pt x="284200" y="120911"/>
                </a:lnTo>
                <a:lnTo>
                  <a:pt x="287312" y="120911"/>
                </a:lnTo>
                <a:lnTo>
                  <a:pt x="289394" y="121954"/>
                </a:lnTo>
                <a:lnTo>
                  <a:pt x="291490" y="120911"/>
                </a:lnTo>
                <a:lnTo>
                  <a:pt x="292506" y="118854"/>
                </a:lnTo>
                <a:lnTo>
                  <a:pt x="293560" y="116796"/>
                </a:lnTo>
                <a:lnTo>
                  <a:pt x="296684" y="100256"/>
                </a:lnTo>
                <a:lnTo>
                  <a:pt x="299808" y="84731"/>
                </a:lnTo>
                <a:lnTo>
                  <a:pt x="300850" y="80617"/>
                </a:lnTo>
                <a:lnTo>
                  <a:pt x="302243" y="78531"/>
                </a:lnTo>
                <a:close/>
              </a:path>
              <a:path w="463550" h="144779">
                <a:moveTo>
                  <a:pt x="282117" y="65092"/>
                </a:moveTo>
                <a:lnTo>
                  <a:pt x="272732" y="65092"/>
                </a:lnTo>
                <a:lnTo>
                  <a:pt x="269608" y="66133"/>
                </a:lnTo>
                <a:lnTo>
                  <a:pt x="261289" y="70276"/>
                </a:lnTo>
                <a:lnTo>
                  <a:pt x="255054" y="75432"/>
                </a:lnTo>
                <a:lnTo>
                  <a:pt x="305021" y="75432"/>
                </a:lnTo>
                <a:lnTo>
                  <a:pt x="306044" y="74418"/>
                </a:lnTo>
                <a:lnTo>
                  <a:pt x="309168" y="72332"/>
                </a:lnTo>
                <a:lnTo>
                  <a:pt x="329996" y="72332"/>
                </a:lnTo>
                <a:lnTo>
                  <a:pt x="329996" y="71319"/>
                </a:lnTo>
                <a:lnTo>
                  <a:pt x="329734" y="70276"/>
                </a:lnTo>
                <a:lnTo>
                  <a:pt x="290436" y="70276"/>
                </a:lnTo>
                <a:lnTo>
                  <a:pt x="289394" y="67176"/>
                </a:lnTo>
                <a:lnTo>
                  <a:pt x="286270" y="66133"/>
                </a:lnTo>
                <a:lnTo>
                  <a:pt x="282117" y="65092"/>
                </a:lnTo>
                <a:close/>
              </a:path>
              <a:path w="463550" h="144779">
                <a:moveTo>
                  <a:pt x="314388" y="57878"/>
                </a:moveTo>
                <a:lnTo>
                  <a:pt x="306044" y="58892"/>
                </a:lnTo>
                <a:lnTo>
                  <a:pt x="299808" y="60977"/>
                </a:lnTo>
                <a:lnTo>
                  <a:pt x="294614" y="65092"/>
                </a:lnTo>
                <a:lnTo>
                  <a:pt x="290436" y="70276"/>
                </a:lnTo>
                <a:lnTo>
                  <a:pt x="329734" y="70276"/>
                </a:lnTo>
                <a:lnTo>
                  <a:pt x="328955" y="67176"/>
                </a:lnTo>
                <a:lnTo>
                  <a:pt x="325831" y="64077"/>
                </a:lnTo>
                <a:lnTo>
                  <a:pt x="320636" y="59935"/>
                </a:lnTo>
                <a:lnTo>
                  <a:pt x="314388" y="57878"/>
                </a:lnTo>
                <a:close/>
              </a:path>
              <a:path w="463550" h="144779">
                <a:moveTo>
                  <a:pt x="61417" y="36154"/>
                </a:moveTo>
                <a:lnTo>
                  <a:pt x="49974" y="36154"/>
                </a:lnTo>
                <a:lnTo>
                  <a:pt x="43738" y="38238"/>
                </a:lnTo>
                <a:lnTo>
                  <a:pt x="21856" y="42353"/>
                </a:lnTo>
                <a:lnTo>
                  <a:pt x="10414" y="46494"/>
                </a:lnTo>
                <a:lnTo>
                  <a:pt x="5194" y="48580"/>
                </a:lnTo>
                <a:lnTo>
                  <a:pt x="1054" y="51680"/>
                </a:lnTo>
                <a:lnTo>
                  <a:pt x="0" y="53736"/>
                </a:lnTo>
                <a:lnTo>
                  <a:pt x="0" y="55793"/>
                </a:lnTo>
                <a:lnTo>
                  <a:pt x="1054" y="56836"/>
                </a:lnTo>
                <a:lnTo>
                  <a:pt x="3124" y="57878"/>
                </a:lnTo>
                <a:lnTo>
                  <a:pt x="2070" y="66133"/>
                </a:lnTo>
                <a:lnTo>
                  <a:pt x="2138" y="106456"/>
                </a:lnTo>
                <a:lnTo>
                  <a:pt x="3397" y="144753"/>
                </a:lnTo>
                <a:lnTo>
                  <a:pt x="18964" y="144753"/>
                </a:lnTo>
                <a:lnTo>
                  <a:pt x="17678" y="115754"/>
                </a:lnTo>
                <a:lnTo>
                  <a:pt x="23952" y="115754"/>
                </a:lnTo>
                <a:lnTo>
                  <a:pt x="29146" y="114711"/>
                </a:lnTo>
                <a:lnTo>
                  <a:pt x="40589" y="111612"/>
                </a:lnTo>
                <a:lnTo>
                  <a:pt x="69761" y="105413"/>
                </a:lnTo>
                <a:lnTo>
                  <a:pt x="75990" y="105413"/>
                </a:lnTo>
                <a:lnTo>
                  <a:pt x="78079" y="104371"/>
                </a:lnTo>
                <a:lnTo>
                  <a:pt x="79120" y="103356"/>
                </a:lnTo>
                <a:lnTo>
                  <a:pt x="79817" y="102313"/>
                </a:lnTo>
                <a:lnTo>
                  <a:pt x="17678" y="102313"/>
                </a:lnTo>
                <a:lnTo>
                  <a:pt x="16662" y="78531"/>
                </a:lnTo>
                <a:lnTo>
                  <a:pt x="16662" y="69234"/>
                </a:lnTo>
                <a:lnTo>
                  <a:pt x="15608" y="58892"/>
                </a:lnTo>
                <a:lnTo>
                  <a:pt x="30200" y="55793"/>
                </a:lnTo>
                <a:lnTo>
                  <a:pt x="45808" y="51680"/>
                </a:lnTo>
                <a:lnTo>
                  <a:pt x="51003" y="50637"/>
                </a:lnTo>
                <a:lnTo>
                  <a:pt x="77049" y="50637"/>
                </a:lnTo>
                <a:lnTo>
                  <a:pt x="87439" y="45479"/>
                </a:lnTo>
                <a:lnTo>
                  <a:pt x="88493" y="44437"/>
                </a:lnTo>
                <a:lnTo>
                  <a:pt x="89534" y="40295"/>
                </a:lnTo>
                <a:lnTo>
                  <a:pt x="89017" y="38238"/>
                </a:lnTo>
                <a:lnTo>
                  <a:pt x="67665" y="38238"/>
                </a:lnTo>
                <a:lnTo>
                  <a:pt x="61417" y="36154"/>
                </a:lnTo>
                <a:close/>
              </a:path>
              <a:path w="463550" h="144779">
                <a:moveTo>
                  <a:pt x="75990" y="105413"/>
                </a:moveTo>
                <a:lnTo>
                  <a:pt x="69761" y="105413"/>
                </a:lnTo>
                <a:lnTo>
                  <a:pt x="70777" y="106456"/>
                </a:lnTo>
                <a:lnTo>
                  <a:pt x="73901" y="106456"/>
                </a:lnTo>
                <a:lnTo>
                  <a:pt x="75990" y="105413"/>
                </a:lnTo>
                <a:close/>
              </a:path>
              <a:path w="463550" h="144779">
                <a:moveTo>
                  <a:pt x="77025" y="88873"/>
                </a:moveTo>
                <a:lnTo>
                  <a:pt x="71831" y="88873"/>
                </a:lnTo>
                <a:lnTo>
                  <a:pt x="40589" y="97157"/>
                </a:lnTo>
                <a:lnTo>
                  <a:pt x="29146" y="99214"/>
                </a:lnTo>
                <a:lnTo>
                  <a:pt x="22910" y="101271"/>
                </a:lnTo>
                <a:lnTo>
                  <a:pt x="17678" y="102313"/>
                </a:lnTo>
                <a:lnTo>
                  <a:pt x="79817" y="102313"/>
                </a:lnTo>
                <a:lnTo>
                  <a:pt x="81191" y="100256"/>
                </a:lnTo>
                <a:lnTo>
                  <a:pt x="82245" y="98172"/>
                </a:lnTo>
                <a:lnTo>
                  <a:pt x="82245" y="96114"/>
                </a:lnTo>
                <a:lnTo>
                  <a:pt x="80149" y="91973"/>
                </a:lnTo>
                <a:lnTo>
                  <a:pt x="77025" y="88873"/>
                </a:lnTo>
                <a:close/>
              </a:path>
              <a:path w="463550" h="144779">
                <a:moveTo>
                  <a:pt x="77049" y="50637"/>
                </a:moveTo>
                <a:lnTo>
                  <a:pt x="58292" y="50637"/>
                </a:lnTo>
                <a:lnTo>
                  <a:pt x="61417" y="52693"/>
                </a:lnTo>
                <a:lnTo>
                  <a:pt x="65582" y="54778"/>
                </a:lnTo>
                <a:lnTo>
                  <a:pt x="68706" y="54778"/>
                </a:lnTo>
                <a:lnTo>
                  <a:pt x="77049" y="50637"/>
                </a:lnTo>
                <a:close/>
              </a:path>
              <a:path w="463550" h="144779">
                <a:moveTo>
                  <a:pt x="81191" y="32039"/>
                </a:moveTo>
                <a:lnTo>
                  <a:pt x="77025" y="32039"/>
                </a:lnTo>
                <a:lnTo>
                  <a:pt x="72885" y="33054"/>
                </a:lnTo>
                <a:lnTo>
                  <a:pt x="68706" y="36154"/>
                </a:lnTo>
                <a:lnTo>
                  <a:pt x="67665" y="38238"/>
                </a:lnTo>
                <a:lnTo>
                  <a:pt x="89017" y="38238"/>
                </a:lnTo>
                <a:lnTo>
                  <a:pt x="88493" y="36154"/>
                </a:lnTo>
                <a:lnTo>
                  <a:pt x="87439" y="35139"/>
                </a:lnTo>
                <a:lnTo>
                  <a:pt x="85369" y="33054"/>
                </a:lnTo>
                <a:lnTo>
                  <a:pt x="81191" y="320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3" name="object 1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842504" y="507"/>
            <a:ext cx="387096" cy="307339"/>
          </a:xfrm>
          <a:prstGeom prst="rect">
            <a:avLst/>
          </a:prstGeom>
        </p:spPr>
      </p:pic>
      <p:sp>
        <p:nvSpPr>
          <p:cNvPr id="14" name="object 14"/>
          <p:cNvSpPr/>
          <p:nvPr/>
        </p:nvSpPr>
        <p:spPr>
          <a:xfrm>
            <a:off x="1403603" y="12191"/>
            <a:ext cx="288290" cy="182880"/>
          </a:xfrm>
          <a:custGeom>
            <a:avLst/>
            <a:gdLst/>
            <a:ahLst/>
            <a:cxnLst/>
            <a:rect l="l" t="t" r="r" b="b"/>
            <a:pathLst>
              <a:path w="288289" h="182880">
                <a:moveTo>
                  <a:pt x="244347" y="4191"/>
                </a:moveTo>
                <a:lnTo>
                  <a:pt x="238125" y="4191"/>
                </a:lnTo>
                <a:lnTo>
                  <a:pt x="225678" y="8255"/>
                </a:lnTo>
                <a:lnTo>
                  <a:pt x="202819" y="47498"/>
                </a:lnTo>
                <a:lnTo>
                  <a:pt x="200659" y="69215"/>
                </a:lnTo>
                <a:lnTo>
                  <a:pt x="202819" y="82677"/>
                </a:lnTo>
                <a:lnTo>
                  <a:pt x="221487" y="120904"/>
                </a:lnTo>
                <a:lnTo>
                  <a:pt x="237109" y="127127"/>
                </a:lnTo>
                <a:lnTo>
                  <a:pt x="243332" y="127127"/>
                </a:lnTo>
                <a:lnTo>
                  <a:pt x="248539" y="126111"/>
                </a:lnTo>
                <a:lnTo>
                  <a:pt x="254762" y="124968"/>
                </a:lnTo>
                <a:lnTo>
                  <a:pt x="258953" y="122936"/>
                </a:lnTo>
                <a:lnTo>
                  <a:pt x="264159" y="119887"/>
                </a:lnTo>
                <a:lnTo>
                  <a:pt x="268223" y="116712"/>
                </a:lnTo>
                <a:lnTo>
                  <a:pt x="271850" y="112649"/>
                </a:lnTo>
                <a:lnTo>
                  <a:pt x="235965" y="112649"/>
                </a:lnTo>
                <a:lnTo>
                  <a:pt x="232918" y="110490"/>
                </a:lnTo>
                <a:lnTo>
                  <a:pt x="215265" y="73406"/>
                </a:lnTo>
                <a:lnTo>
                  <a:pt x="214249" y="65024"/>
                </a:lnTo>
                <a:lnTo>
                  <a:pt x="215265" y="55753"/>
                </a:lnTo>
                <a:lnTo>
                  <a:pt x="216281" y="44450"/>
                </a:lnTo>
                <a:lnTo>
                  <a:pt x="220472" y="34162"/>
                </a:lnTo>
                <a:lnTo>
                  <a:pt x="223520" y="28956"/>
                </a:lnTo>
                <a:lnTo>
                  <a:pt x="226695" y="23749"/>
                </a:lnTo>
                <a:lnTo>
                  <a:pt x="229743" y="19685"/>
                </a:lnTo>
                <a:lnTo>
                  <a:pt x="234950" y="16510"/>
                </a:lnTo>
                <a:lnTo>
                  <a:pt x="268239" y="16510"/>
                </a:lnTo>
                <a:lnTo>
                  <a:pt x="265176" y="12446"/>
                </a:lnTo>
                <a:lnTo>
                  <a:pt x="262001" y="9271"/>
                </a:lnTo>
                <a:lnTo>
                  <a:pt x="257937" y="7238"/>
                </a:lnTo>
                <a:lnTo>
                  <a:pt x="254762" y="6223"/>
                </a:lnTo>
                <a:lnTo>
                  <a:pt x="250571" y="5207"/>
                </a:lnTo>
                <a:lnTo>
                  <a:pt x="244347" y="4191"/>
                </a:lnTo>
                <a:close/>
              </a:path>
              <a:path w="288289" h="182880">
                <a:moveTo>
                  <a:pt x="271969" y="21717"/>
                </a:moveTo>
                <a:lnTo>
                  <a:pt x="252603" y="21717"/>
                </a:lnTo>
                <a:lnTo>
                  <a:pt x="254762" y="22733"/>
                </a:lnTo>
                <a:lnTo>
                  <a:pt x="255778" y="23749"/>
                </a:lnTo>
                <a:lnTo>
                  <a:pt x="272415" y="60960"/>
                </a:lnTo>
                <a:lnTo>
                  <a:pt x="273431" y="69215"/>
                </a:lnTo>
                <a:lnTo>
                  <a:pt x="273431" y="76454"/>
                </a:lnTo>
                <a:lnTo>
                  <a:pt x="247522" y="111633"/>
                </a:lnTo>
                <a:lnTo>
                  <a:pt x="240157" y="112649"/>
                </a:lnTo>
                <a:lnTo>
                  <a:pt x="271850" y="112649"/>
                </a:lnTo>
                <a:lnTo>
                  <a:pt x="275590" y="108458"/>
                </a:lnTo>
                <a:lnTo>
                  <a:pt x="280797" y="99187"/>
                </a:lnTo>
                <a:lnTo>
                  <a:pt x="284860" y="87757"/>
                </a:lnTo>
                <a:lnTo>
                  <a:pt x="288035" y="77470"/>
                </a:lnTo>
                <a:lnTo>
                  <a:pt x="288035" y="66167"/>
                </a:lnTo>
                <a:lnTo>
                  <a:pt x="287020" y="58928"/>
                </a:lnTo>
                <a:lnTo>
                  <a:pt x="284860" y="49530"/>
                </a:lnTo>
                <a:lnTo>
                  <a:pt x="281813" y="39243"/>
                </a:lnTo>
                <a:lnTo>
                  <a:pt x="271969" y="21717"/>
                </a:lnTo>
                <a:close/>
              </a:path>
              <a:path w="288289" h="182880">
                <a:moveTo>
                  <a:pt x="268239" y="16510"/>
                </a:moveTo>
                <a:lnTo>
                  <a:pt x="234950" y="16510"/>
                </a:lnTo>
                <a:lnTo>
                  <a:pt x="234950" y="19685"/>
                </a:lnTo>
                <a:lnTo>
                  <a:pt x="235965" y="21717"/>
                </a:lnTo>
                <a:lnTo>
                  <a:pt x="238125" y="22733"/>
                </a:lnTo>
                <a:lnTo>
                  <a:pt x="240157" y="22733"/>
                </a:lnTo>
                <a:lnTo>
                  <a:pt x="248539" y="21717"/>
                </a:lnTo>
                <a:lnTo>
                  <a:pt x="271969" y="21717"/>
                </a:lnTo>
                <a:lnTo>
                  <a:pt x="271398" y="20700"/>
                </a:lnTo>
                <a:lnTo>
                  <a:pt x="268239" y="16510"/>
                </a:lnTo>
                <a:close/>
              </a:path>
              <a:path w="288289" h="182880">
                <a:moveTo>
                  <a:pt x="9398" y="3175"/>
                </a:moveTo>
                <a:lnTo>
                  <a:pt x="4190" y="3175"/>
                </a:lnTo>
                <a:lnTo>
                  <a:pt x="3175" y="5207"/>
                </a:lnTo>
                <a:lnTo>
                  <a:pt x="1015" y="14478"/>
                </a:lnTo>
                <a:lnTo>
                  <a:pt x="0" y="24765"/>
                </a:lnTo>
                <a:lnTo>
                  <a:pt x="105" y="46482"/>
                </a:lnTo>
                <a:lnTo>
                  <a:pt x="5207" y="102235"/>
                </a:lnTo>
                <a:lnTo>
                  <a:pt x="11430" y="140462"/>
                </a:lnTo>
                <a:lnTo>
                  <a:pt x="15621" y="154940"/>
                </a:lnTo>
                <a:lnTo>
                  <a:pt x="16637" y="159131"/>
                </a:lnTo>
                <a:lnTo>
                  <a:pt x="15621" y="161162"/>
                </a:lnTo>
                <a:lnTo>
                  <a:pt x="16637" y="164211"/>
                </a:lnTo>
                <a:lnTo>
                  <a:pt x="18796" y="166370"/>
                </a:lnTo>
                <a:lnTo>
                  <a:pt x="20828" y="167386"/>
                </a:lnTo>
                <a:lnTo>
                  <a:pt x="25018" y="167386"/>
                </a:lnTo>
                <a:lnTo>
                  <a:pt x="27051" y="166370"/>
                </a:lnTo>
                <a:lnTo>
                  <a:pt x="29083" y="164211"/>
                </a:lnTo>
                <a:lnTo>
                  <a:pt x="30099" y="162179"/>
                </a:lnTo>
                <a:lnTo>
                  <a:pt x="30099" y="153924"/>
                </a:lnTo>
                <a:lnTo>
                  <a:pt x="25018" y="132207"/>
                </a:lnTo>
                <a:lnTo>
                  <a:pt x="20828" y="109474"/>
                </a:lnTo>
                <a:lnTo>
                  <a:pt x="17653" y="86741"/>
                </a:lnTo>
                <a:lnTo>
                  <a:pt x="16637" y="82677"/>
                </a:lnTo>
                <a:lnTo>
                  <a:pt x="38481" y="82677"/>
                </a:lnTo>
                <a:lnTo>
                  <a:pt x="60325" y="81661"/>
                </a:lnTo>
                <a:lnTo>
                  <a:pt x="116484" y="81661"/>
                </a:lnTo>
                <a:lnTo>
                  <a:pt x="116715" y="72262"/>
                </a:lnTo>
                <a:lnTo>
                  <a:pt x="18796" y="72262"/>
                </a:lnTo>
                <a:lnTo>
                  <a:pt x="18796" y="70231"/>
                </a:lnTo>
                <a:lnTo>
                  <a:pt x="15621" y="70231"/>
                </a:lnTo>
                <a:lnTo>
                  <a:pt x="13589" y="46482"/>
                </a:lnTo>
                <a:lnTo>
                  <a:pt x="12446" y="25908"/>
                </a:lnTo>
                <a:lnTo>
                  <a:pt x="10414" y="5207"/>
                </a:lnTo>
                <a:lnTo>
                  <a:pt x="9398" y="3175"/>
                </a:lnTo>
                <a:close/>
              </a:path>
              <a:path w="288289" h="182880">
                <a:moveTo>
                  <a:pt x="116484" y="81661"/>
                </a:moveTo>
                <a:lnTo>
                  <a:pt x="81153" y="81661"/>
                </a:lnTo>
                <a:lnTo>
                  <a:pt x="102997" y="83693"/>
                </a:lnTo>
                <a:lnTo>
                  <a:pt x="100837" y="119887"/>
                </a:lnTo>
                <a:lnTo>
                  <a:pt x="98806" y="136398"/>
                </a:lnTo>
                <a:lnTo>
                  <a:pt x="98806" y="140462"/>
                </a:lnTo>
                <a:lnTo>
                  <a:pt x="106045" y="153924"/>
                </a:lnTo>
                <a:lnTo>
                  <a:pt x="109220" y="151892"/>
                </a:lnTo>
                <a:lnTo>
                  <a:pt x="111252" y="149733"/>
                </a:lnTo>
                <a:lnTo>
                  <a:pt x="113411" y="146685"/>
                </a:lnTo>
                <a:lnTo>
                  <a:pt x="114427" y="138430"/>
                </a:lnTo>
                <a:lnTo>
                  <a:pt x="114478" y="121920"/>
                </a:lnTo>
                <a:lnTo>
                  <a:pt x="116407" y="83693"/>
                </a:lnTo>
                <a:lnTo>
                  <a:pt x="116484" y="81661"/>
                </a:lnTo>
                <a:close/>
              </a:path>
              <a:path w="288289" h="182880">
                <a:moveTo>
                  <a:pt x="38481" y="82677"/>
                </a:moveTo>
                <a:lnTo>
                  <a:pt x="16637" y="82677"/>
                </a:lnTo>
                <a:lnTo>
                  <a:pt x="28067" y="83693"/>
                </a:lnTo>
                <a:lnTo>
                  <a:pt x="38481" y="82677"/>
                </a:lnTo>
                <a:close/>
              </a:path>
              <a:path w="288289" h="182880">
                <a:moveTo>
                  <a:pt x="82168" y="67183"/>
                </a:moveTo>
                <a:lnTo>
                  <a:pt x="60325" y="67183"/>
                </a:lnTo>
                <a:lnTo>
                  <a:pt x="39496" y="68199"/>
                </a:lnTo>
                <a:lnTo>
                  <a:pt x="18796" y="72262"/>
                </a:lnTo>
                <a:lnTo>
                  <a:pt x="116715" y="72262"/>
                </a:lnTo>
                <a:lnTo>
                  <a:pt x="116790" y="69215"/>
                </a:lnTo>
                <a:lnTo>
                  <a:pt x="102997" y="69215"/>
                </a:lnTo>
                <a:lnTo>
                  <a:pt x="82168" y="67183"/>
                </a:lnTo>
                <a:close/>
              </a:path>
              <a:path w="288289" h="182880">
                <a:moveTo>
                  <a:pt x="16637" y="69215"/>
                </a:moveTo>
                <a:lnTo>
                  <a:pt x="15621" y="70231"/>
                </a:lnTo>
                <a:lnTo>
                  <a:pt x="18796" y="70231"/>
                </a:lnTo>
                <a:lnTo>
                  <a:pt x="16637" y="69215"/>
                </a:lnTo>
                <a:close/>
              </a:path>
              <a:path w="288289" h="182880">
                <a:moveTo>
                  <a:pt x="113411" y="0"/>
                </a:moveTo>
                <a:lnTo>
                  <a:pt x="111252" y="1016"/>
                </a:lnTo>
                <a:lnTo>
                  <a:pt x="109220" y="3175"/>
                </a:lnTo>
                <a:lnTo>
                  <a:pt x="105029" y="37211"/>
                </a:lnTo>
                <a:lnTo>
                  <a:pt x="102997" y="69215"/>
                </a:lnTo>
                <a:lnTo>
                  <a:pt x="116790" y="69215"/>
                </a:lnTo>
                <a:lnTo>
                  <a:pt x="117475" y="41402"/>
                </a:lnTo>
                <a:lnTo>
                  <a:pt x="118490" y="21717"/>
                </a:lnTo>
                <a:lnTo>
                  <a:pt x="118490" y="12446"/>
                </a:lnTo>
                <a:lnTo>
                  <a:pt x="117475" y="3175"/>
                </a:lnTo>
                <a:lnTo>
                  <a:pt x="115443" y="1016"/>
                </a:lnTo>
                <a:lnTo>
                  <a:pt x="113411" y="0"/>
                </a:lnTo>
                <a:close/>
              </a:path>
              <a:path w="288289" h="182880">
                <a:moveTo>
                  <a:pt x="175768" y="118872"/>
                </a:moveTo>
                <a:lnTo>
                  <a:pt x="162179" y="118872"/>
                </a:lnTo>
                <a:lnTo>
                  <a:pt x="161162" y="121920"/>
                </a:lnTo>
                <a:lnTo>
                  <a:pt x="157987" y="124968"/>
                </a:lnTo>
                <a:lnTo>
                  <a:pt x="132080" y="158115"/>
                </a:lnTo>
                <a:lnTo>
                  <a:pt x="122682" y="176657"/>
                </a:lnTo>
                <a:lnTo>
                  <a:pt x="123698" y="180848"/>
                </a:lnTo>
                <a:lnTo>
                  <a:pt x="126873" y="182880"/>
                </a:lnTo>
                <a:lnTo>
                  <a:pt x="131064" y="182880"/>
                </a:lnTo>
                <a:lnTo>
                  <a:pt x="178815" y="172466"/>
                </a:lnTo>
                <a:lnTo>
                  <a:pt x="180975" y="171450"/>
                </a:lnTo>
                <a:lnTo>
                  <a:pt x="183007" y="169418"/>
                </a:lnTo>
                <a:lnTo>
                  <a:pt x="184023" y="167386"/>
                </a:lnTo>
                <a:lnTo>
                  <a:pt x="183697" y="166370"/>
                </a:lnTo>
                <a:lnTo>
                  <a:pt x="142494" y="166370"/>
                </a:lnTo>
                <a:lnTo>
                  <a:pt x="150749" y="153924"/>
                </a:lnTo>
                <a:lnTo>
                  <a:pt x="160147" y="142621"/>
                </a:lnTo>
                <a:lnTo>
                  <a:pt x="166370" y="135382"/>
                </a:lnTo>
                <a:lnTo>
                  <a:pt x="171577" y="128143"/>
                </a:lnTo>
                <a:lnTo>
                  <a:pt x="173609" y="123952"/>
                </a:lnTo>
                <a:lnTo>
                  <a:pt x="175768" y="119887"/>
                </a:lnTo>
                <a:lnTo>
                  <a:pt x="175768" y="118872"/>
                </a:lnTo>
                <a:close/>
              </a:path>
              <a:path w="288289" h="182880">
                <a:moveTo>
                  <a:pt x="177800" y="159131"/>
                </a:moveTo>
                <a:lnTo>
                  <a:pt x="174625" y="159131"/>
                </a:lnTo>
                <a:lnTo>
                  <a:pt x="142494" y="166370"/>
                </a:lnTo>
                <a:lnTo>
                  <a:pt x="183697" y="166370"/>
                </a:lnTo>
                <a:lnTo>
                  <a:pt x="183007" y="164211"/>
                </a:lnTo>
                <a:lnTo>
                  <a:pt x="180975" y="160147"/>
                </a:lnTo>
                <a:lnTo>
                  <a:pt x="177800" y="159131"/>
                </a:lnTo>
                <a:close/>
              </a:path>
              <a:path w="288289" h="182880">
                <a:moveTo>
                  <a:pt x="169545" y="106425"/>
                </a:moveTo>
                <a:lnTo>
                  <a:pt x="155956" y="106425"/>
                </a:lnTo>
                <a:lnTo>
                  <a:pt x="148717" y="107442"/>
                </a:lnTo>
                <a:lnTo>
                  <a:pt x="142494" y="110490"/>
                </a:lnTo>
                <a:lnTo>
                  <a:pt x="138303" y="112649"/>
                </a:lnTo>
                <a:lnTo>
                  <a:pt x="136271" y="115697"/>
                </a:lnTo>
                <a:lnTo>
                  <a:pt x="136271" y="116712"/>
                </a:lnTo>
                <a:lnTo>
                  <a:pt x="137287" y="117729"/>
                </a:lnTo>
                <a:lnTo>
                  <a:pt x="139319" y="119887"/>
                </a:lnTo>
                <a:lnTo>
                  <a:pt x="148717" y="119887"/>
                </a:lnTo>
                <a:lnTo>
                  <a:pt x="162179" y="118872"/>
                </a:lnTo>
                <a:lnTo>
                  <a:pt x="175768" y="118872"/>
                </a:lnTo>
                <a:lnTo>
                  <a:pt x="175768" y="110490"/>
                </a:lnTo>
                <a:lnTo>
                  <a:pt x="174625" y="109474"/>
                </a:lnTo>
                <a:lnTo>
                  <a:pt x="173609" y="107442"/>
                </a:lnTo>
                <a:lnTo>
                  <a:pt x="169545" y="106425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837343" y="761"/>
            <a:ext cx="1306656" cy="605146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333500" y="4679158"/>
            <a:ext cx="583692" cy="464339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076" y="4553432"/>
            <a:ext cx="641550" cy="590066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47472" y="4065015"/>
            <a:ext cx="478510" cy="337820"/>
          </a:xfrm>
          <a:prstGeom prst="rect">
            <a:avLst/>
          </a:prstGeom>
        </p:spPr>
      </p:pic>
      <p:sp>
        <p:nvSpPr>
          <p:cNvPr id="21" name="object 21"/>
          <p:cNvSpPr/>
          <p:nvPr/>
        </p:nvSpPr>
        <p:spPr>
          <a:xfrm>
            <a:off x="132587" y="2299716"/>
            <a:ext cx="8914130" cy="739140"/>
          </a:xfrm>
          <a:custGeom>
            <a:avLst/>
            <a:gdLst/>
            <a:ahLst/>
            <a:cxnLst/>
            <a:rect l="l" t="t" r="r" b="b"/>
            <a:pathLst>
              <a:path w="8914130" h="739139">
                <a:moveTo>
                  <a:pt x="0" y="739140"/>
                </a:moveTo>
                <a:lnTo>
                  <a:pt x="8913876" y="739140"/>
                </a:lnTo>
                <a:lnTo>
                  <a:pt x="8913876" y="0"/>
                </a:lnTo>
                <a:lnTo>
                  <a:pt x="0" y="0"/>
                </a:lnTo>
                <a:lnTo>
                  <a:pt x="0" y="739140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1189431" y="105283"/>
            <a:ext cx="638365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dirty="0" err="1" smtClean="0">
                <a:latin typeface="Times New Roman" pitchFamily="18" charset="0"/>
                <a:cs typeface="Times New Roman" pitchFamily="18" charset="0"/>
              </a:rPr>
              <a:t>Содержание</a:t>
            </a:r>
            <a:r>
              <a:rPr spc="-2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spc="-1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latin typeface="Times New Roman" pitchFamily="18" charset="0"/>
                <a:cs typeface="Times New Roman" pitchFamily="18" charset="0"/>
              </a:rPr>
              <a:t>(учебного</a:t>
            </a:r>
            <a:r>
              <a:rPr spc="-3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pc="-10" dirty="0" err="1">
                <a:latin typeface="Times New Roman" pitchFamily="18" charset="0"/>
                <a:cs typeface="Times New Roman" pitchFamily="18" charset="0"/>
              </a:rPr>
              <a:t>плана</a:t>
            </a:r>
            <a:r>
              <a:rPr spc="-1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pc="-10" dirty="0" smtClean="0">
                <a:latin typeface="Times New Roman" pitchFamily="18" charset="0"/>
                <a:cs typeface="Times New Roman" pitchFamily="18" charset="0"/>
              </a:rPr>
              <a:t>               </a:t>
            </a:r>
            <a:endParaRPr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132587" y="548640"/>
            <a:ext cx="5317490" cy="1292860"/>
          </a:xfrm>
          <a:custGeom>
            <a:avLst/>
            <a:gdLst/>
            <a:ahLst/>
            <a:cxnLst/>
            <a:rect l="l" t="t" r="r" b="b"/>
            <a:pathLst>
              <a:path w="5317490" h="1292860">
                <a:moveTo>
                  <a:pt x="0" y="1292352"/>
                </a:moveTo>
                <a:lnTo>
                  <a:pt x="5317236" y="1292352"/>
                </a:lnTo>
                <a:lnTo>
                  <a:pt x="5317236" y="0"/>
                </a:lnTo>
                <a:lnTo>
                  <a:pt x="0" y="0"/>
                </a:lnTo>
                <a:lnTo>
                  <a:pt x="0" y="1292352"/>
                </a:lnTo>
                <a:close/>
              </a:path>
            </a:pathLst>
          </a:custGeom>
          <a:ln w="9143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223215" y="574674"/>
            <a:ext cx="5033010" cy="101245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Описание</a:t>
            </a:r>
            <a:r>
              <a:rPr sz="1300" b="1" spc="-4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разделов</a:t>
            </a:r>
            <a:r>
              <a:rPr sz="1300" b="1" spc="-3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300" b="1" spc="-6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тем</a:t>
            </a:r>
            <a:r>
              <a:rPr sz="1300" b="1" spc="-7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(без</a:t>
            </a:r>
            <a:r>
              <a:rPr sz="1300" b="1" spc="-7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описания</a:t>
            </a:r>
            <a:r>
              <a:rPr sz="1300" b="1" spc="-4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2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методики)</a:t>
            </a:r>
            <a:r>
              <a:rPr sz="1300" b="1" spc="-1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5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sz="1300" b="1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соответствии</a:t>
            </a:r>
            <a:r>
              <a:rPr sz="1300" b="1" spc="-8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sz="1300" b="1" spc="-4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последовательностью,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заданной</a:t>
            </a:r>
            <a:r>
              <a:rPr sz="1300" b="1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Учебным </a:t>
            </a:r>
            <a:r>
              <a:rPr sz="1300" b="1" spc="-2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(тематическим)</a:t>
            </a:r>
            <a:r>
              <a:rPr sz="1300" b="1" spc="-10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планом,</a:t>
            </a:r>
            <a:r>
              <a:rPr sz="1300" b="1" spc="-1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включая</a:t>
            </a:r>
            <a:r>
              <a:rPr sz="1300" b="1" spc="-4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описание</a:t>
            </a:r>
            <a:r>
              <a:rPr sz="1300" b="1" spc="-7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теоретических</a:t>
            </a:r>
            <a:r>
              <a:rPr sz="1300" b="1" spc="-6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5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практических</a:t>
            </a:r>
            <a:r>
              <a:rPr sz="1300" b="1" spc="-5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частей</a:t>
            </a:r>
            <a:r>
              <a:rPr sz="1300" b="1" spc="-5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300" b="1" spc="-7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</a:t>
            </a:r>
            <a:r>
              <a:rPr sz="1300" b="1" spc="-5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контроля</a:t>
            </a:r>
            <a:r>
              <a:rPr sz="1300" b="1" spc="-5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</a:t>
            </a:r>
            <a:r>
              <a:rPr sz="1300" b="1" spc="-6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каждой</a:t>
            </a:r>
            <a:r>
              <a:rPr sz="1300" b="1" spc="-6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теме, соответствующих</a:t>
            </a:r>
            <a:r>
              <a:rPr sz="1300" b="1" spc="-5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цели,</a:t>
            </a:r>
            <a:r>
              <a:rPr sz="1300" b="1" spc="-3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задачам</a:t>
            </a:r>
            <a:r>
              <a:rPr sz="1300" b="1" spc="-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300" b="1" spc="-5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планируемым</a:t>
            </a:r>
            <a:r>
              <a:rPr lang="ru-RU" sz="13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результатам</a:t>
            </a:r>
            <a:r>
              <a:rPr sz="1300" b="1" spc="-75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освоения</a:t>
            </a:r>
            <a:r>
              <a:rPr sz="1300" b="1" spc="-9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endParaRPr sz="13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6195059" y="608076"/>
            <a:ext cx="2830195" cy="1054735"/>
          </a:xfrm>
          <a:custGeom>
            <a:avLst/>
            <a:gdLst/>
            <a:ahLst/>
            <a:cxnLst/>
            <a:rect l="l" t="t" r="r" b="b"/>
            <a:pathLst>
              <a:path w="2830195" h="1054735">
                <a:moveTo>
                  <a:pt x="0" y="1054608"/>
                </a:moveTo>
                <a:lnTo>
                  <a:pt x="2830067" y="1054608"/>
                </a:lnTo>
                <a:lnTo>
                  <a:pt x="2830067" y="0"/>
                </a:lnTo>
                <a:lnTo>
                  <a:pt x="0" y="0"/>
                </a:lnTo>
                <a:lnTo>
                  <a:pt x="0" y="1054608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6364604" y="615546"/>
            <a:ext cx="2120900" cy="995680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45"/>
              </a:spcBef>
            </a:pPr>
            <a:r>
              <a:rPr sz="13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Раздел</a:t>
            </a:r>
            <a:r>
              <a:rPr sz="1300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I.</a:t>
            </a:r>
            <a:r>
              <a:rPr sz="1300" spc="-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«Наименование»</a:t>
            </a:r>
            <a:endParaRPr sz="1300" dirty="0"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sz="13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Тема</a:t>
            </a:r>
            <a:r>
              <a:rPr sz="1300" spc="-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1.1.</a:t>
            </a:r>
            <a:r>
              <a:rPr sz="1300" spc="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…..</a:t>
            </a:r>
            <a:endParaRPr sz="1300" dirty="0"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100000"/>
              </a:lnSpc>
              <a:spcBef>
                <a:spcPts val="515"/>
              </a:spcBef>
            </a:pPr>
            <a:r>
              <a:rPr sz="13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Теория.</a:t>
            </a:r>
            <a:r>
              <a:rPr sz="1300" spc="-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……</a:t>
            </a:r>
            <a:endParaRPr sz="1300" dirty="0"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13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Практика.</a:t>
            </a:r>
            <a:r>
              <a:rPr sz="13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……..</a:t>
            </a:r>
            <a:endParaRPr sz="13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5551932" y="896111"/>
            <a:ext cx="541020" cy="474345"/>
            <a:chOff x="5551932" y="896111"/>
            <a:chExt cx="541020" cy="474345"/>
          </a:xfrm>
        </p:grpSpPr>
        <p:sp>
          <p:nvSpPr>
            <p:cNvPr id="28" name="object 28"/>
            <p:cNvSpPr/>
            <p:nvPr/>
          </p:nvSpPr>
          <p:spPr>
            <a:xfrm>
              <a:off x="5564886" y="909065"/>
              <a:ext cx="515620" cy="448309"/>
            </a:xfrm>
            <a:custGeom>
              <a:avLst/>
              <a:gdLst/>
              <a:ahLst/>
              <a:cxnLst/>
              <a:rect l="l" t="t" r="r" b="b"/>
              <a:pathLst>
                <a:path w="515620" h="448309">
                  <a:moveTo>
                    <a:pt x="291084" y="0"/>
                  </a:moveTo>
                  <a:lnTo>
                    <a:pt x="291084" y="112013"/>
                  </a:lnTo>
                  <a:lnTo>
                    <a:pt x="0" y="112013"/>
                  </a:lnTo>
                  <a:lnTo>
                    <a:pt x="0" y="336042"/>
                  </a:lnTo>
                  <a:lnTo>
                    <a:pt x="291084" y="336042"/>
                  </a:lnTo>
                  <a:lnTo>
                    <a:pt x="291084" y="448056"/>
                  </a:lnTo>
                  <a:lnTo>
                    <a:pt x="515112" y="224028"/>
                  </a:lnTo>
                  <a:lnTo>
                    <a:pt x="291084" y="0"/>
                  </a:lnTo>
                  <a:close/>
                </a:path>
              </a:pathLst>
            </a:custGeom>
            <a:solidFill>
              <a:srgbClr val="B8CD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5564886" y="909065"/>
              <a:ext cx="515620" cy="448309"/>
            </a:xfrm>
            <a:custGeom>
              <a:avLst/>
              <a:gdLst/>
              <a:ahLst/>
              <a:cxnLst/>
              <a:rect l="l" t="t" r="r" b="b"/>
              <a:pathLst>
                <a:path w="515620" h="448309">
                  <a:moveTo>
                    <a:pt x="0" y="112013"/>
                  </a:moveTo>
                  <a:lnTo>
                    <a:pt x="291084" y="112013"/>
                  </a:lnTo>
                  <a:lnTo>
                    <a:pt x="291084" y="0"/>
                  </a:lnTo>
                  <a:lnTo>
                    <a:pt x="515112" y="224028"/>
                  </a:lnTo>
                  <a:lnTo>
                    <a:pt x="291084" y="448056"/>
                  </a:lnTo>
                  <a:lnTo>
                    <a:pt x="291084" y="336042"/>
                  </a:lnTo>
                  <a:lnTo>
                    <a:pt x="0" y="336042"/>
                  </a:lnTo>
                  <a:lnTo>
                    <a:pt x="0" y="112013"/>
                  </a:lnTo>
                  <a:close/>
                </a:path>
              </a:pathLst>
            </a:custGeom>
            <a:ln w="25908">
              <a:solidFill>
                <a:srgbClr val="88ABE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935709" y="3562350"/>
            <a:ext cx="7325131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0" marR="5080" indent="-495300" algn="ctr">
              <a:lnSpc>
                <a:spcPct val="100000"/>
              </a:lnSpc>
              <a:spcBef>
                <a:spcPts val="100"/>
              </a:spcBef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Е</a:t>
            </a:r>
            <a:r>
              <a:rPr sz="1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сли</a:t>
            </a:r>
            <a:r>
              <a:rPr sz="1400" b="1" spc="-45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программа</a:t>
            </a:r>
            <a:r>
              <a:rPr sz="1400" b="1" spc="-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реализуется</a:t>
            </a:r>
            <a:r>
              <a:rPr sz="1400" b="1" spc="-3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более</a:t>
            </a:r>
            <a:r>
              <a:rPr sz="1400" b="1" spc="-3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одного</a:t>
            </a:r>
            <a:r>
              <a:rPr sz="1400" b="1" spc="-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года,</a:t>
            </a:r>
            <a:r>
              <a:rPr sz="1400" b="1" spc="-3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учебно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тематическое</a:t>
            </a:r>
            <a:r>
              <a:rPr lang="ru-RU" sz="1400" b="1" spc="-15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планирование</a:t>
            </a:r>
            <a:r>
              <a:rPr lang="ru-RU" sz="1400" b="1" spc="-1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представляется</a:t>
            </a:r>
            <a:r>
              <a:rPr sz="1400" b="1" spc="-3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sz="1400" b="1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каждый</a:t>
            </a:r>
            <a:r>
              <a:rPr sz="1400" b="1" spc="-1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r>
              <a:rPr sz="1400" b="1" spc="-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освоения</a:t>
            </a:r>
            <a:r>
              <a:rPr sz="1400" b="1" spc="-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после</a:t>
            </a:r>
            <a:r>
              <a:rPr sz="1400" b="1" spc="-1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планируемых</a:t>
            </a:r>
            <a:r>
              <a:rPr sz="1400" b="1" spc="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результатов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131127" y="1900427"/>
            <a:ext cx="8894127" cy="307975"/>
          </a:xfrm>
          <a:custGeom>
            <a:avLst/>
            <a:gdLst/>
            <a:ahLst/>
            <a:cxnLst/>
            <a:rect l="l" t="t" r="r" b="b"/>
            <a:pathLst>
              <a:path w="8757285" h="307975">
                <a:moveTo>
                  <a:pt x="0" y="307848"/>
                </a:moveTo>
                <a:lnTo>
                  <a:pt x="8756904" y="307848"/>
                </a:lnTo>
                <a:lnTo>
                  <a:pt x="8756904" y="0"/>
                </a:lnTo>
                <a:lnTo>
                  <a:pt x="0" y="0"/>
                </a:lnTo>
                <a:lnTo>
                  <a:pt x="0" y="307848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dirty="0"/>
          </a:p>
        </p:txBody>
      </p:sp>
      <p:pic>
        <p:nvPicPr>
          <p:cNvPr id="32" name="object 32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458723" y="4594859"/>
            <a:ext cx="476986" cy="413004"/>
          </a:xfrm>
          <a:prstGeom prst="rect">
            <a:avLst/>
          </a:prstGeom>
        </p:spPr>
      </p:pic>
      <p:sp>
        <p:nvSpPr>
          <p:cNvPr id="34" name="object 34"/>
          <p:cNvSpPr/>
          <p:nvPr/>
        </p:nvSpPr>
        <p:spPr>
          <a:xfrm>
            <a:off x="884681" y="489966"/>
            <a:ext cx="7376159" cy="0"/>
          </a:xfrm>
          <a:custGeom>
            <a:avLst/>
            <a:gdLst/>
            <a:ahLst/>
            <a:cxnLst/>
            <a:rect l="l" t="t" r="r" b="b"/>
            <a:pathLst>
              <a:path w="7376159">
                <a:moveTo>
                  <a:pt x="0" y="0"/>
                </a:moveTo>
                <a:lnTo>
                  <a:pt x="7376160" y="0"/>
                </a:lnTo>
              </a:path>
            </a:pathLst>
          </a:custGeom>
          <a:ln w="19812">
            <a:solidFill>
              <a:srgbClr val="3B78D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211023" y="1925193"/>
            <a:ext cx="8543925" cy="11823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4295">
              <a:lnSpc>
                <a:spcPct val="100000"/>
              </a:lnSpc>
              <a:spcBef>
                <a:spcPts val="100"/>
              </a:spcBef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sz="1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Учебный</a:t>
            </a:r>
            <a:r>
              <a:rPr sz="1400" b="1" spc="-2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материал</a:t>
            </a:r>
            <a:r>
              <a:rPr sz="1400" b="1" spc="-4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(теоретическая</a:t>
            </a:r>
            <a:r>
              <a:rPr sz="1400" b="1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-3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практическая</a:t>
            </a:r>
            <a:r>
              <a:rPr sz="1400" b="1" spc="-3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часть)</a:t>
            </a:r>
            <a:r>
              <a:rPr sz="1400" b="1" spc="-3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соответствует</a:t>
            </a:r>
            <a:r>
              <a:rPr sz="1400" b="1" spc="-2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возрасту</a:t>
            </a:r>
            <a:r>
              <a:rPr sz="1400" b="1" spc="-2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обучающихся</a:t>
            </a:r>
            <a:endParaRPr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700" marR="275590" algn="ctr">
              <a:lnSpc>
                <a:spcPct val="100000"/>
              </a:lnSpc>
              <a:spcBef>
                <a:spcPts val="1470"/>
              </a:spcBef>
            </a:pPr>
            <a:r>
              <a:rPr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Содержание</a:t>
            </a:r>
            <a:r>
              <a:rPr sz="1400" b="1" spc="-6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sz="1400" b="1" spc="-6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соответствует</a:t>
            </a:r>
            <a:r>
              <a:rPr sz="1400" b="1" spc="-3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особенностям</a:t>
            </a:r>
            <a:r>
              <a:rPr sz="1400" b="1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развития</a:t>
            </a:r>
            <a:r>
              <a:rPr sz="1400" b="1" spc="-4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обучающихся,</a:t>
            </a:r>
            <a:r>
              <a:rPr sz="1400" b="1" spc="-5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их</a:t>
            </a:r>
            <a:r>
              <a:rPr sz="1400" b="1" spc="-3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возрастным </a:t>
            </a:r>
            <a:r>
              <a:rPr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характеристикам</a:t>
            </a:r>
            <a:r>
              <a:rPr sz="1400" b="1" spc="-5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уровню</a:t>
            </a:r>
            <a:r>
              <a:rPr sz="1400" b="1" spc="-4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готовности</a:t>
            </a:r>
            <a:r>
              <a:rPr sz="1400" b="1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sz="1400" b="1" spc="-2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овладению</a:t>
            </a:r>
            <a:r>
              <a:rPr sz="1400" b="1" spc="-3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предлагаемого</a:t>
            </a:r>
            <a:r>
              <a:rPr sz="1400" b="1" spc="-6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содержания</a:t>
            </a:r>
            <a:r>
              <a:rPr sz="1400" b="1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-2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2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 </a:t>
            </a:r>
            <a:r>
              <a:rPr sz="1400" b="1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деятельности</a:t>
            </a:r>
            <a:endParaRPr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R="168910" algn="ctr">
              <a:lnSpc>
                <a:spcPct val="100000"/>
              </a:lnSpc>
              <a:spcBef>
                <a:spcPts val="935"/>
              </a:spcBef>
            </a:pP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55413" y="761"/>
            <a:ext cx="398698" cy="262889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0" y="3366515"/>
            <a:ext cx="408940" cy="504825"/>
          </a:xfrm>
          <a:custGeom>
            <a:avLst/>
            <a:gdLst/>
            <a:ahLst/>
            <a:cxnLst/>
            <a:rect l="l" t="t" r="r" b="b"/>
            <a:pathLst>
              <a:path w="408940" h="504825">
                <a:moveTo>
                  <a:pt x="265823" y="0"/>
                </a:moveTo>
                <a:lnTo>
                  <a:pt x="263728" y="0"/>
                </a:lnTo>
                <a:lnTo>
                  <a:pt x="261658" y="1015"/>
                </a:lnTo>
                <a:lnTo>
                  <a:pt x="243941" y="41655"/>
                </a:lnTo>
                <a:lnTo>
                  <a:pt x="239801" y="59308"/>
                </a:lnTo>
                <a:lnTo>
                  <a:pt x="239801" y="62356"/>
                </a:lnTo>
                <a:lnTo>
                  <a:pt x="240817" y="65531"/>
                </a:lnTo>
                <a:lnTo>
                  <a:pt x="247065" y="68579"/>
                </a:lnTo>
                <a:lnTo>
                  <a:pt x="250190" y="67563"/>
                </a:lnTo>
                <a:lnTo>
                  <a:pt x="254355" y="63499"/>
                </a:lnTo>
                <a:lnTo>
                  <a:pt x="255409" y="58292"/>
                </a:lnTo>
                <a:lnTo>
                  <a:pt x="255409" y="56133"/>
                </a:lnTo>
                <a:lnTo>
                  <a:pt x="261658" y="32257"/>
                </a:lnTo>
                <a:lnTo>
                  <a:pt x="266852" y="17652"/>
                </a:lnTo>
                <a:lnTo>
                  <a:pt x="268947" y="3174"/>
                </a:lnTo>
                <a:lnTo>
                  <a:pt x="267893" y="1015"/>
                </a:lnTo>
                <a:lnTo>
                  <a:pt x="265823" y="0"/>
                </a:lnTo>
                <a:close/>
              </a:path>
              <a:path w="408940" h="504825">
                <a:moveTo>
                  <a:pt x="115447" y="440943"/>
                </a:moveTo>
                <a:lnTo>
                  <a:pt x="65949" y="440943"/>
                </a:lnTo>
                <a:lnTo>
                  <a:pt x="80509" y="446023"/>
                </a:lnTo>
                <a:lnTo>
                  <a:pt x="78436" y="448563"/>
                </a:lnTo>
                <a:lnTo>
                  <a:pt x="76365" y="453643"/>
                </a:lnTo>
                <a:lnTo>
                  <a:pt x="76365" y="463803"/>
                </a:lnTo>
                <a:lnTo>
                  <a:pt x="78436" y="468883"/>
                </a:lnTo>
                <a:lnTo>
                  <a:pt x="82608" y="476503"/>
                </a:lnTo>
                <a:lnTo>
                  <a:pt x="86752" y="479043"/>
                </a:lnTo>
                <a:lnTo>
                  <a:pt x="85730" y="481583"/>
                </a:lnTo>
                <a:lnTo>
                  <a:pt x="114876" y="494283"/>
                </a:lnTo>
                <a:lnTo>
                  <a:pt x="117998" y="494283"/>
                </a:lnTo>
                <a:lnTo>
                  <a:pt x="123191" y="495553"/>
                </a:lnTo>
                <a:lnTo>
                  <a:pt x="144018" y="501903"/>
                </a:lnTo>
                <a:lnTo>
                  <a:pt x="154432" y="504443"/>
                </a:lnTo>
                <a:lnTo>
                  <a:pt x="164846" y="504443"/>
                </a:lnTo>
                <a:lnTo>
                  <a:pt x="166928" y="503173"/>
                </a:lnTo>
                <a:lnTo>
                  <a:pt x="167970" y="501903"/>
                </a:lnTo>
                <a:lnTo>
                  <a:pt x="167970" y="499363"/>
                </a:lnTo>
                <a:lnTo>
                  <a:pt x="166928" y="498093"/>
                </a:lnTo>
                <a:lnTo>
                  <a:pt x="172778" y="491743"/>
                </a:lnTo>
                <a:lnTo>
                  <a:pt x="157556" y="491743"/>
                </a:lnTo>
                <a:lnTo>
                  <a:pt x="148196" y="489203"/>
                </a:lnTo>
                <a:lnTo>
                  <a:pt x="149212" y="487933"/>
                </a:lnTo>
                <a:lnTo>
                  <a:pt x="148196" y="486663"/>
                </a:lnTo>
                <a:lnTo>
                  <a:pt x="134658" y="486663"/>
                </a:lnTo>
                <a:lnTo>
                  <a:pt x="129438" y="484123"/>
                </a:lnTo>
                <a:lnTo>
                  <a:pt x="130479" y="482853"/>
                </a:lnTo>
                <a:lnTo>
                  <a:pt x="130479" y="481583"/>
                </a:lnTo>
                <a:lnTo>
                  <a:pt x="117998" y="481583"/>
                </a:lnTo>
                <a:lnTo>
                  <a:pt x="113826" y="480313"/>
                </a:lnTo>
                <a:lnTo>
                  <a:pt x="116430" y="477773"/>
                </a:lnTo>
                <a:lnTo>
                  <a:pt x="102388" y="477773"/>
                </a:lnTo>
                <a:lnTo>
                  <a:pt x="97167" y="476503"/>
                </a:lnTo>
                <a:lnTo>
                  <a:pt x="99267" y="473963"/>
                </a:lnTo>
                <a:lnTo>
                  <a:pt x="111754" y="463803"/>
                </a:lnTo>
                <a:lnTo>
                  <a:pt x="96145" y="463803"/>
                </a:lnTo>
                <a:lnTo>
                  <a:pt x="96839" y="462533"/>
                </a:lnTo>
                <a:lnTo>
                  <a:pt x="86752" y="462533"/>
                </a:lnTo>
                <a:lnTo>
                  <a:pt x="86752" y="461263"/>
                </a:lnTo>
                <a:lnTo>
                  <a:pt x="85730" y="458723"/>
                </a:lnTo>
                <a:lnTo>
                  <a:pt x="85730" y="447293"/>
                </a:lnTo>
                <a:lnTo>
                  <a:pt x="135674" y="447293"/>
                </a:lnTo>
                <a:lnTo>
                  <a:pt x="115447" y="440943"/>
                </a:lnTo>
                <a:close/>
              </a:path>
              <a:path w="408940" h="504825">
                <a:moveTo>
                  <a:pt x="141508" y="410463"/>
                </a:moveTo>
                <a:lnTo>
                  <a:pt x="82608" y="410463"/>
                </a:lnTo>
                <a:lnTo>
                  <a:pt x="97167" y="411733"/>
                </a:lnTo>
                <a:lnTo>
                  <a:pt x="136728" y="421893"/>
                </a:lnTo>
                <a:lnTo>
                  <a:pt x="175234" y="435863"/>
                </a:lnTo>
                <a:lnTo>
                  <a:pt x="192951" y="440943"/>
                </a:lnTo>
                <a:lnTo>
                  <a:pt x="203365" y="444753"/>
                </a:lnTo>
                <a:lnTo>
                  <a:pt x="211683" y="447293"/>
                </a:lnTo>
                <a:lnTo>
                  <a:pt x="212725" y="449833"/>
                </a:lnTo>
                <a:lnTo>
                  <a:pt x="215849" y="453643"/>
                </a:lnTo>
                <a:lnTo>
                  <a:pt x="218973" y="453643"/>
                </a:lnTo>
                <a:lnTo>
                  <a:pt x="217919" y="456183"/>
                </a:lnTo>
                <a:lnTo>
                  <a:pt x="215849" y="459993"/>
                </a:lnTo>
                <a:lnTo>
                  <a:pt x="211683" y="465073"/>
                </a:lnTo>
                <a:lnTo>
                  <a:pt x="207505" y="468883"/>
                </a:lnTo>
                <a:lnTo>
                  <a:pt x="203365" y="470153"/>
                </a:lnTo>
                <a:lnTo>
                  <a:pt x="165874" y="470153"/>
                </a:lnTo>
                <a:lnTo>
                  <a:pt x="175234" y="473963"/>
                </a:lnTo>
                <a:lnTo>
                  <a:pt x="167970" y="480313"/>
                </a:lnTo>
                <a:lnTo>
                  <a:pt x="157556" y="491743"/>
                </a:lnTo>
                <a:lnTo>
                  <a:pt x="172778" y="491743"/>
                </a:lnTo>
                <a:lnTo>
                  <a:pt x="176288" y="487933"/>
                </a:lnTo>
                <a:lnTo>
                  <a:pt x="180467" y="482853"/>
                </a:lnTo>
                <a:lnTo>
                  <a:pt x="184607" y="477773"/>
                </a:lnTo>
                <a:lnTo>
                  <a:pt x="216187" y="477773"/>
                </a:lnTo>
                <a:lnTo>
                  <a:pt x="229387" y="451103"/>
                </a:lnTo>
                <a:lnTo>
                  <a:pt x="228333" y="446023"/>
                </a:lnTo>
                <a:lnTo>
                  <a:pt x="226263" y="442213"/>
                </a:lnTo>
                <a:lnTo>
                  <a:pt x="225209" y="440943"/>
                </a:lnTo>
                <a:lnTo>
                  <a:pt x="227291" y="437133"/>
                </a:lnTo>
                <a:lnTo>
                  <a:pt x="228329" y="435863"/>
                </a:lnTo>
                <a:lnTo>
                  <a:pt x="213779" y="435863"/>
                </a:lnTo>
                <a:lnTo>
                  <a:pt x="192951" y="426973"/>
                </a:lnTo>
                <a:lnTo>
                  <a:pt x="146088" y="411733"/>
                </a:lnTo>
                <a:lnTo>
                  <a:pt x="141508" y="410463"/>
                </a:lnTo>
                <a:close/>
              </a:path>
              <a:path w="408940" h="504825">
                <a:moveTo>
                  <a:pt x="184851" y="463803"/>
                </a:moveTo>
                <a:lnTo>
                  <a:pt x="146088" y="463803"/>
                </a:lnTo>
                <a:lnTo>
                  <a:pt x="160680" y="470153"/>
                </a:lnTo>
                <a:lnTo>
                  <a:pt x="147142" y="476503"/>
                </a:lnTo>
                <a:lnTo>
                  <a:pt x="134658" y="486663"/>
                </a:lnTo>
                <a:lnTo>
                  <a:pt x="148196" y="486663"/>
                </a:lnTo>
                <a:lnTo>
                  <a:pt x="156514" y="477773"/>
                </a:lnTo>
                <a:lnTo>
                  <a:pt x="165874" y="470153"/>
                </a:lnTo>
                <a:lnTo>
                  <a:pt x="203365" y="470153"/>
                </a:lnTo>
                <a:lnTo>
                  <a:pt x="184851" y="463803"/>
                </a:lnTo>
                <a:close/>
              </a:path>
              <a:path w="408940" h="504825">
                <a:moveTo>
                  <a:pt x="216187" y="477773"/>
                </a:moveTo>
                <a:lnTo>
                  <a:pt x="184607" y="477773"/>
                </a:lnTo>
                <a:lnTo>
                  <a:pt x="201256" y="482853"/>
                </a:lnTo>
                <a:lnTo>
                  <a:pt x="207505" y="482853"/>
                </a:lnTo>
                <a:lnTo>
                  <a:pt x="212725" y="480313"/>
                </a:lnTo>
                <a:lnTo>
                  <a:pt x="216187" y="477773"/>
                </a:lnTo>
                <a:close/>
              </a:path>
              <a:path w="408940" h="504825">
                <a:moveTo>
                  <a:pt x="173743" y="459993"/>
                </a:moveTo>
                <a:lnTo>
                  <a:pt x="134658" y="459993"/>
                </a:lnTo>
                <a:lnTo>
                  <a:pt x="140893" y="462533"/>
                </a:lnTo>
                <a:lnTo>
                  <a:pt x="140893" y="463803"/>
                </a:lnTo>
                <a:lnTo>
                  <a:pt x="133604" y="466343"/>
                </a:lnTo>
                <a:lnTo>
                  <a:pt x="127368" y="470153"/>
                </a:lnTo>
                <a:lnTo>
                  <a:pt x="122168" y="475233"/>
                </a:lnTo>
                <a:lnTo>
                  <a:pt x="117998" y="481583"/>
                </a:lnTo>
                <a:lnTo>
                  <a:pt x="130479" y="481583"/>
                </a:lnTo>
                <a:lnTo>
                  <a:pt x="130479" y="479043"/>
                </a:lnTo>
                <a:lnTo>
                  <a:pt x="137782" y="471423"/>
                </a:lnTo>
                <a:lnTo>
                  <a:pt x="146088" y="465073"/>
                </a:lnTo>
                <a:lnTo>
                  <a:pt x="146088" y="463803"/>
                </a:lnTo>
                <a:lnTo>
                  <a:pt x="184851" y="463803"/>
                </a:lnTo>
                <a:lnTo>
                  <a:pt x="173743" y="459993"/>
                </a:lnTo>
                <a:close/>
              </a:path>
              <a:path w="408940" h="504825">
                <a:moveTo>
                  <a:pt x="162403" y="456183"/>
                </a:moveTo>
                <a:lnTo>
                  <a:pt x="121119" y="456183"/>
                </a:lnTo>
                <a:lnTo>
                  <a:pt x="127368" y="458723"/>
                </a:lnTo>
                <a:lnTo>
                  <a:pt x="121119" y="462533"/>
                </a:lnTo>
                <a:lnTo>
                  <a:pt x="113826" y="466343"/>
                </a:lnTo>
                <a:lnTo>
                  <a:pt x="107582" y="471423"/>
                </a:lnTo>
                <a:lnTo>
                  <a:pt x="102388" y="477773"/>
                </a:lnTo>
                <a:lnTo>
                  <a:pt x="116430" y="477773"/>
                </a:lnTo>
                <a:lnTo>
                  <a:pt x="134658" y="459993"/>
                </a:lnTo>
                <a:lnTo>
                  <a:pt x="173743" y="459993"/>
                </a:lnTo>
                <a:lnTo>
                  <a:pt x="170040" y="458723"/>
                </a:lnTo>
                <a:lnTo>
                  <a:pt x="162403" y="456183"/>
                </a:lnTo>
                <a:close/>
              </a:path>
              <a:path w="408940" h="504825">
                <a:moveTo>
                  <a:pt x="150947" y="452373"/>
                </a:moveTo>
                <a:lnTo>
                  <a:pt x="102388" y="452373"/>
                </a:lnTo>
                <a:lnTo>
                  <a:pt x="106532" y="453643"/>
                </a:lnTo>
                <a:lnTo>
                  <a:pt x="110704" y="453643"/>
                </a:lnTo>
                <a:lnTo>
                  <a:pt x="96145" y="463803"/>
                </a:lnTo>
                <a:lnTo>
                  <a:pt x="111754" y="463803"/>
                </a:lnTo>
                <a:lnTo>
                  <a:pt x="121119" y="456183"/>
                </a:lnTo>
                <a:lnTo>
                  <a:pt x="162403" y="456183"/>
                </a:lnTo>
                <a:lnTo>
                  <a:pt x="150947" y="452373"/>
                </a:lnTo>
                <a:close/>
              </a:path>
              <a:path w="408940" h="504825">
                <a:moveTo>
                  <a:pt x="135674" y="447293"/>
                </a:moveTo>
                <a:lnTo>
                  <a:pt x="85730" y="447293"/>
                </a:lnTo>
                <a:lnTo>
                  <a:pt x="98217" y="449833"/>
                </a:lnTo>
                <a:lnTo>
                  <a:pt x="91973" y="456183"/>
                </a:lnTo>
                <a:lnTo>
                  <a:pt x="86752" y="462533"/>
                </a:lnTo>
                <a:lnTo>
                  <a:pt x="96839" y="462533"/>
                </a:lnTo>
                <a:lnTo>
                  <a:pt x="102388" y="452373"/>
                </a:lnTo>
                <a:lnTo>
                  <a:pt x="150947" y="452373"/>
                </a:lnTo>
                <a:lnTo>
                  <a:pt x="135674" y="447293"/>
                </a:lnTo>
                <a:close/>
              </a:path>
              <a:path w="408940" h="504825">
                <a:moveTo>
                  <a:pt x="192951" y="76453"/>
                </a:moveTo>
                <a:lnTo>
                  <a:pt x="147142" y="86613"/>
                </a:lnTo>
                <a:lnTo>
                  <a:pt x="123191" y="100583"/>
                </a:lnTo>
                <a:lnTo>
                  <a:pt x="107582" y="113283"/>
                </a:lnTo>
                <a:lnTo>
                  <a:pt x="101339" y="119633"/>
                </a:lnTo>
                <a:lnTo>
                  <a:pt x="95095" y="128523"/>
                </a:lnTo>
                <a:lnTo>
                  <a:pt x="88851" y="136143"/>
                </a:lnTo>
                <a:lnTo>
                  <a:pt x="71142" y="175513"/>
                </a:lnTo>
                <a:lnTo>
                  <a:pt x="68021" y="199643"/>
                </a:lnTo>
                <a:lnTo>
                  <a:pt x="68021" y="213613"/>
                </a:lnTo>
                <a:lnTo>
                  <a:pt x="70093" y="226313"/>
                </a:lnTo>
                <a:lnTo>
                  <a:pt x="72193" y="240283"/>
                </a:lnTo>
                <a:lnTo>
                  <a:pt x="77387" y="264413"/>
                </a:lnTo>
                <a:lnTo>
                  <a:pt x="83630" y="306323"/>
                </a:lnTo>
                <a:lnTo>
                  <a:pt x="84585" y="319023"/>
                </a:lnTo>
                <a:lnTo>
                  <a:pt x="84576" y="321563"/>
                </a:lnTo>
                <a:lnTo>
                  <a:pt x="73243" y="371093"/>
                </a:lnTo>
                <a:lnTo>
                  <a:pt x="66972" y="373633"/>
                </a:lnTo>
                <a:lnTo>
                  <a:pt x="58656" y="381253"/>
                </a:lnTo>
                <a:lnTo>
                  <a:pt x="56584" y="387603"/>
                </a:lnTo>
                <a:lnTo>
                  <a:pt x="56584" y="392683"/>
                </a:lnTo>
                <a:lnTo>
                  <a:pt x="57605" y="396493"/>
                </a:lnTo>
                <a:lnTo>
                  <a:pt x="59706" y="401573"/>
                </a:lnTo>
                <a:lnTo>
                  <a:pt x="61777" y="405383"/>
                </a:lnTo>
                <a:lnTo>
                  <a:pt x="57605" y="409193"/>
                </a:lnTo>
                <a:lnTo>
                  <a:pt x="53463" y="416813"/>
                </a:lnTo>
                <a:lnTo>
                  <a:pt x="51362" y="426973"/>
                </a:lnTo>
                <a:lnTo>
                  <a:pt x="51362" y="430783"/>
                </a:lnTo>
                <a:lnTo>
                  <a:pt x="52412" y="435863"/>
                </a:lnTo>
                <a:lnTo>
                  <a:pt x="55534" y="439673"/>
                </a:lnTo>
                <a:lnTo>
                  <a:pt x="58656" y="442213"/>
                </a:lnTo>
                <a:lnTo>
                  <a:pt x="61777" y="443483"/>
                </a:lnTo>
                <a:lnTo>
                  <a:pt x="63850" y="442213"/>
                </a:lnTo>
                <a:lnTo>
                  <a:pt x="64899" y="440943"/>
                </a:lnTo>
                <a:lnTo>
                  <a:pt x="115447" y="440943"/>
                </a:lnTo>
                <a:lnTo>
                  <a:pt x="99267" y="435863"/>
                </a:lnTo>
                <a:lnTo>
                  <a:pt x="80509" y="432053"/>
                </a:lnTo>
                <a:lnTo>
                  <a:pt x="62828" y="429513"/>
                </a:lnTo>
                <a:lnTo>
                  <a:pt x="62828" y="421893"/>
                </a:lnTo>
                <a:lnTo>
                  <a:pt x="64899" y="416813"/>
                </a:lnTo>
                <a:lnTo>
                  <a:pt x="68021" y="413003"/>
                </a:lnTo>
                <a:lnTo>
                  <a:pt x="70093" y="411733"/>
                </a:lnTo>
                <a:lnTo>
                  <a:pt x="79486" y="411733"/>
                </a:lnTo>
                <a:lnTo>
                  <a:pt x="82608" y="410463"/>
                </a:lnTo>
                <a:lnTo>
                  <a:pt x="141508" y="410463"/>
                </a:lnTo>
                <a:lnTo>
                  <a:pt x="123191" y="405383"/>
                </a:lnTo>
                <a:lnTo>
                  <a:pt x="100289" y="400303"/>
                </a:lnTo>
                <a:lnTo>
                  <a:pt x="93520" y="399033"/>
                </a:lnTo>
                <a:lnTo>
                  <a:pt x="74265" y="399033"/>
                </a:lnTo>
                <a:lnTo>
                  <a:pt x="71142" y="397763"/>
                </a:lnTo>
                <a:lnTo>
                  <a:pt x="69071" y="396493"/>
                </a:lnTo>
                <a:lnTo>
                  <a:pt x="68021" y="392683"/>
                </a:lnTo>
                <a:lnTo>
                  <a:pt x="68021" y="386333"/>
                </a:lnTo>
                <a:lnTo>
                  <a:pt x="70093" y="383793"/>
                </a:lnTo>
                <a:lnTo>
                  <a:pt x="76365" y="381253"/>
                </a:lnTo>
                <a:lnTo>
                  <a:pt x="128921" y="381253"/>
                </a:lnTo>
                <a:lnTo>
                  <a:pt x="122168" y="378713"/>
                </a:lnTo>
                <a:lnTo>
                  <a:pt x="109654" y="374903"/>
                </a:lnTo>
                <a:lnTo>
                  <a:pt x="96145" y="373633"/>
                </a:lnTo>
                <a:lnTo>
                  <a:pt x="83630" y="373633"/>
                </a:lnTo>
                <a:lnTo>
                  <a:pt x="87802" y="366013"/>
                </a:lnTo>
                <a:lnTo>
                  <a:pt x="94046" y="350773"/>
                </a:lnTo>
                <a:lnTo>
                  <a:pt x="96145" y="343153"/>
                </a:lnTo>
                <a:lnTo>
                  <a:pt x="98217" y="326643"/>
                </a:lnTo>
                <a:lnTo>
                  <a:pt x="98217" y="310133"/>
                </a:lnTo>
                <a:lnTo>
                  <a:pt x="96145" y="288543"/>
                </a:lnTo>
                <a:lnTo>
                  <a:pt x="92995" y="268223"/>
                </a:lnTo>
                <a:lnTo>
                  <a:pt x="88851" y="246633"/>
                </a:lnTo>
                <a:lnTo>
                  <a:pt x="84681" y="226313"/>
                </a:lnTo>
                <a:lnTo>
                  <a:pt x="83630" y="216153"/>
                </a:lnTo>
                <a:lnTo>
                  <a:pt x="83630" y="194563"/>
                </a:lnTo>
                <a:lnTo>
                  <a:pt x="84681" y="183133"/>
                </a:lnTo>
                <a:lnTo>
                  <a:pt x="86752" y="172973"/>
                </a:lnTo>
                <a:lnTo>
                  <a:pt x="95095" y="155193"/>
                </a:lnTo>
                <a:lnTo>
                  <a:pt x="100289" y="143763"/>
                </a:lnTo>
                <a:lnTo>
                  <a:pt x="107582" y="136143"/>
                </a:lnTo>
                <a:lnTo>
                  <a:pt x="113826" y="127253"/>
                </a:lnTo>
                <a:lnTo>
                  <a:pt x="121119" y="119633"/>
                </a:lnTo>
                <a:lnTo>
                  <a:pt x="157556" y="98043"/>
                </a:lnTo>
                <a:lnTo>
                  <a:pt x="186702" y="91693"/>
                </a:lnTo>
                <a:lnTo>
                  <a:pt x="261439" y="91693"/>
                </a:lnTo>
                <a:lnTo>
                  <a:pt x="248119" y="86613"/>
                </a:lnTo>
                <a:lnTo>
                  <a:pt x="230403" y="80263"/>
                </a:lnTo>
                <a:lnTo>
                  <a:pt x="211683" y="77723"/>
                </a:lnTo>
                <a:lnTo>
                  <a:pt x="192951" y="76453"/>
                </a:lnTo>
                <a:close/>
              </a:path>
              <a:path w="408940" h="504825">
                <a:moveTo>
                  <a:pt x="128921" y="381253"/>
                </a:moveTo>
                <a:lnTo>
                  <a:pt x="77387" y="381253"/>
                </a:lnTo>
                <a:lnTo>
                  <a:pt x="96145" y="383793"/>
                </a:lnTo>
                <a:lnTo>
                  <a:pt x="113826" y="390143"/>
                </a:lnTo>
                <a:lnTo>
                  <a:pt x="133604" y="396493"/>
                </a:lnTo>
                <a:lnTo>
                  <a:pt x="159626" y="405383"/>
                </a:lnTo>
                <a:lnTo>
                  <a:pt x="167970" y="406653"/>
                </a:lnTo>
                <a:lnTo>
                  <a:pt x="183578" y="407923"/>
                </a:lnTo>
                <a:lnTo>
                  <a:pt x="212725" y="415543"/>
                </a:lnTo>
                <a:lnTo>
                  <a:pt x="213779" y="419353"/>
                </a:lnTo>
                <a:lnTo>
                  <a:pt x="215849" y="421893"/>
                </a:lnTo>
                <a:lnTo>
                  <a:pt x="218973" y="423163"/>
                </a:lnTo>
                <a:lnTo>
                  <a:pt x="222097" y="423163"/>
                </a:lnTo>
                <a:lnTo>
                  <a:pt x="222097" y="425703"/>
                </a:lnTo>
                <a:lnTo>
                  <a:pt x="221043" y="430783"/>
                </a:lnTo>
                <a:lnTo>
                  <a:pt x="217919" y="432053"/>
                </a:lnTo>
                <a:lnTo>
                  <a:pt x="213779" y="435863"/>
                </a:lnTo>
                <a:lnTo>
                  <a:pt x="228329" y="435863"/>
                </a:lnTo>
                <a:lnTo>
                  <a:pt x="230403" y="433323"/>
                </a:lnTo>
                <a:lnTo>
                  <a:pt x="232511" y="425703"/>
                </a:lnTo>
                <a:lnTo>
                  <a:pt x="236677" y="421893"/>
                </a:lnTo>
                <a:lnTo>
                  <a:pt x="236677" y="419353"/>
                </a:lnTo>
                <a:lnTo>
                  <a:pt x="235635" y="416813"/>
                </a:lnTo>
                <a:lnTo>
                  <a:pt x="227291" y="407923"/>
                </a:lnTo>
                <a:lnTo>
                  <a:pt x="227291" y="401573"/>
                </a:lnTo>
                <a:lnTo>
                  <a:pt x="212725" y="401573"/>
                </a:lnTo>
                <a:lnTo>
                  <a:pt x="198145" y="397763"/>
                </a:lnTo>
                <a:lnTo>
                  <a:pt x="183578" y="396493"/>
                </a:lnTo>
                <a:lnTo>
                  <a:pt x="184068" y="395223"/>
                </a:lnTo>
                <a:lnTo>
                  <a:pt x="170040" y="395223"/>
                </a:lnTo>
                <a:lnTo>
                  <a:pt x="162750" y="392683"/>
                </a:lnTo>
                <a:lnTo>
                  <a:pt x="147142" y="388873"/>
                </a:lnTo>
                <a:lnTo>
                  <a:pt x="147142" y="387603"/>
                </a:lnTo>
                <a:lnTo>
                  <a:pt x="148177" y="383793"/>
                </a:lnTo>
                <a:lnTo>
                  <a:pt x="135674" y="383793"/>
                </a:lnTo>
                <a:lnTo>
                  <a:pt x="128921" y="381253"/>
                </a:lnTo>
                <a:close/>
              </a:path>
              <a:path w="408940" h="504825">
                <a:moveTo>
                  <a:pt x="79486" y="411733"/>
                </a:moveTo>
                <a:lnTo>
                  <a:pt x="76365" y="411733"/>
                </a:lnTo>
                <a:lnTo>
                  <a:pt x="77387" y="413003"/>
                </a:lnTo>
                <a:lnTo>
                  <a:pt x="78436" y="413003"/>
                </a:lnTo>
                <a:lnTo>
                  <a:pt x="79486" y="411733"/>
                </a:lnTo>
                <a:close/>
              </a:path>
              <a:path w="408940" h="504825">
                <a:moveTo>
                  <a:pt x="261439" y="91693"/>
                </a:moveTo>
                <a:lnTo>
                  <a:pt x="206489" y="91693"/>
                </a:lnTo>
                <a:lnTo>
                  <a:pt x="216903" y="92963"/>
                </a:lnTo>
                <a:lnTo>
                  <a:pt x="226263" y="95503"/>
                </a:lnTo>
                <a:lnTo>
                  <a:pt x="263728" y="109473"/>
                </a:lnTo>
                <a:lnTo>
                  <a:pt x="293916" y="134873"/>
                </a:lnTo>
                <a:lnTo>
                  <a:pt x="315772" y="176783"/>
                </a:lnTo>
                <a:lnTo>
                  <a:pt x="319951" y="194563"/>
                </a:lnTo>
                <a:lnTo>
                  <a:pt x="319951" y="212343"/>
                </a:lnTo>
                <a:lnTo>
                  <a:pt x="318897" y="222503"/>
                </a:lnTo>
                <a:lnTo>
                  <a:pt x="316826" y="231393"/>
                </a:lnTo>
                <a:lnTo>
                  <a:pt x="313702" y="241553"/>
                </a:lnTo>
                <a:lnTo>
                  <a:pt x="309524" y="250443"/>
                </a:lnTo>
                <a:lnTo>
                  <a:pt x="305384" y="259333"/>
                </a:lnTo>
                <a:lnTo>
                  <a:pt x="300164" y="268223"/>
                </a:lnTo>
                <a:lnTo>
                  <a:pt x="280390" y="292353"/>
                </a:lnTo>
                <a:lnTo>
                  <a:pt x="258533" y="315213"/>
                </a:lnTo>
                <a:lnTo>
                  <a:pt x="247065" y="327913"/>
                </a:lnTo>
                <a:lnTo>
                  <a:pt x="236677" y="341883"/>
                </a:lnTo>
                <a:lnTo>
                  <a:pt x="220027" y="369823"/>
                </a:lnTo>
                <a:lnTo>
                  <a:pt x="217919" y="377443"/>
                </a:lnTo>
                <a:lnTo>
                  <a:pt x="214795" y="385063"/>
                </a:lnTo>
                <a:lnTo>
                  <a:pt x="213779" y="392683"/>
                </a:lnTo>
                <a:lnTo>
                  <a:pt x="212725" y="401573"/>
                </a:lnTo>
                <a:lnTo>
                  <a:pt x="227291" y="401573"/>
                </a:lnTo>
                <a:lnTo>
                  <a:pt x="227291" y="399033"/>
                </a:lnTo>
                <a:lnTo>
                  <a:pt x="229387" y="388873"/>
                </a:lnTo>
                <a:lnTo>
                  <a:pt x="246049" y="354583"/>
                </a:lnTo>
                <a:lnTo>
                  <a:pt x="271018" y="321563"/>
                </a:lnTo>
                <a:lnTo>
                  <a:pt x="285610" y="307593"/>
                </a:lnTo>
                <a:lnTo>
                  <a:pt x="299110" y="292353"/>
                </a:lnTo>
                <a:lnTo>
                  <a:pt x="310578" y="277113"/>
                </a:lnTo>
                <a:lnTo>
                  <a:pt x="320992" y="261873"/>
                </a:lnTo>
                <a:lnTo>
                  <a:pt x="324116" y="254253"/>
                </a:lnTo>
                <a:lnTo>
                  <a:pt x="328295" y="246633"/>
                </a:lnTo>
                <a:lnTo>
                  <a:pt x="332435" y="228853"/>
                </a:lnTo>
                <a:lnTo>
                  <a:pt x="333476" y="219963"/>
                </a:lnTo>
                <a:lnTo>
                  <a:pt x="334530" y="212343"/>
                </a:lnTo>
                <a:lnTo>
                  <a:pt x="334530" y="194563"/>
                </a:lnTo>
                <a:lnTo>
                  <a:pt x="331406" y="176783"/>
                </a:lnTo>
                <a:lnTo>
                  <a:pt x="326186" y="160273"/>
                </a:lnTo>
                <a:lnTo>
                  <a:pt x="317868" y="143763"/>
                </a:lnTo>
                <a:lnTo>
                  <a:pt x="312648" y="136143"/>
                </a:lnTo>
                <a:lnTo>
                  <a:pt x="307454" y="127253"/>
                </a:lnTo>
                <a:lnTo>
                  <a:pt x="294970" y="114553"/>
                </a:lnTo>
                <a:lnTo>
                  <a:pt x="287680" y="108203"/>
                </a:lnTo>
                <a:lnTo>
                  <a:pt x="280390" y="103123"/>
                </a:lnTo>
                <a:lnTo>
                  <a:pt x="264769" y="92963"/>
                </a:lnTo>
                <a:lnTo>
                  <a:pt x="261439" y="91693"/>
                </a:lnTo>
                <a:close/>
              </a:path>
              <a:path w="408940" h="504825">
                <a:moveTo>
                  <a:pt x="86752" y="397763"/>
                </a:moveTo>
                <a:lnTo>
                  <a:pt x="80509" y="397763"/>
                </a:lnTo>
                <a:lnTo>
                  <a:pt x="74265" y="399033"/>
                </a:lnTo>
                <a:lnTo>
                  <a:pt x="93520" y="399033"/>
                </a:lnTo>
                <a:lnTo>
                  <a:pt x="86752" y="397763"/>
                </a:lnTo>
                <a:close/>
              </a:path>
              <a:path w="408940" h="504825">
                <a:moveTo>
                  <a:pt x="229387" y="261873"/>
                </a:moveTo>
                <a:lnTo>
                  <a:pt x="228333" y="261873"/>
                </a:lnTo>
                <a:lnTo>
                  <a:pt x="225209" y="263143"/>
                </a:lnTo>
                <a:lnTo>
                  <a:pt x="223139" y="266953"/>
                </a:lnTo>
                <a:lnTo>
                  <a:pt x="213779" y="286003"/>
                </a:lnTo>
                <a:lnTo>
                  <a:pt x="198145" y="325373"/>
                </a:lnTo>
                <a:lnTo>
                  <a:pt x="173164" y="390143"/>
                </a:lnTo>
                <a:lnTo>
                  <a:pt x="170040" y="395223"/>
                </a:lnTo>
                <a:lnTo>
                  <a:pt x="184068" y="395223"/>
                </a:lnTo>
                <a:lnTo>
                  <a:pt x="208559" y="331723"/>
                </a:lnTo>
                <a:lnTo>
                  <a:pt x="222097" y="296163"/>
                </a:lnTo>
                <a:lnTo>
                  <a:pt x="229387" y="279653"/>
                </a:lnTo>
                <a:lnTo>
                  <a:pt x="231457" y="270763"/>
                </a:lnTo>
                <a:lnTo>
                  <a:pt x="231457" y="266953"/>
                </a:lnTo>
                <a:lnTo>
                  <a:pt x="230403" y="263143"/>
                </a:lnTo>
                <a:lnTo>
                  <a:pt x="229387" y="261873"/>
                </a:lnTo>
                <a:close/>
              </a:path>
              <a:path w="408940" h="504825">
                <a:moveTo>
                  <a:pt x="150266" y="246633"/>
                </a:moveTo>
                <a:lnTo>
                  <a:pt x="140893" y="315213"/>
                </a:lnTo>
                <a:lnTo>
                  <a:pt x="137782" y="349503"/>
                </a:lnTo>
                <a:lnTo>
                  <a:pt x="135674" y="367283"/>
                </a:lnTo>
                <a:lnTo>
                  <a:pt x="135674" y="383793"/>
                </a:lnTo>
                <a:lnTo>
                  <a:pt x="148177" y="383793"/>
                </a:lnTo>
                <a:lnTo>
                  <a:pt x="149212" y="379983"/>
                </a:lnTo>
                <a:lnTo>
                  <a:pt x="150266" y="372363"/>
                </a:lnTo>
                <a:lnTo>
                  <a:pt x="150346" y="354583"/>
                </a:lnTo>
                <a:lnTo>
                  <a:pt x="152931" y="312673"/>
                </a:lnTo>
                <a:lnTo>
                  <a:pt x="155386" y="270763"/>
                </a:lnTo>
                <a:lnTo>
                  <a:pt x="155302" y="266953"/>
                </a:lnTo>
                <a:lnTo>
                  <a:pt x="154511" y="254253"/>
                </a:lnTo>
                <a:lnTo>
                  <a:pt x="154432" y="250443"/>
                </a:lnTo>
                <a:lnTo>
                  <a:pt x="153390" y="249173"/>
                </a:lnTo>
                <a:lnTo>
                  <a:pt x="150266" y="246633"/>
                </a:lnTo>
                <a:close/>
              </a:path>
              <a:path w="408940" h="504825">
                <a:moveTo>
                  <a:pt x="334530" y="312673"/>
                </a:moveTo>
                <a:lnTo>
                  <a:pt x="330365" y="312673"/>
                </a:lnTo>
                <a:lnTo>
                  <a:pt x="328295" y="313943"/>
                </a:lnTo>
                <a:lnTo>
                  <a:pt x="327240" y="315213"/>
                </a:lnTo>
                <a:lnTo>
                  <a:pt x="327240" y="316483"/>
                </a:lnTo>
                <a:lnTo>
                  <a:pt x="326186" y="319023"/>
                </a:lnTo>
                <a:lnTo>
                  <a:pt x="327240" y="320293"/>
                </a:lnTo>
                <a:lnTo>
                  <a:pt x="333476" y="332993"/>
                </a:lnTo>
                <a:lnTo>
                  <a:pt x="341795" y="343153"/>
                </a:lnTo>
                <a:lnTo>
                  <a:pt x="348043" y="352043"/>
                </a:lnTo>
                <a:lnTo>
                  <a:pt x="352209" y="355853"/>
                </a:lnTo>
                <a:lnTo>
                  <a:pt x="357428" y="358393"/>
                </a:lnTo>
                <a:lnTo>
                  <a:pt x="361581" y="358393"/>
                </a:lnTo>
                <a:lnTo>
                  <a:pt x="362623" y="357123"/>
                </a:lnTo>
                <a:lnTo>
                  <a:pt x="364693" y="355853"/>
                </a:lnTo>
                <a:lnTo>
                  <a:pt x="366801" y="353313"/>
                </a:lnTo>
                <a:lnTo>
                  <a:pt x="366801" y="348233"/>
                </a:lnTo>
                <a:lnTo>
                  <a:pt x="365747" y="344423"/>
                </a:lnTo>
                <a:lnTo>
                  <a:pt x="364693" y="343153"/>
                </a:lnTo>
                <a:lnTo>
                  <a:pt x="363677" y="341883"/>
                </a:lnTo>
                <a:lnTo>
                  <a:pt x="359511" y="341883"/>
                </a:lnTo>
                <a:lnTo>
                  <a:pt x="357428" y="338073"/>
                </a:lnTo>
                <a:lnTo>
                  <a:pt x="342849" y="320293"/>
                </a:lnTo>
                <a:lnTo>
                  <a:pt x="334530" y="312673"/>
                </a:lnTo>
                <a:close/>
              </a:path>
              <a:path w="408940" h="504825">
                <a:moveTo>
                  <a:pt x="203365" y="245363"/>
                </a:moveTo>
                <a:lnTo>
                  <a:pt x="189826" y="245363"/>
                </a:lnTo>
                <a:lnTo>
                  <a:pt x="189826" y="246633"/>
                </a:lnTo>
                <a:lnTo>
                  <a:pt x="191897" y="249173"/>
                </a:lnTo>
                <a:lnTo>
                  <a:pt x="193992" y="252983"/>
                </a:lnTo>
                <a:lnTo>
                  <a:pt x="197116" y="254253"/>
                </a:lnTo>
                <a:lnTo>
                  <a:pt x="201256" y="256793"/>
                </a:lnTo>
                <a:lnTo>
                  <a:pt x="208559" y="258063"/>
                </a:lnTo>
                <a:lnTo>
                  <a:pt x="213779" y="258063"/>
                </a:lnTo>
                <a:lnTo>
                  <a:pt x="218973" y="255523"/>
                </a:lnTo>
                <a:lnTo>
                  <a:pt x="228333" y="251713"/>
                </a:lnTo>
                <a:lnTo>
                  <a:pt x="237705" y="246633"/>
                </a:lnTo>
                <a:lnTo>
                  <a:pt x="205435" y="246633"/>
                </a:lnTo>
                <a:lnTo>
                  <a:pt x="203365" y="245363"/>
                </a:lnTo>
                <a:close/>
              </a:path>
              <a:path w="408940" h="504825">
                <a:moveTo>
                  <a:pt x="157556" y="222503"/>
                </a:moveTo>
                <a:lnTo>
                  <a:pt x="154432" y="222503"/>
                </a:lnTo>
                <a:lnTo>
                  <a:pt x="152336" y="223773"/>
                </a:lnTo>
                <a:lnTo>
                  <a:pt x="152336" y="228853"/>
                </a:lnTo>
                <a:lnTo>
                  <a:pt x="161696" y="241553"/>
                </a:lnTo>
                <a:lnTo>
                  <a:pt x="167970" y="252983"/>
                </a:lnTo>
                <a:lnTo>
                  <a:pt x="170040" y="254253"/>
                </a:lnTo>
                <a:lnTo>
                  <a:pt x="171094" y="255523"/>
                </a:lnTo>
                <a:lnTo>
                  <a:pt x="175234" y="255523"/>
                </a:lnTo>
                <a:lnTo>
                  <a:pt x="180467" y="252983"/>
                </a:lnTo>
                <a:lnTo>
                  <a:pt x="185648" y="249173"/>
                </a:lnTo>
                <a:lnTo>
                  <a:pt x="189826" y="245363"/>
                </a:lnTo>
                <a:lnTo>
                  <a:pt x="203365" y="245363"/>
                </a:lnTo>
                <a:lnTo>
                  <a:pt x="201256" y="242823"/>
                </a:lnTo>
                <a:lnTo>
                  <a:pt x="175234" y="242823"/>
                </a:lnTo>
                <a:lnTo>
                  <a:pt x="162750" y="227583"/>
                </a:lnTo>
                <a:lnTo>
                  <a:pt x="157556" y="222503"/>
                </a:lnTo>
                <a:close/>
              </a:path>
              <a:path w="408940" h="504825">
                <a:moveTo>
                  <a:pt x="238747" y="233933"/>
                </a:moveTo>
                <a:lnTo>
                  <a:pt x="233527" y="233933"/>
                </a:lnTo>
                <a:lnTo>
                  <a:pt x="232511" y="235203"/>
                </a:lnTo>
                <a:lnTo>
                  <a:pt x="227291" y="240283"/>
                </a:lnTo>
                <a:lnTo>
                  <a:pt x="220027" y="242823"/>
                </a:lnTo>
                <a:lnTo>
                  <a:pt x="213779" y="245363"/>
                </a:lnTo>
                <a:lnTo>
                  <a:pt x="208559" y="246633"/>
                </a:lnTo>
                <a:lnTo>
                  <a:pt x="237705" y="246633"/>
                </a:lnTo>
                <a:lnTo>
                  <a:pt x="241871" y="241553"/>
                </a:lnTo>
                <a:lnTo>
                  <a:pt x="241871" y="237743"/>
                </a:lnTo>
                <a:lnTo>
                  <a:pt x="238747" y="233933"/>
                </a:lnTo>
                <a:close/>
              </a:path>
              <a:path w="408940" h="504825">
                <a:moveTo>
                  <a:pt x="193992" y="230123"/>
                </a:moveTo>
                <a:lnTo>
                  <a:pt x="190881" y="230123"/>
                </a:lnTo>
                <a:lnTo>
                  <a:pt x="188772" y="231393"/>
                </a:lnTo>
                <a:lnTo>
                  <a:pt x="184607" y="235203"/>
                </a:lnTo>
                <a:lnTo>
                  <a:pt x="181483" y="239013"/>
                </a:lnTo>
                <a:lnTo>
                  <a:pt x="175234" y="242823"/>
                </a:lnTo>
                <a:lnTo>
                  <a:pt x="201256" y="242823"/>
                </a:lnTo>
                <a:lnTo>
                  <a:pt x="199186" y="235203"/>
                </a:lnTo>
                <a:lnTo>
                  <a:pt x="197116" y="231393"/>
                </a:lnTo>
                <a:lnTo>
                  <a:pt x="193992" y="230123"/>
                </a:lnTo>
                <a:close/>
              </a:path>
              <a:path w="408940" h="504825">
                <a:moveTo>
                  <a:pt x="404266" y="114553"/>
                </a:moveTo>
                <a:lnTo>
                  <a:pt x="398018" y="114553"/>
                </a:lnTo>
                <a:lnTo>
                  <a:pt x="395947" y="117093"/>
                </a:lnTo>
                <a:lnTo>
                  <a:pt x="392823" y="119633"/>
                </a:lnTo>
                <a:lnTo>
                  <a:pt x="389699" y="120903"/>
                </a:lnTo>
                <a:lnTo>
                  <a:pt x="385533" y="123443"/>
                </a:lnTo>
                <a:lnTo>
                  <a:pt x="381355" y="123443"/>
                </a:lnTo>
                <a:lnTo>
                  <a:pt x="377215" y="125983"/>
                </a:lnTo>
                <a:lnTo>
                  <a:pt x="376161" y="125983"/>
                </a:lnTo>
                <a:lnTo>
                  <a:pt x="375119" y="129793"/>
                </a:lnTo>
                <a:lnTo>
                  <a:pt x="373037" y="132333"/>
                </a:lnTo>
                <a:lnTo>
                  <a:pt x="368871" y="134873"/>
                </a:lnTo>
                <a:lnTo>
                  <a:pt x="360553" y="137413"/>
                </a:lnTo>
                <a:lnTo>
                  <a:pt x="354317" y="142493"/>
                </a:lnTo>
                <a:lnTo>
                  <a:pt x="349084" y="147573"/>
                </a:lnTo>
                <a:lnTo>
                  <a:pt x="348043" y="148843"/>
                </a:lnTo>
                <a:lnTo>
                  <a:pt x="348043" y="151383"/>
                </a:lnTo>
                <a:lnTo>
                  <a:pt x="350139" y="152653"/>
                </a:lnTo>
                <a:lnTo>
                  <a:pt x="357428" y="152653"/>
                </a:lnTo>
                <a:lnTo>
                  <a:pt x="386575" y="137413"/>
                </a:lnTo>
                <a:lnTo>
                  <a:pt x="392823" y="136143"/>
                </a:lnTo>
                <a:lnTo>
                  <a:pt x="398018" y="132333"/>
                </a:lnTo>
                <a:lnTo>
                  <a:pt x="406361" y="132333"/>
                </a:lnTo>
                <a:lnTo>
                  <a:pt x="408431" y="129793"/>
                </a:lnTo>
                <a:lnTo>
                  <a:pt x="408431" y="127253"/>
                </a:lnTo>
                <a:lnTo>
                  <a:pt x="407377" y="124713"/>
                </a:lnTo>
                <a:lnTo>
                  <a:pt x="408431" y="123443"/>
                </a:lnTo>
                <a:lnTo>
                  <a:pt x="408431" y="120903"/>
                </a:lnTo>
                <a:lnTo>
                  <a:pt x="407377" y="119633"/>
                </a:lnTo>
                <a:lnTo>
                  <a:pt x="406361" y="117093"/>
                </a:lnTo>
                <a:lnTo>
                  <a:pt x="404266" y="114553"/>
                </a:lnTo>
                <a:close/>
              </a:path>
              <a:path w="408940" h="504825">
                <a:moveTo>
                  <a:pt x="406361" y="132333"/>
                </a:moveTo>
                <a:lnTo>
                  <a:pt x="398018" y="132333"/>
                </a:lnTo>
                <a:lnTo>
                  <a:pt x="401142" y="133603"/>
                </a:lnTo>
                <a:lnTo>
                  <a:pt x="403237" y="133603"/>
                </a:lnTo>
                <a:lnTo>
                  <a:pt x="406361" y="132333"/>
                </a:lnTo>
                <a:close/>
              </a:path>
              <a:path w="408940" h="504825">
                <a:moveTo>
                  <a:pt x="66972" y="29463"/>
                </a:moveTo>
                <a:lnTo>
                  <a:pt x="65949" y="29463"/>
                </a:lnTo>
                <a:lnTo>
                  <a:pt x="63850" y="32003"/>
                </a:lnTo>
                <a:lnTo>
                  <a:pt x="63850" y="33273"/>
                </a:lnTo>
                <a:lnTo>
                  <a:pt x="65949" y="38353"/>
                </a:lnTo>
                <a:lnTo>
                  <a:pt x="69071" y="42163"/>
                </a:lnTo>
                <a:lnTo>
                  <a:pt x="75314" y="51053"/>
                </a:lnTo>
                <a:lnTo>
                  <a:pt x="88851" y="67563"/>
                </a:lnTo>
                <a:lnTo>
                  <a:pt x="91973" y="75183"/>
                </a:lnTo>
                <a:lnTo>
                  <a:pt x="95095" y="81533"/>
                </a:lnTo>
                <a:lnTo>
                  <a:pt x="98217" y="85343"/>
                </a:lnTo>
                <a:lnTo>
                  <a:pt x="100289" y="86613"/>
                </a:lnTo>
                <a:lnTo>
                  <a:pt x="104461" y="87883"/>
                </a:lnTo>
                <a:lnTo>
                  <a:pt x="108631" y="87883"/>
                </a:lnTo>
                <a:lnTo>
                  <a:pt x="112776" y="86613"/>
                </a:lnTo>
                <a:lnTo>
                  <a:pt x="113826" y="84073"/>
                </a:lnTo>
                <a:lnTo>
                  <a:pt x="113826" y="81533"/>
                </a:lnTo>
                <a:lnTo>
                  <a:pt x="112776" y="77723"/>
                </a:lnTo>
                <a:lnTo>
                  <a:pt x="111754" y="75183"/>
                </a:lnTo>
                <a:lnTo>
                  <a:pt x="106532" y="75183"/>
                </a:lnTo>
                <a:lnTo>
                  <a:pt x="106532" y="71373"/>
                </a:lnTo>
                <a:lnTo>
                  <a:pt x="75314" y="33273"/>
                </a:lnTo>
                <a:lnTo>
                  <a:pt x="66972" y="29463"/>
                </a:lnTo>
                <a:close/>
              </a:path>
              <a:path w="408940" h="504825">
                <a:moveTo>
                  <a:pt x="28460" y="211200"/>
                </a:moveTo>
                <a:lnTo>
                  <a:pt x="25339" y="212216"/>
                </a:lnTo>
                <a:lnTo>
                  <a:pt x="0" y="223513"/>
                </a:lnTo>
                <a:lnTo>
                  <a:pt x="0" y="237744"/>
                </a:lnTo>
                <a:lnTo>
                  <a:pt x="32632" y="223646"/>
                </a:lnTo>
                <a:lnTo>
                  <a:pt x="34704" y="222503"/>
                </a:lnTo>
                <a:lnTo>
                  <a:pt x="36804" y="220471"/>
                </a:lnTo>
                <a:lnTo>
                  <a:pt x="36804" y="217423"/>
                </a:lnTo>
                <a:lnTo>
                  <a:pt x="35754" y="215264"/>
                </a:lnTo>
                <a:lnTo>
                  <a:pt x="33682" y="213232"/>
                </a:lnTo>
                <a:lnTo>
                  <a:pt x="31582" y="212216"/>
                </a:lnTo>
                <a:lnTo>
                  <a:pt x="28460" y="211200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17864" y="3440303"/>
            <a:ext cx="326135" cy="506857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0" y="1488186"/>
            <a:ext cx="262255" cy="400050"/>
          </a:xfrm>
          <a:custGeom>
            <a:avLst/>
            <a:gdLst/>
            <a:ahLst/>
            <a:cxnLst/>
            <a:rect l="l" t="t" r="r" b="b"/>
            <a:pathLst>
              <a:path w="262255" h="400050">
                <a:moveTo>
                  <a:pt x="55054" y="245110"/>
                </a:moveTo>
                <a:lnTo>
                  <a:pt x="31132" y="245110"/>
                </a:lnTo>
                <a:lnTo>
                  <a:pt x="35114" y="248920"/>
                </a:lnTo>
                <a:lnTo>
                  <a:pt x="41772" y="254000"/>
                </a:lnTo>
                <a:lnTo>
                  <a:pt x="53714" y="261620"/>
                </a:lnTo>
                <a:lnTo>
                  <a:pt x="66996" y="265429"/>
                </a:lnTo>
                <a:lnTo>
                  <a:pt x="80277" y="267970"/>
                </a:lnTo>
                <a:lnTo>
                  <a:pt x="82919" y="267970"/>
                </a:lnTo>
                <a:lnTo>
                  <a:pt x="81580" y="285750"/>
                </a:lnTo>
                <a:lnTo>
                  <a:pt x="81680" y="304800"/>
                </a:lnTo>
                <a:lnTo>
                  <a:pt x="82919" y="336550"/>
                </a:lnTo>
                <a:lnTo>
                  <a:pt x="76296" y="339089"/>
                </a:lnTo>
                <a:lnTo>
                  <a:pt x="60337" y="365760"/>
                </a:lnTo>
                <a:lnTo>
                  <a:pt x="64317" y="382270"/>
                </a:lnTo>
                <a:lnTo>
                  <a:pt x="69637" y="391160"/>
                </a:lnTo>
                <a:lnTo>
                  <a:pt x="73619" y="393700"/>
                </a:lnTo>
                <a:lnTo>
                  <a:pt x="78938" y="396239"/>
                </a:lnTo>
                <a:lnTo>
                  <a:pt x="82919" y="398779"/>
                </a:lnTo>
                <a:lnTo>
                  <a:pt x="88239" y="400050"/>
                </a:lnTo>
                <a:lnTo>
                  <a:pt x="98842" y="400050"/>
                </a:lnTo>
                <a:lnTo>
                  <a:pt x="124066" y="373379"/>
                </a:lnTo>
                <a:lnTo>
                  <a:pt x="86899" y="373379"/>
                </a:lnTo>
                <a:lnTo>
                  <a:pt x="78938" y="365760"/>
                </a:lnTo>
                <a:lnTo>
                  <a:pt x="77599" y="363220"/>
                </a:lnTo>
                <a:lnTo>
                  <a:pt x="76296" y="359410"/>
                </a:lnTo>
                <a:lnTo>
                  <a:pt x="78938" y="358139"/>
                </a:lnTo>
                <a:lnTo>
                  <a:pt x="82919" y="356870"/>
                </a:lnTo>
                <a:lnTo>
                  <a:pt x="120097" y="356870"/>
                </a:lnTo>
                <a:lnTo>
                  <a:pt x="117444" y="354329"/>
                </a:lnTo>
                <a:lnTo>
                  <a:pt x="114766" y="350520"/>
                </a:lnTo>
                <a:lnTo>
                  <a:pt x="109482" y="347979"/>
                </a:lnTo>
                <a:lnTo>
                  <a:pt x="109214" y="346710"/>
                </a:lnTo>
                <a:lnTo>
                  <a:pt x="105501" y="346710"/>
                </a:lnTo>
                <a:lnTo>
                  <a:pt x="102823" y="345439"/>
                </a:lnTo>
                <a:lnTo>
                  <a:pt x="104162" y="342900"/>
                </a:lnTo>
                <a:lnTo>
                  <a:pt x="108411" y="342900"/>
                </a:lnTo>
                <a:lnTo>
                  <a:pt x="108143" y="341629"/>
                </a:lnTo>
                <a:lnTo>
                  <a:pt x="106804" y="337820"/>
                </a:lnTo>
                <a:lnTo>
                  <a:pt x="97504" y="337820"/>
                </a:lnTo>
                <a:lnTo>
                  <a:pt x="96253" y="307339"/>
                </a:lnTo>
                <a:lnTo>
                  <a:pt x="96201" y="288289"/>
                </a:lnTo>
                <a:lnTo>
                  <a:pt x="94861" y="269239"/>
                </a:lnTo>
                <a:lnTo>
                  <a:pt x="108143" y="267970"/>
                </a:lnTo>
                <a:lnTo>
                  <a:pt x="121424" y="264160"/>
                </a:lnTo>
                <a:lnTo>
                  <a:pt x="133362" y="257810"/>
                </a:lnTo>
                <a:lnTo>
                  <a:pt x="137339" y="254000"/>
                </a:lnTo>
                <a:lnTo>
                  <a:pt x="92219" y="254000"/>
                </a:lnTo>
                <a:lnTo>
                  <a:pt x="90881" y="252729"/>
                </a:lnTo>
                <a:lnTo>
                  <a:pt x="76296" y="252729"/>
                </a:lnTo>
                <a:lnTo>
                  <a:pt x="74957" y="251460"/>
                </a:lnTo>
                <a:lnTo>
                  <a:pt x="77599" y="250189"/>
                </a:lnTo>
                <a:lnTo>
                  <a:pt x="88829" y="250189"/>
                </a:lnTo>
                <a:lnTo>
                  <a:pt x="90008" y="247650"/>
                </a:lnTo>
                <a:lnTo>
                  <a:pt x="61676" y="247650"/>
                </a:lnTo>
                <a:lnTo>
                  <a:pt x="55054" y="245110"/>
                </a:lnTo>
                <a:close/>
              </a:path>
              <a:path w="262255" h="400050">
                <a:moveTo>
                  <a:pt x="120097" y="356870"/>
                </a:moveTo>
                <a:lnTo>
                  <a:pt x="92219" y="356870"/>
                </a:lnTo>
                <a:lnTo>
                  <a:pt x="101521" y="359410"/>
                </a:lnTo>
                <a:lnTo>
                  <a:pt x="100181" y="361950"/>
                </a:lnTo>
                <a:lnTo>
                  <a:pt x="98842" y="370839"/>
                </a:lnTo>
                <a:lnTo>
                  <a:pt x="97504" y="373379"/>
                </a:lnTo>
                <a:lnTo>
                  <a:pt x="124066" y="373379"/>
                </a:lnTo>
                <a:lnTo>
                  <a:pt x="122727" y="363220"/>
                </a:lnTo>
                <a:lnTo>
                  <a:pt x="121424" y="358139"/>
                </a:lnTo>
                <a:lnTo>
                  <a:pt x="120097" y="356870"/>
                </a:lnTo>
                <a:close/>
              </a:path>
              <a:path w="262255" h="400050">
                <a:moveTo>
                  <a:pt x="164896" y="245110"/>
                </a:moveTo>
                <a:lnTo>
                  <a:pt x="146646" y="245110"/>
                </a:lnTo>
                <a:lnTo>
                  <a:pt x="150634" y="250189"/>
                </a:lnTo>
                <a:lnTo>
                  <a:pt x="157251" y="256539"/>
                </a:lnTo>
                <a:lnTo>
                  <a:pt x="170535" y="264160"/>
                </a:lnTo>
                <a:lnTo>
                  <a:pt x="177152" y="275589"/>
                </a:lnTo>
                <a:lnTo>
                  <a:pt x="185115" y="289560"/>
                </a:lnTo>
                <a:lnTo>
                  <a:pt x="195757" y="304800"/>
                </a:lnTo>
                <a:lnTo>
                  <a:pt x="199732" y="309879"/>
                </a:lnTo>
                <a:lnTo>
                  <a:pt x="195757" y="317500"/>
                </a:lnTo>
                <a:lnTo>
                  <a:pt x="193116" y="323850"/>
                </a:lnTo>
                <a:lnTo>
                  <a:pt x="191770" y="328929"/>
                </a:lnTo>
                <a:lnTo>
                  <a:pt x="191770" y="335279"/>
                </a:lnTo>
                <a:lnTo>
                  <a:pt x="193116" y="341629"/>
                </a:lnTo>
                <a:lnTo>
                  <a:pt x="194424" y="347979"/>
                </a:lnTo>
                <a:lnTo>
                  <a:pt x="197091" y="353060"/>
                </a:lnTo>
                <a:lnTo>
                  <a:pt x="201079" y="358139"/>
                </a:lnTo>
                <a:lnTo>
                  <a:pt x="206362" y="361950"/>
                </a:lnTo>
                <a:lnTo>
                  <a:pt x="210337" y="365760"/>
                </a:lnTo>
                <a:lnTo>
                  <a:pt x="220979" y="368300"/>
                </a:lnTo>
                <a:lnTo>
                  <a:pt x="231584" y="368300"/>
                </a:lnTo>
                <a:lnTo>
                  <a:pt x="236905" y="365760"/>
                </a:lnTo>
                <a:lnTo>
                  <a:pt x="243522" y="363220"/>
                </a:lnTo>
                <a:lnTo>
                  <a:pt x="251523" y="355600"/>
                </a:lnTo>
                <a:lnTo>
                  <a:pt x="258152" y="345439"/>
                </a:lnTo>
                <a:lnTo>
                  <a:pt x="260794" y="339089"/>
                </a:lnTo>
                <a:lnTo>
                  <a:pt x="261127" y="337820"/>
                </a:lnTo>
                <a:lnTo>
                  <a:pt x="228942" y="337820"/>
                </a:lnTo>
                <a:lnTo>
                  <a:pt x="223621" y="336550"/>
                </a:lnTo>
                <a:lnTo>
                  <a:pt x="220979" y="334010"/>
                </a:lnTo>
                <a:lnTo>
                  <a:pt x="219646" y="331470"/>
                </a:lnTo>
                <a:lnTo>
                  <a:pt x="219646" y="326389"/>
                </a:lnTo>
                <a:lnTo>
                  <a:pt x="220979" y="320039"/>
                </a:lnTo>
                <a:lnTo>
                  <a:pt x="220979" y="314960"/>
                </a:lnTo>
                <a:lnTo>
                  <a:pt x="230276" y="312420"/>
                </a:lnTo>
                <a:lnTo>
                  <a:pt x="257342" y="312420"/>
                </a:lnTo>
                <a:lnTo>
                  <a:pt x="256806" y="311150"/>
                </a:lnTo>
                <a:lnTo>
                  <a:pt x="252831" y="307339"/>
                </a:lnTo>
                <a:lnTo>
                  <a:pt x="242227" y="302260"/>
                </a:lnTo>
                <a:lnTo>
                  <a:pt x="211683" y="302260"/>
                </a:lnTo>
                <a:lnTo>
                  <a:pt x="209042" y="297179"/>
                </a:lnTo>
                <a:lnTo>
                  <a:pt x="205054" y="292100"/>
                </a:lnTo>
                <a:lnTo>
                  <a:pt x="195757" y="276860"/>
                </a:lnTo>
                <a:lnTo>
                  <a:pt x="186461" y="264160"/>
                </a:lnTo>
                <a:lnTo>
                  <a:pt x="183819" y="259079"/>
                </a:lnTo>
                <a:lnTo>
                  <a:pt x="181140" y="252729"/>
                </a:lnTo>
                <a:lnTo>
                  <a:pt x="177152" y="250189"/>
                </a:lnTo>
                <a:lnTo>
                  <a:pt x="171869" y="248920"/>
                </a:lnTo>
                <a:lnTo>
                  <a:pt x="164896" y="245110"/>
                </a:lnTo>
                <a:close/>
              </a:path>
              <a:path w="262255" h="400050">
                <a:moveTo>
                  <a:pt x="108411" y="342900"/>
                </a:moveTo>
                <a:lnTo>
                  <a:pt x="104162" y="342900"/>
                </a:lnTo>
                <a:lnTo>
                  <a:pt x="105501" y="346710"/>
                </a:lnTo>
                <a:lnTo>
                  <a:pt x="109214" y="346710"/>
                </a:lnTo>
                <a:lnTo>
                  <a:pt x="108411" y="342900"/>
                </a:lnTo>
                <a:close/>
              </a:path>
              <a:path w="262255" h="400050">
                <a:moveTo>
                  <a:pt x="243522" y="328929"/>
                </a:moveTo>
                <a:lnTo>
                  <a:pt x="238239" y="331470"/>
                </a:lnTo>
                <a:lnTo>
                  <a:pt x="234264" y="335279"/>
                </a:lnTo>
                <a:lnTo>
                  <a:pt x="228942" y="337820"/>
                </a:lnTo>
                <a:lnTo>
                  <a:pt x="261127" y="337820"/>
                </a:lnTo>
                <a:lnTo>
                  <a:pt x="262128" y="334010"/>
                </a:lnTo>
                <a:lnTo>
                  <a:pt x="262128" y="330200"/>
                </a:lnTo>
                <a:lnTo>
                  <a:pt x="247510" y="330200"/>
                </a:lnTo>
                <a:lnTo>
                  <a:pt x="243522" y="328929"/>
                </a:lnTo>
                <a:close/>
              </a:path>
              <a:path w="262255" h="400050">
                <a:moveTo>
                  <a:pt x="257342" y="312420"/>
                </a:moveTo>
                <a:lnTo>
                  <a:pt x="230276" y="312420"/>
                </a:lnTo>
                <a:lnTo>
                  <a:pt x="234264" y="314960"/>
                </a:lnTo>
                <a:lnTo>
                  <a:pt x="238239" y="316229"/>
                </a:lnTo>
                <a:lnTo>
                  <a:pt x="246202" y="321310"/>
                </a:lnTo>
                <a:lnTo>
                  <a:pt x="248843" y="328929"/>
                </a:lnTo>
                <a:lnTo>
                  <a:pt x="248843" y="330200"/>
                </a:lnTo>
                <a:lnTo>
                  <a:pt x="262128" y="330200"/>
                </a:lnTo>
                <a:lnTo>
                  <a:pt x="262128" y="322579"/>
                </a:lnTo>
                <a:lnTo>
                  <a:pt x="259486" y="317500"/>
                </a:lnTo>
                <a:lnTo>
                  <a:pt x="257342" y="312420"/>
                </a:lnTo>
                <a:close/>
              </a:path>
              <a:path w="262255" h="400050">
                <a:moveTo>
                  <a:pt x="224967" y="299720"/>
                </a:moveTo>
                <a:lnTo>
                  <a:pt x="218300" y="299720"/>
                </a:lnTo>
                <a:lnTo>
                  <a:pt x="211683" y="302260"/>
                </a:lnTo>
                <a:lnTo>
                  <a:pt x="242227" y="302260"/>
                </a:lnTo>
                <a:lnTo>
                  <a:pt x="236905" y="300989"/>
                </a:lnTo>
                <a:lnTo>
                  <a:pt x="224967" y="299720"/>
                </a:lnTo>
                <a:close/>
              </a:path>
              <a:path w="262255" h="400050">
                <a:moveTo>
                  <a:pt x="96201" y="0"/>
                </a:moveTo>
                <a:lnTo>
                  <a:pt x="89542" y="1270"/>
                </a:lnTo>
                <a:lnTo>
                  <a:pt x="84258" y="3810"/>
                </a:lnTo>
                <a:lnTo>
                  <a:pt x="77599" y="5079"/>
                </a:lnTo>
                <a:lnTo>
                  <a:pt x="66996" y="12700"/>
                </a:lnTo>
                <a:lnTo>
                  <a:pt x="59034" y="22860"/>
                </a:lnTo>
                <a:lnTo>
                  <a:pt x="56356" y="29210"/>
                </a:lnTo>
                <a:lnTo>
                  <a:pt x="55054" y="34289"/>
                </a:lnTo>
                <a:lnTo>
                  <a:pt x="55054" y="40639"/>
                </a:lnTo>
                <a:lnTo>
                  <a:pt x="81580" y="69850"/>
                </a:lnTo>
                <a:lnTo>
                  <a:pt x="78938" y="78739"/>
                </a:lnTo>
                <a:lnTo>
                  <a:pt x="78938" y="132079"/>
                </a:lnTo>
                <a:lnTo>
                  <a:pt x="80277" y="135889"/>
                </a:lnTo>
                <a:lnTo>
                  <a:pt x="69637" y="142239"/>
                </a:lnTo>
                <a:lnTo>
                  <a:pt x="60337" y="148589"/>
                </a:lnTo>
                <a:lnTo>
                  <a:pt x="57696" y="151129"/>
                </a:lnTo>
                <a:lnTo>
                  <a:pt x="57696" y="153670"/>
                </a:lnTo>
                <a:lnTo>
                  <a:pt x="49734" y="158750"/>
                </a:lnTo>
                <a:lnTo>
                  <a:pt x="21868" y="190500"/>
                </a:lnTo>
                <a:lnTo>
                  <a:pt x="17887" y="205739"/>
                </a:lnTo>
                <a:lnTo>
                  <a:pt x="17887" y="213360"/>
                </a:lnTo>
                <a:lnTo>
                  <a:pt x="19190" y="220979"/>
                </a:lnTo>
                <a:lnTo>
                  <a:pt x="24509" y="237489"/>
                </a:lnTo>
                <a:lnTo>
                  <a:pt x="27152" y="241300"/>
                </a:lnTo>
                <a:lnTo>
                  <a:pt x="9889" y="256539"/>
                </a:lnTo>
                <a:lnTo>
                  <a:pt x="0" y="262889"/>
                </a:lnTo>
                <a:lnTo>
                  <a:pt x="0" y="281939"/>
                </a:lnTo>
                <a:lnTo>
                  <a:pt x="625" y="280670"/>
                </a:lnTo>
                <a:lnTo>
                  <a:pt x="9889" y="273050"/>
                </a:lnTo>
                <a:lnTo>
                  <a:pt x="17887" y="265429"/>
                </a:lnTo>
                <a:lnTo>
                  <a:pt x="25849" y="256539"/>
                </a:lnTo>
                <a:lnTo>
                  <a:pt x="31132" y="245110"/>
                </a:lnTo>
                <a:lnTo>
                  <a:pt x="55054" y="245110"/>
                </a:lnTo>
                <a:lnTo>
                  <a:pt x="59034" y="243839"/>
                </a:lnTo>
                <a:lnTo>
                  <a:pt x="61676" y="240029"/>
                </a:lnTo>
                <a:lnTo>
                  <a:pt x="63014" y="237489"/>
                </a:lnTo>
                <a:lnTo>
                  <a:pt x="63014" y="236220"/>
                </a:lnTo>
                <a:lnTo>
                  <a:pt x="43111" y="236220"/>
                </a:lnTo>
                <a:lnTo>
                  <a:pt x="44414" y="234950"/>
                </a:lnTo>
                <a:lnTo>
                  <a:pt x="63014" y="234950"/>
                </a:lnTo>
                <a:lnTo>
                  <a:pt x="63014" y="231139"/>
                </a:lnTo>
                <a:lnTo>
                  <a:pt x="60337" y="231139"/>
                </a:lnTo>
                <a:lnTo>
                  <a:pt x="66996" y="222250"/>
                </a:lnTo>
                <a:lnTo>
                  <a:pt x="68088" y="220979"/>
                </a:lnTo>
                <a:lnTo>
                  <a:pt x="33811" y="220979"/>
                </a:lnTo>
                <a:lnTo>
                  <a:pt x="32471" y="217170"/>
                </a:lnTo>
                <a:lnTo>
                  <a:pt x="33811" y="215900"/>
                </a:lnTo>
                <a:lnTo>
                  <a:pt x="43111" y="203200"/>
                </a:lnTo>
                <a:lnTo>
                  <a:pt x="51594" y="193039"/>
                </a:lnTo>
                <a:lnTo>
                  <a:pt x="36452" y="193039"/>
                </a:lnTo>
                <a:lnTo>
                  <a:pt x="39094" y="187960"/>
                </a:lnTo>
                <a:lnTo>
                  <a:pt x="72316" y="161289"/>
                </a:lnTo>
                <a:lnTo>
                  <a:pt x="101521" y="152400"/>
                </a:lnTo>
                <a:lnTo>
                  <a:pt x="139338" y="152400"/>
                </a:lnTo>
                <a:lnTo>
                  <a:pt x="134708" y="148589"/>
                </a:lnTo>
                <a:lnTo>
                  <a:pt x="116104" y="138429"/>
                </a:lnTo>
                <a:lnTo>
                  <a:pt x="104162" y="134620"/>
                </a:lnTo>
                <a:lnTo>
                  <a:pt x="93522" y="134620"/>
                </a:lnTo>
                <a:lnTo>
                  <a:pt x="93522" y="127000"/>
                </a:lnTo>
                <a:lnTo>
                  <a:pt x="92219" y="96520"/>
                </a:lnTo>
                <a:lnTo>
                  <a:pt x="93522" y="86360"/>
                </a:lnTo>
                <a:lnTo>
                  <a:pt x="92219" y="78739"/>
                </a:lnTo>
                <a:lnTo>
                  <a:pt x="90881" y="71120"/>
                </a:lnTo>
                <a:lnTo>
                  <a:pt x="97504" y="69850"/>
                </a:lnTo>
                <a:lnTo>
                  <a:pt x="105501" y="67310"/>
                </a:lnTo>
                <a:lnTo>
                  <a:pt x="112124" y="63500"/>
                </a:lnTo>
                <a:lnTo>
                  <a:pt x="117444" y="59689"/>
                </a:lnTo>
                <a:lnTo>
                  <a:pt x="122727" y="53339"/>
                </a:lnTo>
                <a:lnTo>
                  <a:pt x="125404" y="45720"/>
                </a:lnTo>
                <a:lnTo>
                  <a:pt x="126986" y="41910"/>
                </a:lnTo>
                <a:lnTo>
                  <a:pt x="93522" y="41910"/>
                </a:lnTo>
                <a:lnTo>
                  <a:pt x="89542" y="40639"/>
                </a:lnTo>
                <a:lnTo>
                  <a:pt x="80277" y="36829"/>
                </a:lnTo>
                <a:lnTo>
                  <a:pt x="82919" y="33020"/>
                </a:lnTo>
                <a:lnTo>
                  <a:pt x="82919" y="27939"/>
                </a:lnTo>
                <a:lnTo>
                  <a:pt x="81580" y="25400"/>
                </a:lnTo>
                <a:lnTo>
                  <a:pt x="80277" y="24129"/>
                </a:lnTo>
                <a:lnTo>
                  <a:pt x="84258" y="20320"/>
                </a:lnTo>
                <a:lnTo>
                  <a:pt x="94861" y="15239"/>
                </a:lnTo>
                <a:lnTo>
                  <a:pt x="121993" y="15239"/>
                </a:lnTo>
                <a:lnTo>
                  <a:pt x="121424" y="13970"/>
                </a:lnTo>
                <a:lnTo>
                  <a:pt x="120086" y="8889"/>
                </a:lnTo>
                <a:lnTo>
                  <a:pt x="118746" y="6350"/>
                </a:lnTo>
                <a:lnTo>
                  <a:pt x="116104" y="5079"/>
                </a:lnTo>
                <a:lnTo>
                  <a:pt x="110784" y="5079"/>
                </a:lnTo>
                <a:lnTo>
                  <a:pt x="105501" y="3810"/>
                </a:lnTo>
                <a:lnTo>
                  <a:pt x="102823" y="1270"/>
                </a:lnTo>
                <a:lnTo>
                  <a:pt x="96201" y="0"/>
                </a:lnTo>
                <a:close/>
              </a:path>
              <a:path w="262255" h="400050">
                <a:moveTo>
                  <a:pt x="109482" y="229870"/>
                </a:moveTo>
                <a:lnTo>
                  <a:pt x="108143" y="229870"/>
                </a:lnTo>
                <a:lnTo>
                  <a:pt x="101521" y="233679"/>
                </a:lnTo>
                <a:lnTo>
                  <a:pt x="97504" y="240029"/>
                </a:lnTo>
                <a:lnTo>
                  <a:pt x="94861" y="246379"/>
                </a:lnTo>
                <a:lnTo>
                  <a:pt x="94861" y="254000"/>
                </a:lnTo>
                <a:lnTo>
                  <a:pt x="137339" y="254000"/>
                </a:lnTo>
                <a:lnTo>
                  <a:pt x="138664" y="252729"/>
                </a:lnTo>
                <a:lnTo>
                  <a:pt x="106804" y="252729"/>
                </a:lnTo>
                <a:lnTo>
                  <a:pt x="106804" y="242570"/>
                </a:lnTo>
                <a:lnTo>
                  <a:pt x="108143" y="237489"/>
                </a:lnTo>
                <a:lnTo>
                  <a:pt x="110784" y="233679"/>
                </a:lnTo>
                <a:lnTo>
                  <a:pt x="112124" y="232410"/>
                </a:lnTo>
                <a:lnTo>
                  <a:pt x="110784" y="231139"/>
                </a:lnTo>
                <a:lnTo>
                  <a:pt x="109482" y="229870"/>
                </a:lnTo>
                <a:close/>
              </a:path>
              <a:path w="262255" h="400050">
                <a:moveTo>
                  <a:pt x="88829" y="250189"/>
                </a:moveTo>
                <a:lnTo>
                  <a:pt x="77599" y="250189"/>
                </a:lnTo>
                <a:lnTo>
                  <a:pt x="76296" y="252729"/>
                </a:lnTo>
                <a:lnTo>
                  <a:pt x="90881" y="252729"/>
                </a:lnTo>
                <a:lnTo>
                  <a:pt x="89542" y="251460"/>
                </a:lnTo>
                <a:lnTo>
                  <a:pt x="88239" y="251460"/>
                </a:lnTo>
                <a:lnTo>
                  <a:pt x="88829" y="250189"/>
                </a:lnTo>
                <a:close/>
              </a:path>
              <a:path w="262255" h="400050">
                <a:moveTo>
                  <a:pt x="124066" y="228600"/>
                </a:moveTo>
                <a:lnTo>
                  <a:pt x="122727" y="228600"/>
                </a:lnTo>
                <a:lnTo>
                  <a:pt x="121424" y="229870"/>
                </a:lnTo>
                <a:lnTo>
                  <a:pt x="117444" y="234950"/>
                </a:lnTo>
                <a:lnTo>
                  <a:pt x="116104" y="241300"/>
                </a:lnTo>
                <a:lnTo>
                  <a:pt x="114766" y="250189"/>
                </a:lnTo>
                <a:lnTo>
                  <a:pt x="106804" y="252729"/>
                </a:lnTo>
                <a:lnTo>
                  <a:pt x="138664" y="252729"/>
                </a:lnTo>
                <a:lnTo>
                  <a:pt x="143967" y="247650"/>
                </a:lnTo>
                <a:lnTo>
                  <a:pt x="146646" y="245110"/>
                </a:lnTo>
                <a:lnTo>
                  <a:pt x="164896" y="245110"/>
                </a:lnTo>
                <a:lnTo>
                  <a:pt x="162572" y="243839"/>
                </a:lnTo>
                <a:lnTo>
                  <a:pt x="126707" y="243839"/>
                </a:lnTo>
                <a:lnTo>
                  <a:pt x="126707" y="231139"/>
                </a:lnTo>
                <a:lnTo>
                  <a:pt x="124066" y="228600"/>
                </a:lnTo>
                <a:close/>
              </a:path>
              <a:path w="262255" h="400050">
                <a:moveTo>
                  <a:pt x="90881" y="207010"/>
                </a:moveTo>
                <a:lnTo>
                  <a:pt x="88239" y="207010"/>
                </a:lnTo>
                <a:lnTo>
                  <a:pt x="73619" y="227329"/>
                </a:lnTo>
                <a:lnTo>
                  <a:pt x="66996" y="237489"/>
                </a:lnTo>
                <a:lnTo>
                  <a:pt x="61676" y="247650"/>
                </a:lnTo>
                <a:lnTo>
                  <a:pt x="90008" y="247650"/>
                </a:lnTo>
                <a:lnTo>
                  <a:pt x="91778" y="243839"/>
                </a:lnTo>
                <a:lnTo>
                  <a:pt x="81580" y="243839"/>
                </a:lnTo>
                <a:lnTo>
                  <a:pt x="80277" y="241300"/>
                </a:lnTo>
                <a:lnTo>
                  <a:pt x="78938" y="240029"/>
                </a:lnTo>
                <a:lnTo>
                  <a:pt x="76296" y="240029"/>
                </a:lnTo>
                <a:lnTo>
                  <a:pt x="82919" y="224789"/>
                </a:lnTo>
                <a:lnTo>
                  <a:pt x="90881" y="209550"/>
                </a:lnTo>
                <a:lnTo>
                  <a:pt x="92219" y="208279"/>
                </a:lnTo>
                <a:lnTo>
                  <a:pt x="90881" y="207010"/>
                </a:lnTo>
                <a:close/>
              </a:path>
              <a:path w="262255" h="400050">
                <a:moveTo>
                  <a:pt x="102823" y="213360"/>
                </a:moveTo>
                <a:lnTo>
                  <a:pt x="101521" y="213360"/>
                </a:lnTo>
                <a:lnTo>
                  <a:pt x="100181" y="214629"/>
                </a:lnTo>
                <a:lnTo>
                  <a:pt x="81580" y="243839"/>
                </a:lnTo>
                <a:lnTo>
                  <a:pt x="91778" y="243839"/>
                </a:lnTo>
                <a:lnTo>
                  <a:pt x="104162" y="217170"/>
                </a:lnTo>
                <a:lnTo>
                  <a:pt x="104162" y="214629"/>
                </a:lnTo>
                <a:lnTo>
                  <a:pt x="102823" y="213360"/>
                </a:lnTo>
                <a:close/>
              </a:path>
              <a:path w="262255" h="400050">
                <a:moveTo>
                  <a:pt x="139338" y="152400"/>
                </a:moveTo>
                <a:lnTo>
                  <a:pt x="110784" y="152400"/>
                </a:lnTo>
                <a:lnTo>
                  <a:pt x="126707" y="160020"/>
                </a:lnTo>
                <a:lnTo>
                  <a:pt x="128041" y="163829"/>
                </a:lnTo>
                <a:lnTo>
                  <a:pt x="129387" y="165100"/>
                </a:lnTo>
                <a:lnTo>
                  <a:pt x="132029" y="165100"/>
                </a:lnTo>
                <a:lnTo>
                  <a:pt x="139992" y="176529"/>
                </a:lnTo>
                <a:lnTo>
                  <a:pt x="145313" y="186689"/>
                </a:lnTo>
                <a:lnTo>
                  <a:pt x="146646" y="199389"/>
                </a:lnTo>
                <a:lnTo>
                  <a:pt x="146646" y="210820"/>
                </a:lnTo>
                <a:lnTo>
                  <a:pt x="142671" y="220979"/>
                </a:lnTo>
                <a:lnTo>
                  <a:pt x="137350" y="232410"/>
                </a:lnTo>
                <a:lnTo>
                  <a:pt x="132029" y="238760"/>
                </a:lnTo>
                <a:lnTo>
                  <a:pt x="126707" y="243839"/>
                </a:lnTo>
                <a:lnTo>
                  <a:pt x="162572" y="243839"/>
                </a:lnTo>
                <a:lnTo>
                  <a:pt x="151930" y="236220"/>
                </a:lnTo>
                <a:lnTo>
                  <a:pt x="158584" y="224789"/>
                </a:lnTo>
                <a:lnTo>
                  <a:pt x="161226" y="212089"/>
                </a:lnTo>
                <a:lnTo>
                  <a:pt x="161226" y="199389"/>
                </a:lnTo>
                <a:lnTo>
                  <a:pt x="159931" y="186689"/>
                </a:lnTo>
                <a:lnTo>
                  <a:pt x="155917" y="175260"/>
                </a:lnTo>
                <a:lnTo>
                  <a:pt x="150634" y="165100"/>
                </a:lnTo>
                <a:lnTo>
                  <a:pt x="143967" y="156210"/>
                </a:lnTo>
                <a:lnTo>
                  <a:pt x="139338" y="152400"/>
                </a:lnTo>
                <a:close/>
              </a:path>
              <a:path w="262255" h="400050">
                <a:moveTo>
                  <a:pt x="63014" y="234950"/>
                </a:moveTo>
                <a:lnTo>
                  <a:pt x="44414" y="234950"/>
                </a:lnTo>
                <a:lnTo>
                  <a:pt x="44414" y="236220"/>
                </a:lnTo>
                <a:lnTo>
                  <a:pt x="63014" y="236220"/>
                </a:lnTo>
                <a:lnTo>
                  <a:pt x="63014" y="234950"/>
                </a:lnTo>
                <a:close/>
              </a:path>
              <a:path w="262255" h="400050">
                <a:moveTo>
                  <a:pt x="78938" y="185420"/>
                </a:moveTo>
                <a:lnTo>
                  <a:pt x="65657" y="191770"/>
                </a:lnTo>
                <a:lnTo>
                  <a:pt x="53714" y="200660"/>
                </a:lnTo>
                <a:lnTo>
                  <a:pt x="43111" y="209550"/>
                </a:lnTo>
                <a:lnTo>
                  <a:pt x="33811" y="220979"/>
                </a:lnTo>
                <a:lnTo>
                  <a:pt x="48394" y="220979"/>
                </a:lnTo>
                <a:lnTo>
                  <a:pt x="55054" y="212089"/>
                </a:lnTo>
                <a:lnTo>
                  <a:pt x="63014" y="204470"/>
                </a:lnTo>
                <a:lnTo>
                  <a:pt x="81580" y="190500"/>
                </a:lnTo>
                <a:lnTo>
                  <a:pt x="82919" y="189229"/>
                </a:lnTo>
                <a:lnTo>
                  <a:pt x="81580" y="187960"/>
                </a:lnTo>
                <a:lnTo>
                  <a:pt x="81580" y="186689"/>
                </a:lnTo>
                <a:lnTo>
                  <a:pt x="78938" y="185420"/>
                </a:lnTo>
                <a:close/>
              </a:path>
              <a:path w="262255" h="400050">
                <a:moveTo>
                  <a:pt x="52376" y="219710"/>
                </a:moveTo>
                <a:lnTo>
                  <a:pt x="51073" y="219710"/>
                </a:lnTo>
                <a:lnTo>
                  <a:pt x="48394" y="220979"/>
                </a:lnTo>
                <a:lnTo>
                  <a:pt x="53714" y="220979"/>
                </a:lnTo>
                <a:lnTo>
                  <a:pt x="52376" y="219710"/>
                </a:lnTo>
                <a:close/>
              </a:path>
              <a:path w="262255" h="400050">
                <a:moveTo>
                  <a:pt x="84258" y="196850"/>
                </a:moveTo>
                <a:lnTo>
                  <a:pt x="81580" y="196850"/>
                </a:lnTo>
                <a:lnTo>
                  <a:pt x="59034" y="217170"/>
                </a:lnTo>
                <a:lnTo>
                  <a:pt x="53714" y="220979"/>
                </a:lnTo>
                <a:lnTo>
                  <a:pt x="68088" y="220979"/>
                </a:lnTo>
                <a:lnTo>
                  <a:pt x="85561" y="200660"/>
                </a:lnTo>
                <a:lnTo>
                  <a:pt x="85561" y="198120"/>
                </a:lnTo>
                <a:lnTo>
                  <a:pt x="84258" y="196850"/>
                </a:lnTo>
                <a:close/>
              </a:path>
              <a:path w="262255" h="400050">
                <a:moveTo>
                  <a:pt x="76296" y="165100"/>
                </a:moveTo>
                <a:lnTo>
                  <a:pt x="74957" y="165100"/>
                </a:lnTo>
                <a:lnTo>
                  <a:pt x="53714" y="176529"/>
                </a:lnTo>
                <a:lnTo>
                  <a:pt x="44414" y="184150"/>
                </a:lnTo>
                <a:lnTo>
                  <a:pt x="36452" y="193039"/>
                </a:lnTo>
                <a:lnTo>
                  <a:pt x="51594" y="193039"/>
                </a:lnTo>
                <a:lnTo>
                  <a:pt x="53714" y="190500"/>
                </a:lnTo>
                <a:lnTo>
                  <a:pt x="65657" y="179070"/>
                </a:lnTo>
                <a:lnTo>
                  <a:pt x="77599" y="168910"/>
                </a:lnTo>
                <a:lnTo>
                  <a:pt x="77599" y="167639"/>
                </a:lnTo>
                <a:lnTo>
                  <a:pt x="76296" y="165100"/>
                </a:lnTo>
                <a:close/>
              </a:path>
              <a:path w="262255" h="400050">
                <a:moveTo>
                  <a:pt x="121993" y="15239"/>
                </a:moveTo>
                <a:lnTo>
                  <a:pt x="100181" y="15239"/>
                </a:lnTo>
                <a:lnTo>
                  <a:pt x="104162" y="17779"/>
                </a:lnTo>
                <a:lnTo>
                  <a:pt x="106804" y="20320"/>
                </a:lnTo>
                <a:lnTo>
                  <a:pt x="106804" y="27939"/>
                </a:lnTo>
                <a:lnTo>
                  <a:pt x="104162" y="34289"/>
                </a:lnTo>
                <a:lnTo>
                  <a:pt x="101521" y="38100"/>
                </a:lnTo>
                <a:lnTo>
                  <a:pt x="97504" y="40639"/>
                </a:lnTo>
                <a:lnTo>
                  <a:pt x="93522" y="41910"/>
                </a:lnTo>
                <a:lnTo>
                  <a:pt x="126986" y="41910"/>
                </a:lnTo>
                <a:lnTo>
                  <a:pt x="128041" y="39370"/>
                </a:lnTo>
                <a:lnTo>
                  <a:pt x="128041" y="30479"/>
                </a:lnTo>
                <a:lnTo>
                  <a:pt x="125404" y="22860"/>
                </a:lnTo>
                <a:lnTo>
                  <a:pt x="121993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052017" y="4000982"/>
            <a:ext cx="2091982" cy="1142517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8964168" y="1338325"/>
            <a:ext cx="180340" cy="374650"/>
          </a:xfrm>
          <a:custGeom>
            <a:avLst/>
            <a:gdLst/>
            <a:ahLst/>
            <a:cxnLst/>
            <a:rect l="l" t="t" r="r" b="b"/>
            <a:pathLst>
              <a:path w="180340" h="374650">
                <a:moveTo>
                  <a:pt x="107060" y="185420"/>
                </a:moveTo>
                <a:lnTo>
                  <a:pt x="12446" y="185420"/>
                </a:lnTo>
                <a:lnTo>
                  <a:pt x="12446" y="201929"/>
                </a:lnTo>
                <a:lnTo>
                  <a:pt x="14604" y="215900"/>
                </a:lnTo>
                <a:lnTo>
                  <a:pt x="16636" y="246379"/>
                </a:lnTo>
                <a:lnTo>
                  <a:pt x="17652" y="276860"/>
                </a:lnTo>
                <a:lnTo>
                  <a:pt x="17754" y="308610"/>
                </a:lnTo>
                <a:lnTo>
                  <a:pt x="18668" y="320039"/>
                </a:lnTo>
                <a:lnTo>
                  <a:pt x="30225" y="360679"/>
                </a:lnTo>
                <a:lnTo>
                  <a:pt x="41655" y="369570"/>
                </a:lnTo>
                <a:lnTo>
                  <a:pt x="45720" y="372110"/>
                </a:lnTo>
                <a:lnTo>
                  <a:pt x="50926" y="373379"/>
                </a:lnTo>
                <a:lnTo>
                  <a:pt x="55117" y="374650"/>
                </a:lnTo>
                <a:lnTo>
                  <a:pt x="60325" y="374650"/>
                </a:lnTo>
                <a:lnTo>
                  <a:pt x="72771" y="373379"/>
                </a:lnTo>
                <a:lnTo>
                  <a:pt x="77977" y="369570"/>
                </a:lnTo>
                <a:lnTo>
                  <a:pt x="82168" y="367029"/>
                </a:lnTo>
                <a:lnTo>
                  <a:pt x="85216" y="363220"/>
                </a:lnTo>
                <a:lnTo>
                  <a:pt x="87598" y="359410"/>
                </a:lnTo>
                <a:lnTo>
                  <a:pt x="55117" y="359410"/>
                </a:lnTo>
                <a:lnTo>
                  <a:pt x="50926" y="358139"/>
                </a:lnTo>
                <a:lnTo>
                  <a:pt x="42672" y="351789"/>
                </a:lnTo>
                <a:lnTo>
                  <a:pt x="40512" y="347979"/>
                </a:lnTo>
                <a:lnTo>
                  <a:pt x="37464" y="344170"/>
                </a:lnTo>
                <a:lnTo>
                  <a:pt x="34289" y="334010"/>
                </a:lnTo>
                <a:lnTo>
                  <a:pt x="32257" y="322579"/>
                </a:lnTo>
                <a:lnTo>
                  <a:pt x="32257" y="278129"/>
                </a:lnTo>
                <a:lnTo>
                  <a:pt x="83185" y="278129"/>
                </a:lnTo>
                <a:lnTo>
                  <a:pt x="87375" y="276860"/>
                </a:lnTo>
                <a:lnTo>
                  <a:pt x="102724" y="276860"/>
                </a:lnTo>
                <a:lnTo>
                  <a:pt x="102870" y="275589"/>
                </a:lnTo>
                <a:lnTo>
                  <a:pt x="103118" y="269239"/>
                </a:lnTo>
                <a:lnTo>
                  <a:pt x="31241" y="269239"/>
                </a:lnTo>
                <a:lnTo>
                  <a:pt x="29082" y="234950"/>
                </a:lnTo>
                <a:lnTo>
                  <a:pt x="27050" y="210820"/>
                </a:lnTo>
                <a:lnTo>
                  <a:pt x="26034" y="199389"/>
                </a:lnTo>
                <a:lnTo>
                  <a:pt x="22859" y="186689"/>
                </a:lnTo>
                <a:lnTo>
                  <a:pt x="107060" y="186689"/>
                </a:lnTo>
                <a:lnTo>
                  <a:pt x="107060" y="185420"/>
                </a:lnTo>
                <a:close/>
              </a:path>
              <a:path w="180340" h="374650">
                <a:moveTo>
                  <a:pt x="83185" y="278129"/>
                </a:moveTo>
                <a:lnTo>
                  <a:pt x="32257" y="278129"/>
                </a:lnTo>
                <a:lnTo>
                  <a:pt x="38480" y="280670"/>
                </a:lnTo>
                <a:lnTo>
                  <a:pt x="43687" y="280670"/>
                </a:lnTo>
                <a:lnTo>
                  <a:pt x="56133" y="281939"/>
                </a:lnTo>
                <a:lnTo>
                  <a:pt x="57150" y="287020"/>
                </a:lnTo>
                <a:lnTo>
                  <a:pt x="56133" y="288289"/>
                </a:lnTo>
                <a:lnTo>
                  <a:pt x="45720" y="288289"/>
                </a:lnTo>
                <a:lnTo>
                  <a:pt x="43687" y="289560"/>
                </a:lnTo>
                <a:lnTo>
                  <a:pt x="43687" y="292100"/>
                </a:lnTo>
                <a:lnTo>
                  <a:pt x="44703" y="293370"/>
                </a:lnTo>
                <a:lnTo>
                  <a:pt x="48895" y="298450"/>
                </a:lnTo>
                <a:lnTo>
                  <a:pt x="57150" y="298450"/>
                </a:lnTo>
                <a:lnTo>
                  <a:pt x="57150" y="306070"/>
                </a:lnTo>
                <a:lnTo>
                  <a:pt x="50926" y="307339"/>
                </a:lnTo>
                <a:lnTo>
                  <a:pt x="71754" y="307339"/>
                </a:lnTo>
                <a:lnTo>
                  <a:pt x="75946" y="308610"/>
                </a:lnTo>
                <a:lnTo>
                  <a:pt x="85216" y="308610"/>
                </a:lnTo>
                <a:lnTo>
                  <a:pt x="83184" y="325120"/>
                </a:lnTo>
                <a:lnTo>
                  <a:pt x="60325" y="359410"/>
                </a:lnTo>
                <a:lnTo>
                  <a:pt x="87598" y="359410"/>
                </a:lnTo>
                <a:lnTo>
                  <a:pt x="88391" y="358139"/>
                </a:lnTo>
                <a:lnTo>
                  <a:pt x="93599" y="347979"/>
                </a:lnTo>
                <a:lnTo>
                  <a:pt x="96647" y="336550"/>
                </a:lnTo>
                <a:lnTo>
                  <a:pt x="98502" y="316229"/>
                </a:lnTo>
                <a:lnTo>
                  <a:pt x="99822" y="302260"/>
                </a:lnTo>
                <a:lnTo>
                  <a:pt x="100112" y="299720"/>
                </a:lnTo>
                <a:lnTo>
                  <a:pt x="70738" y="299720"/>
                </a:lnTo>
                <a:lnTo>
                  <a:pt x="70738" y="297179"/>
                </a:lnTo>
                <a:lnTo>
                  <a:pt x="70191" y="288289"/>
                </a:lnTo>
                <a:lnTo>
                  <a:pt x="56133" y="288289"/>
                </a:lnTo>
                <a:lnTo>
                  <a:pt x="47878" y="287020"/>
                </a:lnTo>
                <a:lnTo>
                  <a:pt x="70113" y="287020"/>
                </a:lnTo>
                <a:lnTo>
                  <a:pt x="69723" y="280670"/>
                </a:lnTo>
                <a:lnTo>
                  <a:pt x="78993" y="279400"/>
                </a:lnTo>
                <a:lnTo>
                  <a:pt x="83185" y="278129"/>
                </a:lnTo>
                <a:close/>
              </a:path>
              <a:path w="180340" h="374650">
                <a:moveTo>
                  <a:pt x="50926" y="306070"/>
                </a:moveTo>
                <a:lnTo>
                  <a:pt x="49910" y="306070"/>
                </a:lnTo>
                <a:lnTo>
                  <a:pt x="47878" y="307339"/>
                </a:lnTo>
                <a:lnTo>
                  <a:pt x="45720" y="308610"/>
                </a:lnTo>
                <a:lnTo>
                  <a:pt x="43687" y="309879"/>
                </a:lnTo>
                <a:lnTo>
                  <a:pt x="42672" y="313689"/>
                </a:lnTo>
                <a:lnTo>
                  <a:pt x="43687" y="316229"/>
                </a:lnTo>
                <a:lnTo>
                  <a:pt x="46862" y="317500"/>
                </a:lnTo>
                <a:lnTo>
                  <a:pt x="58165" y="317500"/>
                </a:lnTo>
                <a:lnTo>
                  <a:pt x="60325" y="325120"/>
                </a:lnTo>
                <a:lnTo>
                  <a:pt x="63500" y="330200"/>
                </a:lnTo>
                <a:lnTo>
                  <a:pt x="64515" y="331470"/>
                </a:lnTo>
                <a:lnTo>
                  <a:pt x="66548" y="331470"/>
                </a:lnTo>
                <a:lnTo>
                  <a:pt x="68579" y="330200"/>
                </a:lnTo>
                <a:lnTo>
                  <a:pt x="69723" y="328929"/>
                </a:lnTo>
                <a:lnTo>
                  <a:pt x="71754" y="323850"/>
                </a:lnTo>
                <a:lnTo>
                  <a:pt x="72771" y="318770"/>
                </a:lnTo>
                <a:lnTo>
                  <a:pt x="72771" y="313689"/>
                </a:lnTo>
                <a:lnTo>
                  <a:pt x="71754" y="307339"/>
                </a:lnTo>
                <a:lnTo>
                  <a:pt x="50926" y="307339"/>
                </a:lnTo>
                <a:lnTo>
                  <a:pt x="50926" y="306070"/>
                </a:lnTo>
                <a:close/>
              </a:path>
              <a:path w="180340" h="374650">
                <a:moveTo>
                  <a:pt x="81152" y="297179"/>
                </a:moveTo>
                <a:lnTo>
                  <a:pt x="77977" y="297179"/>
                </a:lnTo>
                <a:lnTo>
                  <a:pt x="73786" y="298450"/>
                </a:lnTo>
                <a:lnTo>
                  <a:pt x="70738" y="299720"/>
                </a:lnTo>
                <a:lnTo>
                  <a:pt x="100112" y="299720"/>
                </a:lnTo>
                <a:lnTo>
                  <a:pt x="100257" y="298450"/>
                </a:lnTo>
                <a:lnTo>
                  <a:pt x="84200" y="298450"/>
                </a:lnTo>
                <a:lnTo>
                  <a:pt x="81152" y="297179"/>
                </a:lnTo>
                <a:close/>
              </a:path>
              <a:path w="180340" h="374650">
                <a:moveTo>
                  <a:pt x="102724" y="276860"/>
                </a:moveTo>
                <a:lnTo>
                  <a:pt x="87375" y="276860"/>
                </a:lnTo>
                <a:lnTo>
                  <a:pt x="85216" y="298450"/>
                </a:lnTo>
                <a:lnTo>
                  <a:pt x="100257" y="298450"/>
                </a:lnTo>
                <a:lnTo>
                  <a:pt x="102724" y="276860"/>
                </a:lnTo>
                <a:close/>
              </a:path>
              <a:path w="180340" h="374650">
                <a:moveTo>
                  <a:pt x="107060" y="186689"/>
                </a:moveTo>
                <a:lnTo>
                  <a:pt x="30225" y="186689"/>
                </a:lnTo>
                <a:lnTo>
                  <a:pt x="53085" y="190500"/>
                </a:lnTo>
                <a:lnTo>
                  <a:pt x="51942" y="193039"/>
                </a:lnTo>
                <a:lnTo>
                  <a:pt x="51942" y="198120"/>
                </a:lnTo>
                <a:lnTo>
                  <a:pt x="53085" y="205739"/>
                </a:lnTo>
                <a:lnTo>
                  <a:pt x="55117" y="251460"/>
                </a:lnTo>
                <a:lnTo>
                  <a:pt x="56133" y="267970"/>
                </a:lnTo>
                <a:lnTo>
                  <a:pt x="43687" y="267970"/>
                </a:lnTo>
                <a:lnTo>
                  <a:pt x="31241" y="269239"/>
                </a:lnTo>
                <a:lnTo>
                  <a:pt x="103118" y="269239"/>
                </a:lnTo>
                <a:lnTo>
                  <a:pt x="103217" y="266700"/>
                </a:lnTo>
                <a:lnTo>
                  <a:pt x="68579" y="266700"/>
                </a:lnTo>
                <a:lnTo>
                  <a:pt x="68579" y="255270"/>
                </a:lnTo>
                <a:lnTo>
                  <a:pt x="65531" y="217170"/>
                </a:lnTo>
                <a:lnTo>
                  <a:pt x="64515" y="198120"/>
                </a:lnTo>
                <a:lnTo>
                  <a:pt x="63500" y="190500"/>
                </a:lnTo>
                <a:lnTo>
                  <a:pt x="104012" y="190500"/>
                </a:lnTo>
                <a:lnTo>
                  <a:pt x="107060" y="186689"/>
                </a:lnTo>
                <a:close/>
              </a:path>
              <a:path w="180340" h="374650">
                <a:moveTo>
                  <a:pt x="104012" y="190500"/>
                </a:moveTo>
                <a:lnTo>
                  <a:pt x="63500" y="190500"/>
                </a:lnTo>
                <a:lnTo>
                  <a:pt x="85216" y="191770"/>
                </a:lnTo>
                <a:lnTo>
                  <a:pt x="89407" y="193039"/>
                </a:lnTo>
                <a:lnTo>
                  <a:pt x="89407" y="228600"/>
                </a:lnTo>
                <a:lnTo>
                  <a:pt x="88391" y="262889"/>
                </a:lnTo>
                <a:lnTo>
                  <a:pt x="68579" y="266700"/>
                </a:lnTo>
                <a:lnTo>
                  <a:pt x="103217" y="266700"/>
                </a:lnTo>
                <a:lnTo>
                  <a:pt x="104012" y="246379"/>
                </a:lnTo>
                <a:lnTo>
                  <a:pt x="104012" y="190500"/>
                </a:lnTo>
                <a:close/>
              </a:path>
              <a:path w="180340" h="374650">
                <a:moveTo>
                  <a:pt x="25018" y="0"/>
                </a:moveTo>
                <a:lnTo>
                  <a:pt x="17652" y="0"/>
                </a:lnTo>
                <a:lnTo>
                  <a:pt x="13588" y="1270"/>
                </a:lnTo>
                <a:lnTo>
                  <a:pt x="9398" y="3810"/>
                </a:lnTo>
                <a:lnTo>
                  <a:pt x="8381" y="5079"/>
                </a:lnTo>
                <a:lnTo>
                  <a:pt x="8381" y="8889"/>
                </a:lnTo>
                <a:lnTo>
                  <a:pt x="9398" y="10160"/>
                </a:lnTo>
                <a:lnTo>
                  <a:pt x="8381" y="17779"/>
                </a:lnTo>
                <a:lnTo>
                  <a:pt x="8381" y="24129"/>
                </a:lnTo>
                <a:lnTo>
                  <a:pt x="9398" y="31750"/>
                </a:lnTo>
                <a:lnTo>
                  <a:pt x="26034" y="74929"/>
                </a:lnTo>
                <a:lnTo>
                  <a:pt x="46862" y="96520"/>
                </a:lnTo>
                <a:lnTo>
                  <a:pt x="53085" y="96520"/>
                </a:lnTo>
                <a:lnTo>
                  <a:pt x="50926" y="109220"/>
                </a:lnTo>
                <a:lnTo>
                  <a:pt x="48895" y="124460"/>
                </a:lnTo>
                <a:lnTo>
                  <a:pt x="48895" y="133350"/>
                </a:lnTo>
                <a:lnTo>
                  <a:pt x="49910" y="137160"/>
                </a:lnTo>
                <a:lnTo>
                  <a:pt x="50926" y="139700"/>
                </a:lnTo>
                <a:lnTo>
                  <a:pt x="49910" y="151129"/>
                </a:lnTo>
                <a:lnTo>
                  <a:pt x="19811" y="151129"/>
                </a:lnTo>
                <a:lnTo>
                  <a:pt x="11429" y="153670"/>
                </a:lnTo>
                <a:lnTo>
                  <a:pt x="8381" y="156210"/>
                </a:lnTo>
                <a:lnTo>
                  <a:pt x="5206" y="158750"/>
                </a:lnTo>
                <a:lnTo>
                  <a:pt x="3175" y="162560"/>
                </a:lnTo>
                <a:lnTo>
                  <a:pt x="2158" y="165100"/>
                </a:lnTo>
                <a:lnTo>
                  <a:pt x="1015" y="170179"/>
                </a:lnTo>
                <a:lnTo>
                  <a:pt x="0" y="173989"/>
                </a:lnTo>
                <a:lnTo>
                  <a:pt x="1015" y="176529"/>
                </a:lnTo>
                <a:lnTo>
                  <a:pt x="3175" y="176529"/>
                </a:lnTo>
                <a:lnTo>
                  <a:pt x="1015" y="179070"/>
                </a:lnTo>
                <a:lnTo>
                  <a:pt x="1015" y="184150"/>
                </a:lnTo>
                <a:lnTo>
                  <a:pt x="3175" y="186689"/>
                </a:lnTo>
                <a:lnTo>
                  <a:pt x="8381" y="186689"/>
                </a:lnTo>
                <a:lnTo>
                  <a:pt x="10413" y="185420"/>
                </a:lnTo>
                <a:lnTo>
                  <a:pt x="107060" y="185420"/>
                </a:lnTo>
                <a:lnTo>
                  <a:pt x="107060" y="184150"/>
                </a:lnTo>
                <a:lnTo>
                  <a:pt x="110235" y="179070"/>
                </a:lnTo>
                <a:lnTo>
                  <a:pt x="110642" y="177800"/>
                </a:lnTo>
                <a:lnTo>
                  <a:pt x="77977" y="177800"/>
                </a:lnTo>
                <a:lnTo>
                  <a:pt x="37464" y="176529"/>
                </a:lnTo>
                <a:lnTo>
                  <a:pt x="22859" y="173989"/>
                </a:lnTo>
                <a:lnTo>
                  <a:pt x="7365" y="173989"/>
                </a:lnTo>
                <a:lnTo>
                  <a:pt x="10413" y="170179"/>
                </a:lnTo>
                <a:lnTo>
                  <a:pt x="14604" y="166370"/>
                </a:lnTo>
                <a:lnTo>
                  <a:pt x="18668" y="163829"/>
                </a:lnTo>
                <a:lnTo>
                  <a:pt x="22859" y="162560"/>
                </a:lnTo>
                <a:lnTo>
                  <a:pt x="112064" y="162560"/>
                </a:lnTo>
                <a:lnTo>
                  <a:pt x="111251" y="160020"/>
                </a:lnTo>
                <a:lnTo>
                  <a:pt x="108076" y="157479"/>
                </a:lnTo>
                <a:lnTo>
                  <a:pt x="104012" y="154939"/>
                </a:lnTo>
                <a:lnTo>
                  <a:pt x="98805" y="153670"/>
                </a:lnTo>
                <a:lnTo>
                  <a:pt x="92582" y="152400"/>
                </a:lnTo>
                <a:lnTo>
                  <a:pt x="71754" y="152400"/>
                </a:lnTo>
                <a:lnTo>
                  <a:pt x="61340" y="151129"/>
                </a:lnTo>
                <a:lnTo>
                  <a:pt x="32257" y="151129"/>
                </a:lnTo>
                <a:lnTo>
                  <a:pt x="26034" y="149860"/>
                </a:lnTo>
                <a:lnTo>
                  <a:pt x="61156" y="149860"/>
                </a:lnTo>
                <a:lnTo>
                  <a:pt x="59308" y="137160"/>
                </a:lnTo>
                <a:lnTo>
                  <a:pt x="61340" y="130810"/>
                </a:lnTo>
                <a:lnTo>
                  <a:pt x="61453" y="123189"/>
                </a:lnTo>
                <a:lnTo>
                  <a:pt x="62356" y="113029"/>
                </a:lnTo>
                <a:lnTo>
                  <a:pt x="83756" y="113029"/>
                </a:lnTo>
                <a:lnTo>
                  <a:pt x="81152" y="111760"/>
                </a:lnTo>
                <a:lnTo>
                  <a:pt x="74802" y="109220"/>
                </a:lnTo>
                <a:lnTo>
                  <a:pt x="69723" y="104139"/>
                </a:lnTo>
                <a:lnTo>
                  <a:pt x="66548" y="102870"/>
                </a:lnTo>
                <a:lnTo>
                  <a:pt x="65531" y="100329"/>
                </a:lnTo>
                <a:lnTo>
                  <a:pt x="97662" y="100329"/>
                </a:lnTo>
                <a:lnTo>
                  <a:pt x="76961" y="95250"/>
                </a:lnTo>
                <a:lnTo>
                  <a:pt x="81152" y="92710"/>
                </a:lnTo>
                <a:lnTo>
                  <a:pt x="88265" y="87629"/>
                </a:lnTo>
                <a:lnTo>
                  <a:pt x="66548" y="87629"/>
                </a:lnTo>
                <a:lnTo>
                  <a:pt x="67055" y="83820"/>
                </a:lnTo>
                <a:lnTo>
                  <a:pt x="48895" y="83820"/>
                </a:lnTo>
                <a:lnTo>
                  <a:pt x="45720" y="81279"/>
                </a:lnTo>
                <a:lnTo>
                  <a:pt x="24002" y="40639"/>
                </a:lnTo>
                <a:lnTo>
                  <a:pt x="16636" y="10160"/>
                </a:lnTo>
                <a:lnTo>
                  <a:pt x="43916" y="10160"/>
                </a:lnTo>
                <a:lnTo>
                  <a:pt x="39497" y="6350"/>
                </a:lnTo>
                <a:lnTo>
                  <a:pt x="32257" y="2539"/>
                </a:lnTo>
                <a:lnTo>
                  <a:pt x="25018" y="0"/>
                </a:lnTo>
                <a:close/>
              </a:path>
              <a:path w="180340" h="374650">
                <a:moveTo>
                  <a:pt x="112064" y="162560"/>
                </a:moveTo>
                <a:lnTo>
                  <a:pt x="36449" y="162560"/>
                </a:lnTo>
                <a:lnTo>
                  <a:pt x="48895" y="163829"/>
                </a:lnTo>
                <a:lnTo>
                  <a:pt x="61340" y="163829"/>
                </a:lnTo>
                <a:lnTo>
                  <a:pt x="74802" y="165100"/>
                </a:lnTo>
                <a:lnTo>
                  <a:pt x="87375" y="165100"/>
                </a:lnTo>
                <a:lnTo>
                  <a:pt x="94614" y="166370"/>
                </a:lnTo>
                <a:lnTo>
                  <a:pt x="99822" y="167639"/>
                </a:lnTo>
                <a:lnTo>
                  <a:pt x="99822" y="171450"/>
                </a:lnTo>
                <a:lnTo>
                  <a:pt x="92582" y="171450"/>
                </a:lnTo>
                <a:lnTo>
                  <a:pt x="88391" y="173989"/>
                </a:lnTo>
                <a:lnTo>
                  <a:pt x="87375" y="176529"/>
                </a:lnTo>
                <a:lnTo>
                  <a:pt x="87375" y="177800"/>
                </a:lnTo>
                <a:lnTo>
                  <a:pt x="110642" y="177800"/>
                </a:lnTo>
                <a:lnTo>
                  <a:pt x="112267" y="172720"/>
                </a:lnTo>
                <a:lnTo>
                  <a:pt x="112471" y="171450"/>
                </a:lnTo>
                <a:lnTo>
                  <a:pt x="99822" y="171450"/>
                </a:lnTo>
                <a:lnTo>
                  <a:pt x="95630" y="170179"/>
                </a:lnTo>
                <a:lnTo>
                  <a:pt x="112674" y="170179"/>
                </a:lnTo>
                <a:lnTo>
                  <a:pt x="113283" y="166370"/>
                </a:lnTo>
                <a:lnTo>
                  <a:pt x="112064" y="162560"/>
                </a:lnTo>
                <a:close/>
              </a:path>
              <a:path w="180340" h="374650">
                <a:moveTo>
                  <a:pt x="14604" y="172720"/>
                </a:moveTo>
                <a:lnTo>
                  <a:pt x="7365" y="173989"/>
                </a:lnTo>
                <a:lnTo>
                  <a:pt x="22859" y="173989"/>
                </a:lnTo>
                <a:lnTo>
                  <a:pt x="14604" y="172720"/>
                </a:lnTo>
                <a:close/>
              </a:path>
              <a:path w="180340" h="374650">
                <a:moveTo>
                  <a:pt x="61340" y="163829"/>
                </a:moveTo>
                <a:lnTo>
                  <a:pt x="49910" y="163829"/>
                </a:lnTo>
                <a:lnTo>
                  <a:pt x="51942" y="167639"/>
                </a:lnTo>
                <a:lnTo>
                  <a:pt x="54101" y="170179"/>
                </a:lnTo>
                <a:lnTo>
                  <a:pt x="57150" y="170179"/>
                </a:lnTo>
                <a:lnTo>
                  <a:pt x="60325" y="167639"/>
                </a:lnTo>
                <a:lnTo>
                  <a:pt x="61340" y="163829"/>
                </a:lnTo>
                <a:close/>
              </a:path>
              <a:path w="180340" h="374650">
                <a:moveTo>
                  <a:pt x="83756" y="113029"/>
                </a:moveTo>
                <a:lnTo>
                  <a:pt x="62356" y="113029"/>
                </a:lnTo>
                <a:lnTo>
                  <a:pt x="69723" y="118110"/>
                </a:lnTo>
                <a:lnTo>
                  <a:pt x="76961" y="123189"/>
                </a:lnTo>
                <a:lnTo>
                  <a:pt x="84200" y="125729"/>
                </a:lnTo>
                <a:lnTo>
                  <a:pt x="92582" y="128270"/>
                </a:lnTo>
                <a:lnTo>
                  <a:pt x="99822" y="129539"/>
                </a:lnTo>
                <a:lnTo>
                  <a:pt x="108076" y="130810"/>
                </a:lnTo>
                <a:lnTo>
                  <a:pt x="124713" y="130810"/>
                </a:lnTo>
                <a:lnTo>
                  <a:pt x="132079" y="129539"/>
                </a:lnTo>
                <a:lnTo>
                  <a:pt x="140334" y="128270"/>
                </a:lnTo>
                <a:lnTo>
                  <a:pt x="147574" y="125729"/>
                </a:lnTo>
                <a:lnTo>
                  <a:pt x="155955" y="123189"/>
                </a:lnTo>
                <a:lnTo>
                  <a:pt x="163195" y="119379"/>
                </a:lnTo>
                <a:lnTo>
                  <a:pt x="110235" y="119379"/>
                </a:lnTo>
                <a:lnTo>
                  <a:pt x="97662" y="116839"/>
                </a:lnTo>
                <a:lnTo>
                  <a:pt x="86359" y="114300"/>
                </a:lnTo>
                <a:lnTo>
                  <a:pt x="83756" y="113029"/>
                </a:lnTo>
                <a:close/>
              </a:path>
              <a:path w="180340" h="374650">
                <a:moveTo>
                  <a:pt x="149732" y="81279"/>
                </a:moveTo>
                <a:lnTo>
                  <a:pt x="111251" y="81279"/>
                </a:lnTo>
                <a:lnTo>
                  <a:pt x="116458" y="83820"/>
                </a:lnTo>
                <a:lnTo>
                  <a:pt x="134111" y="88900"/>
                </a:lnTo>
                <a:lnTo>
                  <a:pt x="141350" y="92710"/>
                </a:lnTo>
                <a:lnTo>
                  <a:pt x="149732" y="96520"/>
                </a:lnTo>
                <a:lnTo>
                  <a:pt x="155955" y="100329"/>
                </a:lnTo>
                <a:lnTo>
                  <a:pt x="161162" y="104139"/>
                </a:lnTo>
                <a:lnTo>
                  <a:pt x="154939" y="104139"/>
                </a:lnTo>
                <a:lnTo>
                  <a:pt x="152780" y="105410"/>
                </a:lnTo>
                <a:lnTo>
                  <a:pt x="151764" y="107950"/>
                </a:lnTo>
                <a:lnTo>
                  <a:pt x="152780" y="110489"/>
                </a:lnTo>
                <a:lnTo>
                  <a:pt x="142366" y="115570"/>
                </a:lnTo>
                <a:lnTo>
                  <a:pt x="132079" y="116839"/>
                </a:lnTo>
                <a:lnTo>
                  <a:pt x="121665" y="119379"/>
                </a:lnTo>
                <a:lnTo>
                  <a:pt x="163195" y="119379"/>
                </a:lnTo>
                <a:lnTo>
                  <a:pt x="165226" y="116839"/>
                </a:lnTo>
                <a:lnTo>
                  <a:pt x="165226" y="110489"/>
                </a:lnTo>
                <a:lnTo>
                  <a:pt x="164210" y="107950"/>
                </a:lnTo>
                <a:lnTo>
                  <a:pt x="179154" y="107950"/>
                </a:lnTo>
                <a:lnTo>
                  <a:pt x="159003" y="87629"/>
                </a:lnTo>
                <a:lnTo>
                  <a:pt x="149732" y="81279"/>
                </a:lnTo>
                <a:close/>
              </a:path>
              <a:path w="180340" h="374650">
                <a:moveTo>
                  <a:pt x="97662" y="100329"/>
                </a:moveTo>
                <a:lnTo>
                  <a:pt x="65531" y="100329"/>
                </a:lnTo>
                <a:lnTo>
                  <a:pt x="71754" y="104139"/>
                </a:lnTo>
                <a:lnTo>
                  <a:pt x="78993" y="109220"/>
                </a:lnTo>
                <a:lnTo>
                  <a:pt x="86359" y="110489"/>
                </a:lnTo>
                <a:lnTo>
                  <a:pt x="94614" y="114300"/>
                </a:lnTo>
                <a:lnTo>
                  <a:pt x="101853" y="115570"/>
                </a:lnTo>
                <a:lnTo>
                  <a:pt x="110235" y="116839"/>
                </a:lnTo>
                <a:lnTo>
                  <a:pt x="118490" y="116839"/>
                </a:lnTo>
                <a:lnTo>
                  <a:pt x="122681" y="115570"/>
                </a:lnTo>
                <a:lnTo>
                  <a:pt x="125729" y="113029"/>
                </a:lnTo>
                <a:lnTo>
                  <a:pt x="126873" y="110489"/>
                </a:lnTo>
                <a:lnTo>
                  <a:pt x="125729" y="107950"/>
                </a:lnTo>
                <a:lnTo>
                  <a:pt x="122681" y="105410"/>
                </a:lnTo>
                <a:lnTo>
                  <a:pt x="119506" y="104139"/>
                </a:lnTo>
                <a:lnTo>
                  <a:pt x="97662" y="100329"/>
                </a:lnTo>
                <a:close/>
              </a:path>
              <a:path w="180340" h="374650">
                <a:moveTo>
                  <a:pt x="179154" y="107950"/>
                </a:moveTo>
                <a:lnTo>
                  <a:pt x="164210" y="107950"/>
                </a:lnTo>
                <a:lnTo>
                  <a:pt x="169417" y="113029"/>
                </a:lnTo>
                <a:lnTo>
                  <a:pt x="171450" y="114300"/>
                </a:lnTo>
                <a:lnTo>
                  <a:pt x="175640" y="115570"/>
                </a:lnTo>
                <a:lnTo>
                  <a:pt x="176656" y="115570"/>
                </a:lnTo>
                <a:lnTo>
                  <a:pt x="177800" y="114300"/>
                </a:lnTo>
                <a:lnTo>
                  <a:pt x="179831" y="110489"/>
                </a:lnTo>
                <a:lnTo>
                  <a:pt x="179154" y="107950"/>
                </a:lnTo>
                <a:close/>
              </a:path>
              <a:path w="180340" h="374650">
                <a:moveTo>
                  <a:pt x="101853" y="68579"/>
                </a:moveTo>
                <a:lnTo>
                  <a:pt x="93599" y="69850"/>
                </a:lnTo>
                <a:lnTo>
                  <a:pt x="84200" y="74929"/>
                </a:lnTo>
                <a:lnTo>
                  <a:pt x="75946" y="80010"/>
                </a:lnTo>
                <a:lnTo>
                  <a:pt x="66548" y="87629"/>
                </a:lnTo>
                <a:lnTo>
                  <a:pt x="88265" y="87629"/>
                </a:lnTo>
                <a:lnTo>
                  <a:pt x="93599" y="83820"/>
                </a:lnTo>
                <a:lnTo>
                  <a:pt x="98805" y="81279"/>
                </a:lnTo>
                <a:lnTo>
                  <a:pt x="149732" y="81279"/>
                </a:lnTo>
                <a:lnTo>
                  <a:pt x="140334" y="77470"/>
                </a:lnTo>
                <a:lnTo>
                  <a:pt x="120650" y="71120"/>
                </a:lnTo>
                <a:lnTo>
                  <a:pt x="101853" y="68579"/>
                </a:lnTo>
                <a:close/>
              </a:path>
              <a:path w="180340" h="374650">
                <a:moveTo>
                  <a:pt x="39497" y="41910"/>
                </a:moveTo>
                <a:lnTo>
                  <a:pt x="37464" y="41910"/>
                </a:lnTo>
                <a:lnTo>
                  <a:pt x="36449" y="43179"/>
                </a:lnTo>
                <a:lnTo>
                  <a:pt x="36449" y="45720"/>
                </a:lnTo>
                <a:lnTo>
                  <a:pt x="37464" y="52070"/>
                </a:lnTo>
                <a:lnTo>
                  <a:pt x="39497" y="60960"/>
                </a:lnTo>
                <a:lnTo>
                  <a:pt x="45720" y="74929"/>
                </a:lnTo>
                <a:lnTo>
                  <a:pt x="48895" y="83820"/>
                </a:lnTo>
                <a:lnTo>
                  <a:pt x="67055" y="83820"/>
                </a:lnTo>
                <a:lnTo>
                  <a:pt x="67563" y="80010"/>
                </a:lnTo>
                <a:lnTo>
                  <a:pt x="69723" y="73660"/>
                </a:lnTo>
                <a:lnTo>
                  <a:pt x="70400" y="71120"/>
                </a:lnTo>
                <a:lnTo>
                  <a:pt x="57150" y="71120"/>
                </a:lnTo>
                <a:lnTo>
                  <a:pt x="56133" y="69850"/>
                </a:lnTo>
                <a:lnTo>
                  <a:pt x="49910" y="55879"/>
                </a:lnTo>
                <a:lnTo>
                  <a:pt x="45720" y="49529"/>
                </a:lnTo>
                <a:lnTo>
                  <a:pt x="40512" y="43179"/>
                </a:lnTo>
                <a:lnTo>
                  <a:pt x="39497" y="41910"/>
                </a:lnTo>
                <a:close/>
              </a:path>
              <a:path w="180340" h="374650">
                <a:moveTo>
                  <a:pt x="43916" y="10160"/>
                </a:moveTo>
                <a:lnTo>
                  <a:pt x="16636" y="10160"/>
                </a:lnTo>
                <a:lnTo>
                  <a:pt x="29082" y="12700"/>
                </a:lnTo>
                <a:lnTo>
                  <a:pt x="34289" y="16510"/>
                </a:lnTo>
                <a:lnTo>
                  <a:pt x="44703" y="26670"/>
                </a:lnTo>
                <a:lnTo>
                  <a:pt x="47878" y="31750"/>
                </a:lnTo>
                <a:lnTo>
                  <a:pt x="50926" y="38100"/>
                </a:lnTo>
                <a:lnTo>
                  <a:pt x="54101" y="44450"/>
                </a:lnTo>
                <a:lnTo>
                  <a:pt x="56133" y="50800"/>
                </a:lnTo>
                <a:lnTo>
                  <a:pt x="57150" y="57150"/>
                </a:lnTo>
                <a:lnTo>
                  <a:pt x="57150" y="71120"/>
                </a:lnTo>
                <a:lnTo>
                  <a:pt x="70400" y="71120"/>
                </a:lnTo>
                <a:lnTo>
                  <a:pt x="70738" y="69850"/>
                </a:lnTo>
                <a:lnTo>
                  <a:pt x="70738" y="63500"/>
                </a:lnTo>
                <a:lnTo>
                  <a:pt x="68579" y="60960"/>
                </a:lnTo>
                <a:lnTo>
                  <a:pt x="67563" y="53339"/>
                </a:lnTo>
                <a:lnTo>
                  <a:pt x="46862" y="12700"/>
                </a:lnTo>
                <a:lnTo>
                  <a:pt x="43916" y="10160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798052" y="3078479"/>
            <a:ext cx="346075" cy="257810"/>
          </a:xfrm>
          <a:custGeom>
            <a:avLst/>
            <a:gdLst/>
            <a:ahLst/>
            <a:cxnLst/>
            <a:rect l="l" t="t" r="r" b="b"/>
            <a:pathLst>
              <a:path w="346075" h="257810">
                <a:moveTo>
                  <a:pt x="147192" y="23875"/>
                </a:moveTo>
                <a:lnTo>
                  <a:pt x="131952" y="23875"/>
                </a:lnTo>
                <a:lnTo>
                  <a:pt x="146557" y="81025"/>
                </a:lnTo>
                <a:lnTo>
                  <a:pt x="160020" y="137032"/>
                </a:lnTo>
                <a:lnTo>
                  <a:pt x="173608" y="194182"/>
                </a:lnTo>
                <a:lnTo>
                  <a:pt x="186054" y="252349"/>
                </a:lnTo>
                <a:lnTo>
                  <a:pt x="187071" y="254381"/>
                </a:lnTo>
                <a:lnTo>
                  <a:pt x="190119" y="256539"/>
                </a:lnTo>
                <a:lnTo>
                  <a:pt x="192277" y="257556"/>
                </a:lnTo>
                <a:lnTo>
                  <a:pt x="195452" y="257556"/>
                </a:lnTo>
                <a:lnTo>
                  <a:pt x="202692" y="254381"/>
                </a:lnTo>
                <a:lnTo>
                  <a:pt x="208915" y="249174"/>
                </a:lnTo>
                <a:lnTo>
                  <a:pt x="212978" y="243967"/>
                </a:lnTo>
                <a:lnTo>
                  <a:pt x="216581" y="237744"/>
                </a:lnTo>
                <a:lnTo>
                  <a:pt x="198500" y="237744"/>
                </a:lnTo>
                <a:lnTo>
                  <a:pt x="186054" y="179705"/>
                </a:lnTo>
                <a:lnTo>
                  <a:pt x="172466" y="121538"/>
                </a:lnTo>
                <a:lnTo>
                  <a:pt x="157988" y="63372"/>
                </a:lnTo>
                <a:lnTo>
                  <a:pt x="147192" y="23875"/>
                </a:lnTo>
                <a:close/>
              </a:path>
              <a:path w="346075" h="257810">
                <a:moveTo>
                  <a:pt x="258825" y="83057"/>
                </a:moveTo>
                <a:lnTo>
                  <a:pt x="254634" y="83057"/>
                </a:lnTo>
                <a:lnTo>
                  <a:pt x="250444" y="84074"/>
                </a:lnTo>
                <a:lnTo>
                  <a:pt x="249427" y="86232"/>
                </a:lnTo>
                <a:lnTo>
                  <a:pt x="248412" y="88264"/>
                </a:lnTo>
                <a:lnTo>
                  <a:pt x="222376" y="170306"/>
                </a:lnTo>
                <a:lnTo>
                  <a:pt x="208915" y="213868"/>
                </a:lnTo>
                <a:lnTo>
                  <a:pt x="204724" y="226440"/>
                </a:lnTo>
                <a:lnTo>
                  <a:pt x="202692" y="232663"/>
                </a:lnTo>
                <a:lnTo>
                  <a:pt x="198500" y="237744"/>
                </a:lnTo>
                <a:lnTo>
                  <a:pt x="216581" y="237744"/>
                </a:lnTo>
                <a:lnTo>
                  <a:pt x="217170" y="236727"/>
                </a:lnTo>
                <a:lnTo>
                  <a:pt x="221361" y="226440"/>
                </a:lnTo>
                <a:lnTo>
                  <a:pt x="224536" y="215011"/>
                </a:lnTo>
                <a:lnTo>
                  <a:pt x="231775" y="193167"/>
                </a:lnTo>
                <a:lnTo>
                  <a:pt x="256667" y="112140"/>
                </a:lnTo>
                <a:lnTo>
                  <a:pt x="273109" y="112140"/>
                </a:lnTo>
                <a:lnTo>
                  <a:pt x="272288" y="109093"/>
                </a:lnTo>
                <a:lnTo>
                  <a:pt x="268097" y="97662"/>
                </a:lnTo>
                <a:lnTo>
                  <a:pt x="262890" y="86232"/>
                </a:lnTo>
                <a:lnTo>
                  <a:pt x="260857" y="84074"/>
                </a:lnTo>
                <a:lnTo>
                  <a:pt x="258825" y="83057"/>
                </a:lnTo>
                <a:close/>
              </a:path>
              <a:path w="346075" h="257810">
                <a:moveTo>
                  <a:pt x="30099" y="146431"/>
                </a:moveTo>
                <a:lnTo>
                  <a:pt x="14604" y="146431"/>
                </a:lnTo>
                <a:lnTo>
                  <a:pt x="16637" y="149478"/>
                </a:lnTo>
                <a:lnTo>
                  <a:pt x="19684" y="151637"/>
                </a:lnTo>
                <a:lnTo>
                  <a:pt x="22859" y="151637"/>
                </a:lnTo>
                <a:lnTo>
                  <a:pt x="25019" y="150621"/>
                </a:lnTo>
                <a:lnTo>
                  <a:pt x="26055" y="149458"/>
                </a:lnTo>
                <a:lnTo>
                  <a:pt x="28067" y="147446"/>
                </a:lnTo>
                <a:lnTo>
                  <a:pt x="30099" y="146431"/>
                </a:lnTo>
                <a:close/>
              </a:path>
              <a:path w="346075" h="257810">
                <a:moveTo>
                  <a:pt x="16637" y="133984"/>
                </a:moveTo>
                <a:lnTo>
                  <a:pt x="11429" y="133984"/>
                </a:lnTo>
                <a:lnTo>
                  <a:pt x="7239" y="136017"/>
                </a:lnTo>
                <a:lnTo>
                  <a:pt x="2158" y="138175"/>
                </a:lnTo>
                <a:lnTo>
                  <a:pt x="1016" y="140207"/>
                </a:lnTo>
                <a:lnTo>
                  <a:pt x="0" y="142239"/>
                </a:lnTo>
                <a:lnTo>
                  <a:pt x="0" y="146431"/>
                </a:lnTo>
                <a:lnTo>
                  <a:pt x="1016" y="147446"/>
                </a:lnTo>
                <a:lnTo>
                  <a:pt x="2158" y="148462"/>
                </a:lnTo>
                <a:lnTo>
                  <a:pt x="4191" y="149478"/>
                </a:lnTo>
                <a:lnTo>
                  <a:pt x="6223" y="148462"/>
                </a:lnTo>
                <a:lnTo>
                  <a:pt x="14604" y="146431"/>
                </a:lnTo>
                <a:lnTo>
                  <a:pt x="30099" y="146431"/>
                </a:lnTo>
                <a:lnTo>
                  <a:pt x="35305" y="145414"/>
                </a:lnTo>
                <a:lnTo>
                  <a:pt x="77977" y="145414"/>
                </a:lnTo>
                <a:lnTo>
                  <a:pt x="83184" y="142239"/>
                </a:lnTo>
                <a:lnTo>
                  <a:pt x="87375" y="138175"/>
                </a:lnTo>
                <a:lnTo>
                  <a:pt x="89685" y="135000"/>
                </a:lnTo>
                <a:lnTo>
                  <a:pt x="21844" y="135000"/>
                </a:lnTo>
                <a:lnTo>
                  <a:pt x="16637" y="133984"/>
                </a:lnTo>
                <a:close/>
              </a:path>
              <a:path w="346075" h="257810">
                <a:moveTo>
                  <a:pt x="77977" y="145414"/>
                </a:moveTo>
                <a:lnTo>
                  <a:pt x="35305" y="145414"/>
                </a:lnTo>
                <a:lnTo>
                  <a:pt x="56133" y="149478"/>
                </a:lnTo>
                <a:lnTo>
                  <a:pt x="62356" y="149478"/>
                </a:lnTo>
                <a:lnTo>
                  <a:pt x="67564" y="148462"/>
                </a:lnTo>
                <a:lnTo>
                  <a:pt x="73787" y="147446"/>
                </a:lnTo>
                <a:lnTo>
                  <a:pt x="77977" y="145414"/>
                </a:lnTo>
                <a:close/>
              </a:path>
              <a:path w="346075" h="257810">
                <a:moveTo>
                  <a:pt x="345948" y="143256"/>
                </a:moveTo>
                <a:lnTo>
                  <a:pt x="340868" y="143256"/>
                </a:lnTo>
                <a:lnTo>
                  <a:pt x="341883" y="145414"/>
                </a:lnTo>
                <a:lnTo>
                  <a:pt x="342900" y="147446"/>
                </a:lnTo>
                <a:lnTo>
                  <a:pt x="345948" y="149458"/>
                </a:lnTo>
                <a:lnTo>
                  <a:pt x="345948" y="143256"/>
                </a:lnTo>
                <a:close/>
              </a:path>
              <a:path w="346075" h="257810">
                <a:moveTo>
                  <a:pt x="273109" y="112140"/>
                </a:moveTo>
                <a:lnTo>
                  <a:pt x="256667" y="112140"/>
                </a:lnTo>
                <a:lnTo>
                  <a:pt x="260857" y="125602"/>
                </a:lnTo>
                <a:lnTo>
                  <a:pt x="264032" y="140207"/>
                </a:lnTo>
                <a:lnTo>
                  <a:pt x="264032" y="143256"/>
                </a:lnTo>
                <a:lnTo>
                  <a:pt x="266065" y="145414"/>
                </a:lnTo>
                <a:lnTo>
                  <a:pt x="268097" y="147446"/>
                </a:lnTo>
                <a:lnTo>
                  <a:pt x="271272" y="147446"/>
                </a:lnTo>
                <a:lnTo>
                  <a:pt x="340868" y="143256"/>
                </a:lnTo>
                <a:lnTo>
                  <a:pt x="345948" y="143256"/>
                </a:lnTo>
                <a:lnTo>
                  <a:pt x="345948" y="131952"/>
                </a:lnTo>
                <a:lnTo>
                  <a:pt x="277495" y="131952"/>
                </a:lnTo>
                <a:lnTo>
                  <a:pt x="275336" y="120395"/>
                </a:lnTo>
                <a:lnTo>
                  <a:pt x="273109" y="112140"/>
                </a:lnTo>
                <a:close/>
              </a:path>
              <a:path w="346075" h="257810">
                <a:moveTo>
                  <a:pt x="43688" y="131952"/>
                </a:moveTo>
                <a:lnTo>
                  <a:pt x="28067" y="131952"/>
                </a:lnTo>
                <a:lnTo>
                  <a:pt x="25019" y="133984"/>
                </a:lnTo>
                <a:lnTo>
                  <a:pt x="21844" y="135000"/>
                </a:lnTo>
                <a:lnTo>
                  <a:pt x="89685" y="135000"/>
                </a:lnTo>
                <a:lnTo>
                  <a:pt x="90424" y="133984"/>
                </a:lnTo>
                <a:lnTo>
                  <a:pt x="51943" y="133984"/>
                </a:lnTo>
                <a:lnTo>
                  <a:pt x="43688" y="131952"/>
                </a:lnTo>
                <a:close/>
              </a:path>
              <a:path w="346075" h="257810">
                <a:moveTo>
                  <a:pt x="133096" y="0"/>
                </a:moveTo>
                <a:lnTo>
                  <a:pt x="106045" y="35306"/>
                </a:lnTo>
                <a:lnTo>
                  <a:pt x="91440" y="73787"/>
                </a:lnTo>
                <a:lnTo>
                  <a:pt x="85217" y="109093"/>
                </a:lnTo>
                <a:lnTo>
                  <a:pt x="83184" y="115315"/>
                </a:lnTo>
                <a:lnTo>
                  <a:pt x="80009" y="122555"/>
                </a:lnTo>
                <a:lnTo>
                  <a:pt x="75819" y="127762"/>
                </a:lnTo>
                <a:lnTo>
                  <a:pt x="73787" y="130809"/>
                </a:lnTo>
                <a:lnTo>
                  <a:pt x="70739" y="131952"/>
                </a:lnTo>
                <a:lnTo>
                  <a:pt x="64389" y="133984"/>
                </a:lnTo>
                <a:lnTo>
                  <a:pt x="90424" y="133984"/>
                </a:lnTo>
                <a:lnTo>
                  <a:pt x="102870" y="88264"/>
                </a:lnTo>
                <a:lnTo>
                  <a:pt x="106045" y="74802"/>
                </a:lnTo>
                <a:lnTo>
                  <a:pt x="124714" y="32131"/>
                </a:lnTo>
                <a:lnTo>
                  <a:pt x="131952" y="23875"/>
                </a:lnTo>
                <a:lnTo>
                  <a:pt x="147192" y="23875"/>
                </a:lnTo>
                <a:lnTo>
                  <a:pt x="142367" y="6222"/>
                </a:lnTo>
                <a:lnTo>
                  <a:pt x="140334" y="2031"/>
                </a:lnTo>
                <a:lnTo>
                  <a:pt x="137159" y="1015"/>
                </a:lnTo>
                <a:lnTo>
                  <a:pt x="133096" y="0"/>
                </a:lnTo>
                <a:close/>
              </a:path>
              <a:path w="346075" h="257810">
                <a:moveTo>
                  <a:pt x="345948" y="124507"/>
                </a:moveTo>
                <a:lnTo>
                  <a:pt x="344043" y="127762"/>
                </a:lnTo>
                <a:lnTo>
                  <a:pt x="277495" y="131952"/>
                </a:lnTo>
                <a:lnTo>
                  <a:pt x="345948" y="131952"/>
                </a:lnTo>
                <a:lnTo>
                  <a:pt x="345948" y="124507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01065" y="4558766"/>
            <a:ext cx="504393" cy="398780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0" y="761"/>
            <a:ext cx="1280160" cy="1398270"/>
          </a:xfrm>
          <a:prstGeom prst="rect">
            <a:avLst/>
          </a:prstGeom>
        </p:spPr>
      </p:pic>
      <p:sp>
        <p:nvSpPr>
          <p:cNvPr id="11" name="object 11"/>
          <p:cNvSpPr/>
          <p:nvPr/>
        </p:nvSpPr>
        <p:spPr>
          <a:xfrm>
            <a:off x="0" y="4075900"/>
            <a:ext cx="304800" cy="400050"/>
          </a:xfrm>
          <a:custGeom>
            <a:avLst/>
            <a:gdLst/>
            <a:ahLst/>
            <a:cxnLst/>
            <a:rect l="l" t="t" r="r" b="b"/>
            <a:pathLst>
              <a:path w="304800" h="400050">
                <a:moveTo>
                  <a:pt x="97726" y="245109"/>
                </a:moveTo>
                <a:lnTo>
                  <a:pt x="73804" y="245109"/>
                </a:lnTo>
                <a:lnTo>
                  <a:pt x="84444" y="255269"/>
                </a:lnTo>
                <a:lnTo>
                  <a:pt x="96386" y="261619"/>
                </a:lnTo>
                <a:lnTo>
                  <a:pt x="109668" y="265429"/>
                </a:lnTo>
                <a:lnTo>
                  <a:pt x="122949" y="267969"/>
                </a:lnTo>
                <a:lnTo>
                  <a:pt x="125591" y="267969"/>
                </a:lnTo>
                <a:lnTo>
                  <a:pt x="124348" y="284479"/>
                </a:lnTo>
                <a:lnTo>
                  <a:pt x="124352" y="304799"/>
                </a:lnTo>
                <a:lnTo>
                  <a:pt x="125591" y="336549"/>
                </a:lnTo>
                <a:lnTo>
                  <a:pt x="118968" y="339089"/>
                </a:lnTo>
                <a:lnTo>
                  <a:pt x="103009" y="365759"/>
                </a:lnTo>
                <a:lnTo>
                  <a:pt x="104348" y="372109"/>
                </a:lnTo>
                <a:lnTo>
                  <a:pt x="106989" y="382269"/>
                </a:lnTo>
                <a:lnTo>
                  <a:pt x="112309" y="391159"/>
                </a:lnTo>
                <a:lnTo>
                  <a:pt x="116291" y="393699"/>
                </a:lnTo>
                <a:lnTo>
                  <a:pt x="121610" y="396239"/>
                </a:lnTo>
                <a:lnTo>
                  <a:pt x="125591" y="398779"/>
                </a:lnTo>
                <a:lnTo>
                  <a:pt x="130911" y="400049"/>
                </a:lnTo>
                <a:lnTo>
                  <a:pt x="141516" y="400049"/>
                </a:lnTo>
                <a:lnTo>
                  <a:pt x="166738" y="373379"/>
                </a:lnTo>
                <a:lnTo>
                  <a:pt x="129578" y="373379"/>
                </a:lnTo>
                <a:lnTo>
                  <a:pt x="121610" y="365759"/>
                </a:lnTo>
                <a:lnTo>
                  <a:pt x="120271" y="363219"/>
                </a:lnTo>
                <a:lnTo>
                  <a:pt x="118968" y="359409"/>
                </a:lnTo>
                <a:lnTo>
                  <a:pt x="121610" y="358139"/>
                </a:lnTo>
                <a:lnTo>
                  <a:pt x="125591" y="356869"/>
                </a:lnTo>
                <a:lnTo>
                  <a:pt x="162771" y="356869"/>
                </a:lnTo>
                <a:lnTo>
                  <a:pt x="160121" y="354329"/>
                </a:lnTo>
                <a:lnTo>
                  <a:pt x="157441" y="350519"/>
                </a:lnTo>
                <a:lnTo>
                  <a:pt x="152158" y="347979"/>
                </a:lnTo>
                <a:lnTo>
                  <a:pt x="151889" y="346709"/>
                </a:lnTo>
                <a:lnTo>
                  <a:pt x="148170" y="346709"/>
                </a:lnTo>
                <a:lnTo>
                  <a:pt x="145491" y="345439"/>
                </a:lnTo>
                <a:lnTo>
                  <a:pt x="146837" y="344169"/>
                </a:lnTo>
                <a:lnTo>
                  <a:pt x="151350" y="344169"/>
                </a:lnTo>
                <a:lnTo>
                  <a:pt x="150812" y="341629"/>
                </a:lnTo>
                <a:lnTo>
                  <a:pt x="149479" y="337819"/>
                </a:lnTo>
                <a:lnTo>
                  <a:pt x="140169" y="337819"/>
                </a:lnTo>
                <a:lnTo>
                  <a:pt x="138926" y="307339"/>
                </a:lnTo>
                <a:lnTo>
                  <a:pt x="138874" y="288289"/>
                </a:lnTo>
                <a:lnTo>
                  <a:pt x="137528" y="269239"/>
                </a:lnTo>
                <a:lnTo>
                  <a:pt x="150812" y="267969"/>
                </a:lnTo>
                <a:lnTo>
                  <a:pt x="164096" y="264159"/>
                </a:lnTo>
                <a:lnTo>
                  <a:pt x="176034" y="257809"/>
                </a:lnTo>
                <a:lnTo>
                  <a:pt x="178685" y="255269"/>
                </a:lnTo>
                <a:lnTo>
                  <a:pt x="134886" y="255269"/>
                </a:lnTo>
                <a:lnTo>
                  <a:pt x="133997" y="253999"/>
                </a:lnTo>
                <a:lnTo>
                  <a:pt x="118968" y="253999"/>
                </a:lnTo>
                <a:lnTo>
                  <a:pt x="117629" y="251459"/>
                </a:lnTo>
                <a:lnTo>
                  <a:pt x="120271" y="250189"/>
                </a:lnTo>
                <a:lnTo>
                  <a:pt x="131501" y="250189"/>
                </a:lnTo>
                <a:lnTo>
                  <a:pt x="132681" y="247649"/>
                </a:lnTo>
                <a:lnTo>
                  <a:pt x="104348" y="247649"/>
                </a:lnTo>
                <a:lnTo>
                  <a:pt x="97726" y="245109"/>
                </a:lnTo>
                <a:close/>
              </a:path>
              <a:path w="304800" h="400050">
                <a:moveTo>
                  <a:pt x="162771" y="356869"/>
                </a:moveTo>
                <a:lnTo>
                  <a:pt x="134886" y="356869"/>
                </a:lnTo>
                <a:lnTo>
                  <a:pt x="144195" y="359409"/>
                </a:lnTo>
                <a:lnTo>
                  <a:pt x="142849" y="361949"/>
                </a:lnTo>
                <a:lnTo>
                  <a:pt x="141516" y="372109"/>
                </a:lnTo>
                <a:lnTo>
                  <a:pt x="140169" y="373379"/>
                </a:lnTo>
                <a:lnTo>
                  <a:pt x="166738" y="373379"/>
                </a:lnTo>
                <a:lnTo>
                  <a:pt x="165404" y="363219"/>
                </a:lnTo>
                <a:lnTo>
                  <a:pt x="164096" y="358139"/>
                </a:lnTo>
                <a:lnTo>
                  <a:pt x="162771" y="356869"/>
                </a:lnTo>
                <a:close/>
              </a:path>
              <a:path w="304800" h="400050">
                <a:moveTo>
                  <a:pt x="207568" y="245109"/>
                </a:moveTo>
                <a:lnTo>
                  <a:pt x="189318" y="245109"/>
                </a:lnTo>
                <a:lnTo>
                  <a:pt x="193306" y="250189"/>
                </a:lnTo>
                <a:lnTo>
                  <a:pt x="199923" y="256539"/>
                </a:lnTo>
                <a:lnTo>
                  <a:pt x="213207" y="264159"/>
                </a:lnTo>
                <a:lnTo>
                  <a:pt x="219824" y="275589"/>
                </a:lnTo>
                <a:lnTo>
                  <a:pt x="227787" y="289559"/>
                </a:lnTo>
                <a:lnTo>
                  <a:pt x="238429" y="304799"/>
                </a:lnTo>
                <a:lnTo>
                  <a:pt x="242404" y="309879"/>
                </a:lnTo>
                <a:lnTo>
                  <a:pt x="238429" y="317499"/>
                </a:lnTo>
                <a:lnTo>
                  <a:pt x="235788" y="323849"/>
                </a:lnTo>
                <a:lnTo>
                  <a:pt x="234442" y="328929"/>
                </a:lnTo>
                <a:lnTo>
                  <a:pt x="234442" y="335279"/>
                </a:lnTo>
                <a:lnTo>
                  <a:pt x="235788" y="341629"/>
                </a:lnTo>
                <a:lnTo>
                  <a:pt x="237096" y="347979"/>
                </a:lnTo>
                <a:lnTo>
                  <a:pt x="239763" y="353059"/>
                </a:lnTo>
                <a:lnTo>
                  <a:pt x="243751" y="358139"/>
                </a:lnTo>
                <a:lnTo>
                  <a:pt x="249034" y="361949"/>
                </a:lnTo>
                <a:lnTo>
                  <a:pt x="253009" y="365759"/>
                </a:lnTo>
                <a:lnTo>
                  <a:pt x="263652" y="368299"/>
                </a:lnTo>
                <a:lnTo>
                  <a:pt x="274256" y="368299"/>
                </a:lnTo>
                <a:lnTo>
                  <a:pt x="279577" y="365759"/>
                </a:lnTo>
                <a:lnTo>
                  <a:pt x="286194" y="363219"/>
                </a:lnTo>
                <a:lnTo>
                  <a:pt x="294195" y="355599"/>
                </a:lnTo>
                <a:lnTo>
                  <a:pt x="300824" y="345439"/>
                </a:lnTo>
                <a:lnTo>
                  <a:pt x="303466" y="339089"/>
                </a:lnTo>
                <a:lnTo>
                  <a:pt x="303799" y="337819"/>
                </a:lnTo>
                <a:lnTo>
                  <a:pt x="271614" y="337819"/>
                </a:lnTo>
                <a:lnTo>
                  <a:pt x="266293" y="336549"/>
                </a:lnTo>
                <a:lnTo>
                  <a:pt x="263652" y="334009"/>
                </a:lnTo>
                <a:lnTo>
                  <a:pt x="262318" y="331469"/>
                </a:lnTo>
                <a:lnTo>
                  <a:pt x="262318" y="326389"/>
                </a:lnTo>
                <a:lnTo>
                  <a:pt x="263652" y="320039"/>
                </a:lnTo>
                <a:lnTo>
                  <a:pt x="263652" y="314959"/>
                </a:lnTo>
                <a:lnTo>
                  <a:pt x="272948" y="313689"/>
                </a:lnTo>
                <a:lnTo>
                  <a:pt x="300148" y="313689"/>
                </a:lnTo>
                <a:lnTo>
                  <a:pt x="299478" y="312419"/>
                </a:lnTo>
                <a:lnTo>
                  <a:pt x="295503" y="307339"/>
                </a:lnTo>
                <a:lnTo>
                  <a:pt x="284899" y="302259"/>
                </a:lnTo>
                <a:lnTo>
                  <a:pt x="254355" y="302259"/>
                </a:lnTo>
                <a:lnTo>
                  <a:pt x="251714" y="297179"/>
                </a:lnTo>
                <a:lnTo>
                  <a:pt x="247726" y="292099"/>
                </a:lnTo>
                <a:lnTo>
                  <a:pt x="238429" y="276859"/>
                </a:lnTo>
                <a:lnTo>
                  <a:pt x="229133" y="264159"/>
                </a:lnTo>
                <a:lnTo>
                  <a:pt x="226491" y="259079"/>
                </a:lnTo>
                <a:lnTo>
                  <a:pt x="223812" y="253999"/>
                </a:lnTo>
                <a:lnTo>
                  <a:pt x="219824" y="250189"/>
                </a:lnTo>
                <a:lnTo>
                  <a:pt x="214541" y="248919"/>
                </a:lnTo>
                <a:lnTo>
                  <a:pt x="207568" y="245109"/>
                </a:lnTo>
                <a:close/>
              </a:path>
              <a:path w="304800" h="400050">
                <a:moveTo>
                  <a:pt x="138874" y="0"/>
                </a:moveTo>
                <a:lnTo>
                  <a:pt x="132219" y="1269"/>
                </a:lnTo>
                <a:lnTo>
                  <a:pt x="126930" y="3809"/>
                </a:lnTo>
                <a:lnTo>
                  <a:pt x="120271" y="5079"/>
                </a:lnTo>
                <a:lnTo>
                  <a:pt x="109668" y="12699"/>
                </a:lnTo>
                <a:lnTo>
                  <a:pt x="101706" y="22859"/>
                </a:lnTo>
                <a:lnTo>
                  <a:pt x="99028" y="29209"/>
                </a:lnTo>
                <a:lnTo>
                  <a:pt x="97726" y="34289"/>
                </a:lnTo>
                <a:lnTo>
                  <a:pt x="97726" y="40639"/>
                </a:lnTo>
                <a:lnTo>
                  <a:pt x="124252" y="69849"/>
                </a:lnTo>
                <a:lnTo>
                  <a:pt x="122949" y="73659"/>
                </a:lnTo>
                <a:lnTo>
                  <a:pt x="121610" y="78739"/>
                </a:lnTo>
                <a:lnTo>
                  <a:pt x="121610" y="132079"/>
                </a:lnTo>
                <a:lnTo>
                  <a:pt x="122949" y="137159"/>
                </a:lnTo>
                <a:lnTo>
                  <a:pt x="112309" y="142239"/>
                </a:lnTo>
                <a:lnTo>
                  <a:pt x="103009" y="148589"/>
                </a:lnTo>
                <a:lnTo>
                  <a:pt x="100368" y="151129"/>
                </a:lnTo>
                <a:lnTo>
                  <a:pt x="100368" y="153669"/>
                </a:lnTo>
                <a:lnTo>
                  <a:pt x="92406" y="158749"/>
                </a:lnTo>
                <a:lnTo>
                  <a:pt x="64540" y="190499"/>
                </a:lnTo>
                <a:lnTo>
                  <a:pt x="60559" y="205739"/>
                </a:lnTo>
                <a:lnTo>
                  <a:pt x="60559" y="213359"/>
                </a:lnTo>
                <a:lnTo>
                  <a:pt x="61862" y="220979"/>
                </a:lnTo>
                <a:lnTo>
                  <a:pt x="64540" y="229869"/>
                </a:lnTo>
                <a:lnTo>
                  <a:pt x="67181" y="237489"/>
                </a:lnTo>
                <a:lnTo>
                  <a:pt x="69824" y="241299"/>
                </a:lnTo>
                <a:lnTo>
                  <a:pt x="52561" y="256539"/>
                </a:lnTo>
                <a:lnTo>
                  <a:pt x="33996" y="269239"/>
                </a:lnTo>
                <a:lnTo>
                  <a:pt x="16734" y="284479"/>
                </a:lnTo>
                <a:lnTo>
                  <a:pt x="8773" y="292099"/>
                </a:lnTo>
                <a:lnTo>
                  <a:pt x="811" y="300989"/>
                </a:lnTo>
                <a:lnTo>
                  <a:pt x="0" y="300989"/>
                </a:lnTo>
                <a:lnTo>
                  <a:pt x="0" y="323849"/>
                </a:lnTo>
                <a:lnTo>
                  <a:pt x="6131" y="323849"/>
                </a:lnTo>
                <a:lnTo>
                  <a:pt x="8773" y="325119"/>
                </a:lnTo>
                <a:lnTo>
                  <a:pt x="12753" y="325119"/>
                </a:lnTo>
                <a:lnTo>
                  <a:pt x="12753" y="328929"/>
                </a:lnTo>
                <a:lnTo>
                  <a:pt x="10111" y="331469"/>
                </a:lnTo>
                <a:lnTo>
                  <a:pt x="7434" y="332739"/>
                </a:lnTo>
                <a:lnTo>
                  <a:pt x="0" y="334009"/>
                </a:lnTo>
                <a:lnTo>
                  <a:pt x="0" y="359409"/>
                </a:lnTo>
                <a:lnTo>
                  <a:pt x="7434" y="358139"/>
                </a:lnTo>
                <a:lnTo>
                  <a:pt x="16734" y="356869"/>
                </a:lnTo>
                <a:lnTo>
                  <a:pt x="24696" y="354329"/>
                </a:lnTo>
                <a:lnTo>
                  <a:pt x="30016" y="349249"/>
                </a:lnTo>
                <a:lnTo>
                  <a:pt x="33996" y="346709"/>
                </a:lnTo>
                <a:lnTo>
                  <a:pt x="35335" y="342899"/>
                </a:lnTo>
                <a:lnTo>
                  <a:pt x="36638" y="337819"/>
                </a:lnTo>
                <a:lnTo>
                  <a:pt x="36638" y="332739"/>
                </a:lnTo>
                <a:lnTo>
                  <a:pt x="33996" y="325119"/>
                </a:lnTo>
                <a:lnTo>
                  <a:pt x="30016" y="317499"/>
                </a:lnTo>
                <a:lnTo>
                  <a:pt x="24696" y="309879"/>
                </a:lnTo>
                <a:lnTo>
                  <a:pt x="16734" y="304799"/>
                </a:lnTo>
                <a:lnTo>
                  <a:pt x="15396" y="304799"/>
                </a:lnTo>
                <a:lnTo>
                  <a:pt x="28676" y="292099"/>
                </a:lnTo>
                <a:lnTo>
                  <a:pt x="60559" y="265429"/>
                </a:lnTo>
                <a:lnTo>
                  <a:pt x="73804" y="245109"/>
                </a:lnTo>
                <a:lnTo>
                  <a:pt x="97726" y="245109"/>
                </a:lnTo>
                <a:lnTo>
                  <a:pt x="101706" y="243839"/>
                </a:lnTo>
                <a:lnTo>
                  <a:pt x="104348" y="240029"/>
                </a:lnTo>
                <a:lnTo>
                  <a:pt x="105686" y="237489"/>
                </a:lnTo>
                <a:lnTo>
                  <a:pt x="105686" y="236219"/>
                </a:lnTo>
                <a:lnTo>
                  <a:pt x="85783" y="236219"/>
                </a:lnTo>
                <a:lnTo>
                  <a:pt x="87086" y="234949"/>
                </a:lnTo>
                <a:lnTo>
                  <a:pt x="105686" y="234949"/>
                </a:lnTo>
                <a:lnTo>
                  <a:pt x="105686" y="231139"/>
                </a:lnTo>
                <a:lnTo>
                  <a:pt x="103009" y="231139"/>
                </a:lnTo>
                <a:lnTo>
                  <a:pt x="109668" y="222249"/>
                </a:lnTo>
                <a:lnTo>
                  <a:pt x="110760" y="220979"/>
                </a:lnTo>
                <a:lnTo>
                  <a:pt x="76483" y="220979"/>
                </a:lnTo>
                <a:lnTo>
                  <a:pt x="75143" y="217169"/>
                </a:lnTo>
                <a:lnTo>
                  <a:pt x="76483" y="215899"/>
                </a:lnTo>
                <a:lnTo>
                  <a:pt x="85783" y="203199"/>
                </a:lnTo>
                <a:lnTo>
                  <a:pt x="93205" y="194309"/>
                </a:lnTo>
                <a:lnTo>
                  <a:pt x="79124" y="194309"/>
                </a:lnTo>
                <a:lnTo>
                  <a:pt x="81766" y="187959"/>
                </a:lnTo>
                <a:lnTo>
                  <a:pt x="114988" y="161289"/>
                </a:lnTo>
                <a:lnTo>
                  <a:pt x="144195" y="152399"/>
                </a:lnTo>
                <a:lnTo>
                  <a:pt x="182010" y="152399"/>
                </a:lnTo>
                <a:lnTo>
                  <a:pt x="177380" y="148589"/>
                </a:lnTo>
                <a:lnTo>
                  <a:pt x="158775" y="138429"/>
                </a:lnTo>
                <a:lnTo>
                  <a:pt x="146837" y="135889"/>
                </a:lnTo>
                <a:lnTo>
                  <a:pt x="136194" y="135889"/>
                </a:lnTo>
                <a:lnTo>
                  <a:pt x="136194" y="126999"/>
                </a:lnTo>
                <a:lnTo>
                  <a:pt x="134886" y="96519"/>
                </a:lnTo>
                <a:lnTo>
                  <a:pt x="136194" y="86359"/>
                </a:lnTo>
                <a:lnTo>
                  <a:pt x="133553" y="71119"/>
                </a:lnTo>
                <a:lnTo>
                  <a:pt x="169748" y="41909"/>
                </a:lnTo>
                <a:lnTo>
                  <a:pt x="136194" y="41909"/>
                </a:lnTo>
                <a:lnTo>
                  <a:pt x="132219" y="40639"/>
                </a:lnTo>
                <a:lnTo>
                  <a:pt x="122949" y="36829"/>
                </a:lnTo>
                <a:lnTo>
                  <a:pt x="125591" y="33019"/>
                </a:lnTo>
                <a:lnTo>
                  <a:pt x="125591" y="27939"/>
                </a:lnTo>
                <a:lnTo>
                  <a:pt x="124252" y="25399"/>
                </a:lnTo>
                <a:lnTo>
                  <a:pt x="122949" y="24129"/>
                </a:lnTo>
                <a:lnTo>
                  <a:pt x="126930" y="20319"/>
                </a:lnTo>
                <a:lnTo>
                  <a:pt x="137528" y="15239"/>
                </a:lnTo>
                <a:lnTo>
                  <a:pt x="164664" y="15239"/>
                </a:lnTo>
                <a:lnTo>
                  <a:pt x="164096" y="13969"/>
                </a:lnTo>
                <a:lnTo>
                  <a:pt x="162763" y="8889"/>
                </a:lnTo>
                <a:lnTo>
                  <a:pt x="161417" y="6349"/>
                </a:lnTo>
                <a:lnTo>
                  <a:pt x="158775" y="5079"/>
                </a:lnTo>
                <a:lnTo>
                  <a:pt x="153454" y="5079"/>
                </a:lnTo>
                <a:lnTo>
                  <a:pt x="148170" y="3809"/>
                </a:lnTo>
                <a:lnTo>
                  <a:pt x="145491" y="1269"/>
                </a:lnTo>
                <a:lnTo>
                  <a:pt x="138874" y="0"/>
                </a:lnTo>
                <a:close/>
              </a:path>
              <a:path w="304800" h="400050">
                <a:moveTo>
                  <a:pt x="151350" y="344169"/>
                </a:moveTo>
                <a:lnTo>
                  <a:pt x="146837" y="344169"/>
                </a:lnTo>
                <a:lnTo>
                  <a:pt x="148170" y="346709"/>
                </a:lnTo>
                <a:lnTo>
                  <a:pt x="151889" y="346709"/>
                </a:lnTo>
                <a:lnTo>
                  <a:pt x="151350" y="344169"/>
                </a:lnTo>
                <a:close/>
              </a:path>
              <a:path w="304800" h="400050">
                <a:moveTo>
                  <a:pt x="286194" y="328929"/>
                </a:moveTo>
                <a:lnTo>
                  <a:pt x="280911" y="331469"/>
                </a:lnTo>
                <a:lnTo>
                  <a:pt x="276936" y="335279"/>
                </a:lnTo>
                <a:lnTo>
                  <a:pt x="271614" y="337819"/>
                </a:lnTo>
                <a:lnTo>
                  <a:pt x="303799" y="337819"/>
                </a:lnTo>
                <a:lnTo>
                  <a:pt x="304800" y="334009"/>
                </a:lnTo>
                <a:lnTo>
                  <a:pt x="304800" y="330199"/>
                </a:lnTo>
                <a:lnTo>
                  <a:pt x="290182" y="330199"/>
                </a:lnTo>
                <a:lnTo>
                  <a:pt x="286194" y="328929"/>
                </a:lnTo>
                <a:close/>
              </a:path>
              <a:path w="304800" h="400050">
                <a:moveTo>
                  <a:pt x="300148" y="313689"/>
                </a:moveTo>
                <a:lnTo>
                  <a:pt x="272948" y="313689"/>
                </a:lnTo>
                <a:lnTo>
                  <a:pt x="280911" y="316229"/>
                </a:lnTo>
                <a:lnTo>
                  <a:pt x="288874" y="321309"/>
                </a:lnTo>
                <a:lnTo>
                  <a:pt x="291515" y="328929"/>
                </a:lnTo>
                <a:lnTo>
                  <a:pt x="291515" y="330199"/>
                </a:lnTo>
                <a:lnTo>
                  <a:pt x="304800" y="330199"/>
                </a:lnTo>
                <a:lnTo>
                  <a:pt x="304800" y="322579"/>
                </a:lnTo>
                <a:lnTo>
                  <a:pt x="302158" y="317499"/>
                </a:lnTo>
                <a:lnTo>
                  <a:pt x="300148" y="313689"/>
                </a:lnTo>
                <a:close/>
              </a:path>
              <a:path w="304800" h="400050">
                <a:moveTo>
                  <a:pt x="267639" y="299719"/>
                </a:moveTo>
                <a:lnTo>
                  <a:pt x="260972" y="299719"/>
                </a:lnTo>
                <a:lnTo>
                  <a:pt x="254355" y="302259"/>
                </a:lnTo>
                <a:lnTo>
                  <a:pt x="284899" y="302259"/>
                </a:lnTo>
                <a:lnTo>
                  <a:pt x="279577" y="300989"/>
                </a:lnTo>
                <a:lnTo>
                  <a:pt x="267639" y="299719"/>
                </a:lnTo>
                <a:close/>
              </a:path>
              <a:path w="304800" h="400050">
                <a:moveTo>
                  <a:pt x="152158" y="229869"/>
                </a:moveTo>
                <a:lnTo>
                  <a:pt x="150812" y="229869"/>
                </a:lnTo>
                <a:lnTo>
                  <a:pt x="144195" y="233679"/>
                </a:lnTo>
                <a:lnTo>
                  <a:pt x="140169" y="240029"/>
                </a:lnTo>
                <a:lnTo>
                  <a:pt x="137528" y="246379"/>
                </a:lnTo>
                <a:lnTo>
                  <a:pt x="137528" y="255269"/>
                </a:lnTo>
                <a:lnTo>
                  <a:pt x="178685" y="255269"/>
                </a:lnTo>
                <a:lnTo>
                  <a:pt x="180011" y="253999"/>
                </a:lnTo>
                <a:lnTo>
                  <a:pt x="149479" y="253999"/>
                </a:lnTo>
                <a:lnTo>
                  <a:pt x="149479" y="242569"/>
                </a:lnTo>
                <a:lnTo>
                  <a:pt x="150812" y="237489"/>
                </a:lnTo>
                <a:lnTo>
                  <a:pt x="153454" y="233679"/>
                </a:lnTo>
                <a:lnTo>
                  <a:pt x="154800" y="232409"/>
                </a:lnTo>
                <a:lnTo>
                  <a:pt x="153454" y="231139"/>
                </a:lnTo>
                <a:lnTo>
                  <a:pt x="152158" y="229869"/>
                </a:lnTo>
                <a:close/>
              </a:path>
              <a:path w="304800" h="400050">
                <a:moveTo>
                  <a:pt x="131501" y="250189"/>
                </a:moveTo>
                <a:lnTo>
                  <a:pt x="120271" y="250189"/>
                </a:lnTo>
                <a:lnTo>
                  <a:pt x="118968" y="253999"/>
                </a:lnTo>
                <a:lnTo>
                  <a:pt x="133997" y="253999"/>
                </a:lnTo>
                <a:lnTo>
                  <a:pt x="132219" y="251459"/>
                </a:lnTo>
                <a:lnTo>
                  <a:pt x="130911" y="251459"/>
                </a:lnTo>
                <a:lnTo>
                  <a:pt x="131501" y="250189"/>
                </a:lnTo>
                <a:close/>
              </a:path>
              <a:path w="304800" h="400050">
                <a:moveTo>
                  <a:pt x="166738" y="228599"/>
                </a:moveTo>
                <a:lnTo>
                  <a:pt x="165404" y="228599"/>
                </a:lnTo>
                <a:lnTo>
                  <a:pt x="164096" y="229869"/>
                </a:lnTo>
                <a:lnTo>
                  <a:pt x="160121" y="234949"/>
                </a:lnTo>
                <a:lnTo>
                  <a:pt x="158775" y="241299"/>
                </a:lnTo>
                <a:lnTo>
                  <a:pt x="157441" y="250189"/>
                </a:lnTo>
                <a:lnTo>
                  <a:pt x="149479" y="253999"/>
                </a:lnTo>
                <a:lnTo>
                  <a:pt x="180011" y="253999"/>
                </a:lnTo>
                <a:lnTo>
                  <a:pt x="186639" y="247649"/>
                </a:lnTo>
                <a:lnTo>
                  <a:pt x="189318" y="245109"/>
                </a:lnTo>
                <a:lnTo>
                  <a:pt x="207568" y="245109"/>
                </a:lnTo>
                <a:lnTo>
                  <a:pt x="205244" y="243839"/>
                </a:lnTo>
                <a:lnTo>
                  <a:pt x="169379" y="243839"/>
                </a:lnTo>
                <a:lnTo>
                  <a:pt x="169379" y="231139"/>
                </a:lnTo>
                <a:lnTo>
                  <a:pt x="166738" y="228599"/>
                </a:lnTo>
                <a:close/>
              </a:path>
              <a:path w="304800" h="400050">
                <a:moveTo>
                  <a:pt x="133553" y="207009"/>
                </a:moveTo>
                <a:lnTo>
                  <a:pt x="130911" y="207009"/>
                </a:lnTo>
                <a:lnTo>
                  <a:pt x="116291" y="227329"/>
                </a:lnTo>
                <a:lnTo>
                  <a:pt x="109668" y="237489"/>
                </a:lnTo>
                <a:lnTo>
                  <a:pt x="104348" y="247649"/>
                </a:lnTo>
                <a:lnTo>
                  <a:pt x="132681" y="247649"/>
                </a:lnTo>
                <a:lnTo>
                  <a:pt x="134450" y="243839"/>
                </a:lnTo>
                <a:lnTo>
                  <a:pt x="124252" y="243839"/>
                </a:lnTo>
                <a:lnTo>
                  <a:pt x="122949" y="241299"/>
                </a:lnTo>
                <a:lnTo>
                  <a:pt x="121610" y="240029"/>
                </a:lnTo>
                <a:lnTo>
                  <a:pt x="118968" y="240029"/>
                </a:lnTo>
                <a:lnTo>
                  <a:pt x="125591" y="226059"/>
                </a:lnTo>
                <a:lnTo>
                  <a:pt x="133553" y="209549"/>
                </a:lnTo>
                <a:lnTo>
                  <a:pt x="134886" y="208279"/>
                </a:lnTo>
                <a:lnTo>
                  <a:pt x="133553" y="207009"/>
                </a:lnTo>
                <a:close/>
              </a:path>
              <a:path w="304800" h="400050">
                <a:moveTo>
                  <a:pt x="145491" y="213359"/>
                </a:moveTo>
                <a:lnTo>
                  <a:pt x="144195" y="213359"/>
                </a:lnTo>
                <a:lnTo>
                  <a:pt x="142849" y="214629"/>
                </a:lnTo>
                <a:lnTo>
                  <a:pt x="124252" y="243839"/>
                </a:lnTo>
                <a:lnTo>
                  <a:pt x="134450" y="243839"/>
                </a:lnTo>
                <a:lnTo>
                  <a:pt x="146837" y="217169"/>
                </a:lnTo>
                <a:lnTo>
                  <a:pt x="146837" y="214629"/>
                </a:lnTo>
                <a:lnTo>
                  <a:pt x="145491" y="213359"/>
                </a:lnTo>
                <a:close/>
              </a:path>
              <a:path w="304800" h="400050">
                <a:moveTo>
                  <a:pt x="182010" y="152399"/>
                </a:moveTo>
                <a:lnTo>
                  <a:pt x="153454" y="152399"/>
                </a:lnTo>
                <a:lnTo>
                  <a:pt x="169379" y="160019"/>
                </a:lnTo>
                <a:lnTo>
                  <a:pt x="170713" y="165099"/>
                </a:lnTo>
                <a:lnTo>
                  <a:pt x="172059" y="166369"/>
                </a:lnTo>
                <a:lnTo>
                  <a:pt x="174701" y="166369"/>
                </a:lnTo>
                <a:lnTo>
                  <a:pt x="182664" y="176529"/>
                </a:lnTo>
                <a:lnTo>
                  <a:pt x="187985" y="186689"/>
                </a:lnTo>
                <a:lnTo>
                  <a:pt x="189318" y="199389"/>
                </a:lnTo>
                <a:lnTo>
                  <a:pt x="189318" y="210819"/>
                </a:lnTo>
                <a:lnTo>
                  <a:pt x="185343" y="220979"/>
                </a:lnTo>
                <a:lnTo>
                  <a:pt x="180022" y="232409"/>
                </a:lnTo>
                <a:lnTo>
                  <a:pt x="174701" y="238759"/>
                </a:lnTo>
                <a:lnTo>
                  <a:pt x="169379" y="243839"/>
                </a:lnTo>
                <a:lnTo>
                  <a:pt x="205244" y="243839"/>
                </a:lnTo>
                <a:lnTo>
                  <a:pt x="194602" y="236219"/>
                </a:lnTo>
                <a:lnTo>
                  <a:pt x="201256" y="226059"/>
                </a:lnTo>
                <a:lnTo>
                  <a:pt x="203898" y="212089"/>
                </a:lnTo>
                <a:lnTo>
                  <a:pt x="203898" y="199389"/>
                </a:lnTo>
                <a:lnTo>
                  <a:pt x="202603" y="186689"/>
                </a:lnTo>
                <a:lnTo>
                  <a:pt x="198589" y="175259"/>
                </a:lnTo>
                <a:lnTo>
                  <a:pt x="193306" y="166369"/>
                </a:lnTo>
                <a:lnTo>
                  <a:pt x="186639" y="156209"/>
                </a:lnTo>
                <a:lnTo>
                  <a:pt x="182010" y="152399"/>
                </a:lnTo>
                <a:close/>
              </a:path>
              <a:path w="304800" h="400050">
                <a:moveTo>
                  <a:pt x="105686" y="234949"/>
                </a:moveTo>
                <a:lnTo>
                  <a:pt x="87086" y="234949"/>
                </a:lnTo>
                <a:lnTo>
                  <a:pt x="87086" y="236219"/>
                </a:lnTo>
                <a:lnTo>
                  <a:pt x="105686" y="236219"/>
                </a:lnTo>
                <a:lnTo>
                  <a:pt x="105686" y="234949"/>
                </a:lnTo>
                <a:close/>
              </a:path>
              <a:path w="304800" h="400050">
                <a:moveTo>
                  <a:pt x="121610" y="185419"/>
                </a:moveTo>
                <a:lnTo>
                  <a:pt x="108329" y="191769"/>
                </a:lnTo>
                <a:lnTo>
                  <a:pt x="96386" y="200659"/>
                </a:lnTo>
                <a:lnTo>
                  <a:pt x="85783" y="209549"/>
                </a:lnTo>
                <a:lnTo>
                  <a:pt x="76483" y="220979"/>
                </a:lnTo>
                <a:lnTo>
                  <a:pt x="91066" y="220979"/>
                </a:lnTo>
                <a:lnTo>
                  <a:pt x="97726" y="212089"/>
                </a:lnTo>
                <a:lnTo>
                  <a:pt x="105686" y="204469"/>
                </a:lnTo>
                <a:lnTo>
                  <a:pt x="114988" y="198119"/>
                </a:lnTo>
                <a:lnTo>
                  <a:pt x="124252" y="190499"/>
                </a:lnTo>
                <a:lnTo>
                  <a:pt x="125591" y="189229"/>
                </a:lnTo>
                <a:lnTo>
                  <a:pt x="124252" y="187959"/>
                </a:lnTo>
                <a:lnTo>
                  <a:pt x="124252" y="186689"/>
                </a:lnTo>
                <a:lnTo>
                  <a:pt x="121610" y="185419"/>
                </a:lnTo>
                <a:close/>
              </a:path>
              <a:path w="304800" h="400050">
                <a:moveTo>
                  <a:pt x="95048" y="219709"/>
                </a:moveTo>
                <a:lnTo>
                  <a:pt x="93745" y="219709"/>
                </a:lnTo>
                <a:lnTo>
                  <a:pt x="91066" y="220979"/>
                </a:lnTo>
                <a:lnTo>
                  <a:pt x="96386" y="220979"/>
                </a:lnTo>
                <a:lnTo>
                  <a:pt x="95048" y="219709"/>
                </a:lnTo>
                <a:close/>
              </a:path>
              <a:path w="304800" h="400050">
                <a:moveTo>
                  <a:pt x="126930" y="196849"/>
                </a:moveTo>
                <a:lnTo>
                  <a:pt x="124252" y="196849"/>
                </a:lnTo>
                <a:lnTo>
                  <a:pt x="101706" y="217169"/>
                </a:lnTo>
                <a:lnTo>
                  <a:pt x="96386" y="220979"/>
                </a:lnTo>
                <a:lnTo>
                  <a:pt x="110760" y="220979"/>
                </a:lnTo>
                <a:lnTo>
                  <a:pt x="128231" y="200659"/>
                </a:lnTo>
                <a:lnTo>
                  <a:pt x="128231" y="198119"/>
                </a:lnTo>
                <a:lnTo>
                  <a:pt x="126930" y="196849"/>
                </a:lnTo>
                <a:close/>
              </a:path>
              <a:path w="304800" h="400050">
                <a:moveTo>
                  <a:pt x="118968" y="166369"/>
                </a:moveTo>
                <a:lnTo>
                  <a:pt x="117629" y="166369"/>
                </a:lnTo>
                <a:lnTo>
                  <a:pt x="96386" y="176529"/>
                </a:lnTo>
                <a:lnTo>
                  <a:pt x="87086" y="184149"/>
                </a:lnTo>
                <a:lnTo>
                  <a:pt x="79124" y="194309"/>
                </a:lnTo>
                <a:lnTo>
                  <a:pt x="93205" y="194309"/>
                </a:lnTo>
                <a:lnTo>
                  <a:pt x="96386" y="190499"/>
                </a:lnTo>
                <a:lnTo>
                  <a:pt x="108329" y="179069"/>
                </a:lnTo>
                <a:lnTo>
                  <a:pt x="120271" y="168909"/>
                </a:lnTo>
                <a:lnTo>
                  <a:pt x="120271" y="167639"/>
                </a:lnTo>
                <a:lnTo>
                  <a:pt x="118968" y="166369"/>
                </a:lnTo>
                <a:close/>
              </a:path>
              <a:path w="304800" h="400050">
                <a:moveTo>
                  <a:pt x="164664" y="15239"/>
                </a:moveTo>
                <a:lnTo>
                  <a:pt x="142849" y="15239"/>
                </a:lnTo>
                <a:lnTo>
                  <a:pt x="146837" y="17779"/>
                </a:lnTo>
                <a:lnTo>
                  <a:pt x="149479" y="20319"/>
                </a:lnTo>
                <a:lnTo>
                  <a:pt x="149479" y="27939"/>
                </a:lnTo>
                <a:lnTo>
                  <a:pt x="146837" y="34289"/>
                </a:lnTo>
                <a:lnTo>
                  <a:pt x="144195" y="38099"/>
                </a:lnTo>
                <a:lnTo>
                  <a:pt x="140169" y="40639"/>
                </a:lnTo>
                <a:lnTo>
                  <a:pt x="136194" y="41909"/>
                </a:lnTo>
                <a:lnTo>
                  <a:pt x="169748" y="41909"/>
                </a:lnTo>
                <a:lnTo>
                  <a:pt x="170713" y="39369"/>
                </a:lnTo>
                <a:lnTo>
                  <a:pt x="170713" y="30479"/>
                </a:lnTo>
                <a:lnTo>
                  <a:pt x="168071" y="22859"/>
                </a:lnTo>
                <a:lnTo>
                  <a:pt x="164664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20877" y="4998745"/>
            <a:ext cx="463550" cy="144780"/>
          </a:xfrm>
          <a:custGeom>
            <a:avLst/>
            <a:gdLst/>
            <a:ahLst/>
            <a:cxnLst/>
            <a:rect l="l" t="t" r="r" b="b"/>
            <a:pathLst>
              <a:path w="463550" h="144779">
                <a:moveTo>
                  <a:pt x="383095" y="54778"/>
                </a:moveTo>
                <a:lnTo>
                  <a:pt x="370611" y="56836"/>
                </a:lnTo>
                <a:lnTo>
                  <a:pt x="365391" y="57878"/>
                </a:lnTo>
                <a:lnTo>
                  <a:pt x="360197" y="61992"/>
                </a:lnTo>
                <a:lnTo>
                  <a:pt x="356019" y="64077"/>
                </a:lnTo>
                <a:lnTo>
                  <a:pt x="352907" y="68219"/>
                </a:lnTo>
                <a:lnTo>
                  <a:pt x="348729" y="75432"/>
                </a:lnTo>
                <a:lnTo>
                  <a:pt x="345605" y="84731"/>
                </a:lnTo>
                <a:lnTo>
                  <a:pt x="345605" y="99214"/>
                </a:lnTo>
                <a:lnTo>
                  <a:pt x="368515" y="124010"/>
                </a:lnTo>
                <a:lnTo>
                  <a:pt x="371627" y="124010"/>
                </a:lnTo>
                <a:lnTo>
                  <a:pt x="378929" y="121954"/>
                </a:lnTo>
                <a:lnTo>
                  <a:pt x="390397" y="116796"/>
                </a:lnTo>
                <a:lnTo>
                  <a:pt x="402882" y="112655"/>
                </a:lnTo>
                <a:lnTo>
                  <a:pt x="409117" y="108512"/>
                </a:lnTo>
                <a:lnTo>
                  <a:pt x="368515" y="108512"/>
                </a:lnTo>
                <a:lnTo>
                  <a:pt x="364337" y="106456"/>
                </a:lnTo>
                <a:lnTo>
                  <a:pt x="362267" y="103356"/>
                </a:lnTo>
                <a:lnTo>
                  <a:pt x="359143" y="94057"/>
                </a:lnTo>
                <a:lnTo>
                  <a:pt x="359143" y="87830"/>
                </a:lnTo>
                <a:lnTo>
                  <a:pt x="395579" y="66133"/>
                </a:lnTo>
                <a:lnTo>
                  <a:pt x="406006" y="66133"/>
                </a:lnTo>
                <a:lnTo>
                  <a:pt x="406006" y="63035"/>
                </a:lnTo>
                <a:lnTo>
                  <a:pt x="400773" y="59935"/>
                </a:lnTo>
                <a:lnTo>
                  <a:pt x="394538" y="57878"/>
                </a:lnTo>
                <a:lnTo>
                  <a:pt x="389343" y="55793"/>
                </a:lnTo>
                <a:lnTo>
                  <a:pt x="383095" y="54778"/>
                </a:lnTo>
                <a:close/>
              </a:path>
              <a:path w="463550" h="144779">
                <a:moveTo>
                  <a:pt x="407022" y="96114"/>
                </a:moveTo>
                <a:lnTo>
                  <a:pt x="402882" y="97157"/>
                </a:lnTo>
                <a:lnTo>
                  <a:pt x="395579" y="99214"/>
                </a:lnTo>
                <a:lnTo>
                  <a:pt x="381000" y="105413"/>
                </a:lnTo>
                <a:lnTo>
                  <a:pt x="376859" y="107469"/>
                </a:lnTo>
                <a:lnTo>
                  <a:pt x="372681" y="108512"/>
                </a:lnTo>
                <a:lnTo>
                  <a:pt x="409117" y="108512"/>
                </a:lnTo>
                <a:lnTo>
                  <a:pt x="413296" y="104371"/>
                </a:lnTo>
                <a:lnTo>
                  <a:pt x="414312" y="102313"/>
                </a:lnTo>
                <a:lnTo>
                  <a:pt x="412241" y="98172"/>
                </a:lnTo>
                <a:lnTo>
                  <a:pt x="410146" y="97157"/>
                </a:lnTo>
                <a:lnTo>
                  <a:pt x="407022" y="96114"/>
                </a:lnTo>
                <a:close/>
              </a:path>
              <a:path w="463550" h="144779">
                <a:moveTo>
                  <a:pt x="440334" y="12395"/>
                </a:moveTo>
                <a:lnTo>
                  <a:pt x="422656" y="12395"/>
                </a:lnTo>
                <a:lnTo>
                  <a:pt x="424726" y="13411"/>
                </a:lnTo>
                <a:lnTo>
                  <a:pt x="425780" y="14452"/>
                </a:lnTo>
                <a:lnTo>
                  <a:pt x="424726" y="16510"/>
                </a:lnTo>
                <a:lnTo>
                  <a:pt x="423684" y="18599"/>
                </a:lnTo>
                <a:lnTo>
                  <a:pt x="418490" y="24798"/>
                </a:lnTo>
                <a:lnTo>
                  <a:pt x="400773" y="48580"/>
                </a:lnTo>
                <a:lnTo>
                  <a:pt x="400773" y="50637"/>
                </a:lnTo>
                <a:lnTo>
                  <a:pt x="399757" y="52693"/>
                </a:lnTo>
                <a:lnTo>
                  <a:pt x="400773" y="55793"/>
                </a:lnTo>
                <a:lnTo>
                  <a:pt x="403898" y="57878"/>
                </a:lnTo>
                <a:lnTo>
                  <a:pt x="407022" y="58892"/>
                </a:lnTo>
                <a:lnTo>
                  <a:pt x="420560" y="58892"/>
                </a:lnTo>
                <a:lnTo>
                  <a:pt x="461175" y="49594"/>
                </a:lnTo>
                <a:lnTo>
                  <a:pt x="463245" y="46494"/>
                </a:lnTo>
                <a:lnTo>
                  <a:pt x="463245" y="45479"/>
                </a:lnTo>
                <a:lnTo>
                  <a:pt x="420560" y="45479"/>
                </a:lnTo>
                <a:lnTo>
                  <a:pt x="433044" y="28940"/>
                </a:lnTo>
                <a:lnTo>
                  <a:pt x="436168" y="23755"/>
                </a:lnTo>
                <a:lnTo>
                  <a:pt x="439318" y="19641"/>
                </a:lnTo>
                <a:lnTo>
                  <a:pt x="440334" y="13411"/>
                </a:lnTo>
                <a:lnTo>
                  <a:pt x="440334" y="12395"/>
                </a:lnTo>
                <a:close/>
              </a:path>
              <a:path w="463550" h="144779">
                <a:moveTo>
                  <a:pt x="458050" y="39253"/>
                </a:moveTo>
                <a:lnTo>
                  <a:pt x="447636" y="41338"/>
                </a:lnTo>
                <a:lnTo>
                  <a:pt x="436168" y="43395"/>
                </a:lnTo>
                <a:lnTo>
                  <a:pt x="420560" y="45479"/>
                </a:lnTo>
                <a:lnTo>
                  <a:pt x="463245" y="45479"/>
                </a:lnTo>
                <a:lnTo>
                  <a:pt x="463245" y="43395"/>
                </a:lnTo>
                <a:lnTo>
                  <a:pt x="462216" y="41338"/>
                </a:lnTo>
                <a:lnTo>
                  <a:pt x="458050" y="39253"/>
                </a:lnTo>
                <a:close/>
              </a:path>
              <a:path w="463550" h="144779">
                <a:moveTo>
                  <a:pt x="402882" y="6197"/>
                </a:moveTo>
                <a:lnTo>
                  <a:pt x="399757" y="6197"/>
                </a:lnTo>
                <a:lnTo>
                  <a:pt x="397662" y="8255"/>
                </a:lnTo>
                <a:lnTo>
                  <a:pt x="396633" y="9296"/>
                </a:lnTo>
                <a:lnTo>
                  <a:pt x="396633" y="12395"/>
                </a:lnTo>
                <a:lnTo>
                  <a:pt x="397662" y="15494"/>
                </a:lnTo>
                <a:lnTo>
                  <a:pt x="398703" y="16510"/>
                </a:lnTo>
                <a:lnTo>
                  <a:pt x="400773" y="17551"/>
                </a:lnTo>
                <a:lnTo>
                  <a:pt x="407022" y="17551"/>
                </a:lnTo>
                <a:lnTo>
                  <a:pt x="417436" y="13411"/>
                </a:lnTo>
                <a:lnTo>
                  <a:pt x="422656" y="12395"/>
                </a:lnTo>
                <a:lnTo>
                  <a:pt x="440334" y="12395"/>
                </a:lnTo>
                <a:lnTo>
                  <a:pt x="440334" y="11353"/>
                </a:lnTo>
                <a:lnTo>
                  <a:pt x="439318" y="8255"/>
                </a:lnTo>
                <a:lnTo>
                  <a:pt x="438259" y="7213"/>
                </a:lnTo>
                <a:lnTo>
                  <a:pt x="404952" y="7213"/>
                </a:lnTo>
                <a:lnTo>
                  <a:pt x="402882" y="6197"/>
                </a:lnTo>
                <a:close/>
              </a:path>
              <a:path w="463550" h="144779">
                <a:moveTo>
                  <a:pt x="422656" y="0"/>
                </a:moveTo>
                <a:lnTo>
                  <a:pt x="417436" y="0"/>
                </a:lnTo>
                <a:lnTo>
                  <a:pt x="412241" y="2057"/>
                </a:lnTo>
                <a:lnTo>
                  <a:pt x="408076" y="4114"/>
                </a:lnTo>
                <a:lnTo>
                  <a:pt x="404952" y="6197"/>
                </a:lnTo>
                <a:lnTo>
                  <a:pt x="404952" y="7213"/>
                </a:lnTo>
                <a:lnTo>
                  <a:pt x="438259" y="7213"/>
                </a:lnTo>
                <a:lnTo>
                  <a:pt x="436168" y="5156"/>
                </a:lnTo>
                <a:lnTo>
                  <a:pt x="432028" y="2057"/>
                </a:lnTo>
                <a:lnTo>
                  <a:pt x="427850" y="1016"/>
                </a:lnTo>
                <a:lnTo>
                  <a:pt x="422656" y="0"/>
                </a:lnTo>
                <a:close/>
              </a:path>
              <a:path w="463550" h="144779">
                <a:moveTo>
                  <a:pt x="187388" y="78531"/>
                </a:moveTo>
                <a:lnTo>
                  <a:pt x="174878" y="81631"/>
                </a:lnTo>
                <a:lnTo>
                  <a:pt x="158216" y="83717"/>
                </a:lnTo>
                <a:lnTo>
                  <a:pt x="141592" y="87830"/>
                </a:lnTo>
                <a:lnTo>
                  <a:pt x="138468" y="90958"/>
                </a:lnTo>
                <a:lnTo>
                  <a:pt x="138468" y="96114"/>
                </a:lnTo>
                <a:lnTo>
                  <a:pt x="139484" y="98172"/>
                </a:lnTo>
                <a:lnTo>
                  <a:pt x="141592" y="99214"/>
                </a:lnTo>
                <a:lnTo>
                  <a:pt x="143662" y="99214"/>
                </a:lnTo>
                <a:lnTo>
                  <a:pt x="188417" y="94057"/>
                </a:lnTo>
                <a:lnTo>
                  <a:pt x="199885" y="87830"/>
                </a:lnTo>
                <a:lnTo>
                  <a:pt x="199885" y="83717"/>
                </a:lnTo>
                <a:lnTo>
                  <a:pt x="198831" y="81631"/>
                </a:lnTo>
                <a:lnTo>
                  <a:pt x="195706" y="80617"/>
                </a:lnTo>
                <a:lnTo>
                  <a:pt x="193636" y="79574"/>
                </a:lnTo>
                <a:lnTo>
                  <a:pt x="187388" y="78531"/>
                </a:lnTo>
                <a:close/>
              </a:path>
              <a:path w="463550" h="144779">
                <a:moveTo>
                  <a:pt x="196761" y="117811"/>
                </a:moveTo>
                <a:lnTo>
                  <a:pt x="192582" y="117811"/>
                </a:lnTo>
                <a:lnTo>
                  <a:pt x="180098" y="120911"/>
                </a:lnTo>
                <a:lnTo>
                  <a:pt x="155092" y="125053"/>
                </a:lnTo>
                <a:lnTo>
                  <a:pt x="143662" y="128151"/>
                </a:lnTo>
                <a:lnTo>
                  <a:pt x="141592" y="130209"/>
                </a:lnTo>
                <a:lnTo>
                  <a:pt x="140538" y="132294"/>
                </a:lnTo>
                <a:lnTo>
                  <a:pt x="140538" y="135393"/>
                </a:lnTo>
                <a:lnTo>
                  <a:pt x="143662" y="136436"/>
                </a:lnTo>
                <a:lnTo>
                  <a:pt x="149898" y="137451"/>
                </a:lnTo>
                <a:lnTo>
                  <a:pt x="169684" y="137451"/>
                </a:lnTo>
                <a:lnTo>
                  <a:pt x="183222" y="134351"/>
                </a:lnTo>
                <a:lnTo>
                  <a:pt x="195706" y="131251"/>
                </a:lnTo>
                <a:lnTo>
                  <a:pt x="197777" y="130209"/>
                </a:lnTo>
                <a:lnTo>
                  <a:pt x="199885" y="129194"/>
                </a:lnTo>
                <a:lnTo>
                  <a:pt x="200901" y="127110"/>
                </a:lnTo>
                <a:lnTo>
                  <a:pt x="201955" y="125053"/>
                </a:lnTo>
                <a:lnTo>
                  <a:pt x="200901" y="120911"/>
                </a:lnTo>
                <a:lnTo>
                  <a:pt x="198831" y="118854"/>
                </a:lnTo>
                <a:lnTo>
                  <a:pt x="196761" y="117811"/>
                </a:lnTo>
                <a:close/>
              </a:path>
              <a:path w="463550" h="144779">
                <a:moveTo>
                  <a:pt x="252984" y="71319"/>
                </a:moveTo>
                <a:lnTo>
                  <a:pt x="251929" y="71319"/>
                </a:lnTo>
                <a:lnTo>
                  <a:pt x="249821" y="72332"/>
                </a:lnTo>
                <a:lnTo>
                  <a:pt x="245681" y="82674"/>
                </a:lnTo>
                <a:lnTo>
                  <a:pt x="244640" y="94057"/>
                </a:lnTo>
                <a:lnTo>
                  <a:pt x="243585" y="104371"/>
                </a:lnTo>
                <a:lnTo>
                  <a:pt x="254000" y="140550"/>
                </a:lnTo>
                <a:lnTo>
                  <a:pt x="257124" y="139536"/>
                </a:lnTo>
                <a:lnTo>
                  <a:pt x="261289" y="137451"/>
                </a:lnTo>
                <a:lnTo>
                  <a:pt x="262343" y="134351"/>
                </a:lnTo>
                <a:lnTo>
                  <a:pt x="261289" y="131251"/>
                </a:lnTo>
                <a:lnTo>
                  <a:pt x="259219" y="117811"/>
                </a:lnTo>
                <a:lnTo>
                  <a:pt x="258165" y="103356"/>
                </a:lnTo>
                <a:lnTo>
                  <a:pt x="259219" y="94057"/>
                </a:lnTo>
                <a:lnTo>
                  <a:pt x="261289" y="87830"/>
                </a:lnTo>
                <a:lnTo>
                  <a:pt x="271703" y="79574"/>
                </a:lnTo>
                <a:lnTo>
                  <a:pt x="277952" y="78531"/>
                </a:lnTo>
                <a:lnTo>
                  <a:pt x="302243" y="78531"/>
                </a:lnTo>
                <a:lnTo>
                  <a:pt x="302920" y="77518"/>
                </a:lnTo>
                <a:lnTo>
                  <a:pt x="305021" y="75432"/>
                </a:lnTo>
                <a:lnTo>
                  <a:pt x="255054" y="75432"/>
                </a:lnTo>
                <a:lnTo>
                  <a:pt x="254000" y="72332"/>
                </a:lnTo>
                <a:lnTo>
                  <a:pt x="252984" y="71319"/>
                </a:lnTo>
                <a:close/>
              </a:path>
              <a:path w="463550" h="144779">
                <a:moveTo>
                  <a:pt x="329996" y="72332"/>
                </a:moveTo>
                <a:lnTo>
                  <a:pt x="314388" y="72332"/>
                </a:lnTo>
                <a:lnTo>
                  <a:pt x="315417" y="74418"/>
                </a:lnTo>
                <a:lnTo>
                  <a:pt x="315417" y="80617"/>
                </a:lnTo>
                <a:lnTo>
                  <a:pt x="317512" y="97157"/>
                </a:lnTo>
                <a:lnTo>
                  <a:pt x="320636" y="113698"/>
                </a:lnTo>
                <a:lnTo>
                  <a:pt x="322706" y="119896"/>
                </a:lnTo>
                <a:lnTo>
                  <a:pt x="324802" y="127110"/>
                </a:lnTo>
                <a:lnTo>
                  <a:pt x="327926" y="133309"/>
                </a:lnTo>
                <a:lnTo>
                  <a:pt x="329996" y="135393"/>
                </a:lnTo>
                <a:lnTo>
                  <a:pt x="333121" y="136436"/>
                </a:lnTo>
                <a:lnTo>
                  <a:pt x="336245" y="136436"/>
                </a:lnTo>
                <a:lnTo>
                  <a:pt x="340410" y="134351"/>
                </a:lnTo>
                <a:lnTo>
                  <a:pt x="341439" y="132294"/>
                </a:lnTo>
                <a:lnTo>
                  <a:pt x="342493" y="129194"/>
                </a:lnTo>
                <a:lnTo>
                  <a:pt x="340410" y="126095"/>
                </a:lnTo>
                <a:lnTo>
                  <a:pt x="338315" y="124010"/>
                </a:lnTo>
                <a:lnTo>
                  <a:pt x="337299" y="119896"/>
                </a:lnTo>
                <a:lnTo>
                  <a:pt x="335191" y="114711"/>
                </a:lnTo>
                <a:lnTo>
                  <a:pt x="334175" y="106456"/>
                </a:lnTo>
                <a:lnTo>
                  <a:pt x="331050" y="94057"/>
                </a:lnTo>
                <a:lnTo>
                  <a:pt x="329996" y="80617"/>
                </a:lnTo>
                <a:lnTo>
                  <a:pt x="329996" y="72332"/>
                </a:lnTo>
                <a:close/>
              </a:path>
              <a:path w="463550" h="144779">
                <a:moveTo>
                  <a:pt x="302243" y="78531"/>
                </a:moveTo>
                <a:lnTo>
                  <a:pt x="277952" y="78531"/>
                </a:lnTo>
                <a:lnTo>
                  <a:pt x="280022" y="114711"/>
                </a:lnTo>
                <a:lnTo>
                  <a:pt x="282117" y="118854"/>
                </a:lnTo>
                <a:lnTo>
                  <a:pt x="284200" y="120911"/>
                </a:lnTo>
                <a:lnTo>
                  <a:pt x="287312" y="120911"/>
                </a:lnTo>
                <a:lnTo>
                  <a:pt x="289394" y="121954"/>
                </a:lnTo>
                <a:lnTo>
                  <a:pt x="291490" y="120911"/>
                </a:lnTo>
                <a:lnTo>
                  <a:pt x="292506" y="118854"/>
                </a:lnTo>
                <a:lnTo>
                  <a:pt x="293560" y="116796"/>
                </a:lnTo>
                <a:lnTo>
                  <a:pt x="296684" y="100256"/>
                </a:lnTo>
                <a:lnTo>
                  <a:pt x="299808" y="84731"/>
                </a:lnTo>
                <a:lnTo>
                  <a:pt x="300850" y="80617"/>
                </a:lnTo>
                <a:lnTo>
                  <a:pt x="302243" y="78531"/>
                </a:lnTo>
                <a:close/>
              </a:path>
              <a:path w="463550" h="144779">
                <a:moveTo>
                  <a:pt x="282117" y="65092"/>
                </a:moveTo>
                <a:lnTo>
                  <a:pt x="272732" y="65092"/>
                </a:lnTo>
                <a:lnTo>
                  <a:pt x="269608" y="66133"/>
                </a:lnTo>
                <a:lnTo>
                  <a:pt x="261289" y="70276"/>
                </a:lnTo>
                <a:lnTo>
                  <a:pt x="255054" y="75432"/>
                </a:lnTo>
                <a:lnTo>
                  <a:pt x="305021" y="75432"/>
                </a:lnTo>
                <a:lnTo>
                  <a:pt x="306044" y="74418"/>
                </a:lnTo>
                <a:lnTo>
                  <a:pt x="309168" y="72332"/>
                </a:lnTo>
                <a:lnTo>
                  <a:pt x="329996" y="72332"/>
                </a:lnTo>
                <a:lnTo>
                  <a:pt x="329996" y="71319"/>
                </a:lnTo>
                <a:lnTo>
                  <a:pt x="329734" y="70276"/>
                </a:lnTo>
                <a:lnTo>
                  <a:pt x="290436" y="70276"/>
                </a:lnTo>
                <a:lnTo>
                  <a:pt x="289394" y="67176"/>
                </a:lnTo>
                <a:lnTo>
                  <a:pt x="286270" y="66133"/>
                </a:lnTo>
                <a:lnTo>
                  <a:pt x="282117" y="65092"/>
                </a:lnTo>
                <a:close/>
              </a:path>
              <a:path w="463550" h="144779">
                <a:moveTo>
                  <a:pt x="314388" y="57878"/>
                </a:moveTo>
                <a:lnTo>
                  <a:pt x="306044" y="58892"/>
                </a:lnTo>
                <a:lnTo>
                  <a:pt x="299808" y="60977"/>
                </a:lnTo>
                <a:lnTo>
                  <a:pt x="294614" y="65092"/>
                </a:lnTo>
                <a:lnTo>
                  <a:pt x="290436" y="70276"/>
                </a:lnTo>
                <a:lnTo>
                  <a:pt x="329734" y="70276"/>
                </a:lnTo>
                <a:lnTo>
                  <a:pt x="328955" y="67176"/>
                </a:lnTo>
                <a:lnTo>
                  <a:pt x="325831" y="64077"/>
                </a:lnTo>
                <a:lnTo>
                  <a:pt x="320636" y="59935"/>
                </a:lnTo>
                <a:lnTo>
                  <a:pt x="314388" y="57878"/>
                </a:lnTo>
                <a:close/>
              </a:path>
              <a:path w="463550" h="144779">
                <a:moveTo>
                  <a:pt x="61417" y="36154"/>
                </a:moveTo>
                <a:lnTo>
                  <a:pt x="49974" y="36154"/>
                </a:lnTo>
                <a:lnTo>
                  <a:pt x="43738" y="38238"/>
                </a:lnTo>
                <a:lnTo>
                  <a:pt x="21856" y="42353"/>
                </a:lnTo>
                <a:lnTo>
                  <a:pt x="10414" y="46494"/>
                </a:lnTo>
                <a:lnTo>
                  <a:pt x="5194" y="48580"/>
                </a:lnTo>
                <a:lnTo>
                  <a:pt x="1054" y="51680"/>
                </a:lnTo>
                <a:lnTo>
                  <a:pt x="0" y="53736"/>
                </a:lnTo>
                <a:lnTo>
                  <a:pt x="0" y="55793"/>
                </a:lnTo>
                <a:lnTo>
                  <a:pt x="1054" y="56836"/>
                </a:lnTo>
                <a:lnTo>
                  <a:pt x="3124" y="57878"/>
                </a:lnTo>
                <a:lnTo>
                  <a:pt x="2070" y="66133"/>
                </a:lnTo>
                <a:lnTo>
                  <a:pt x="2138" y="106456"/>
                </a:lnTo>
                <a:lnTo>
                  <a:pt x="3397" y="144753"/>
                </a:lnTo>
                <a:lnTo>
                  <a:pt x="18964" y="144753"/>
                </a:lnTo>
                <a:lnTo>
                  <a:pt x="17678" y="115754"/>
                </a:lnTo>
                <a:lnTo>
                  <a:pt x="23952" y="115754"/>
                </a:lnTo>
                <a:lnTo>
                  <a:pt x="29146" y="114711"/>
                </a:lnTo>
                <a:lnTo>
                  <a:pt x="40589" y="111612"/>
                </a:lnTo>
                <a:lnTo>
                  <a:pt x="69761" y="105413"/>
                </a:lnTo>
                <a:lnTo>
                  <a:pt x="75990" y="105413"/>
                </a:lnTo>
                <a:lnTo>
                  <a:pt x="78079" y="104371"/>
                </a:lnTo>
                <a:lnTo>
                  <a:pt x="79120" y="103356"/>
                </a:lnTo>
                <a:lnTo>
                  <a:pt x="79817" y="102313"/>
                </a:lnTo>
                <a:lnTo>
                  <a:pt x="17678" y="102313"/>
                </a:lnTo>
                <a:lnTo>
                  <a:pt x="16662" y="78531"/>
                </a:lnTo>
                <a:lnTo>
                  <a:pt x="16662" y="69234"/>
                </a:lnTo>
                <a:lnTo>
                  <a:pt x="15608" y="58892"/>
                </a:lnTo>
                <a:lnTo>
                  <a:pt x="30200" y="55793"/>
                </a:lnTo>
                <a:lnTo>
                  <a:pt x="45808" y="51680"/>
                </a:lnTo>
                <a:lnTo>
                  <a:pt x="51003" y="50637"/>
                </a:lnTo>
                <a:lnTo>
                  <a:pt x="77049" y="50637"/>
                </a:lnTo>
                <a:lnTo>
                  <a:pt x="87439" y="45479"/>
                </a:lnTo>
                <a:lnTo>
                  <a:pt x="88493" y="44437"/>
                </a:lnTo>
                <a:lnTo>
                  <a:pt x="89534" y="40295"/>
                </a:lnTo>
                <a:lnTo>
                  <a:pt x="89017" y="38238"/>
                </a:lnTo>
                <a:lnTo>
                  <a:pt x="67665" y="38238"/>
                </a:lnTo>
                <a:lnTo>
                  <a:pt x="61417" y="36154"/>
                </a:lnTo>
                <a:close/>
              </a:path>
              <a:path w="463550" h="144779">
                <a:moveTo>
                  <a:pt x="75990" y="105413"/>
                </a:moveTo>
                <a:lnTo>
                  <a:pt x="69761" y="105413"/>
                </a:lnTo>
                <a:lnTo>
                  <a:pt x="70777" y="106456"/>
                </a:lnTo>
                <a:lnTo>
                  <a:pt x="73901" y="106456"/>
                </a:lnTo>
                <a:lnTo>
                  <a:pt x="75990" y="105413"/>
                </a:lnTo>
                <a:close/>
              </a:path>
              <a:path w="463550" h="144779">
                <a:moveTo>
                  <a:pt x="77025" y="88873"/>
                </a:moveTo>
                <a:lnTo>
                  <a:pt x="71831" y="88873"/>
                </a:lnTo>
                <a:lnTo>
                  <a:pt x="40589" y="97157"/>
                </a:lnTo>
                <a:lnTo>
                  <a:pt x="29146" y="99214"/>
                </a:lnTo>
                <a:lnTo>
                  <a:pt x="22910" y="101271"/>
                </a:lnTo>
                <a:lnTo>
                  <a:pt x="17678" y="102313"/>
                </a:lnTo>
                <a:lnTo>
                  <a:pt x="79817" y="102313"/>
                </a:lnTo>
                <a:lnTo>
                  <a:pt x="81191" y="100256"/>
                </a:lnTo>
                <a:lnTo>
                  <a:pt x="82245" y="98172"/>
                </a:lnTo>
                <a:lnTo>
                  <a:pt x="82245" y="96114"/>
                </a:lnTo>
                <a:lnTo>
                  <a:pt x="80149" y="91973"/>
                </a:lnTo>
                <a:lnTo>
                  <a:pt x="77025" y="88873"/>
                </a:lnTo>
                <a:close/>
              </a:path>
              <a:path w="463550" h="144779">
                <a:moveTo>
                  <a:pt x="77049" y="50637"/>
                </a:moveTo>
                <a:lnTo>
                  <a:pt x="58292" y="50637"/>
                </a:lnTo>
                <a:lnTo>
                  <a:pt x="61417" y="52693"/>
                </a:lnTo>
                <a:lnTo>
                  <a:pt x="65582" y="54778"/>
                </a:lnTo>
                <a:lnTo>
                  <a:pt x="68706" y="54778"/>
                </a:lnTo>
                <a:lnTo>
                  <a:pt x="77049" y="50637"/>
                </a:lnTo>
                <a:close/>
              </a:path>
              <a:path w="463550" h="144779">
                <a:moveTo>
                  <a:pt x="81191" y="32039"/>
                </a:moveTo>
                <a:lnTo>
                  <a:pt x="77025" y="32039"/>
                </a:lnTo>
                <a:lnTo>
                  <a:pt x="72885" y="33054"/>
                </a:lnTo>
                <a:lnTo>
                  <a:pt x="68706" y="36154"/>
                </a:lnTo>
                <a:lnTo>
                  <a:pt x="67665" y="38238"/>
                </a:lnTo>
                <a:lnTo>
                  <a:pt x="89017" y="38238"/>
                </a:lnTo>
                <a:lnTo>
                  <a:pt x="88493" y="36154"/>
                </a:lnTo>
                <a:lnTo>
                  <a:pt x="87439" y="35139"/>
                </a:lnTo>
                <a:lnTo>
                  <a:pt x="85369" y="33054"/>
                </a:lnTo>
                <a:lnTo>
                  <a:pt x="81191" y="320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3" name="object 1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842504" y="507"/>
            <a:ext cx="387096" cy="307339"/>
          </a:xfrm>
          <a:prstGeom prst="rect">
            <a:avLst/>
          </a:prstGeom>
        </p:spPr>
      </p:pic>
      <p:sp>
        <p:nvSpPr>
          <p:cNvPr id="14" name="object 14"/>
          <p:cNvSpPr/>
          <p:nvPr/>
        </p:nvSpPr>
        <p:spPr>
          <a:xfrm>
            <a:off x="1403603" y="12191"/>
            <a:ext cx="288290" cy="182880"/>
          </a:xfrm>
          <a:custGeom>
            <a:avLst/>
            <a:gdLst/>
            <a:ahLst/>
            <a:cxnLst/>
            <a:rect l="l" t="t" r="r" b="b"/>
            <a:pathLst>
              <a:path w="288289" h="182880">
                <a:moveTo>
                  <a:pt x="244347" y="4191"/>
                </a:moveTo>
                <a:lnTo>
                  <a:pt x="238125" y="4191"/>
                </a:lnTo>
                <a:lnTo>
                  <a:pt x="225678" y="8255"/>
                </a:lnTo>
                <a:lnTo>
                  <a:pt x="202819" y="47498"/>
                </a:lnTo>
                <a:lnTo>
                  <a:pt x="200659" y="69215"/>
                </a:lnTo>
                <a:lnTo>
                  <a:pt x="202819" y="82677"/>
                </a:lnTo>
                <a:lnTo>
                  <a:pt x="221487" y="120904"/>
                </a:lnTo>
                <a:lnTo>
                  <a:pt x="237109" y="127127"/>
                </a:lnTo>
                <a:lnTo>
                  <a:pt x="243332" y="127127"/>
                </a:lnTo>
                <a:lnTo>
                  <a:pt x="248539" y="126111"/>
                </a:lnTo>
                <a:lnTo>
                  <a:pt x="254762" y="124968"/>
                </a:lnTo>
                <a:lnTo>
                  <a:pt x="258953" y="122936"/>
                </a:lnTo>
                <a:lnTo>
                  <a:pt x="264159" y="119887"/>
                </a:lnTo>
                <a:lnTo>
                  <a:pt x="268223" y="116712"/>
                </a:lnTo>
                <a:lnTo>
                  <a:pt x="271850" y="112649"/>
                </a:lnTo>
                <a:lnTo>
                  <a:pt x="235965" y="112649"/>
                </a:lnTo>
                <a:lnTo>
                  <a:pt x="232918" y="110490"/>
                </a:lnTo>
                <a:lnTo>
                  <a:pt x="215265" y="73406"/>
                </a:lnTo>
                <a:lnTo>
                  <a:pt x="214249" y="65024"/>
                </a:lnTo>
                <a:lnTo>
                  <a:pt x="215265" y="55753"/>
                </a:lnTo>
                <a:lnTo>
                  <a:pt x="216281" y="44450"/>
                </a:lnTo>
                <a:lnTo>
                  <a:pt x="220472" y="34162"/>
                </a:lnTo>
                <a:lnTo>
                  <a:pt x="223520" y="28956"/>
                </a:lnTo>
                <a:lnTo>
                  <a:pt x="226695" y="23749"/>
                </a:lnTo>
                <a:lnTo>
                  <a:pt x="229743" y="19685"/>
                </a:lnTo>
                <a:lnTo>
                  <a:pt x="234950" y="16510"/>
                </a:lnTo>
                <a:lnTo>
                  <a:pt x="268239" y="16510"/>
                </a:lnTo>
                <a:lnTo>
                  <a:pt x="265176" y="12446"/>
                </a:lnTo>
                <a:lnTo>
                  <a:pt x="262001" y="9271"/>
                </a:lnTo>
                <a:lnTo>
                  <a:pt x="257937" y="7238"/>
                </a:lnTo>
                <a:lnTo>
                  <a:pt x="254762" y="6223"/>
                </a:lnTo>
                <a:lnTo>
                  <a:pt x="250571" y="5207"/>
                </a:lnTo>
                <a:lnTo>
                  <a:pt x="244347" y="4191"/>
                </a:lnTo>
                <a:close/>
              </a:path>
              <a:path w="288289" h="182880">
                <a:moveTo>
                  <a:pt x="271969" y="21717"/>
                </a:moveTo>
                <a:lnTo>
                  <a:pt x="252603" y="21717"/>
                </a:lnTo>
                <a:lnTo>
                  <a:pt x="254762" y="22733"/>
                </a:lnTo>
                <a:lnTo>
                  <a:pt x="255778" y="23749"/>
                </a:lnTo>
                <a:lnTo>
                  <a:pt x="272415" y="60960"/>
                </a:lnTo>
                <a:lnTo>
                  <a:pt x="273431" y="69215"/>
                </a:lnTo>
                <a:lnTo>
                  <a:pt x="273431" y="76454"/>
                </a:lnTo>
                <a:lnTo>
                  <a:pt x="247522" y="111633"/>
                </a:lnTo>
                <a:lnTo>
                  <a:pt x="240157" y="112649"/>
                </a:lnTo>
                <a:lnTo>
                  <a:pt x="271850" y="112649"/>
                </a:lnTo>
                <a:lnTo>
                  <a:pt x="275590" y="108458"/>
                </a:lnTo>
                <a:lnTo>
                  <a:pt x="280797" y="99187"/>
                </a:lnTo>
                <a:lnTo>
                  <a:pt x="284860" y="87757"/>
                </a:lnTo>
                <a:lnTo>
                  <a:pt x="288035" y="77470"/>
                </a:lnTo>
                <a:lnTo>
                  <a:pt x="288035" y="66167"/>
                </a:lnTo>
                <a:lnTo>
                  <a:pt x="287020" y="58928"/>
                </a:lnTo>
                <a:lnTo>
                  <a:pt x="284860" y="49530"/>
                </a:lnTo>
                <a:lnTo>
                  <a:pt x="281813" y="39243"/>
                </a:lnTo>
                <a:lnTo>
                  <a:pt x="271969" y="21717"/>
                </a:lnTo>
                <a:close/>
              </a:path>
              <a:path w="288289" h="182880">
                <a:moveTo>
                  <a:pt x="268239" y="16510"/>
                </a:moveTo>
                <a:lnTo>
                  <a:pt x="234950" y="16510"/>
                </a:lnTo>
                <a:lnTo>
                  <a:pt x="234950" y="19685"/>
                </a:lnTo>
                <a:lnTo>
                  <a:pt x="235965" y="21717"/>
                </a:lnTo>
                <a:lnTo>
                  <a:pt x="238125" y="22733"/>
                </a:lnTo>
                <a:lnTo>
                  <a:pt x="240157" y="22733"/>
                </a:lnTo>
                <a:lnTo>
                  <a:pt x="248539" y="21717"/>
                </a:lnTo>
                <a:lnTo>
                  <a:pt x="271969" y="21717"/>
                </a:lnTo>
                <a:lnTo>
                  <a:pt x="271398" y="20700"/>
                </a:lnTo>
                <a:lnTo>
                  <a:pt x="268239" y="16510"/>
                </a:lnTo>
                <a:close/>
              </a:path>
              <a:path w="288289" h="182880">
                <a:moveTo>
                  <a:pt x="9398" y="3175"/>
                </a:moveTo>
                <a:lnTo>
                  <a:pt x="4190" y="3175"/>
                </a:lnTo>
                <a:lnTo>
                  <a:pt x="3175" y="5207"/>
                </a:lnTo>
                <a:lnTo>
                  <a:pt x="1015" y="14478"/>
                </a:lnTo>
                <a:lnTo>
                  <a:pt x="0" y="24765"/>
                </a:lnTo>
                <a:lnTo>
                  <a:pt x="105" y="46482"/>
                </a:lnTo>
                <a:lnTo>
                  <a:pt x="5207" y="102235"/>
                </a:lnTo>
                <a:lnTo>
                  <a:pt x="11430" y="140462"/>
                </a:lnTo>
                <a:lnTo>
                  <a:pt x="15621" y="154940"/>
                </a:lnTo>
                <a:lnTo>
                  <a:pt x="16637" y="159131"/>
                </a:lnTo>
                <a:lnTo>
                  <a:pt x="15621" y="161162"/>
                </a:lnTo>
                <a:lnTo>
                  <a:pt x="16637" y="164211"/>
                </a:lnTo>
                <a:lnTo>
                  <a:pt x="18796" y="166370"/>
                </a:lnTo>
                <a:lnTo>
                  <a:pt x="20828" y="167386"/>
                </a:lnTo>
                <a:lnTo>
                  <a:pt x="25018" y="167386"/>
                </a:lnTo>
                <a:lnTo>
                  <a:pt x="27051" y="166370"/>
                </a:lnTo>
                <a:lnTo>
                  <a:pt x="29083" y="164211"/>
                </a:lnTo>
                <a:lnTo>
                  <a:pt x="30099" y="162179"/>
                </a:lnTo>
                <a:lnTo>
                  <a:pt x="30099" y="153924"/>
                </a:lnTo>
                <a:lnTo>
                  <a:pt x="25018" y="132207"/>
                </a:lnTo>
                <a:lnTo>
                  <a:pt x="20828" y="109474"/>
                </a:lnTo>
                <a:lnTo>
                  <a:pt x="17653" y="86741"/>
                </a:lnTo>
                <a:lnTo>
                  <a:pt x="16637" y="82677"/>
                </a:lnTo>
                <a:lnTo>
                  <a:pt x="38481" y="82677"/>
                </a:lnTo>
                <a:lnTo>
                  <a:pt x="60325" y="81661"/>
                </a:lnTo>
                <a:lnTo>
                  <a:pt x="116484" y="81661"/>
                </a:lnTo>
                <a:lnTo>
                  <a:pt x="116715" y="72262"/>
                </a:lnTo>
                <a:lnTo>
                  <a:pt x="18796" y="72262"/>
                </a:lnTo>
                <a:lnTo>
                  <a:pt x="18796" y="70231"/>
                </a:lnTo>
                <a:lnTo>
                  <a:pt x="15621" y="70231"/>
                </a:lnTo>
                <a:lnTo>
                  <a:pt x="13589" y="46482"/>
                </a:lnTo>
                <a:lnTo>
                  <a:pt x="12446" y="25908"/>
                </a:lnTo>
                <a:lnTo>
                  <a:pt x="10414" y="5207"/>
                </a:lnTo>
                <a:lnTo>
                  <a:pt x="9398" y="3175"/>
                </a:lnTo>
                <a:close/>
              </a:path>
              <a:path w="288289" h="182880">
                <a:moveTo>
                  <a:pt x="116484" y="81661"/>
                </a:moveTo>
                <a:lnTo>
                  <a:pt x="81153" y="81661"/>
                </a:lnTo>
                <a:lnTo>
                  <a:pt x="102997" y="83693"/>
                </a:lnTo>
                <a:lnTo>
                  <a:pt x="100837" y="119887"/>
                </a:lnTo>
                <a:lnTo>
                  <a:pt x="98806" y="136398"/>
                </a:lnTo>
                <a:lnTo>
                  <a:pt x="98806" y="140462"/>
                </a:lnTo>
                <a:lnTo>
                  <a:pt x="106045" y="153924"/>
                </a:lnTo>
                <a:lnTo>
                  <a:pt x="109220" y="151892"/>
                </a:lnTo>
                <a:lnTo>
                  <a:pt x="111252" y="149733"/>
                </a:lnTo>
                <a:lnTo>
                  <a:pt x="113411" y="146685"/>
                </a:lnTo>
                <a:lnTo>
                  <a:pt x="114427" y="138430"/>
                </a:lnTo>
                <a:lnTo>
                  <a:pt x="114478" y="121920"/>
                </a:lnTo>
                <a:lnTo>
                  <a:pt x="116407" y="83693"/>
                </a:lnTo>
                <a:lnTo>
                  <a:pt x="116484" y="81661"/>
                </a:lnTo>
                <a:close/>
              </a:path>
              <a:path w="288289" h="182880">
                <a:moveTo>
                  <a:pt x="38481" y="82677"/>
                </a:moveTo>
                <a:lnTo>
                  <a:pt x="16637" y="82677"/>
                </a:lnTo>
                <a:lnTo>
                  <a:pt x="28067" y="83693"/>
                </a:lnTo>
                <a:lnTo>
                  <a:pt x="38481" y="82677"/>
                </a:lnTo>
                <a:close/>
              </a:path>
              <a:path w="288289" h="182880">
                <a:moveTo>
                  <a:pt x="82168" y="67183"/>
                </a:moveTo>
                <a:lnTo>
                  <a:pt x="60325" y="67183"/>
                </a:lnTo>
                <a:lnTo>
                  <a:pt x="39496" y="68199"/>
                </a:lnTo>
                <a:lnTo>
                  <a:pt x="18796" y="72262"/>
                </a:lnTo>
                <a:lnTo>
                  <a:pt x="116715" y="72262"/>
                </a:lnTo>
                <a:lnTo>
                  <a:pt x="116790" y="69215"/>
                </a:lnTo>
                <a:lnTo>
                  <a:pt x="102997" y="69215"/>
                </a:lnTo>
                <a:lnTo>
                  <a:pt x="82168" y="67183"/>
                </a:lnTo>
                <a:close/>
              </a:path>
              <a:path w="288289" h="182880">
                <a:moveTo>
                  <a:pt x="16637" y="69215"/>
                </a:moveTo>
                <a:lnTo>
                  <a:pt x="15621" y="70231"/>
                </a:lnTo>
                <a:lnTo>
                  <a:pt x="18796" y="70231"/>
                </a:lnTo>
                <a:lnTo>
                  <a:pt x="16637" y="69215"/>
                </a:lnTo>
                <a:close/>
              </a:path>
              <a:path w="288289" h="182880">
                <a:moveTo>
                  <a:pt x="113411" y="0"/>
                </a:moveTo>
                <a:lnTo>
                  <a:pt x="111252" y="1016"/>
                </a:lnTo>
                <a:lnTo>
                  <a:pt x="109220" y="3175"/>
                </a:lnTo>
                <a:lnTo>
                  <a:pt x="105029" y="37211"/>
                </a:lnTo>
                <a:lnTo>
                  <a:pt x="102997" y="69215"/>
                </a:lnTo>
                <a:lnTo>
                  <a:pt x="116790" y="69215"/>
                </a:lnTo>
                <a:lnTo>
                  <a:pt x="117475" y="41402"/>
                </a:lnTo>
                <a:lnTo>
                  <a:pt x="118490" y="21717"/>
                </a:lnTo>
                <a:lnTo>
                  <a:pt x="118490" y="12446"/>
                </a:lnTo>
                <a:lnTo>
                  <a:pt x="117475" y="3175"/>
                </a:lnTo>
                <a:lnTo>
                  <a:pt x="115443" y="1016"/>
                </a:lnTo>
                <a:lnTo>
                  <a:pt x="113411" y="0"/>
                </a:lnTo>
                <a:close/>
              </a:path>
              <a:path w="288289" h="182880">
                <a:moveTo>
                  <a:pt x="175768" y="118872"/>
                </a:moveTo>
                <a:lnTo>
                  <a:pt x="162179" y="118872"/>
                </a:lnTo>
                <a:lnTo>
                  <a:pt x="161162" y="121920"/>
                </a:lnTo>
                <a:lnTo>
                  <a:pt x="157987" y="124968"/>
                </a:lnTo>
                <a:lnTo>
                  <a:pt x="132080" y="158115"/>
                </a:lnTo>
                <a:lnTo>
                  <a:pt x="122682" y="176657"/>
                </a:lnTo>
                <a:lnTo>
                  <a:pt x="123698" y="180848"/>
                </a:lnTo>
                <a:lnTo>
                  <a:pt x="126873" y="182880"/>
                </a:lnTo>
                <a:lnTo>
                  <a:pt x="131064" y="182880"/>
                </a:lnTo>
                <a:lnTo>
                  <a:pt x="178815" y="172466"/>
                </a:lnTo>
                <a:lnTo>
                  <a:pt x="180975" y="171450"/>
                </a:lnTo>
                <a:lnTo>
                  <a:pt x="183007" y="169418"/>
                </a:lnTo>
                <a:lnTo>
                  <a:pt x="184023" y="167386"/>
                </a:lnTo>
                <a:lnTo>
                  <a:pt x="183697" y="166370"/>
                </a:lnTo>
                <a:lnTo>
                  <a:pt x="142494" y="166370"/>
                </a:lnTo>
                <a:lnTo>
                  <a:pt x="150749" y="153924"/>
                </a:lnTo>
                <a:lnTo>
                  <a:pt x="160147" y="142621"/>
                </a:lnTo>
                <a:lnTo>
                  <a:pt x="166370" y="135382"/>
                </a:lnTo>
                <a:lnTo>
                  <a:pt x="171577" y="128143"/>
                </a:lnTo>
                <a:lnTo>
                  <a:pt x="173609" y="123952"/>
                </a:lnTo>
                <a:lnTo>
                  <a:pt x="175768" y="119887"/>
                </a:lnTo>
                <a:lnTo>
                  <a:pt x="175768" y="118872"/>
                </a:lnTo>
                <a:close/>
              </a:path>
              <a:path w="288289" h="182880">
                <a:moveTo>
                  <a:pt x="177800" y="159131"/>
                </a:moveTo>
                <a:lnTo>
                  <a:pt x="174625" y="159131"/>
                </a:lnTo>
                <a:lnTo>
                  <a:pt x="142494" y="166370"/>
                </a:lnTo>
                <a:lnTo>
                  <a:pt x="183697" y="166370"/>
                </a:lnTo>
                <a:lnTo>
                  <a:pt x="183007" y="164211"/>
                </a:lnTo>
                <a:lnTo>
                  <a:pt x="180975" y="160147"/>
                </a:lnTo>
                <a:lnTo>
                  <a:pt x="177800" y="159131"/>
                </a:lnTo>
                <a:close/>
              </a:path>
              <a:path w="288289" h="182880">
                <a:moveTo>
                  <a:pt x="169545" y="106425"/>
                </a:moveTo>
                <a:lnTo>
                  <a:pt x="155956" y="106425"/>
                </a:lnTo>
                <a:lnTo>
                  <a:pt x="148717" y="107442"/>
                </a:lnTo>
                <a:lnTo>
                  <a:pt x="142494" y="110490"/>
                </a:lnTo>
                <a:lnTo>
                  <a:pt x="138303" y="112649"/>
                </a:lnTo>
                <a:lnTo>
                  <a:pt x="136271" y="115697"/>
                </a:lnTo>
                <a:lnTo>
                  <a:pt x="136271" y="116712"/>
                </a:lnTo>
                <a:lnTo>
                  <a:pt x="137287" y="117729"/>
                </a:lnTo>
                <a:lnTo>
                  <a:pt x="139319" y="119887"/>
                </a:lnTo>
                <a:lnTo>
                  <a:pt x="148717" y="119887"/>
                </a:lnTo>
                <a:lnTo>
                  <a:pt x="162179" y="118872"/>
                </a:lnTo>
                <a:lnTo>
                  <a:pt x="175768" y="118872"/>
                </a:lnTo>
                <a:lnTo>
                  <a:pt x="175768" y="110490"/>
                </a:lnTo>
                <a:lnTo>
                  <a:pt x="174625" y="109474"/>
                </a:lnTo>
                <a:lnTo>
                  <a:pt x="173609" y="107442"/>
                </a:lnTo>
                <a:lnTo>
                  <a:pt x="169545" y="106425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956804" y="1270"/>
            <a:ext cx="1187196" cy="1336802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333500" y="4679158"/>
            <a:ext cx="583692" cy="464339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076" y="4553432"/>
            <a:ext cx="641550" cy="590066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47472" y="4065015"/>
            <a:ext cx="478510" cy="337820"/>
          </a:xfrm>
          <a:prstGeom prst="rect">
            <a:avLst/>
          </a:prstGeom>
        </p:spPr>
      </p:pic>
      <p:grpSp>
        <p:nvGrpSpPr>
          <p:cNvPr id="19" name="object 19"/>
          <p:cNvGrpSpPr/>
          <p:nvPr/>
        </p:nvGrpSpPr>
        <p:grpSpPr>
          <a:xfrm>
            <a:off x="366661" y="2769997"/>
            <a:ext cx="8352790" cy="654050"/>
            <a:chOff x="366661" y="2769997"/>
            <a:chExt cx="8352790" cy="654050"/>
          </a:xfrm>
        </p:grpSpPr>
        <p:sp>
          <p:nvSpPr>
            <p:cNvPr id="20" name="object 20"/>
            <p:cNvSpPr/>
            <p:nvPr/>
          </p:nvSpPr>
          <p:spPr>
            <a:xfrm>
              <a:off x="392061" y="2782696"/>
              <a:ext cx="8301990" cy="628650"/>
            </a:xfrm>
            <a:custGeom>
              <a:avLst/>
              <a:gdLst/>
              <a:ahLst/>
              <a:cxnLst/>
              <a:rect l="l" t="t" r="r" b="b"/>
              <a:pathLst>
                <a:path w="8301990" h="628650">
                  <a:moveTo>
                    <a:pt x="1156906" y="0"/>
                  </a:moveTo>
                  <a:lnTo>
                    <a:pt x="0" y="0"/>
                  </a:lnTo>
                  <a:lnTo>
                    <a:pt x="0" y="315468"/>
                  </a:lnTo>
                  <a:lnTo>
                    <a:pt x="0" y="628523"/>
                  </a:lnTo>
                  <a:lnTo>
                    <a:pt x="1156906" y="628523"/>
                  </a:lnTo>
                  <a:lnTo>
                    <a:pt x="1156906" y="315468"/>
                  </a:lnTo>
                  <a:lnTo>
                    <a:pt x="1156906" y="0"/>
                  </a:lnTo>
                  <a:close/>
                </a:path>
                <a:path w="8301990" h="628650">
                  <a:moveTo>
                    <a:pt x="2767304" y="0"/>
                  </a:moveTo>
                  <a:lnTo>
                    <a:pt x="1156957" y="0"/>
                  </a:lnTo>
                  <a:lnTo>
                    <a:pt x="1156957" y="315468"/>
                  </a:lnTo>
                  <a:lnTo>
                    <a:pt x="1156957" y="628523"/>
                  </a:lnTo>
                  <a:lnTo>
                    <a:pt x="2767304" y="628523"/>
                  </a:lnTo>
                  <a:lnTo>
                    <a:pt x="2767304" y="315468"/>
                  </a:lnTo>
                  <a:lnTo>
                    <a:pt x="2767304" y="0"/>
                  </a:lnTo>
                  <a:close/>
                </a:path>
                <a:path w="8301990" h="628650">
                  <a:moveTo>
                    <a:pt x="5534622" y="0"/>
                  </a:moveTo>
                  <a:lnTo>
                    <a:pt x="4440415" y="0"/>
                  </a:lnTo>
                  <a:lnTo>
                    <a:pt x="2767317" y="0"/>
                  </a:lnTo>
                  <a:lnTo>
                    <a:pt x="2767317" y="315468"/>
                  </a:lnTo>
                  <a:lnTo>
                    <a:pt x="2767317" y="628523"/>
                  </a:lnTo>
                  <a:lnTo>
                    <a:pt x="4440415" y="628523"/>
                  </a:lnTo>
                  <a:lnTo>
                    <a:pt x="5534622" y="628523"/>
                  </a:lnTo>
                  <a:lnTo>
                    <a:pt x="5534622" y="315468"/>
                  </a:lnTo>
                  <a:lnTo>
                    <a:pt x="5534622" y="0"/>
                  </a:lnTo>
                  <a:close/>
                </a:path>
                <a:path w="8301990" h="628650">
                  <a:moveTo>
                    <a:pt x="8301977" y="0"/>
                  </a:moveTo>
                  <a:lnTo>
                    <a:pt x="6918312" y="0"/>
                  </a:lnTo>
                  <a:lnTo>
                    <a:pt x="5534647" y="0"/>
                  </a:lnTo>
                  <a:lnTo>
                    <a:pt x="5534647" y="315468"/>
                  </a:lnTo>
                  <a:lnTo>
                    <a:pt x="5534647" y="628523"/>
                  </a:lnTo>
                  <a:lnTo>
                    <a:pt x="6918312" y="628523"/>
                  </a:lnTo>
                  <a:lnTo>
                    <a:pt x="8301977" y="628523"/>
                  </a:lnTo>
                  <a:lnTo>
                    <a:pt x="8301977" y="315468"/>
                  </a:lnTo>
                  <a:lnTo>
                    <a:pt x="8301977" y="0"/>
                  </a:lnTo>
                  <a:close/>
                </a:path>
              </a:pathLst>
            </a:custGeom>
            <a:solidFill>
              <a:srgbClr val="D0DD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549018" y="2776347"/>
              <a:ext cx="5761355" cy="641350"/>
            </a:xfrm>
            <a:custGeom>
              <a:avLst/>
              <a:gdLst/>
              <a:ahLst/>
              <a:cxnLst/>
              <a:rect l="l" t="t" r="r" b="b"/>
              <a:pathLst>
                <a:path w="5761355" h="641350">
                  <a:moveTo>
                    <a:pt x="0" y="0"/>
                  </a:moveTo>
                  <a:lnTo>
                    <a:pt x="0" y="641222"/>
                  </a:lnTo>
                </a:path>
                <a:path w="5761355" h="641350">
                  <a:moveTo>
                    <a:pt x="1610360" y="0"/>
                  </a:moveTo>
                  <a:lnTo>
                    <a:pt x="1610360" y="641222"/>
                  </a:lnTo>
                </a:path>
                <a:path w="5761355" h="641350">
                  <a:moveTo>
                    <a:pt x="3283457" y="0"/>
                  </a:moveTo>
                  <a:lnTo>
                    <a:pt x="3283457" y="641222"/>
                  </a:lnTo>
                </a:path>
                <a:path w="5761355" h="641350">
                  <a:moveTo>
                    <a:pt x="4377690" y="0"/>
                  </a:moveTo>
                  <a:lnTo>
                    <a:pt x="4377690" y="641222"/>
                  </a:lnTo>
                </a:path>
                <a:path w="5761355" h="641350">
                  <a:moveTo>
                    <a:pt x="5761355" y="0"/>
                  </a:moveTo>
                  <a:lnTo>
                    <a:pt x="5761355" y="641222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385711" y="3098165"/>
              <a:ext cx="8314690" cy="0"/>
            </a:xfrm>
            <a:custGeom>
              <a:avLst/>
              <a:gdLst/>
              <a:ahLst/>
              <a:cxnLst/>
              <a:rect l="l" t="t" r="r" b="b"/>
              <a:pathLst>
                <a:path w="8314690">
                  <a:moveTo>
                    <a:pt x="0" y="0"/>
                  </a:moveTo>
                  <a:lnTo>
                    <a:pt x="8314677" y="0"/>
                  </a:lnTo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385711" y="2776347"/>
              <a:ext cx="8314690" cy="641350"/>
            </a:xfrm>
            <a:custGeom>
              <a:avLst/>
              <a:gdLst/>
              <a:ahLst/>
              <a:cxnLst/>
              <a:rect l="l" t="t" r="r" b="b"/>
              <a:pathLst>
                <a:path w="8314690" h="641350">
                  <a:moveTo>
                    <a:pt x="6350" y="0"/>
                  </a:moveTo>
                  <a:lnTo>
                    <a:pt x="6350" y="641222"/>
                  </a:lnTo>
                </a:path>
                <a:path w="8314690" h="641350">
                  <a:moveTo>
                    <a:pt x="8308327" y="0"/>
                  </a:moveTo>
                  <a:lnTo>
                    <a:pt x="8308327" y="641222"/>
                  </a:lnTo>
                </a:path>
                <a:path w="8314690" h="641350">
                  <a:moveTo>
                    <a:pt x="0" y="6350"/>
                  </a:moveTo>
                  <a:lnTo>
                    <a:pt x="8314677" y="6350"/>
                  </a:lnTo>
                </a:path>
                <a:path w="8314690" h="641350">
                  <a:moveTo>
                    <a:pt x="0" y="634872"/>
                  </a:moveTo>
                  <a:lnTo>
                    <a:pt x="8314677" y="634872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578002" y="2775330"/>
            <a:ext cx="784225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r>
              <a:rPr sz="900" b="1" spc="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9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обучения</a:t>
            </a:r>
            <a:endParaRPr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684401" y="2755519"/>
            <a:ext cx="1337945" cy="3397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0" marR="5080" indent="-254635">
              <a:lnSpc>
                <a:spcPct val="114399"/>
              </a:lnSpc>
              <a:spcBef>
                <a:spcPts val="100"/>
              </a:spcBef>
            </a:pPr>
            <a:r>
              <a:rPr sz="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Дата</a:t>
            </a:r>
            <a:r>
              <a:rPr sz="900" b="1" spc="37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начала</a:t>
            </a:r>
            <a:r>
              <a:rPr sz="900" b="1" spc="-3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9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обучения </a:t>
            </a:r>
            <a:r>
              <a:rPr sz="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</a:t>
            </a:r>
            <a:r>
              <a:rPr sz="9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программе</a:t>
            </a:r>
            <a:endParaRPr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234689" y="2755519"/>
            <a:ext cx="1522730" cy="3397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8140" marR="5080" indent="-346075">
              <a:lnSpc>
                <a:spcPct val="114399"/>
              </a:lnSpc>
              <a:spcBef>
                <a:spcPts val="100"/>
              </a:spcBef>
            </a:pPr>
            <a:r>
              <a:rPr sz="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Дата</a:t>
            </a:r>
            <a:r>
              <a:rPr sz="900" b="1" spc="36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окончания</a:t>
            </a:r>
            <a:r>
              <a:rPr sz="900" b="1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9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обучения </a:t>
            </a:r>
            <a:r>
              <a:rPr sz="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</a:t>
            </a:r>
            <a:r>
              <a:rPr sz="9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программе</a:t>
            </a:r>
            <a:endParaRPr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950967" y="2755519"/>
            <a:ext cx="859790" cy="3397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3679" marR="5080" indent="-220979">
              <a:lnSpc>
                <a:spcPct val="114399"/>
              </a:lnSpc>
              <a:spcBef>
                <a:spcPts val="100"/>
              </a:spcBef>
            </a:pPr>
            <a:r>
              <a:rPr sz="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Всего</a:t>
            </a:r>
            <a:r>
              <a:rPr sz="900" b="1" spc="-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9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учебных недель</a:t>
            </a:r>
            <a:endParaRPr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023228" y="2755519"/>
            <a:ext cx="1193165" cy="3397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1325" marR="5080" indent="-428625">
              <a:lnSpc>
                <a:spcPct val="114399"/>
              </a:lnSpc>
              <a:spcBef>
                <a:spcPts val="100"/>
              </a:spcBef>
            </a:pPr>
            <a:r>
              <a:rPr sz="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Количество</a:t>
            </a:r>
            <a:r>
              <a:rPr sz="900" b="1" spc="-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9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учебных часов</a:t>
            </a:r>
            <a:endParaRPr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7568945" y="2775330"/>
            <a:ext cx="869950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Режим</a:t>
            </a:r>
            <a:r>
              <a:rPr sz="9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занятий</a:t>
            </a:r>
            <a:endParaRPr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object 30"/>
          <p:cNvSpPr txBox="1">
            <a:spLocks noGrp="1"/>
          </p:cNvSpPr>
          <p:nvPr>
            <p:ph type="title"/>
          </p:nvPr>
        </p:nvSpPr>
        <p:spPr>
          <a:xfrm>
            <a:off x="1917192" y="340481"/>
            <a:ext cx="4832985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dirty="0" err="1" smtClean="0">
                <a:latin typeface="Times New Roman" pitchFamily="18" charset="0"/>
                <a:cs typeface="Times New Roman" pitchFamily="18" charset="0"/>
              </a:rPr>
              <a:t>Календарный</a:t>
            </a:r>
            <a:r>
              <a:rPr spc="-12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latin typeface="Times New Roman" pitchFamily="18" charset="0"/>
                <a:cs typeface="Times New Roman" pitchFamily="18" charset="0"/>
              </a:rPr>
              <a:t>учебный</a:t>
            </a:r>
            <a:r>
              <a:rPr spc="-12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pc="-10" dirty="0">
                <a:latin typeface="Times New Roman" pitchFamily="18" charset="0"/>
                <a:cs typeface="Times New Roman" pitchFamily="18" charset="0"/>
              </a:rPr>
              <a:t>график</a:t>
            </a:r>
            <a:endParaRPr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" name="object 31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265175" y="2688335"/>
            <a:ext cx="332219" cy="318516"/>
          </a:xfrm>
          <a:prstGeom prst="rect">
            <a:avLst/>
          </a:prstGeom>
        </p:spPr>
      </p:pic>
      <p:sp>
        <p:nvSpPr>
          <p:cNvPr id="32" name="object 32"/>
          <p:cNvSpPr txBox="1"/>
          <p:nvPr/>
        </p:nvSpPr>
        <p:spPr>
          <a:xfrm>
            <a:off x="8343138" y="3367278"/>
            <a:ext cx="743585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400" b="1" spc="-1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Образец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855725" y="741426"/>
            <a:ext cx="7376159" cy="0"/>
          </a:xfrm>
          <a:custGeom>
            <a:avLst/>
            <a:gdLst/>
            <a:ahLst/>
            <a:cxnLst/>
            <a:rect l="l" t="t" r="r" b="b"/>
            <a:pathLst>
              <a:path w="7376159">
                <a:moveTo>
                  <a:pt x="0" y="0"/>
                </a:moveTo>
                <a:lnTo>
                  <a:pt x="7376159" y="0"/>
                </a:lnTo>
              </a:path>
            </a:pathLst>
          </a:custGeom>
          <a:ln w="19812">
            <a:solidFill>
              <a:srgbClr val="3B78D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81000" y="812291"/>
            <a:ext cx="8592820" cy="692150"/>
          </a:xfrm>
          <a:custGeom>
            <a:avLst/>
            <a:gdLst/>
            <a:ahLst/>
            <a:cxnLst/>
            <a:rect l="l" t="t" r="r" b="b"/>
            <a:pathLst>
              <a:path w="8592820" h="692150">
                <a:moveTo>
                  <a:pt x="0" y="691896"/>
                </a:moveTo>
                <a:lnTo>
                  <a:pt x="8592312" y="691896"/>
                </a:lnTo>
                <a:lnTo>
                  <a:pt x="8592312" y="0"/>
                </a:lnTo>
                <a:lnTo>
                  <a:pt x="0" y="0"/>
                </a:lnTo>
                <a:lnTo>
                  <a:pt x="0" y="691896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91668" y="1636776"/>
            <a:ext cx="8592820" cy="492759"/>
          </a:xfrm>
          <a:custGeom>
            <a:avLst/>
            <a:gdLst/>
            <a:ahLst/>
            <a:cxnLst/>
            <a:rect l="l" t="t" r="r" b="b"/>
            <a:pathLst>
              <a:path w="8592820" h="492760">
                <a:moveTo>
                  <a:pt x="0" y="492251"/>
                </a:moveTo>
                <a:lnTo>
                  <a:pt x="8592312" y="492251"/>
                </a:lnTo>
                <a:lnTo>
                  <a:pt x="8592312" y="0"/>
                </a:lnTo>
                <a:lnTo>
                  <a:pt x="0" y="0"/>
                </a:lnTo>
                <a:lnTo>
                  <a:pt x="0" y="492251"/>
                </a:lnTo>
                <a:close/>
              </a:path>
            </a:pathLst>
          </a:custGeom>
          <a:ln w="9143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381000" y="2260092"/>
            <a:ext cx="8592820" cy="292735"/>
          </a:xfrm>
          <a:custGeom>
            <a:avLst/>
            <a:gdLst/>
            <a:ahLst/>
            <a:cxnLst/>
            <a:rect l="l" t="t" r="r" b="b"/>
            <a:pathLst>
              <a:path w="8592820" h="292735">
                <a:moveTo>
                  <a:pt x="0" y="292607"/>
                </a:moveTo>
                <a:lnTo>
                  <a:pt x="8592312" y="292607"/>
                </a:lnTo>
                <a:lnTo>
                  <a:pt x="8592312" y="0"/>
                </a:lnTo>
                <a:lnTo>
                  <a:pt x="0" y="0"/>
                </a:lnTo>
                <a:lnTo>
                  <a:pt x="0" y="292607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7" name="object 37"/>
          <p:cNvGrpSpPr/>
          <p:nvPr/>
        </p:nvGrpSpPr>
        <p:grpSpPr>
          <a:xfrm>
            <a:off x="474598" y="3561931"/>
            <a:ext cx="7908925" cy="1513205"/>
            <a:chOff x="657809" y="3562540"/>
            <a:chExt cx="7908925" cy="1513205"/>
          </a:xfrm>
        </p:grpSpPr>
        <p:sp>
          <p:nvSpPr>
            <p:cNvPr id="38" name="object 38"/>
            <p:cNvSpPr/>
            <p:nvPr/>
          </p:nvSpPr>
          <p:spPr>
            <a:xfrm>
              <a:off x="667334" y="3572078"/>
              <a:ext cx="7888605" cy="1493520"/>
            </a:xfrm>
            <a:custGeom>
              <a:avLst/>
              <a:gdLst/>
              <a:ahLst/>
              <a:cxnLst/>
              <a:rect l="l" t="t" r="r" b="b"/>
              <a:pathLst>
                <a:path w="7888605" h="1493520">
                  <a:moveTo>
                    <a:pt x="1987931" y="0"/>
                  </a:moveTo>
                  <a:lnTo>
                    <a:pt x="1181328" y="0"/>
                  </a:lnTo>
                  <a:lnTo>
                    <a:pt x="0" y="0"/>
                  </a:lnTo>
                  <a:lnTo>
                    <a:pt x="0" y="640080"/>
                  </a:lnTo>
                  <a:lnTo>
                    <a:pt x="0" y="1066800"/>
                  </a:lnTo>
                  <a:lnTo>
                    <a:pt x="0" y="1493520"/>
                  </a:lnTo>
                  <a:lnTo>
                    <a:pt x="1181277" y="1493520"/>
                  </a:lnTo>
                  <a:lnTo>
                    <a:pt x="1987931" y="1493520"/>
                  </a:lnTo>
                  <a:lnTo>
                    <a:pt x="1987931" y="1066800"/>
                  </a:lnTo>
                  <a:lnTo>
                    <a:pt x="1987931" y="640080"/>
                  </a:lnTo>
                  <a:lnTo>
                    <a:pt x="1987931" y="0"/>
                  </a:lnTo>
                  <a:close/>
                </a:path>
                <a:path w="7888605" h="1493520">
                  <a:moveTo>
                    <a:pt x="7071842" y="0"/>
                  </a:moveTo>
                  <a:lnTo>
                    <a:pt x="7071842" y="0"/>
                  </a:lnTo>
                  <a:lnTo>
                    <a:pt x="1987981" y="0"/>
                  </a:lnTo>
                  <a:lnTo>
                    <a:pt x="1987981" y="640080"/>
                  </a:lnTo>
                  <a:lnTo>
                    <a:pt x="1987981" y="1066800"/>
                  </a:lnTo>
                  <a:lnTo>
                    <a:pt x="1987981" y="1493520"/>
                  </a:lnTo>
                  <a:lnTo>
                    <a:pt x="3475532" y="1493520"/>
                  </a:lnTo>
                  <a:lnTo>
                    <a:pt x="5297094" y="1493520"/>
                  </a:lnTo>
                  <a:lnTo>
                    <a:pt x="5297221" y="1493520"/>
                  </a:lnTo>
                  <a:lnTo>
                    <a:pt x="6396787" y="1493520"/>
                  </a:lnTo>
                  <a:lnTo>
                    <a:pt x="7071842" y="1493520"/>
                  </a:lnTo>
                  <a:lnTo>
                    <a:pt x="7071842" y="1280160"/>
                  </a:lnTo>
                  <a:lnTo>
                    <a:pt x="7071842" y="1066800"/>
                  </a:lnTo>
                  <a:lnTo>
                    <a:pt x="7071842" y="853440"/>
                  </a:lnTo>
                  <a:lnTo>
                    <a:pt x="7071842" y="640080"/>
                  </a:lnTo>
                  <a:lnTo>
                    <a:pt x="7071842" y="0"/>
                  </a:lnTo>
                  <a:close/>
                </a:path>
                <a:path w="7888605" h="1493520">
                  <a:moveTo>
                    <a:pt x="7888097" y="0"/>
                  </a:moveTo>
                  <a:lnTo>
                    <a:pt x="7071919" y="0"/>
                  </a:lnTo>
                  <a:lnTo>
                    <a:pt x="7071919" y="640080"/>
                  </a:lnTo>
                  <a:lnTo>
                    <a:pt x="7071919" y="853440"/>
                  </a:lnTo>
                  <a:lnTo>
                    <a:pt x="7071919" y="1066800"/>
                  </a:lnTo>
                  <a:lnTo>
                    <a:pt x="7071919" y="1280160"/>
                  </a:lnTo>
                  <a:lnTo>
                    <a:pt x="7071919" y="1493520"/>
                  </a:lnTo>
                  <a:lnTo>
                    <a:pt x="7888097" y="1493520"/>
                  </a:lnTo>
                  <a:lnTo>
                    <a:pt x="7888097" y="1280160"/>
                  </a:lnTo>
                  <a:lnTo>
                    <a:pt x="7888097" y="1066800"/>
                  </a:lnTo>
                  <a:lnTo>
                    <a:pt x="7888097" y="853440"/>
                  </a:lnTo>
                  <a:lnTo>
                    <a:pt x="7888097" y="640080"/>
                  </a:lnTo>
                  <a:lnTo>
                    <a:pt x="7888097" y="0"/>
                  </a:lnTo>
                  <a:close/>
                </a:path>
              </a:pathLst>
            </a:custGeom>
            <a:solidFill>
              <a:srgbClr val="D0DD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662571" y="3567303"/>
              <a:ext cx="7898130" cy="1503680"/>
            </a:xfrm>
            <a:custGeom>
              <a:avLst/>
              <a:gdLst/>
              <a:ahLst/>
              <a:cxnLst/>
              <a:rect l="l" t="t" r="r" b="b"/>
              <a:pathLst>
                <a:path w="7898130" h="1503679">
                  <a:moveTo>
                    <a:pt x="1186040" y="0"/>
                  </a:moveTo>
                  <a:lnTo>
                    <a:pt x="1186040" y="1503056"/>
                  </a:lnTo>
                </a:path>
                <a:path w="7898130" h="1503679">
                  <a:moveTo>
                    <a:pt x="1992744" y="0"/>
                  </a:moveTo>
                  <a:lnTo>
                    <a:pt x="1992744" y="1503056"/>
                  </a:lnTo>
                </a:path>
                <a:path w="7898130" h="1503679">
                  <a:moveTo>
                    <a:pt x="3480295" y="0"/>
                  </a:moveTo>
                  <a:lnTo>
                    <a:pt x="3480295" y="1503056"/>
                  </a:lnTo>
                </a:path>
                <a:path w="7898130" h="1503679">
                  <a:moveTo>
                    <a:pt x="5301856" y="0"/>
                  </a:moveTo>
                  <a:lnTo>
                    <a:pt x="5301856" y="1503056"/>
                  </a:lnTo>
                </a:path>
                <a:path w="7898130" h="1503679">
                  <a:moveTo>
                    <a:pt x="6401549" y="0"/>
                  </a:moveTo>
                  <a:lnTo>
                    <a:pt x="6401549" y="1503056"/>
                  </a:lnTo>
                </a:path>
                <a:path w="7898130" h="1503679">
                  <a:moveTo>
                    <a:pt x="7076681" y="0"/>
                  </a:moveTo>
                  <a:lnTo>
                    <a:pt x="7076681" y="1503056"/>
                  </a:lnTo>
                </a:path>
                <a:path w="7898130" h="1503679">
                  <a:moveTo>
                    <a:pt x="0" y="644855"/>
                  </a:moveTo>
                  <a:lnTo>
                    <a:pt x="7897609" y="644855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5959729" y="4425518"/>
              <a:ext cx="2600960" cy="0"/>
            </a:xfrm>
            <a:custGeom>
              <a:avLst/>
              <a:gdLst/>
              <a:ahLst/>
              <a:cxnLst/>
              <a:rect l="l" t="t" r="r" b="b"/>
              <a:pathLst>
                <a:path w="2600959">
                  <a:moveTo>
                    <a:pt x="0" y="0"/>
                  </a:moveTo>
                  <a:lnTo>
                    <a:pt x="2600452" y="0"/>
                  </a:lnTo>
                </a:path>
              </a:pathLst>
            </a:custGeom>
            <a:ln w="12700">
              <a:solidFill>
                <a:srgbClr val="3C486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662571" y="4638878"/>
              <a:ext cx="7898130" cy="0"/>
            </a:xfrm>
            <a:custGeom>
              <a:avLst/>
              <a:gdLst/>
              <a:ahLst/>
              <a:cxnLst/>
              <a:rect l="l" t="t" r="r" b="b"/>
              <a:pathLst>
                <a:path w="7898130">
                  <a:moveTo>
                    <a:pt x="0" y="0"/>
                  </a:moveTo>
                  <a:lnTo>
                    <a:pt x="7897609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5959729" y="4852238"/>
              <a:ext cx="2600960" cy="0"/>
            </a:xfrm>
            <a:custGeom>
              <a:avLst/>
              <a:gdLst/>
              <a:ahLst/>
              <a:cxnLst/>
              <a:rect l="l" t="t" r="r" b="b"/>
              <a:pathLst>
                <a:path w="2600959">
                  <a:moveTo>
                    <a:pt x="0" y="0"/>
                  </a:moveTo>
                  <a:lnTo>
                    <a:pt x="2600452" y="0"/>
                  </a:lnTo>
                </a:path>
              </a:pathLst>
            </a:custGeom>
            <a:ln w="12700">
              <a:solidFill>
                <a:srgbClr val="3C486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662571" y="3567303"/>
              <a:ext cx="7898130" cy="1503680"/>
            </a:xfrm>
            <a:custGeom>
              <a:avLst/>
              <a:gdLst/>
              <a:ahLst/>
              <a:cxnLst/>
              <a:rect l="l" t="t" r="r" b="b"/>
              <a:pathLst>
                <a:path w="7898130" h="1503679">
                  <a:moveTo>
                    <a:pt x="4762" y="0"/>
                  </a:moveTo>
                  <a:lnTo>
                    <a:pt x="4762" y="1503056"/>
                  </a:lnTo>
                </a:path>
                <a:path w="7898130" h="1503679">
                  <a:moveTo>
                    <a:pt x="7892910" y="0"/>
                  </a:moveTo>
                  <a:lnTo>
                    <a:pt x="7892910" y="1503056"/>
                  </a:lnTo>
                </a:path>
                <a:path w="7898130" h="1503679">
                  <a:moveTo>
                    <a:pt x="0" y="4826"/>
                  </a:moveTo>
                  <a:lnTo>
                    <a:pt x="7897609" y="4826"/>
                  </a:lnTo>
                </a:path>
                <a:path w="7898130" h="1503679">
                  <a:moveTo>
                    <a:pt x="0" y="1498295"/>
                  </a:moveTo>
                  <a:lnTo>
                    <a:pt x="7897609" y="1498295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4" name="object 44"/>
          <p:cNvSpPr txBox="1"/>
          <p:nvPr/>
        </p:nvSpPr>
        <p:spPr>
          <a:xfrm>
            <a:off x="830681" y="3600069"/>
            <a:ext cx="852805" cy="4375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100"/>
              </a:spcBef>
            </a:pPr>
            <a:r>
              <a:rPr sz="9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Наименование объединения</a:t>
            </a:r>
            <a:endParaRPr sz="900" dirty="0">
              <a:latin typeface="Times New Roman" pitchFamily="18" charset="0"/>
              <a:cs typeface="Times New Roman" pitchFamily="18" charset="0"/>
            </a:endParaRPr>
          </a:p>
          <a:p>
            <a:pPr marL="1270" algn="ctr">
              <a:lnSpc>
                <a:spcPct val="100000"/>
              </a:lnSpc>
            </a:pPr>
            <a:r>
              <a:rPr sz="9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/группы</a:t>
            </a:r>
            <a:endParaRPr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1752600" y="3600069"/>
            <a:ext cx="76708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2085" marR="8890" indent="-157480">
              <a:lnSpc>
                <a:spcPct val="100000"/>
              </a:lnSpc>
              <a:spcBef>
                <a:spcPts val="100"/>
              </a:spcBef>
            </a:pPr>
            <a:r>
              <a:rPr sz="9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Уровень/ </a:t>
            </a:r>
            <a:r>
              <a:rPr sz="900" b="1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endParaRPr sz="900" dirty="0"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100000"/>
              </a:lnSpc>
            </a:pPr>
            <a:r>
              <a:rPr sz="9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обучения</a:t>
            </a:r>
            <a:endParaRPr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2667000" y="3600069"/>
            <a:ext cx="1336547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8100">
              <a:lnSpc>
                <a:spcPct val="100000"/>
              </a:lnSpc>
              <a:spcBef>
                <a:spcPts val="100"/>
              </a:spcBef>
            </a:pPr>
            <a:r>
              <a:rPr sz="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Срок</a:t>
            </a:r>
            <a:r>
              <a:rPr sz="900" b="1" spc="-3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учебного</a:t>
            </a:r>
            <a:r>
              <a:rPr sz="900" b="1" spc="-1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900" b="1" spc="-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года </a:t>
            </a:r>
            <a:r>
              <a:rPr sz="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(продолж.</a:t>
            </a:r>
            <a:r>
              <a:rPr sz="900" b="1" spc="-1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9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обучения)</a:t>
            </a:r>
            <a:endParaRPr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4114801" y="3600069"/>
            <a:ext cx="1677034" cy="4283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9560" marR="282575" algn="ctr">
              <a:lnSpc>
                <a:spcPct val="100000"/>
              </a:lnSpc>
              <a:spcBef>
                <a:spcPts val="100"/>
              </a:spcBef>
            </a:pPr>
            <a:r>
              <a:rPr sz="9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Кол-</a:t>
            </a:r>
            <a:r>
              <a:rPr sz="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</a:t>
            </a:r>
            <a:r>
              <a:rPr sz="900" b="1" spc="4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9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занятий </a:t>
            </a:r>
            <a:r>
              <a:rPr sz="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900" b="1" spc="-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9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неделю,</a:t>
            </a:r>
            <a:endParaRPr sz="900" dirty="0">
              <a:latin typeface="Times New Roman" pitchFamily="18" charset="0"/>
              <a:cs typeface="Times New Roman" pitchFamily="18" charset="0"/>
            </a:endParaRPr>
          </a:p>
          <a:p>
            <a:pPr marL="12065" marR="5080" algn="ctr">
              <a:lnSpc>
                <a:spcPct val="100000"/>
              </a:lnSpc>
            </a:pPr>
            <a:r>
              <a:rPr sz="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продолж.</a:t>
            </a:r>
            <a:r>
              <a:rPr sz="900" b="1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одного</a:t>
            </a:r>
            <a:r>
              <a:rPr sz="900" b="1" spc="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9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занятия (мин)</a:t>
            </a:r>
            <a:endParaRPr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6023229" y="3600069"/>
            <a:ext cx="834772" cy="4375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9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Наименование дисциплины (модуля)</a:t>
            </a:r>
            <a:endParaRPr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6934201" y="3600069"/>
            <a:ext cx="620561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7620" algn="just">
              <a:lnSpc>
                <a:spcPct val="100000"/>
              </a:lnSpc>
              <a:spcBef>
                <a:spcPts val="100"/>
              </a:spcBef>
            </a:pPr>
            <a:r>
              <a:rPr sz="9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Всего </a:t>
            </a:r>
            <a:r>
              <a:rPr sz="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ак.</a:t>
            </a:r>
            <a:r>
              <a:rPr sz="900" b="1" spc="-1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900" b="1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ч. </a:t>
            </a:r>
            <a:r>
              <a:rPr sz="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900" b="1" spc="-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900" b="1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endParaRPr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7568945" y="3600069"/>
            <a:ext cx="774193" cy="4375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9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Кол-</a:t>
            </a:r>
            <a:r>
              <a:rPr sz="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</a:t>
            </a:r>
            <a:r>
              <a:rPr sz="900" b="1" spc="4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900" b="1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ак. </a:t>
            </a:r>
            <a:r>
              <a:rPr sz="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часов</a:t>
            </a:r>
            <a:r>
              <a:rPr sz="900" b="1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900" b="1" spc="-5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endParaRPr sz="900" dirty="0">
              <a:latin typeface="Times New Roman" pitchFamily="18" charset="0"/>
              <a:cs typeface="Times New Roman" pitchFamily="18" charset="0"/>
            </a:endParaRPr>
          </a:p>
          <a:p>
            <a:pPr marL="1270" algn="ctr">
              <a:lnSpc>
                <a:spcPct val="100000"/>
              </a:lnSpc>
            </a:pPr>
            <a:r>
              <a:rPr sz="9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неделю</a:t>
            </a:r>
            <a:endParaRPr sz="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460349" y="837387"/>
            <a:ext cx="8663940" cy="20072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843915">
              <a:lnSpc>
                <a:spcPct val="100000"/>
              </a:lnSpc>
              <a:spcBef>
                <a:spcPts val="95"/>
              </a:spcBef>
            </a:pP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300" b="1" spc="-6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календарном</a:t>
            </a:r>
            <a:r>
              <a:rPr sz="1300" b="1" spc="-5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учебном</a:t>
            </a:r>
            <a:r>
              <a:rPr sz="1300" b="1" spc="-6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графике</a:t>
            </a:r>
            <a:r>
              <a:rPr sz="1300" b="1" spc="-6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указывается</a:t>
            </a:r>
            <a:r>
              <a:rPr sz="1300" b="1" spc="-3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продолжительность</a:t>
            </a:r>
            <a:r>
              <a:rPr sz="1300" b="1" spc="-8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обучения</a:t>
            </a:r>
            <a:r>
              <a:rPr sz="1300" b="1" spc="-5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</a:t>
            </a:r>
            <a:r>
              <a:rPr sz="1300" b="1" spc="-8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программе,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количество</a:t>
            </a:r>
            <a:r>
              <a:rPr sz="1300" b="1" spc="-6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учебных</a:t>
            </a:r>
            <a:r>
              <a:rPr sz="1300" b="1" spc="-6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недель,</a:t>
            </a:r>
            <a:r>
              <a:rPr sz="1300" b="1" spc="-4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сроки,</a:t>
            </a:r>
            <a:r>
              <a:rPr sz="1300" b="1" spc="-6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режим</a:t>
            </a:r>
            <a:r>
              <a:rPr sz="1300" b="1" spc="-7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занятий,</a:t>
            </a:r>
            <a:r>
              <a:rPr sz="1300" b="1" spc="-5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их</a:t>
            </a:r>
            <a:r>
              <a:rPr sz="1300" b="1" spc="-6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периодичность</a:t>
            </a:r>
            <a:r>
              <a:rPr sz="1300" b="1" spc="-7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300" b="1" spc="-6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продолжительность, последовательность</a:t>
            </a:r>
            <a:r>
              <a:rPr sz="1300" b="1" spc="-4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прохождения</a:t>
            </a:r>
            <a:r>
              <a:rPr sz="1300" b="1" spc="-4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модулей</a:t>
            </a:r>
            <a:r>
              <a:rPr sz="1300" b="1" spc="-5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300" b="1" spc="-6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2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т.д.</a:t>
            </a:r>
            <a:endParaRPr sz="13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300" dirty="0">
              <a:solidFill>
                <a:srgbClr val="002060"/>
              </a:solidFill>
              <a:latin typeface="Comic Sans MS"/>
              <a:cs typeface="Comic Sans MS"/>
            </a:endParaRPr>
          </a:p>
          <a:p>
            <a:pPr marL="22860" marR="372745">
              <a:lnSpc>
                <a:spcPct val="100000"/>
              </a:lnSpc>
            </a:pP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</a:t>
            </a:r>
            <a:r>
              <a:rPr sz="1300" b="1" spc="-7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составлении</a:t>
            </a:r>
            <a:r>
              <a:rPr sz="1300" b="1" spc="-7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календарного</a:t>
            </a:r>
            <a:r>
              <a:rPr sz="1300" b="1" spc="-5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учебного</a:t>
            </a:r>
            <a:r>
              <a:rPr sz="1300" b="1" spc="-6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графика</a:t>
            </a:r>
            <a:r>
              <a:rPr sz="1300" b="1" spc="-5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должны</a:t>
            </a:r>
            <a:r>
              <a:rPr sz="1300" b="1" spc="-7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быть</a:t>
            </a:r>
            <a:r>
              <a:rPr sz="1300" b="1" spc="-6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учтены</a:t>
            </a:r>
            <a:r>
              <a:rPr sz="1300" b="1" spc="-6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все</a:t>
            </a:r>
            <a:r>
              <a:rPr sz="1300" b="1" spc="-6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дисциплины</a:t>
            </a:r>
            <a:r>
              <a:rPr sz="1300" b="1" spc="-8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(модули),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объем</a:t>
            </a:r>
            <a:r>
              <a:rPr sz="1300" b="1" spc="-5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которых</a:t>
            </a:r>
            <a:r>
              <a:rPr sz="1300" b="1" spc="-6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должен</a:t>
            </a:r>
            <a:r>
              <a:rPr sz="1300" b="1" spc="-4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соответствовать</a:t>
            </a:r>
            <a:r>
              <a:rPr sz="1300" b="1" spc="-4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учебному</a:t>
            </a:r>
            <a:r>
              <a:rPr sz="1300" b="1" spc="-5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плану</a:t>
            </a:r>
            <a:endParaRPr sz="13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25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100000"/>
              </a:lnSpc>
            </a:pPr>
            <a:r>
              <a:rPr sz="1300" b="1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Продолжительность</a:t>
            </a:r>
            <a:r>
              <a:rPr sz="1300" b="1" spc="-4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300" b="1" spc="-4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режим</a:t>
            </a:r>
            <a:r>
              <a:rPr sz="1300" b="1" spc="-4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занятий</a:t>
            </a:r>
            <a:r>
              <a:rPr sz="1300" b="1" spc="-1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должны</a:t>
            </a:r>
            <a:r>
              <a:rPr sz="1300" b="1" spc="-5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соответствовать</a:t>
            </a:r>
            <a:r>
              <a:rPr sz="1300" b="1" spc="-3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установленным</a:t>
            </a:r>
            <a:r>
              <a:rPr sz="1300" b="1" spc="-3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санитарным</a:t>
            </a:r>
            <a:r>
              <a:rPr sz="1300" b="1" spc="1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нормам</a:t>
            </a:r>
            <a:endParaRPr sz="13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R="5080" algn="r">
              <a:lnSpc>
                <a:spcPct val="100000"/>
              </a:lnSpc>
              <a:spcBef>
                <a:spcPts val="960"/>
              </a:spcBef>
            </a:pPr>
            <a:r>
              <a:rPr sz="1400" b="1" spc="-1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Образец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2" name="object 52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347472" y="3566694"/>
            <a:ext cx="332219" cy="318516"/>
          </a:xfrm>
          <a:prstGeom prst="rect">
            <a:avLst/>
          </a:prstGeom>
        </p:spPr>
      </p:pic>
      <p:sp>
        <p:nvSpPr>
          <p:cNvPr id="57" name="object 57"/>
          <p:cNvSpPr txBox="1"/>
          <p:nvPr/>
        </p:nvSpPr>
        <p:spPr>
          <a:xfrm>
            <a:off x="1557274" y="77851"/>
            <a:ext cx="5743575" cy="2289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sz="1400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Раздел</a:t>
            </a:r>
            <a:r>
              <a:rPr sz="1400" b="1" spc="-5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sz="1400" b="1" spc="-15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«Комплекс</a:t>
            </a:r>
            <a:r>
              <a:rPr sz="1400" b="1" spc="5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2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организационно-</a:t>
            </a:r>
            <a:r>
              <a:rPr sz="1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педагогических</a:t>
            </a:r>
            <a:r>
              <a:rPr sz="1400" b="1" spc="45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условий»</a:t>
            </a:r>
            <a:endParaRPr sz="14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55413" y="761"/>
            <a:ext cx="398698" cy="26288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3366515"/>
            <a:ext cx="408431" cy="504443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817864" y="3440303"/>
            <a:ext cx="326135" cy="506857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0" y="1488186"/>
            <a:ext cx="262255" cy="400050"/>
          </a:xfrm>
          <a:custGeom>
            <a:avLst/>
            <a:gdLst/>
            <a:ahLst/>
            <a:cxnLst/>
            <a:rect l="l" t="t" r="r" b="b"/>
            <a:pathLst>
              <a:path w="262255" h="400050">
                <a:moveTo>
                  <a:pt x="55054" y="245110"/>
                </a:moveTo>
                <a:lnTo>
                  <a:pt x="31132" y="245110"/>
                </a:lnTo>
                <a:lnTo>
                  <a:pt x="35114" y="248920"/>
                </a:lnTo>
                <a:lnTo>
                  <a:pt x="41772" y="254000"/>
                </a:lnTo>
                <a:lnTo>
                  <a:pt x="53714" y="261620"/>
                </a:lnTo>
                <a:lnTo>
                  <a:pt x="66996" y="265429"/>
                </a:lnTo>
                <a:lnTo>
                  <a:pt x="80277" y="267970"/>
                </a:lnTo>
                <a:lnTo>
                  <a:pt x="82919" y="267970"/>
                </a:lnTo>
                <a:lnTo>
                  <a:pt x="81580" y="285750"/>
                </a:lnTo>
                <a:lnTo>
                  <a:pt x="81680" y="304800"/>
                </a:lnTo>
                <a:lnTo>
                  <a:pt x="82919" y="336550"/>
                </a:lnTo>
                <a:lnTo>
                  <a:pt x="76296" y="339089"/>
                </a:lnTo>
                <a:lnTo>
                  <a:pt x="60337" y="365760"/>
                </a:lnTo>
                <a:lnTo>
                  <a:pt x="64317" y="382270"/>
                </a:lnTo>
                <a:lnTo>
                  <a:pt x="69637" y="391160"/>
                </a:lnTo>
                <a:lnTo>
                  <a:pt x="73619" y="393700"/>
                </a:lnTo>
                <a:lnTo>
                  <a:pt x="78938" y="396239"/>
                </a:lnTo>
                <a:lnTo>
                  <a:pt x="82919" y="398779"/>
                </a:lnTo>
                <a:lnTo>
                  <a:pt x="88239" y="400050"/>
                </a:lnTo>
                <a:lnTo>
                  <a:pt x="98842" y="400050"/>
                </a:lnTo>
                <a:lnTo>
                  <a:pt x="124066" y="373379"/>
                </a:lnTo>
                <a:lnTo>
                  <a:pt x="86899" y="373379"/>
                </a:lnTo>
                <a:lnTo>
                  <a:pt x="78938" y="365760"/>
                </a:lnTo>
                <a:lnTo>
                  <a:pt x="77599" y="363220"/>
                </a:lnTo>
                <a:lnTo>
                  <a:pt x="76296" y="359410"/>
                </a:lnTo>
                <a:lnTo>
                  <a:pt x="78938" y="358139"/>
                </a:lnTo>
                <a:lnTo>
                  <a:pt x="82919" y="356870"/>
                </a:lnTo>
                <a:lnTo>
                  <a:pt x="120097" y="356870"/>
                </a:lnTo>
                <a:lnTo>
                  <a:pt x="117444" y="354329"/>
                </a:lnTo>
                <a:lnTo>
                  <a:pt x="114766" y="350520"/>
                </a:lnTo>
                <a:lnTo>
                  <a:pt x="109482" y="347979"/>
                </a:lnTo>
                <a:lnTo>
                  <a:pt x="109214" y="346710"/>
                </a:lnTo>
                <a:lnTo>
                  <a:pt x="105501" y="346710"/>
                </a:lnTo>
                <a:lnTo>
                  <a:pt x="102823" y="345439"/>
                </a:lnTo>
                <a:lnTo>
                  <a:pt x="104162" y="342900"/>
                </a:lnTo>
                <a:lnTo>
                  <a:pt x="108411" y="342900"/>
                </a:lnTo>
                <a:lnTo>
                  <a:pt x="108143" y="341629"/>
                </a:lnTo>
                <a:lnTo>
                  <a:pt x="106804" y="337820"/>
                </a:lnTo>
                <a:lnTo>
                  <a:pt x="97504" y="337820"/>
                </a:lnTo>
                <a:lnTo>
                  <a:pt x="96253" y="307339"/>
                </a:lnTo>
                <a:lnTo>
                  <a:pt x="96201" y="288289"/>
                </a:lnTo>
                <a:lnTo>
                  <a:pt x="94861" y="269239"/>
                </a:lnTo>
                <a:lnTo>
                  <a:pt x="108143" y="267970"/>
                </a:lnTo>
                <a:lnTo>
                  <a:pt x="121424" y="264160"/>
                </a:lnTo>
                <a:lnTo>
                  <a:pt x="133362" y="257810"/>
                </a:lnTo>
                <a:lnTo>
                  <a:pt x="137339" y="254000"/>
                </a:lnTo>
                <a:lnTo>
                  <a:pt x="92219" y="254000"/>
                </a:lnTo>
                <a:lnTo>
                  <a:pt x="90881" y="252729"/>
                </a:lnTo>
                <a:lnTo>
                  <a:pt x="76296" y="252729"/>
                </a:lnTo>
                <a:lnTo>
                  <a:pt x="74957" y="251460"/>
                </a:lnTo>
                <a:lnTo>
                  <a:pt x="77599" y="250189"/>
                </a:lnTo>
                <a:lnTo>
                  <a:pt x="88829" y="250189"/>
                </a:lnTo>
                <a:lnTo>
                  <a:pt x="90008" y="247650"/>
                </a:lnTo>
                <a:lnTo>
                  <a:pt x="61676" y="247650"/>
                </a:lnTo>
                <a:lnTo>
                  <a:pt x="55054" y="245110"/>
                </a:lnTo>
                <a:close/>
              </a:path>
              <a:path w="262255" h="400050">
                <a:moveTo>
                  <a:pt x="120097" y="356870"/>
                </a:moveTo>
                <a:lnTo>
                  <a:pt x="92219" y="356870"/>
                </a:lnTo>
                <a:lnTo>
                  <a:pt x="101521" y="359410"/>
                </a:lnTo>
                <a:lnTo>
                  <a:pt x="100181" y="361950"/>
                </a:lnTo>
                <a:lnTo>
                  <a:pt x="98842" y="370839"/>
                </a:lnTo>
                <a:lnTo>
                  <a:pt x="97504" y="373379"/>
                </a:lnTo>
                <a:lnTo>
                  <a:pt x="124066" y="373379"/>
                </a:lnTo>
                <a:lnTo>
                  <a:pt x="122727" y="363220"/>
                </a:lnTo>
                <a:lnTo>
                  <a:pt x="121424" y="358139"/>
                </a:lnTo>
                <a:lnTo>
                  <a:pt x="120097" y="356870"/>
                </a:lnTo>
                <a:close/>
              </a:path>
              <a:path w="262255" h="400050">
                <a:moveTo>
                  <a:pt x="164896" y="245110"/>
                </a:moveTo>
                <a:lnTo>
                  <a:pt x="146646" y="245110"/>
                </a:lnTo>
                <a:lnTo>
                  <a:pt x="150634" y="250189"/>
                </a:lnTo>
                <a:lnTo>
                  <a:pt x="157251" y="256539"/>
                </a:lnTo>
                <a:lnTo>
                  <a:pt x="170535" y="264160"/>
                </a:lnTo>
                <a:lnTo>
                  <a:pt x="177152" y="275589"/>
                </a:lnTo>
                <a:lnTo>
                  <a:pt x="185115" y="289560"/>
                </a:lnTo>
                <a:lnTo>
                  <a:pt x="195757" y="304800"/>
                </a:lnTo>
                <a:lnTo>
                  <a:pt x="199732" y="309879"/>
                </a:lnTo>
                <a:lnTo>
                  <a:pt x="195757" y="317500"/>
                </a:lnTo>
                <a:lnTo>
                  <a:pt x="193116" y="323850"/>
                </a:lnTo>
                <a:lnTo>
                  <a:pt x="191770" y="328929"/>
                </a:lnTo>
                <a:lnTo>
                  <a:pt x="191770" y="335279"/>
                </a:lnTo>
                <a:lnTo>
                  <a:pt x="193116" y="341629"/>
                </a:lnTo>
                <a:lnTo>
                  <a:pt x="194424" y="347979"/>
                </a:lnTo>
                <a:lnTo>
                  <a:pt x="197091" y="353060"/>
                </a:lnTo>
                <a:lnTo>
                  <a:pt x="201079" y="358139"/>
                </a:lnTo>
                <a:lnTo>
                  <a:pt x="206362" y="361950"/>
                </a:lnTo>
                <a:lnTo>
                  <a:pt x="210337" y="365760"/>
                </a:lnTo>
                <a:lnTo>
                  <a:pt x="220979" y="368300"/>
                </a:lnTo>
                <a:lnTo>
                  <a:pt x="231584" y="368300"/>
                </a:lnTo>
                <a:lnTo>
                  <a:pt x="236905" y="365760"/>
                </a:lnTo>
                <a:lnTo>
                  <a:pt x="243522" y="363220"/>
                </a:lnTo>
                <a:lnTo>
                  <a:pt x="251523" y="355600"/>
                </a:lnTo>
                <a:lnTo>
                  <a:pt x="258152" y="345439"/>
                </a:lnTo>
                <a:lnTo>
                  <a:pt x="260794" y="339089"/>
                </a:lnTo>
                <a:lnTo>
                  <a:pt x="261127" y="337820"/>
                </a:lnTo>
                <a:lnTo>
                  <a:pt x="228942" y="337820"/>
                </a:lnTo>
                <a:lnTo>
                  <a:pt x="223621" y="336550"/>
                </a:lnTo>
                <a:lnTo>
                  <a:pt x="220979" y="334010"/>
                </a:lnTo>
                <a:lnTo>
                  <a:pt x="219646" y="331470"/>
                </a:lnTo>
                <a:lnTo>
                  <a:pt x="219646" y="326389"/>
                </a:lnTo>
                <a:lnTo>
                  <a:pt x="220979" y="320039"/>
                </a:lnTo>
                <a:lnTo>
                  <a:pt x="220979" y="314960"/>
                </a:lnTo>
                <a:lnTo>
                  <a:pt x="230276" y="312420"/>
                </a:lnTo>
                <a:lnTo>
                  <a:pt x="257342" y="312420"/>
                </a:lnTo>
                <a:lnTo>
                  <a:pt x="256806" y="311150"/>
                </a:lnTo>
                <a:lnTo>
                  <a:pt x="252831" y="307339"/>
                </a:lnTo>
                <a:lnTo>
                  <a:pt x="242227" y="302260"/>
                </a:lnTo>
                <a:lnTo>
                  <a:pt x="211683" y="302260"/>
                </a:lnTo>
                <a:lnTo>
                  <a:pt x="209042" y="297179"/>
                </a:lnTo>
                <a:lnTo>
                  <a:pt x="205054" y="292100"/>
                </a:lnTo>
                <a:lnTo>
                  <a:pt x="195757" y="276860"/>
                </a:lnTo>
                <a:lnTo>
                  <a:pt x="186461" y="264160"/>
                </a:lnTo>
                <a:lnTo>
                  <a:pt x="183819" y="259079"/>
                </a:lnTo>
                <a:lnTo>
                  <a:pt x="181140" y="252729"/>
                </a:lnTo>
                <a:lnTo>
                  <a:pt x="177152" y="250189"/>
                </a:lnTo>
                <a:lnTo>
                  <a:pt x="171869" y="248920"/>
                </a:lnTo>
                <a:lnTo>
                  <a:pt x="164896" y="245110"/>
                </a:lnTo>
                <a:close/>
              </a:path>
              <a:path w="262255" h="400050">
                <a:moveTo>
                  <a:pt x="108411" y="342900"/>
                </a:moveTo>
                <a:lnTo>
                  <a:pt x="104162" y="342900"/>
                </a:lnTo>
                <a:lnTo>
                  <a:pt x="105501" y="346710"/>
                </a:lnTo>
                <a:lnTo>
                  <a:pt x="109214" y="346710"/>
                </a:lnTo>
                <a:lnTo>
                  <a:pt x="108411" y="342900"/>
                </a:lnTo>
                <a:close/>
              </a:path>
              <a:path w="262255" h="400050">
                <a:moveTo>
                  <a:pt x="243522" y="328929"/>
                </a:moveTo>
                <a:lnTo>
                  <a:pt x="238239" y="331470"/>
                </a:lnTo>
                <a:lnTo>
                  <a:pt x="234264" y="335279"/>
                </a:lnTo>
                <a:lnTo>
                  <a:pt x="228942" y="337820"/>
                </a:lnTo>
                <a:lnTo>
                  <a:pt x="261127" y="337820"/>
                </a:lnTo>
                <a:lnTo>
                  <a:pt x="262128" y="334010"/>
                </a:lnTo>
                <a:lnTo>
                  <a:pt x="262128" y="330200"/>
                </a:lnTo>
                <a:lnTo>
                  <a:pt x="247510" y="330200"/>
                </a:lnTo>
                <a:lnTo>
                  <a:pt x="243522" y="328929"/>
                </a:lnTo>
                <a:close/>
              </a:path>
              <a:path w="262255" h="400050">
                <a:moveTo>
                  <a:pt x="257342" y="312420"/>
                </a:moveTo>
                <a:lnTo>
                  <a:pt x="230276" y="312420"/>
                </a:lnTo>
                <a:lnTo>
                  <a:pt x="234264" y="314960"/>
                </a:lnTo>
                <a:lnTo>
                  <a:pt x="238239" y="316229"/>
                </a:lnTo>
                <a:lnTo>
                  <a:pt x="246202" y="321310"/>
                </a:lnTo>
                <a:lnTo>
                  <a:pt x="248843" y="328929"/>
                </a:lnTo>
                <a:lnTo>
                  <a:pt x="248843" y="330200"/>
                </a:lnTo>
                <a:lnTo>
                  <a:pt x="262128" y="330200"/>
                </a:lnTo>
                <a:lnTo>
                  <a:pt x="262128" y="322579"/>
                </a:lnTo>
                <a:lnTo>
                  <a:pt x="259486" y="317500"/>
                </a:lnTo>
                <a:lnTo>
                  <a:pt x="257342" y="312420"/>
                </a:lnTo>
                <a:close/>
              </a:path>
              <a:path w="262255" h="400050">
                <a:moveTo>
                  <a:pt x="224967" y="299720"/>
                </a:moveTo>
                <a:lnTo>
                  <a:pt x="218300" y="299720"/>
                </a:lnTo>
                <a:lnTo>
                  <a:pt x="211683" y="302260"/>
                </a:lnTo>
                <a:lnTo>
                  <a:pt x="242227" y="302260"/>
                </a:lnTo>
                <a:lnTo>
                  <a:pt x="236905" y="300989"/>
                </a:lnTo>
                <a:lnTo>
                  <a:pt x="224967" y="299720"/>
                </a:lnTo>
                <a:close/>
              </a:path>
              <a:path w="262255" h="400050">
                <a:moveTo>
                  <a:pt x="96201" y="0"/>
                </a:moveTo>
                <a:lnTo>
                  <a:pt x="89542" y="1270"/>
                </a:lnTo>
                <a:lnTo>
                  <a:pt x="84258" y="3810"/>
                </a:lnTo>
                <a:lnTo>
                  <a:pt x="77599" y="5079"/>
                </a:lnTo>
                <a:lnTo>
                  <a:pt x="66996" y="12700"/>
                </a:lnTo>
                <a:lnTo>
                  <a:pt x="59034" y="22860"/>
                </a:lnTo>
                <a:lnTo>
                  <a:pt x="56356" y="29210"/>
                </a:lnTo>
                <a:lnTo>
                  <a:pt x="55054" y="34289"/>
                </a:lnTo>
                <a:lnTo>
                  <a:pt x="55054" y="40639"/>
                </a:lnTo>
                <a:lnTo>
                  <a:pt x="81580" y="69850"/>
                </a:lnTo>
                <a:lnTo>
                  <a:pt x="78938" y="78739"/>
                </a:lnTo>
                <a:lnTo>
                  <a:pt x="78938" y="132079"/>
                </a:lnTo>
                <a:lnTo>
                  <a:pt x="80277" y="135889"/>
                </a:lnTo>
                <a:lnTo>
                  <a:pt x="69637" y="142239"/>
                </a:lnTo>
                <a:lnTo>
                  <a:pt x="60337" y="148589"/>
                </a:lnTo>
                <a:lnTo>
                  <a:pt x="57696" y="151129"/>
                </a:lnTo>
                <a:lnTo>
                  <a:pt x="57696" y="153670"/>
                </a:lnTo>
                <a:lnTo>
                  <a:pt x="49734" y="158750"/>
                </a:lnTo>
                <a:lnTo>
                  <a:pt x="21868" y="190500"/>
                </a:lnTo>
                <a:lnTo>
                  <a:pt x="17887" y="205739"/>
                </a:lnTo>
                <a:lnTo>
                  <a:pt x="17887" y="213360"/>
                </a:lnTo>
                <a:lnTo>
                  <a:pt x="19190" y="220979"/>
                </a:lnTo>
                <a:lnTo>
                  <a:pt x="24509" y="237489"/>
                </a:lnTo>
                <a:lnTo>
                  <a:pt x="27152" y="241300"/>
                </a:lnTo>
                <a:lnTo>
                  <a:pt x="9889" y="256539"/>
                </a:lnTo>
                <a:lnTo>
                  <a:pt x="0" y="262889"/>
                </a:lnTo>
                <a:lnTo>
                  <a:pt x="0" y="281939"/>
                </a:lnTo>
                <a:lnTo>
                  <a:pt x="625" y="280670"/>
                </a:lnTo>
                <a:lnTo>
                  <a:pt x="9889" y="273050"/>
                </a:lnTo>
                <a:lnTo>
                  <a:pt x="17887" y="265429"/>
                </a:lnTo>
                <a:lnTo>
                  <a:pt x="25849" y="256539"/>
                </a:lnTo>
                <a:lnTo>
                  <a:pt x="31132" y="245110"/>
                </a:lnTo>
                <a:lnTo>
                  <a:pt x="55054" y="245110"/>
                </a:lnTo>
                <a:lnTo>
                  <a:pt x="59034" y="243839"/>
                </a:lnTo>
                <a:lnTo>
                  <a:pt x="61676" y="240029"/>
                </a:lnTo>
                <a:lnTo>
                  <a:pt x="63014" y="237489"/>
                </a:lnTo>
                <a:lnTo>
                  <a:pt x="63014" y="236220"/>
                </a:lnTo>
                <a:lnTo>
                  <a:pt x="43111" y="236220"/>
                </a:lnTo>
                <a:lnTo>
                  <a:pt x="44414" y="234950"/>
                </a:lnTo>
                <a:lnTo>
                  <a:pt x="63014" y="234950"/>
                </a:lnTo>
                <a:lnTo>
                  <a:pt x="63014" y="231139"/>
                </a:lnTo>
                <a:lnTo>
                  <a:pt x="60337" y="231139"/>
                </a:lnTo>
                <a:lnTo>
                  <a:pt x="66996" y="222250"/>
                </a:lnTo>
                <a:lnTo>
                  <a:pt x="68088" y="220979"/>
                </a:lnTo>
                <a:lnTo>
                  <a:pt x="33811" y="220979"/>
                </a:lnTo>
                <a:lnTo>
                  <a:pt x="32471" y="217170"/>
                </a:lnTo>
                <a:lnTo>
                  <a:pt x="33811" y="215900"/>
                </a:lnTo>
                <a:lnTo>
                  <a:pt x="43111" y="203200"/>
                </a:lnTo>
                <a:lnTo>
                  <a:pt x="51594" y="193039"/>
                </a:lnTo>
                <a:lnTo>
                  <a:pt x="36452" y="193039"/>
                </a:lnTo>
                <a:lnTo>
                  <a:pt x="39094" y="187960"/>
                </a:lnTo>
                <a:lnTo>
                  <a:pt x="72316" y="161289"/>
                </a:lnTo>
                <a:lnTo>
                  <a:pt x="101521" y="152400"/>
                </a:lnTo>
                <a:lnTo>
                  <a:pt x="139338" y="152400"/>
                </a:lnTo>
                <a:lnTo>
                  <a:pt x="134708" y="148589"/>
                </a:lnTo>
                <a:lnTo>
                  <a:pt x="116104" y="138429"/>
                </a:lnTo>
                <a:lnTo>
                  <a:pt x="104162" y="134620"/>
                </a:lnTo>
                <a:lnTo>
                  <a:pt x="93522" y="134620"/>
                </a:lnTo>
                <a:lnTo>
                  <a:pt x="93522" y="127000"/>
                </a:lnTo>
                <a:lnTo>
                  <a:pt x="92219" y="96520"/>
                </a:lnTo>
                <a:lnTo>
                  <a:pt x="93522" y="86360"/>
                </a:lnTo>
                <a:lnTo>
                  <a:pt x="92219" y="78739"/>
                </a:lnTo>
                <a:lnTo>
                  <a:pt x="90881" y="71120"/>
                </a:lnTo>
                <a:lnTo>
                  <a:pt x="97504" y="69850"/>
                </a:lnTo>
                <a:lnTo>
                  <a:pt x="105501" y="67310"/>
                </a:lnTo>
                <a:lnTo>
                  <a:pt x="112124" y="63500"/>
                </a:lnTo>
                <a:lnTo>
                  <a:pt x="117444" y="59689"/>
                </a:lnTo>
                <a:lnTo>
                  <a:pt x="122727" y="53339"/>
                </a:lnTo>
                <a:lnTo>
                  <a:pt x="125404" y="45720"/>
                </a:lnTo>
                <a:lnTo>
                  <a:pt x="126986" y="41910"/>
                </a:lnTo>
                <a:lnTo>
                  <a:pt x="93522" y="41910"/>
                </a:lnTo>
                <a:lnTo>
                  <a:pt x="89542" y="40639"/>
                </a:lnTo>
                <a:lnTo>
                  <a:pt x="80277" y="36829"/>
                </a:lnTo>
                <a:lnTo>
                  <a:pt x="82919" y="33020"/>
                </a:lnTo>
                <a:lnTo>
                  <a:pt x="82919" y="27939"/>
                </a:lnTo>
                <a:lnTo>
                  <a:pt x="81580" y="25400"/>
                </a:lnTo>
                <a:lnTo>
                  <a:pt x="80277" y="24129"/>
                </a:lnTo>
                <a:lnTo>
                  <a:pt x="84258" y="20320"/>
                </a:lnTo>
                <a:lnTo>
                  <a:pt x="94861" y="15239"/>
                </a:lnTo>
                <a:lnTo>
                  <a:pt x="121993" y="15239"/>
                </a:lnTo>
                <a:lnTo>
                  <a:pt x="121424" y="13970"/>
                </a:lnTo>
                <a:lnTo>
                  <a:pt x="120086" y="8889"/>
                </a:lnTo>
                <a:lnTo>
                  <a:pt x="118746" y="6350"/>
                </a:lnTo>
                <a:lnTo>
                  <a:pt x="116104" y="5079"/>
                </a:lnTo>
                <a:lnTo>
                  <a:pt x="110784" y="5079"/>
                </a:lnTo>
                <a:lnTo>
                  <a:pt x="105501" y="3810"/>
                </a:lnTo>
                <a:lnTo>
                  <a:pt x="102823" y="1270"/>
                </a:lnTo>
                <a:lnTo>
                  <a:pt x="96201" y="0"/>
                </a:lnTo>
                <a:close/>
              </a:path>
              <a:path w="262255" h="400050">
                <a:moveTo>
                  <a:pt x="109482" y="229870"/>
                </a:moveTo>
                <a:lnTo>
                  <a:pt x="108143" y="229870"/>
                </a:lnTo>
                <a:lnTo>
                  <a:pt x="101521" y="233679"/>
                </a:lnTo>
                <a:lnTo>
                  <a:pt x="97504" y="240029"/>
                </a:lnTo>
                <a:lnTo>
                  <a:pt x="94861" y="246379"/>
                </a:lnTo>
                <a:lnTo>
                  <a:pt x="94861" y="254000"/>
                </a:lnTo>
                <a:lnTo>
                  <a:pt x="137339" y="254000"/>
                </a:lnTo>
                <a:lnTo>
                  <a:pt x="138664" y="252729"/>
                </a:lnTo>
                <a:lnTo>
                  <a:pt x="106804" y="252729"/>
                </a:lnTo>
                <a:lnTo>
                  <a:pt x="106804" y="242570"/>
                </a:lnTo>
                <a:lnTo>
                  <a:pt x="108143" y="237489"/>
                </a:lnTo>
                <a:lnTo>
                  <a:pt x="110784" y="233679"/>
                </a:lnTo>
                <a:lnTo>
                  <a:pt x="112124" y="232410"/>
                </a:lnTo>
                <a:lnTo>
                  <a:pt x="110784" y="231139"/>
                </a:lnTo>
                <a:lnTo>
                  <a:pt x="109482" y="229870"/>
                </a:lnTo>
                <a:close/>
              </a:path>
              <a:path w="262255" h="400050">
                <a:moveTo>
                  <a:pt x="88829" y="250189"/>
                </a:moveTo>
                <a:lnTo>
                  <a:pt x="77599" y="250189"/>
                </a:lnTo>
                <a:lnTo>
                  <a:pt x="76296" y="252729"/>
                </a:lnTo>
                <a:lnTo>
                  <a:pt x="90881" y="252729"/>
                </a:lnTo>
                <a:lnTo>
                  <a:pt x="89542" y="251460"/>
                </a:lnTo>
                <a:lnTo>
                  <a:pt x="88239" y="251460"/>
                </a:lnTo>
                <a:lnTo>
                  <a:pt x="88829" y="250189"/>
                </a:lnTo>
                <a:close/>
              </a:path>
              <a:path w="262255" h="400050">
                <a:moveTo>
                  <a:pt x="124066" y="228600"/>
                </a:moveTo>
                <a:lnTo>
                  <a:pt x="122727" y="228600"/>
                </a:lnTo>
                <a:lnTo>
                  <a:pt x="121424" y="229870"/>
                </a:lnTo>
                <a:lnTo>
                  <a:pt x="117444" y="234950"/>
                </a:lnTo>
                <a:lnTo>
                  <a:pt x="116104" y="241300"/>
                </a:lnTo>
                <a:lnTo>
                  <a:pt x="114766" y="250189"/>
                </a:lnTo>
                <a:lnTo>
                  <a:pt x="106804" y="252729"/>
                </a:lnTo>
                <a:lnTo>
                  <a:pt x="138664" y="252729"/>
                </a:lnTo>
                <a:lnTo>
                  <a:pt x="143967" y="247650"/>
                </a:lnTo>
                <a:lnTo>
                  <a:pt x="146646" y="245110"/>
                </a:lnTo>
                <a:lnTo>
                  <a:pt x="164896" y="245110"/>
                </a:lnTo>
                <a:lnTo>
                  <a:pt x="162572" y="243839"/>
                </a:lnTo>
                <a:lnTo>
                  <a:pt x="126707" y="243839"/>
                </a:lnTo>
                <a:lnTo>
                  <a:pt x="126707" y="231139"/>
                </a:lnTo>
                <a:lnTo>
                  <a:pt x="124066" y="228600"/>
                </a:lnTo>
                <a:close/>
              </a:path>
              <a:path w="262255" h="400050">
                <a:moveTo>
                  <a:pt x="90881" y="207010"/>
                </a:moveTo>
                <a:lnTo>
                  <a:pt x="88239" y="207010"/>
                </a:lnTo>
                <a:lnTo>
                  <a:pt x="73619" y="227329"/>
                </a:lnTo>
                <a:lnTo>
                  <a:pt x="66996" y="237489"/>
                </a:lnTo>
                <a:lnTo>
                  <a:pt x="61676" y="247650"/>
                </a:lnTo>
                <a:lnTo>
                  <a:pt x="90008" y="247650"/>
                </a:lnTo>
                <a:lnTo>
                  <a:pt x="91778" y="243839"/>
                </a:lnTo>
                <a:lnTo>
                  <a:pt x="81580" y="243839"/>
                </a:lnTo>
                <a:lnTo>
                  <a:pt x="80277" y="241300"/>
                </a:lnTo>
                <a:lnTo>
                  <a:pt x="78938" y="240029"/>
                </a:lnTo>
                <a:lnTo>
                  <a:pt x="76296" y="240029"/>
                </a:lnTo>
                <a:lnTo>
                  <a:pt x="82919" y="224789"/>
                </a:lnTo>
                <a:lnTo>
                  <a:pt x="90881" y="209550"/>
                </a:lnTo>
                <a:lnTo>
                  <a:pt x="92219" y="208279"/>
                </a:lnTo>
                <a:lnTo>
                  <a:pt x="90881" y="207010"/>
                </a:lnTo>
                <a:close/>
              </a:path>
              <a:path w="262255" h="400050">
                <a:moveTo>
                  <a:pt x="102823" y="213360"/>
                </a:moveTo>
                <a:lnTo>
                  <a:pt x="101521" y="213360"/>
                </a:lnTo>
                <a:lnTo>
                  <a:pt x="100181" y="214629"/>
                </a:lnTo>
                <a:lnTo>
                  <a:pt x="81580" y="243839"/>
                </a:lnTo>
                <a:lnTo>
                  <a:pt x="91778" y="243839"/>
                </a:lnTo>
                <a:lnTo>
                  <a:pt x="104162" y="217170"/>
                </a:lnTo>
                <a:lnTo>
                  <a:pt x="104162" y="214629"/>
                </a:lnTo>
                <a:lnTo>
                  <a:pt x="102823" y="213360"/>
                </a:lnTo>
                <a:close/>
              </a:path>
              <a:path w="262255" h="400050">
                <a:moveTo>
                  <a:pt x="139338" y="152400"/>
                </a:moveTo>
                <a:lnTo>
                  <a:pt x="110784" y="152400"/>
                </a:lnTo>
                <a:lnTo>
                  <a:pt x="126707" y="160020"/>
                </a:lnTo>
                <a:lnTo>
                  <a:pt x="128041" y="163829"/>
                </a:lnTo>
                <a:lnTo>
                  <a:pt x="129387" y="165100"/>
                </a:lnTo>
                <a:lnTo>
                  <a:pt x="132029" y="165100"/>
                </a:lnTo>
                <a:lnTo>
                  <a:pt x="139992" y="176529"/>
                </a:lnTo>
                <a:lnTo>
                  <a:pt x="145313" y="186689"/>
                </a:lnTo>
                <a:lnTo>
                  <a:pt x="146646" y="199389"/>
                </a:lnTo>
                <a:lnTo>
                  <a:pt x="146646" y="210820"/>
                </a:lnTo>
                <a:lnTo>
                  <a:pt x="142671" y="220979"/>
                </a:lnTo>
                <a:lnTo>
                  <a:pt x="137350" y="232410"/>
                </a:lnTo>
                <a:lnTo>
                  <a:pt x="132029" y="238760"/>
                </a:lnTo>
                <a:lnTo>
                  <a:pt x="126707" y="243839"/>
                </a:lnTo>
                <a:lnTo>
                  <a:pt x="162572" y="243839"/>
                </a:lnTo>
                <a:lnTo>
                  <a:pt x="151930" y="236220"/>
                </a:lnTo>
                <a:lnTo>
                  <a:pt x="158584" y="224789"/>
                </a:lnTo>
                <a:lnTo>
                  <a:pt x="161226" y="212089"/>
                </a:lnTo>
                <a:lnTo>
                  <a:pt x="161226" y="199389"/>
                </a:lnTo>
                <a:lnTo>
                  <a:pt x="159931" y="186689"/>
                </a:lnTo>
                <a:lnTo>
                  <a:pt x="155917" y="175260"/>
                </a:lnTo>
                <a:lnTo>
                  <a:pt x="150634" y="165100"/>
                </a:lnTo>
                <a:lnTo>
                  <a:pt x="143967" y="156210"/>
                </a:lnTo>
                <a:lnTo>
                  <a:pt x="139338" y="152400"/>
                </a:lnTo>
                <a:close/>
              </a:path>
              <a:path w="262255" h="400050">
                <a:moveTo>
                  <a:pt x="63014" y="234950"/>
                </a:moveTo>
                <a:lnTo>
                  <a:pt x="44414" y="234950"/>
                </a:lnTo>
                <a:lnTo>
                  <a:pt x="44414" y="236220"/>
                </a:lnTo>
                <a:lnTo>
                  <a:pt x="63014" y="236220"/>
                </a:lnTo>
                <a:lnTo>
                  <a:pt x="63014" y="234950"/>
                </a:lnTo>
                <a:close/>
              </a:path>
              <a:path w="262255" h="400050">
                <a:moveTo>
                  <a:pt x="78938" y="185420"/>
                </a:moveTo>
                <a:lnTo>
                  <a:pt x="65657" y="191770"/>
                </a:lnTo>
                <a:lnTo>
                  <a:pt x="53714" y="200660"/>
                </a:lnTo>
                <a:lnTo>
                  <a:pt x="43111" y="209550"/>
                </a:lnTo>
                <a:lnTo>
                  <a:pt x="33811" y="220979"/>
                </a:lnTo>
                <a:lnTo>
                  <a:pt x="48394" y="220979"/>
                </a:lnTo>
                <a:lnTo>
                  <a:pt x="55054" y="212089"/>
                </a:lnTo>
                <a:lnTo>
                  <a:pt x="63014" y="204470"/>
                </a:lnTo>
                <a:lnTo>
                  <a:pt x="81580" y="190500"/>
                </a:lnTo>
                <a:lnTo>
                  <a:pt x="82919" y="189229"/>
                </a:lnTo>
                <a:lnTo>
                  <a:pt x="81580" y="187960"/>
                </a:lnTo>
                <a:lnTo>
                  <a:pt x="81580" y="186689"/>
                </a:lnTo>
                <a:lnTo>
                  <a:pt x="78938" y="185420"/>
                </a:lnTo>
                <a:close/>
              </a:path>
              <a:path w="262255" h="400050">
                <a:moveTo>
                  <a:pt x="52376" y="219710"/>
                </a:moveTo>
                <a:lnTo>
                  <a:pt x="51073" y="219710"/>
                </a:lnTo>
                <a:lnTo>
                  <a:pt x="48394" y="220979"/>
                </a:lnTo>
                <a:lnTo>
                  <a:pt x="53714" y="220979"/>
                </a:lnTo>
                <a:lnTo>
                  <a:pt x="52376" y="219710"/>
                </a:lnTo>
                <a:close/>
              </a:path>
              <a:path w="262255" h="400050">
                <a:moveTo>
                  <a:pt x="84258" y="196850"/>
                </a:moveTo>
                <a:lnTo>
                  <a:pt x="81580" y="196850"/>
                </a:lnTo>
                <a:lnTo>
                  <a:pt x="59034" y="217170"/>
                </a:lnTo>
                <a:lnTo>
                  <a:pt x="53714" y="220979"/>
                </a:lnTo>
                <a:lnTo>
                  <a:pt x="68088" y="220979"/>
                </a:lnTo>
                <a:lnTo>
                  <a:pt x="85561" y="200660"/>
                </a:lnTo>
                <a:lnTo>
                  <a:pt x="85561" y="198120"/>
                </a:lnTo>
                <a:lnTo>
                  <a:pt x="84258" y="196850"/>
                </a:lnTo>
                <a:close/>
              </a:path>
              <a:path w="262255" h="400050">
                <a:moveTo>
                  <a:pt x="76296" y="165100"/>
                </a:moveTo>
                <a:lnTo>
                  <a:pt x="74957" y="165100"/>
                </a:lnTo>
                <a:lnTo>
                  <a:pt x="53714" y="176529"/>
                </a:lnTo>
                <a:lnTo>
                  <a:pt x="44414" y="184150"/>
                </a:lnTo>
                <a:lnTo>
                  <a:pt x="36452" y="193039"/>
                </a:lnTo>
                <a:lnTo>
                  <a:pt x="51594" y="193039"/>
                </a:lnTo>
                <a:lnTo>
                  <a:pt x="53714" y="190500"/>
                </a:lnTo>
                <a:lnTo>
                  <a:pt x="65657" y="179070"/>
                </a:lnTo>
                <a:lnTo>
                  <a:pt x="77599" y="168910"/>
                </a:lnTo>
                <a:lnTo>
                  <a:pt x="77599" y="167639"/>
                </a:lnTo>
                <a:lnTo>
                  <a:pt x="76296" y="165100"/>
                </a:lnTo>
                <a:close/>
              </a:path>
              <a:path w="262255" h="400050">
                <a:moveTo>
                  <a:pt x="121993" y="15239"/>
                </a:moveTo>
                <a:lnTo>
                  <a:pt x="100181" y="15239"/>
                </a:lnTo>
                <a:lnTo>
                  <a:pt x="104162" y="17779"/>
                </a:lnTo>
                <a:lnTo>
                  <a:pt x="106804" y="20320"/>
                </a:lnTo>
                <a:lnTo>
                  <a:pt x="106804" y="27939"/>
                </a:lnTo>
                <a:lnTo>
                  <a:pt x="104162" y="34289"/>
                </a:lnTo>
                <a:lnTo>
                  <a:pt x="101521" y="38100"/>
                </a:lnTo>
                <a:lnTo>
                  <a:pt x="97504" y="40639"/>
                </a:lnTo>
                <a:lnTo>
                  <a:pt x="93522" y="41910"/>
                </a:lnTo>
                <a:lnTo>
                  <a:pt x="126986" y="41910"/>
                </a:lnTo>
                <a:lnTo>
                  <a:pt x="128041" y="39370"/>
                </a:lnTo>
                <a:lnTo>
                  <a:pt x="128041" y="30479"/>
                </a:lnTo>
                <a:lnTo>
                  <a:pt x="125404" y="22860"/>
                </a:lnTo>
                <a:lnTo>
                  <a:pt x="121993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052017" y="4000982"/>
            <a:ext cx="2091982" cy="1142517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8964168" y="1338325"/>
            <a:ext cx="180340" cy="374650"/>
          </a:xfrm>
          <a:custGeom>
            <a:avLst/>
            <a:gdLst/>
            <a:ahLst/>
            <a:cxnLst/>
            <a:rect l="l" t="t" r="r" b="b"/>
            <a:pathLst>
              <a:path w="180340" h="374650">
                <a:moveTo>
                  <a:pt x="107060" y="185420"/>
                </a:moveTo>
                <a:lnTo>
                  <a:pt x="12446" y="185420"/>
                </a:lnTo>
                <a:lnTo>
                  <a:pt x="12446" y="201929"/>
                </a:lnTo>
                <a:lnTo>
                  <a:pt x="14604" y="215900"/>
                </a:lnTo>
                <a:lnTo>
                  <a:pt x="16636" y="246379"/>
                </a:lnTo>
                <a:lnTo>
                  <a:pt x="17652" y="276860"/>
                </a:lnTo>
                <a:lnTo>
                  <a:pt x="17754" y="308610"/>
                </a:lnTo>
                <a:lnTo>
                  <a:pt x="18668" y="320039"/>
                </a:lnTo>
                <a:lnTo>
                  <a:pt x="30225" y="360679"/>
                </a:lnTo>
                <a:lnTo>
                  <a:pt x="41655" y="369570"/>
                </a:lnTo>
                <a:lnTo>
                  <a:pt x="45720" y="372110"/>
                </a:lnTo>
                <a:lnTo>
                  <a:pt x="50926" y="373379"/>
                </a:lnTo>
                <a:lnTo>
                  <a:pt x="55117" y="374650"/>
                </a:lnTo>
                <a:lnTo>
                  <a:pt x="60325" y="374650"/>
                </a:lnTo>
                <a:lnTo>
                  <a:pt x="72771" y="373379"/>
                </a:lnTo>
                <a:lnTo>
                  <a:pt x="77977" y="369570"/>
                </a:lnTo>
                <a:lnTo>
                  <a:pt x="82168" y="367029"/>
                </a:lnTo>
                <a:lnTo>
                  <a:pt x="85216" y="363220"/>
                </a:lnTo>
                <a:lnTo>
                  <a:pt x="87598" y="359410"/>
                </a:lnTo>
                <a:lnTo>
                  <a:pt x="55117" y="359410"/>
                </a:lnTo>
                <a:lnTo>
                  <a:pt x="50926" y="358139"/>
                </a:lnTo>
                <a:lnTo>
                  <a:pt x="42672" y="351789"/>
                </a:lnTo>
                <a:lnTo>
                  <a:pt x="40512" y="347979"/>
                </a:lnTo>
                <a:lnTo>
                  <a:pt x="37464" y="344170"/>
                </a:lnTo>
                <a:lnTo>
                  <a:pt x="34289" y="334010"/>
                </a:lnTo>
                <a:lnTo>
                  <a:pt x="32257" y="322579"/>
                </a:lnTo>
                <a:lnTo>
                  <a:pt x="32257" y="278129"/>
                </a:lnTo>
                <a:lnTo>
                  <a:pt x="83185" y="278129"/>
                </a:lnTo>
                <a:lnTo>
                  <a:pt x="87375" y="276860"/>
                </a:lnTo>
                <a:lnTo>
                  <a:pt x="102724" y="276860"/>
                </a:lnTo>
                <a:lnTo>
                  <a:pt x="102870" y="275589"/>
                </a:lnTo>
                <a:lnTo>
                  <a:pt x="103118" y="269239"/>
                </a:lnTo>
                <a:lnTo>
                  <a:pt x="31241" y="269239"/>
                </a:lnTo>
                <a:lnTo>
                  <a:pt x="29082" y="234950"/>
                </a:lnTo>
                <a:lnTo>
                  <a:pt x="27050" y="210820"/>
                </a:lnTo>
                <a:lnTo>
                  <a:pt x="26034" y="199389"/>
                </a:lnTo>
                <a:lnTo>
                  <a:pt x="22859" y="186689"/>
                </a:lnTo>
                <a:lnTo>
                  <a:pt x="107060" y="186689"/>
                </a:lnTo>
                <a:lnTo>
                  <a:pt x="107060" y="185420"/>
                </a:lnTo>
                <a:close/>
              </a:path>
              <a:path w="180340" h="374650">
                <a:moveTo>
                  <a:pt x="83185" y="278129"/>
                </a:moveTo>
                <a:lnTo>
                  <a:pt x="32257" y="278129"/>
                </a:lnTo>
                <a:lnTo>
                  <a:pt x="38480" y="280670"/>
                </a:lnTo>
                <a:lnTo>
                  <a:pt x="43687" y="280670"/>
                </a:lnTo>
                <a:lnTo>
                  <a:pt x="56133" y="281939"/>
                </a:lnTo>
                <a:lnTo>
                  <a:pt x="57150" y="287020"/>
                </a:lnTo>
                <a:lnTo>
                  <a:pt x="56133" y="288289"/>
                </a:lnTo>
                <a:lnTo>
                  <a:pt x="45720" y="288289"/>
                </a:lnTo>
                <a:lnTo>
                  <a:pt x="43687" y="289560"/>
                </a:lnTo>
                <a:lnTo>
                  <a:pt x="43687" y="292100"/>
                </a:lnTo>
                <a:lnTo>
                  <a:pt x="44703" y="293370"/>
                </a:lnTo>
                <a:lnTo>
                  <a:pt x="48895" y="298450"/>
                </a:lnTo>
                <a:lnTo>
                  <a:pt x="57150" y="298450"/>
                </a:lnTo>
                <a:lnTo>
                  <a:pt x="57150" y="306070"/>
                </a:lnTo>
                <a:lnTo>
                  <a:pt x="50926" y="307339"/>
                </a:lnTo>
                <a:lnTo>
                  <a:pt x="71754" y="307339"/>
                </a:lnTo>
                <a:lnTo>
                  <a:pt x="75946" y="308610"/>
                </a:lnTo>
                <a:lnTo>
                  <a:pt x="85216" y="308610"/>
                </a:lnTo>
                <a:lnTo>
                  <a:pt x="83184" y="325120"/>
                </a:lnTo>
                <a:lnTo>
                  <a:pt x="60325" y="359410"/>
                </a:lnTo>
                <a:lnTo>
                  <a:pt x="87598" y="359410"/>
                </a:lnTo>
                <a:lnTo>
                  <a:pt x="88391" y="358139"/>
                </a:lnTo>
                <a:lnTo>
                  <a:pt x="93599" y="347979"/>
                </a:lnTo>
                <a:lnTo>
                  <a:pt x="96647" y="336550"/>
                </a:lnTo>
                <a:lnTo>
                  <a:pt x="98502" y="316229"/>
                </a:lnTo>
                <a:lnTo>
                  <a:pt x="99822" y="302260"/>
                </a:lnTo>
                <a:lnTo>
                  <a:pt x="100112" y="299720"/>
                </a:lnTo>
                <a:lnTo>
                  <a:pt x="70738" y="299720"/>
                </a:lnTo>
                <a:lnTo>
                  <a:pt x="70738" y="297179"/>
                </a:lnTo>
                <a:lnTo>
                  <a:pt x="70191" y="288289"/>
                </a:lnTo>
                <a:lnTo>
                  <a:pt x="56133" y="288289"/>
                </a:lnTo>
                <a:lnTo>
                  <a:pt x="47878" y="287020"/>
                </a:lnTo>
                <a:lnTo>
                  <a:pt x="70113" y="287020"/>
                </a:lnTo>
                <a:lnTo>
                  <a:pt x="69723" y="280670"/>
                </a:lnTo>
                <a:lnTo>
                  <a:pt x="78993" y="279400"/>
                </a:lnTo>
                <a:lnTo>
                  <a:pt x="83185" y="278129"/>
                </a:lnTo>
                <a:close/>
              </a:path>
              <a:path w="180340" h="374650">
                <a:moveTo>
                  <a:pt x="50926" y="306070"/>
                </a:moveTo>
                <a:lnTo>
                  <a:pt x="49910" y="306070"/>
                </a:lnTo>
                <a:lnTo>
                  <a:pt x="47878" y="307339"/>
                </a:lnTo>
                <a:lnTo>
                  <a:pt x="45720" y="308610"/>
                </a:lnTo>
                <a:lnTo>
                  <a:pt x="43687" y="309879"/>
                </a:lnTo>
                <a:lnTo>
                  <a:pt x="42672" y="313689"/>
                </a:lnTo>
                <a:lnTo>
                  <a:pt x="43687" y="316229"/>
                </a:lnTo>
                <a:lnTo>
                  <a:pt x="46862" y="317500"/>
                </a:lnTo>
                <a:lnTo>
                  <a:pt x="58165" y="317500"/>
                </a:lnTo>
                <a:lnTo>
                  <a:pt x="60325" y="325120"/>
                </a:lnTo>
                <a:lnTo>
                  <a:pt x="63500" y="330200"/>
                </a:lnTo>
                <a:lnTo>
                  <a:pt x="64515" y="331470"/>
                </a:lnTo>
                <a:lnTo>
                  <a:pt x="66548" y="331470"/>
                </a:lnTo>
                <a:lnTo>
                  <a:pt x="68579" y="330200"/>
                </a:lnTo>
                <a:lnTo>
                  <a:pt x="69723" y="328929"/>
                </a:lnTo>
                <a:lnTo>
                  <a:pt x="71754" y="323850"/>
                </a:lnTo>
                <a:lnTo>
                  <a:pt x="72771" y="318770"/>
                </a:lnTo>
                <a:lnTo>
                  <a:pt x="72771" y="313689"/>
                </a:lnTo>
                <a:lnTo>
                  <a:pt x="71754" y="307339"/>
                </a:lnTo>
                <a:lnTo>
                  <a:pt x="50926" y="307339"/>
                </a:lnTo>
                <a:lnTo>
                  <a:pt x="50926" y="306070"/>
                </a:lnTo>
                <a:close/>
              </a:path>
              <a:path w="180340" h="374650">
                <a:moveTo>
                  <a:pt x="81152" y="297179"/>
                </a:moveTo>
                <a:lnTo>
                  <a:pt x="77977" y="297179"/>
                </a:lnTo>
                <a:lnTo>
                  <a:pt x="73786" y="298450"/>
                </a:lnTo>
                <a:lnTo>
                  <a:pt x="70738" y="299720"/>
                </a:lnTo>
                <a:lnTo>
                  <a:pt x="100112" y="299720"/>
                </a:lnTo>
                <a:lnTo>
                  <a:pt x="100257" y="298450"/>
                </a:lnTo>
                <a:lnTo>
                  <a:pt x="84200" y="298450"/>
                </a:lnTo>
                <a:lnTo>
                  <a:pt x="81152" y="297179"/>
                </a:lnTo>
                <a:close/>
              </a:path>
              <a:path w="180340" h="374650">
                <a:moveTo>
                  <a:pt x="102724" y="276860"/>
                </a:moveTo>
                <a:lnTo>
                  <a:pt x="87375" y="276860"/>
                </a:lnTo>
                <a:lnTo>
                  <a:pt x="85216" y="298450"/>
                </a:lnTo>
                <a:lnTo>
                  <a:pt x="100257" y="298450"/>
                </a:lnTo>
                <a:lnTo>
                  <a:pt x="102724" y="276860"/>
                </a:lnTo>
                <a:close/>
              </a:path>
              <a:path w="180340" h="374650">
                <a:moveTo>
                  <a:pt x="107060" y="186689"/>
                </a:moveTo>
                <a:lnTo>
                  <a:pt x="30225" y="186689"/>
                </a:lnTo>
                <a:lnTo>
                  <a:pt x="53085" y="190500"/>
                </a:lnTo>
                <a:lnTo>
                  <a:pt x="51942" y="193039"/>
                </a:lnTo>
                <a:lnTo>
                  <a:pt x="51942" y="198120"/>
                </a:lnTo>
                <a:lnTo>
                  <a:pt x="53085" y="205739"/>
                </a:lnTo>
                <a:lnTo>
                  <a:pt x="55117" y="251460"/>
                </a:lnTo>
                <a:lnTo>
                  <a:pt x="56133" y="267970"/>
                </a:lnTo>
                <a:lnTo>
                  <a:pt x="43687" y="267970"/>
                </a:lnTo>
                <a:lnTo>
                  <a:pt x="31241" y="269239"/>
                </a:lnTo>
                <a:lnTo>
                  <a:pt x="103118" y="269239"/>
                </a:lnTo>
                <a:lnTo>
                  <a:pt x="103217" y="266700"/>
                </a:lnTo>
                <a:lnTo>
                  <a:pt x="68579" y="266700"/>
                </a:lnTo>
                <a:lnTo>
                  <a:pt x="68579" y="255270"/>
                </a:lnTo>
                <a:lnTo>
                  <a:pt x="65531" y="217170"/>
                </a:lnTo>
                <a:lnTo>
                  <a:pt x="64515" y="198120"/>
                </a:lnTo>
                <a:lnTo>
                  <a:pt x="63500" y="190500"/>
                </a:lnTo>
                <a:lnTo>
                  <a:pt x="104012" y="190500"/>
                </a:lnTo>
                <a:lnTo>
                  <a:pt x="107060" y="186689"/>
                </a:lnTo>
                <a:close/>
              </a:path>
              <a:path w="180340" h="374650">
                <a:moveTo>
                  <a:pt x="104012" y="190500"/>
                </a:moveTo>
                <a:lnTo>
                  <a:pt x="63500" y="190500"/>
                </a:lnTo>
                <a:lnTo>
                  <a:pt x="85216" y="191770"/>
                </a:lnTo>
                <a:lnTo>
                  <a:pt x="89407" y="193039"/>
                </a:lnTo>
                <a:lnTo>
                  <a:pt x="89407" y="228600"/>
                </a:lnTo>
                <a:lnTo>
                  <a:pt x="88391" y="262889"/>
                </a:lnTo>
                <a:lnTo>
                  <a:pt x="68579" y="266700"/>
                </a:lnTo>
                <a:lnTo>
                  <a:pt x="103217" y="266700"/>
                </a:lnTo>
                <a:lnTo>
                  <a:pt x="104012" y="246379"/>
                </a:lnTo>
                <a:lnTo>
                  <a:pt x="104012" y="190500"/>
                </a:lnTo>
                <a:close/>
              </a:path>
              <a:path w="180340" h="374650">
                <a:moveTo>
                  <a:pt x="25018" y="0"/>
                </a:moveTo>
                <a:lnTo>
                  <a:pt x="17652" y="0"/>
                </a:lnTo>
                <a:lnTo>
                  <a:pt x="13588" y="1270"/>
                </a:lnTo>
                <a:lnTo>
                  <a:pt x="9398" y="3810"/>
                </a:lnTo>
                <a:lnTo>
                  <a:pt x="8381" y="5079"/>
                </a:lnTo>
                <a:lnTo>
                  <a:pt x="8381" y="8889"/>
                </a:lnTo>
                <a:lnTo>
                  <a:pt x="9398" y="10160"/>
                </a:lnTo>
                <a:lnTo>
                  <a:pt x="8381" y="17779"/>
                </a:lnTo>
                <a:lnTo>
                  <a:pt x="8381" y="24129"/>
                </a:lnTo>
                <a:lnTo>
                  <a:pt x="9398" y="31750"/>
                </a:lnTo>
                <a:lnTo>
                  <a:pt x="26034" y="74929"/>
                </a:lnTo>
                <a:lnTo>
                  <a:pt x="46862" y="96520"/>
                </a:lnTo>
                <a:lnTo>
                  <a:pt x="53085" y="96520"/>
                </a:lnTo>
                <a:lnTo>
                  <a:pt x="50926" y="109220"/>
                </a:lnTo>
                <a:lnTo>
                  <a:pt x="48895" y="124460"/>
                </a:lnTo>
                <a:lnTo>
                  <a:pt x="48895" y="133350"/>
                </a:lnTo>
                <a:lnTo>
                  <a:pt x="49910" y="137160"/>
                </a:lnTo>
                <a:lnTo>
                  <a:pt x="50926" y="139700"/>
                </a:lnTo>
                <a:lnTo>
                  <a:pt x="49910" y="151129"/>
                </a:lnTo>
                <a:lnTo>
                  <a:pt x="19811" y="151129"/>
                </a:lnTo>
                <a:lnTo>
                  <a:pt x="11429" y="153670"/>
                </a:lnTo>
                <a:lnTo>
                  <a:pt x="8381" y="156210"/>
                </a:lnTo>
                <a:lnTo>
                  <a:pt x="5206" y="158750"/>
                </a:lnTo>
                <a:lnTo>
                  <a:pt x="3175" y="162560"/>
                </a:lnTo>
                <a:lnTo>
                  <a:pt x="2158" y="165100"/>
                </a:lnTo>
                <a:lnTo>
                  <a:pt x="1015" y="170179"/>
                </a:lnTo>
                <a:lnTo>
                  <a:pt x="0" y="173989"/>
                </a:lnTo>
                <a:lnTo>
                  <a:pt x="1015" y="176529"/>
                </a:lnTo>
                <a:lnTo>
                  <a:pt x="3175" y="176529"/>
                </a:lnTo>
                <a:lnTo>
                  <a:pt x="1015" y="179070"/>
                </a:lnTo>
                <a:lnTo>
                  <a:pt x="1015" y="184150"/>
                </a:lnTo>
                <a:lnTo>
                  <a:pt x="3175" y="186689"/>
                </a:lnTo>
                <a:lnTo>
                  <a:pt x="8381" y="186689"/>
                </a:lnTo>
                <a:lnTo>
                  <a:pt x="10413" y="185420"/>
                </a:lnTo>
                <a:lnTo>
                  <a:pt x="107060" y="185420"/>
                </a:lnTo>
                <a:lnTo>
                  <a:pt x="107060" y="184150"/>
                </a:lnTo>
                <a:lnTo>
                  <a:pt x="110235" y="179070"/>
                </a:lnTo>
                <a:lnTo>
                  <a:pt x="110642" y="177800"/>
                </a:lnTo>
                <a:lnTo>
                  <a:pt x="77977" y="177800"/>
                </a:lnTo>
                <a:lnTo>
                  <a:pt x="37464" y="176529"/>
                </a:lnTo>
                <a:lnTo>
                  <a:pt x="22859" y="173989"/>
                </a:lnTo>
                <a:lnTo>
                  <a:pt x="7365" y="173989"/>
                </a:lnTo>
                <a:lnTo>
                  <a:pt x="10413" y="170179"/>
                </a:lnTo>
                <a:lnTo>
                  <a:pt x="14604" y="166370"/>
                </a:lnTo>
                <a:lnTo>
                  <a:pt x="18668" y="163829"/>
                </a:lnTo>
                <a:lnTo>
                  <a:pt x="22859" y="162560"/>
                </a:lnTo>
                <a:lnTo>
                  <a:pt x="112064" y="162560"/>
                </a:lnTo>
                <a:lnTo>
                  <a:pt x="111251" y="160020"/>
                </a:lnTo>
                <a:lnTo>
                  <a:pt x="108076" y="157479"/>
                </a:lnTo>
                <a:lnTo>
                  <a:pt x="104012" y="154939"/>
                </a:lnTo>
                <a:lnTo>
                  <a:pt x="98805" y="153670"/>
                </a:lnTo>
                <a:lnTo>
                  <a:pt x="92582" y="152400"/>
                </a:lnTo>
                <a:lnTo>
                  <a:pt x="71754" y="152400"/>
                </a:lnTo>
                <a:lnTo>
                  <a:pt x="61340" y="151129"/>
                </a:lnTo>
                <a:lnTo>
                  <a:pt x="32257" y="151129"/>
                </a:lnTo>
                <a:lnTo>
                  <a:pt x="26034" y="149860"/>
                </a:lnTo>
                <a:lnTo>
                  <a:pt x="61156" y="149860"/>
                </a:lnTo>
                <a:lnTo>
                  <a:pt x="59308" y="137160"/>
                </a:lnTo>
                <a:lnTo>
                  <a:pt x="61340" y="130810"/>
                </a:lnTo>
                <a:lnTo>
                  <a:pt x="61453" y="123189"/>
                </a:lnTo>
                <a:lnTo>
                  <a:pt x="62356" y="113029"/>
                </a:lnTo>
                <a:lnTo>
                  <a:pt x="83756" y="113029"/>
                </a:lnTo>
                <a:lnTo>
                  <a:pt x="81152" y="111760"/>
                </a:lnTo>
                <a:lnTo>
                  <a:pt x="74802" y="109220"/>
                </a:lnTo>
                <a:lnTo>
                  <a:pt x="69723" y="104139"/>
                </a:lnTo>
                <a:lnTo>
                  <a:pt x="66548" y="102870"/>
                </a:lnTo>
                <a:lnTo>
                  <a:pt x="65531" y="100329"/>
                </a:lnTo>
                <a:lnTo>
                  <a:pt x="97662" y="100329"/>
                </a:lnTo>
                <a:lnTo>
                  <a:pt x="76961" y="95250"/>
                </a:lnTo>
                <a:lnTo>
                  <a:pt x="81152" y="92710"/>
                </a:lnTo>
                <a:lnTo>
                  <a:pt x="88265" y="87629"/>
                </a:lnTo>
                <a:lnTo>
                  <a:pt x="66548" y="87629"/>
                </a:lnTo>
                <a:lnTo>
                  <a:pt x="67055" y="83820"/>
                </a:lnTo>
                <a:lnTo>
                  <a:pt x="48895" y="83820"/>
                </a:lnTo>
                <a:lnTo>
                  <a:pt x="45720" y="81279"/>
                </a:lnTo>
                <a:lnTo>
                  <a:pt x="24002" y="40639"/>
                </a:lnTo>
                <a:lnTo>
                  <a:pt x="16636" y="10160"/>
                </a:lnTo>
                <a:lnTo>
                  <a:pt x="43916" y="10160"/>
                </a:lnTo>
                <a:lnTo>
                  <a:pt x="39497" y="6350"/>
                </a:lnTo>
                <a:lnTo>
                  <a:pt x="32257" y="2539"/>
                </a:lnTo>
                <a:lnTo>
                  <a:pt x="25018" y="0"/>
                </a:lnTo>
                <a:close/>
              </a:path>
              <a:path w="180340" h="374650">
                <a:moveTo>
                  <a:pt x="112064" y="162560"/>
                </a:moveTo>
                <a:lnTo>
                  <a:pt x="36449" y="162560"/>
                </a:lnTo>
                <a:lnTo>
                  <a:pt x="48895" y="163829"/>
                </a:lnTo>
                <a:lnTo>
                  <a:pt x="61340" y="163829"/>
                </a:lnTo>
                <a:lnTo>
                  <a:pt x="74802" y="165100"/>
                </a:lnTo>
                <a:lnTo>
                  <a:pt x="87375" y="165100"/>
                </a:lnTo>
                <a:lnTo>
                  <a:pt x="94614" y="166370"/>
                </a:lnTo>
                <a:lnTo>
                  <a:pt x="99822" y="167639"/>
                </a:lnTo>
                <a:lnTo>
                  <a:pt x="99822" y="171450"/>
                </a:lnTo>
                <a:lnTo>
                  <a:pt x="92582" y="171450"/>
                </a:lnTo>
                <a:lnTo>
                  <a:pt x="88391" y="173989"/>
                </a:lnTo>
                <a:lnTo>
                  <a:pt x="87375" y="176529"/>
                </a:lnTo>
                <a:lnTo>
                  <a:pt x="87375" y="177800"/>
                </a:lnTo>
                <a:lnTo>
                  <a:pt x="110642" y="177800"/>
                </a:lnTo>
                <a:lnTo>
                  <a:pt x="112267" y="172720"/>
                </a:lnTo>
                <a:lnTo>
                  <a:pt x="112471" y="171450"/>
                </a:lnTo>
                <a:lnTo>
                  <a:pt x="99822" y="171450"/>
                </a:lnTo>
                <a:lnTo>
                  <a:pt x="95630" y="170179"/>
                </a:lnTo>
                <a:lnTo>
                  <a:pt x="112674" y="170179"/>
                </a:lnTo>
                <a:lnTo>
                  <a:pt x="113283" y="166370"/>
                </a:lnTo>
                <a:lnTo>
                  <a:pt x="112064" y="162560"/>
                </a:lnTo>
                <a:close/>
              </a:path>
              <a:path w="180340" h="374650">
                <a:moveTo>
                  <a:pt x="14604" y="172720"/>
                </a:moveTo>
                <a:lnTo>
                  <a:pt x="7365" y="173989"/>
                </a:lnTo>
                <a:lnTo>
                  <a:pt x="22859" y="173989"/>
                </a:lnTo>
                <a:lnTo>
                  <a:pt x="14604" y="172720"/>
                </a:lnTo>
                <a:close/>
              </a:path>
              <a:path w="180340" h="374650">
                <a:moveTo>
                  <a:pt x="61340" y="163829"/>
                </a:moveTo>
                <a:lnTo>
                  <a:pt x="49910" y="163829"/>
                </a:lnTo>
                <a:lnTo>
                  <a:pt x="51942" y="167639"/>
                </a:lnTo>
                <a:lnTo>
                  <a:pt x="54101" y="170179"/>
                </a:lnTo>
                <a:lnTo>
                  <a:pt x="57150" y="170179"/>
                </a:lnTo>
                <a:lnTo>
                  <a:pt x="60325" y="167639"/>
                </a:lnTo>
                <a:lnTo>
                  <a:pt x="61340" y="163829"/>
                </a:lnTo>
                <a:close/>
              </a:path>
              <a:path w="180340" h="374650">
                <a:moveTo>
                  <a:pt x="83756" y="113029"/>
                </a:moveTo>
                <a:lnTo>
                  <a:pt x="62356" y="113029"/>
                </a:lnTo>
                <a:lnTo>
                  <a:pt x="69723" y="118110"/>
                </a:lnTo>
                <a:lnTo>
                  <a:pt x="76961" y="123189"/>
                </a:lnTo>
                <a:lnTo>
                  <a:pt x="84200" y="125729"/>
                </a:lnTo>
                <a:lnTo>
                  <a:pt x="92582" y="128270"/>
                </a:lnTo>
                <a:lnTo>
                  <a:pt x="99822" y="129539"/>
                </a:lnTo>
                <a:lnTo>
                  <a:pt x="108076" y="130810"/>
                </a:lnTo>
                <a:lnTo>
                  <a:pt x="124713" y="130810"/>
                </a:lnTo>
                <a:lnTo>
                  <a:pt x="132079" y="129539"/>
                </a:lnTo>
                <a:lnTo>
                  <a:pt x="140334" y="128270"/>
                </a:lnTo>
                <a:lnTo>
                  <a:pt x="147574" y="125729"/>
                </a:lnTo>
                <a:lnTo>
                  <a:pt x="155955" y="123189"/>
                </a:lnTo>
                <a:lnTo>
                  <a:pt x="163195" y="119379"/>
                </a:lnTo>
                <a:lnTo>
                  <a:pt x="110235" y="119379"/>
                </a:lnTo>
                <a:lnTo>
                  <a:pt x="97662" y="116839"/>
                </a:lnTo>
                <a:lnTo>
                  <a:pt x="86359" y="114300"/>
                </a:lnTo>
                <a:lnTo>
                  <a:pt x="83756" y="113029"/>
                </a:lnTo>
                <a:close/>
              </a:path>
              <a:path w="180340" h="374650">
                <a:moveTo>
                  <a:pt x="149732" y="81279"/>
                </a:moveTo>
                <a:lnTo>
                  <a:pt x="111251" y="81279"/>
                </a:lnTo>
                <a:lnTo>
                  <a:pt x="116458" y="83820"/>
                </a:lnTo>
                <a:lnTo>
                  <a:pt x="134111" y="88900"/>
                </a:lnTo>
                <a:lnTo>
                  <a:pt x="141350" y="92710"/>
                </a:lnTo>
                <a:lnTo>
                  <a:pt x="149732" y="96520"/>
                </a:lnTo>
                <a:lnTo>
                  <a:pt x="155955" y="100329"/>
                </a:lnTo>
                <a:lnTo>
                  <a:pt x="161162" y="104139"/>
                </a:lnTo>
                <a:lnTo>
                  <a:pt x="154939" y="104139"/>
                </a:lnTo>
                <a:lnTo>
                  <a:pt x="152780" y="105410"/>
                </a:lnTo>
                <a:lnTo>
                  <a:pt x="151764" y="107950"/>
                </a:lnTo>
                <a:lnTo>
                  <a:pt x="152780" y="110489"/>
                </a:lnTo>
                <a:lnTo>
                  <a:pt x="142366" y="115570"/>
                </a:lnTo>
                <a:lnTo>
                  <a:pt x="132079" y="116839"/>
                </a:lnTo>
                <a:lnTo>
                  <a:pt x="121665" y="119379"/>
                </a:lnTo>
                <a:lnTo>
                  <a:pt x="163195" y="119379"/>
                </a:lnTo>
                <a:lnTo>
                  <a:pt x="165226" y="116839"/>
                </a:lnTo>
                <a:lnTo>
                  <a:pt x="165226" y="110489"/>
                </a:lnTo>
                <a:lnTo>
                  <a:pt x="164210" y="107950"/>
                </a:lnTo>
                <a:lnTo>
                  <a:pt x="179154" y="107950"/>
                </a:lnTo>
                <a:lnTo>
                  <a:pt x="159003" y="87629"/>
                </a:lnTo>
                <a:lnTo>
                  <a:pt x="149732" y="81279"/>
                </a:lnTo>
                <a:close/>
              </a:path>
              <a:path w="180340" h="374650">
                <a:moveTo>
                  <a:pt x="97662" y="100329"/>
                </a:moveTo>
                <a:lnTo>
                  <a:pt x="65531" y="100329"/>
                </a:lnTo>
                <a:lnTo>
                  <a:pt x="71754" y="104139"/>
                </a:lnTo>
                <a:lnTo>
                  <a:pt x="78993" y="109220"/>
                </a:lnTo>
                <a:lnTo>
                  <a:pt x="86359" y="110489"/>
                </a:lnTo>
                <a:lnTo>
                  <a:pt x="94614" y="114300"/>
                </a:lnTo>
                <a:lnTo>
                  <a:pt x="101853" y="115570"/>
                </a:lnTo>
                <a:lnTo>
                  <a:pt x="110235" y="116839"/>
                </a:lnTo>
                <a:lnTo>
                  <a:pt x="118490" y="116839"/>
                </a:lnTo>
                <a:lnTo>
                  <a:pt x="122681" y="115570"/>
                </a:lnTo>
                <a:lnTo>
                  <a:pt x="125729" y="113029"/>
                </a:lnTo>
                <a:lnTo>
                  <a:pt x="126873" y="110489"/>
                </a:lnTo>
                <a:lnTo>
                  <a:pt x="125729" y="107950"/>
                </a:lnTo>
                <a:lnTo>
                  <a:pt x="122681" y="105410"/>
                </a:lnTo>
                <a:lnTo>
                  <a:pt x="119506" y="104139"/>
                </a:lnTo>
                <a:lnTo>
                  <a:pt x="97662" y="100329"/>
                </a:lnTo>
                <a:close/>
              </a:path>
              <a:path w="180340" h="374650">
                <a:moveTo>
                  <a:pt x="179154" y="107950"/>
                </a:moveTo>
                <a:lnTo>
                  <a:pt x="164210" y="107950"/>
                </a:lnTo>
                <a:lnTo>
                  <a:pt x="169417" y="113029"/>
                </a:lnTo>
                <a:lnTo>
                  <a:pt x="171450" y="114300"/>
                </a:lnTo>
                <a:lnTo>
                  <a:pt x="175640" y="115570"/>
                </a:lnTo>
                <a:lnTo>
                  <a:pt x="176656" y="115570"/>
                </a:lnTo>
                <a:lnTo>
                  <a:pt x="177800" y="114300"/>
                </a:lnTo>
                <a:lnTo>
                  <a:pt x="179831" y="110489"/>
                </a:lnTo>
                <a:lnTo>
                  <a:pt x="179154" y="107950"/>
                </a:lnTo>
                <a:close/>
              </a:path>
              <a:path w="180340" h="374650">
                <a:moveTo>
                  <a:pt x="101853" y="68579"/>
                </a:moveTo>
                <a:lnTo>
                  <a:pt x="93599" y="69850"/>
                </a:lnTo>
                <a:lnTo>
                  <a:pt x="84200" y="74929"/>
                </a:lnTo>
                <a:lnTo>
                  <a:pt x="75946" y="80010"/>
                </a:lnTo>
                <a:lnTo>
                  <a:pt x="66548" y="87629"/>
                </a:lnTo>
                <a:lnTo>
                  <a:pt x="88265" y="87629"/>
                </a:lnTo>
                <a:lnTo>
                  <a:pt x="93599" y="83820"/>
                </a:lnTo>
                <a:lnTo>
                  <a:pt x="98805" y="81279"/>
                </a:lnTo>
                <a:lnTo>
                  <a:pt x="149732" y="81279"/>
                </a:lnTo>
                <a:lnTo>
                  <a:pt x="140334" y="77470"/>
                </a:lnTo>
                <a:lnTo>
                  <a:pt x="120650" y="71120"/>
                </a:lnTo>
                <a:lnTo>
                  <a:pt x="101853" y="68579"/>
                </a:lnTo>
                <a:close/>
              </a:path>
              <a:path w="180340" h="374650">
                <a:moveTo>
                  <a:pt x="39497" y="41910"/>
                </a:moveTo>
                <a:lnTo>
                  <a:pt x="37464" y="41910"/>
                </a:lnTo>
                <a:lnTo>
                  <a:pt x="36449" y="43179"/>
                </a:lnTo>
                <a:lnTo>
                  <a:pt x="36449" y="45720"/>
                </a:lnTo>
                <a:lnTo>
                  <a:pt x="37464" y="52070"/>
                </a:lnTo>
                <a:lnTo>
                  <a:pt x="39497" y="60960"/>
                </a:lnTo>
                <a:lnTo>
                  <a:pt x="45720" y="74929"/>
                </a:lnTo>
                <a:lnTo>
                  <a:pt x="48895" y="83820"/>
                </a:lnTo>
                <a:lnTo>
                  <a:pt x="67055" y="83820"/>
                </a:lnTo>
                <a:lnTo>
                  <a:pt x="67563" y="80010"/>
                </a:lnTo>
                <a:lnTo>
                  <a:pt x="69723" y="73660"/>
                </a:lnTo>
                <a:lnTo>
                  <a:pt x="70400" y="71120"/>
                </a:lnTo>
                <a:lnTo>
                  <a:pt x="57150" y="71120"/>
                </a:lnTo>
                <a:lnTo>
                  <a:pt x="56133" y="69850"/>
                </a:lnTo>
                <a:lnTo>
                  <a:pt x="49910" y="55879"/>
                </a:lnTo>
                <a:lnTo>
                  <a:pt x="45720" y="49529"/>
                </a:lnTo>
                <a:lnTo>
                  <a:pt x="40512" y="43179"/>
                </a:lnTo>
                <a:lnTo>
                  <a:pt x="39497" y="41910"/>
                </a:lnTo>
                <a:close/>
              </a:path>
              <a:path w="180340" h="374650">
                <a:moveTo>
                  <a:pt x="43916" y="10160"/>
                </a:moveTo>
                <a:lnTo>
                  <a:pt x="16636" y="10160"/>
                </a:lnTo>
                <a:lnTo>
                  <a:pt x="29082" y="12700"/>
                </a:lnTo>
                <a:lnTo>
                  <a:pt x="34289" y="16510"/>
                </a:lnTo>
                <a:lnTo>
                  <a:pt x="44703" y="26670"/>
                </a:lnTo>
                <a:lnTo>
                  <a:pt x="47878" y="31750"/>
                </a:lnTo>
                <a:lnTo>
                  <a:pt x="50926" y="38100"/>
                </a:lnTo>
                <a:lnTo>
                  <a:pt x="54101" y="44450"/>
                </a:lnTo>
                <a:lnTo>
                  <a:pt x="56133" y="50800"/>
                </a:lnTo>
                <a:lnTo>
                  <a:pt x="57150" y="57150"/>
                </a:lnTo>
                <a:lnTo>
                  <a:pt x="57150" y="71120"/>
                </a:lnTo>
                <a:lnTo>
                  <a:pt x="70400" y="71120"/>
                </a:lnTo>
                <a:lnTo>
                  <a:pt x="70738" y="69850"/>
                </a:lnTo>
                <a:lnTo>
                  <a:pt x="70738" y="63500"/>
                </a:lnTo>
                <a:lnTo>
                  <a:pt x="68579" y="60960"/>
                </a:lnTo>
                <a:lnTo>
                  <a:pt x="67563" y="53339"/>
                </a:lnTo>
                <a:lnTo>
                  <a:pt x="46862" y="12700"/>
                </a:lnTo>
                <a:lnTo>
                  <a:pt x="43916" y="10160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798052" y="3078479"/>
            <a:ext cx="346075" cy="257810"/>
          </a:xfrm>
          <a:custGeom>
            <a:avLst/>
            <a:gdLst/>
            <a:ahLst/>
            <a:cxnLst/>
            <a:rect l="l" t="t" r="r" b="b"/>
            <a:pathLst>
              <a:path w="346075" h="257810">
                <a:moveTo>
                  <a:pt x="147192" y="23875"/>
                </a:moveTo>
                <a:lnTo>
                  <a:pt x="131952" y="23875"/>
                </a:lnTo>
                <a:lnTo>
                  <a:pt x="146557" y="81025"/>
                </a:lnTo>
                <a:lnTo>
                  <a:pt x="160020" y="137032"/>
                </a:lnTo>
                <a:lnTo>
                  <a:pt x="173608" y="194182"/>
                </a:lnTo>
                <a:lnTo>
                  <a:pt x="186054" y="252349"/>
                </a:lnTo>
                <a:lnTo>
                  <a:pt x="187071" y="254381"/>
                </a:lnTo>
                <a:lnTo>
                  <a:pt x="190119" y="256539"/>
                </a:lnTo>
                <a:lnTo>
                  <a:pt x="192277" y="257556"/>
                </a:lnTo>
                <a:lnTo>
                  <a:pt x="195452" y="257556"/>
                </a:lnTo>
                <a:lnTo>
                  <a:pt x="202692" y="254381"/>
                </a:lnTo>
                <a:lnTo>
                  <a:pt x="208915" y="249174"/>
                </a:lnTo>
                <a:lnTo>
                  <a:pt x="212978" y="243967"/>
                </a:lnTo>
                <a:lnTo>
                  <a:pt x="216581" y="237744"/>
                </a:lnTo>
                <a:lnTo>
                  <a:pt x="198500" y="237744"/>
                </a:lnTo>
                <a:lnTo>
                  <a:pt x="186054" y="179705"/>
                </a:lnTo>
                <a:lnTo>
                  <a:pt x="172466" y="121538"/>
                </a:lnTo>
                <a:lnTo>
                  <a:pt x="157988" y="63372"/>
                </a:lnTo>
                <a:lnTo>
                  <a:pt x="147192" y="23875"/>
                </a:lnTo>
                <a:close/>
              </a:path>
              <a:path w="346075" h="257810">
                <a:moveTo>
                  <a:pt x="258825" y="83057"/>
                </a:moveTo>
                <a:lnTo>
                  <a:pt x="254634" y="83057"/>
                </a:lnTo>
                <a:lnTo>
                  <a:pt x="250444" y="84074"/>
                </a:lnTo>
                <a:lnTo>
                  <a:pt x="249427" y="86232"/>
                </a:lnTo>
                <a:lnTo>
                  <a:pt x="248412" y="88264"/>
                </a:lnTo>
                <a:lnTo>
                  <a:pt x="222376" y="170306"/>
                </a:lnTo>
                <a:lnTo>
                  <a:pt x="208915" y="213868"/>
                </a:lnTo>
                <a:lnTo>
                  <a:pt x="204724" y="226440"/>
                </a:lnTo>
                <a:lnTo>
                  <a:pt x="202692" y="232663"/>
                </a:lnTo>
                <a:lnTo>
                  <a:pt x="198500" y="237744"/>
                </a:lnTo>
                <a:lnTo>
                  <a:pt x="216581" y="237744"/>
                </a:lnTo>
                <a:lnTo>
                  <a:pt x="217170" y="236727"/>
                </a:lnTo>
                <a:lnTo>
                  <a:pt x="221361" y="226440"/>
                </a:lnTo>
                <a:lnTo>
                  <a:pt x="224536" y="215011"/>
                </a:lnTo>
                <a:lnTo>
                  <a:pt x="231775" y="193167"/>
                </a:lnTo>
                <a:lnTo>
                  <a:pt x="256667" y="112140"/>
                </a:lnTo>
                <a:lnTo>
                  <a:pt x="273109" y="112140"/>
                </a:lnTo>
                <a:lnTo>
                  <a:pt x="272288" y="109093"/>
                </a:lnTo>
                <a:lnTo>
                  <a:pt x="268097" y="97662"/>
                </a:lnTo>
                <a:lnTo>
                  <a:pt x="262890" y="86232"/>
                </a:lnTo>
                <a:lnTo>
                  <a:pt x="260857" y="84074"/>
                </a:lnTo>
                <a:lnTo>
                  <a:pt x="258825" y="83057"/>
                </a:lnTo>
                <a:close/>
              </a:path>
              <a:path w="346075" h="257810">
                <a:moveTo>
                  <a:pt x="30099" y="146431"/>
                </a:moveTo>
                <a:lnTo>
                  <a:pt x="14604" y="146431"/>
                </a:lnTo>
                <a:lnTo>
                  <a:pt x="16637" y="149478"/>
                </a:lnTo>
                <a:lnTo>
                  <a:pt x="19684" y="151637"/>
                </a:lnTo>
                <a:lnTo>
                  <a:pt x="22859" y="151637"/>
                </a:lnTo>
                <a:lnTo>
                  <a:pt x="25019" y="150621"/>
                </a:lnTo>
                <a:lnTo>
                  <a:pt x="26055" y="149458"/>
                </a:lnTo>
                <a:lnTo>
                  <a:pt x="28067" y="147446"/>
                </a:lnTo>
                <a:lnTo>
                  <a:pt x="30099" y="146431"/>
                </a:lnTo>
                <a:close/>
              </a:path>
              <a:path w="346075" h="257810">
                <a:moveTo>
                  <a:pt x="16637" y="133984"/>
                </a:moveTo>
                <a:lnTo>
                  <a:pt x="11429" y="133984"/>
                </a:lnTo>
                <a:lnTo>
                  <a:pt x="7239" y="136017"/>
                </a:lnTo>
                <a:lnTo>
                  <a:pt x="2158" y="138175"/>
                </a:lnTo>
                <a:lnTo>
                  <a:pt x="1016" y="140207"/>
                </a:lnTo>
                <a:lnTo>
                  <a:pt x="0" y="142239"/>
                </a:lnTo>
                <a:lnTo>
                  <a:pt x="0" y="146431"/>
                </a:lnTo>
                <a:lnTo>
                  <a:pt x="1016" y="147446"/>
                </a:lnTo>
                <a:lnTo>
                  <a:pt x="2158" y="148462"/>
                </a:lnTo>
                <a:lnTo>
                  <a:pt x="4191" y="149478"/>
                </a:lnTo>
                <a:lnTo>
                  <a:pt x="6223" y="148462"/>
                </a:lnTo>
                <a:lnTo>
                  <a:pt x="14604" y="146431"/>
                </a:lnTo>
                <a:lnTo>
                  <a:pt x="30099" y="146431"/>
                </a:lnTo>
                <a:lnTo>
                  <a:pt x="35305" y="145414"/>
                </a:lnTo>
                <a:lnTo>
                  <a:pt x="77977" y="145414"/>
                </a:lnTo>
                <a:lnTo>
                  <a:pt x="83184" y="142239"/>
                </a:lnTo>
                <a:lnTo>
                  <a:pt x="87375" y="138175"/>
                </a:lnTo>
                <a:lnTo>
                  <a:pt x="89685" y="135000"/>
                </a:lnTo>
                <a:lnTo>
                  <a:pt x="21844" y="135000"/>
                </a:lnTo>
                <a:lnTo>
                  <a:pt x="16637" y="133984"/>
                </a:lnTo>
                <a:close/>
              </a:path>
              <a:path w="346075" h="257810">
                <a:moveTo>
                  <a:pt x="77977" y="145414"/>
                </a:moveTo>
                <a:lnTo>
                  <a:pt x="35305" y="145414"/>
                </a:lnTo>
                <a:lnTo>
                  <a:pt x="56133" y="149478"/>
                </a:lnTo>
                <a:lnTo>
                  <a:pt x="62356" y="149478"/>
                </a:lnTo>
                <a:lnTo>
                  <a:pt x="67564" y="148462"/>
                </a:lnTo>
                <a:lnTo>
                  <a:pt x="73787" y="147446"/>
                </a:lnTo>
                <a:lnTo>
                  <a:pt x="77977" y="145414"/>
                </a:lnTo>
                <a:close/>
              </a:path>
              <a:path w="346075" h="257810">
                <a:moveTo>
                  <a:pt x="345948" y="143256"/>
                </a:moveTo>
                <a:lnTo>
                  <a:pt x="340868" y="143256"/>
                </a:lnTo>
                <a:lnTo>
                  <a:pt x="341883" y="145414"/>
                </a:lnTo>
                <a:lnTo>
                  <a:pt x="342900" y="147446"/>
                </a:lnTo>
                <a:lnTo>
                  <a:pt x="345948" y="149458"/>
                </a:lnTo>
                <a:lnTo>
                  <a:pt x="345948" y="143256"/>
                </a:lnTo>
                <a:close/>
              </a:path>
              <a:path w="346075" h="257810">
                <a:moveTo>
                  <a:pt x="273109" y="112140"/>
                </a:moveTo>
                <a:lnTo>
                  <a:pt x="256667" y="112140"/>
                </a:lnTo>
                <a:lnTo>
                  <a:pt x="260857" y="125602"/>
                </a:lnTo>
                <a:lnTo>
                  <a:pt x="264032" y="140207"/>
                </a:lnTo>
                <a:lnTo>
                  <a:pt x="264032" y="143256"/>
                </a:lnTo>
                <a:lnTo>
                  <a:pt x="266065" y="145414"/>
                </a:lnTo>
                <a:lnTo>
                  <a:pt x="268097" y="147446"/>
                </a:lnTo>
                <a:lnTo>
                  <a:pt x="271272" y="147446"/>
                </a:lnTo>
                <a:lnTo>
                  <a:pt x="340868" y="143256"/>
                </a:lnTo>
                <a:lnTo>
                  <a:pt x="345948" y="143256"/>
                </a:lnTo>
                <a:lnTo>
                  <a:pt x="345948" y="131952"/>
                </a:lnTo>
                <a:lnTo>
                  <a:pt x="277495" y="131952"/>
                </a:lnTo>
                <a:lnTo>
                  <a:pt x="275336" y="120395"/>
                </a:lnTo>
                <a:lnTo>
                  <a:pt x="273109" y="112140"/>
                </a:lnTo>
                <a:close/>
              </a:path>
              <a:path w="346075" h="257810">
                <a:moveTo>
                  <a:pt x="43688" y="131952"/>
                </a:moveTo>
                <a:lnTo>
                  <a:pt x="28067" y="131952"/>
                </a:lnTo>
                <a:lnTo>
                  <a:pt x="25019" y="133984"/>
                </a:lnTo>
                <a:lnTo>
                  <a:pt x="21844" y="135000"/>
                </a:lnTo>
                <a:lnTo>
                  <a:pt x="89685" y="135000"/>
                </a:lnTo>
                <a:lnTo>
                  <a:pt x="90424" y="133984"/>
                </a:lnTo>
                <a:lnTo>
                  <a:pt x="51943" y="133984"/>
                </a:lnTo>
                <a:lnTo>
                  <a:pt x="43688" y="131952"/>
                </a:lnTo>
                <a:close/>
              </a:path>
              <a:path w="346075" h="257810">
                <a:moveTo>
                  <a:pt x="133096" y="0"/>
                </a:moveTo>
                <a:lnTo>
                  <a:pt x="106045" y="35306"/>
                </a:lnTo>
                <a:lnTo>
                  <a:pt x="91440" y="73787"/>
                </a:lnTo>
                <a:lnTo>
                  <a:pt x="85217" y="109093"/>
                </a:lnTo>
                <a:lnTo>
                  <a:pt x="83184" y="115315"/>
                </a:lnTo>
                <a:lnTo>
                  <a:pt x="80009" y="122555"/>
                </a:lnTo>
                <a:lnTo>
                  <a:pt x="75819" y="127762"/>
                </a:lnTo>
                <a:lnTo>
                  <a:pt x="73787" y="130809"/>
                </a:lnTo>
                <a:lnTo>
                  <a:pt x="70739" y="131952"/>
                </a:lnTo>
                <a:lnTo>
                  <a:pt x="64389" y="133984"/>
                </a:lnTo>
                <a:lnTo>
                  <a:pt x="90424" y="133984"/>
                </a:lnTo>
                <a:lnTo>
                  <a:pt x="102870" y="88264"/>
                </a:lnTo>
                <a:lnTo>
                  <a:pt x="106045" y="74802"/>
                </a:lnTo>
                <a:lnTo>
                  <a:pt x="124714" y="32131"/>
                </a:lnTo>
                <a:lnTo>
                  <a:pt x="131952" y="23875"/>
                </a:lnTo>
                <a:lnTo>
                  <a:pt x="147192" y="23875"/>
                </a:lnTo>
                <a:lnTo>
                  <a:pt x="142367" y="6222"/>
                </a:lnTo>
                <a:lnTo>
                  <a:pt x="140334" y="2031"/>
                </a:lnTo>
                <a:lnTo>
                  <a:pt x="137159" y="1015"/>
                </a:lnTo>
                <a:lnTo>
                  <a:pt x="133096" y="0"/>
                </a:lnTo>
                <a:close/>
              </a:path>
              <a:path w="346075" h="257810">
                <a:moveTo>
                  <a:pt x="345948" y="124507"/>
                </a:moveTo>
                <a:lnTo>
                  <a:pt x="344043" y="127762"/>
                </a:lnTo>
                <a:lnTo>
                  <a:pt x="277495" y="131952"/>
                </a:lnTo>
                <a:lnTo>
                  <a:pt x="345948" y="131952"/>
                </a:lnTo>
                <a:lnTo>
                  <a:pt x="345948" y="124507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01065" y="4558766"/>
            <a:ext cx="504393" cy="398780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761"/>
            <a:ext cx="1280160" cy="1398270"/>
          </a:xfrm>
          <a:prstGeom prst="rect">
            <a:avLst/>
          </a:prstGeom>
        </p:spPr>
      </p:pic>
      <p:sp>
        <p:nvSpPr>
          <p:cNvPr id="11" name="object 11"/>
          <p:cNvSpPr/>
          <p:nvPr/>
        </p:nvSpPr>
        <p:spPr>
          <a:xfrm>
            <a:off x="0" y="4075900"/>
            <a:ext cx="304800" cy="400050"/>
          </a:xfrm>
          <a:custGeom>
            <a:avLst/>
            <a:gdLst/>
            <a:ahLst/>
            <a:cxnLst/>
            <a:rect l="l" t="t" r="r" b="b"/>
            <a:pathLst>
              <a:path w="304800" h="400050">
                <a:moveTo>
                  <a:pt x="97726" y="245109"/>
                </a:moveTo>
                <a:lnTo>
                  <a:pt x="73804" y="245109"/>
                </a:lnTo>
                <a:lnTo>
                  <a:pt x="84444" y="255269"/>
                </a:lnTo>
                <a:lnTo>
                  <a:pt x="96386" y="261619"/>
                </a:lnTo>
                <a:lnTo>
                  <a:pt x="109668" y="265429"/>
                </a:lnTo>
                <a:lnTo>
                  <a:pt x="122949" y="267969"/>
                </a:lnTo>
                <a:lnTo>
                  <a:pt x="125591" y="267969"/>
                </a:lnTo>
                <a:lnTo>
                  <a:pt x="124348" y="284479"/>
                </a:lnTo>
                <a:lnTo>
                  <a:pt x="124352" y="304799"/>
                </a:lnTo>
                <a:lnTo>
                  <a:pt x="125591" y="336549"/>
                </a:lnTo>
                <a:lnTo>
                  <a:pt x="118968" y="339089"/>
                </a:lnTo>
                <a:lnTo>
                  <a:pt x="103009" y="365759"/>
                </a:lnTo>
                <a:lnTo>
                  <a:pt x="104348" y="372109"/>
                </a:lnTo>
                <a:lnTo>
                  <a:pt x="106989" y="382269"/>
                </a:lnTo>
                <a:lnTo>
                  <a:pt x="112309" y="391159"/>
                </a:lnTo>
                <a:lnTo>
                  <a:pt x="116291" y="393699"/>
                </a:lnTo>
                <a:lnTo>
                  <a:pt x="121610" y="396239"/>
                </a:lnTo>
                <a:lnTo>
                  <a:pt x="125591" y="398779"/>
                </a:lnTo>
                <a:lnTo>
                  <a:pt x="130911" y="400049"/>
                </a:lnTo>
                <a:lnTo>
                  <a:pt x="141516" y="400049"/>
                </a:lnTo>
                <a:lnTo>
                  <a:pt x="166738" y="373379"/>
                </a:lnTo>
                <a:lnTo>
                  <a:pt x="129578" y="373379"/>
                </a:lnTo>
                <a:lnTo>
                  <a:pt x="121610" y="365759"/>
                </a:lnTo>
                <a:lnTo>
                  <a:pt x="120271" y="363219"/>
                </a:lnTo>
                <a:lnTo>
                  <a:pt x="118968" y="359409"/>
                </a:lnTo>
                <a:lnTo>
                  <a:pt x="121610" y="358139"/>
                </a:lnTo>
                <a:lnTo>
                  <a:pt x="125591" y="356869"/>
                </a:lnTo>
                <a:lnTo>
                  <a:pt x="162771" y="356869"/>
                </a:lnTo>
                <a:lnTo>
                  <a:pt x="160121" y="354329"/>
                </a:lnTo>
                <a:lnTo>
                  <a:pt x="157441" y="350519"/>
                </a:lnTo>
                <a:lnTo>
                  <a:pt x="152158" y="347979"/>
                </a:lnTo>
                <a:lnTo>
                  <a:pt x="151889" y="346709"/>
                </a:lnTo>
                <a:lnTo>
                  <a:pt x="148170" y="346709"/>
                </a:lnTo>
                <a:lnTo>
                  <a:pt x="145491" y="345439"/>
                </a:lnTo>
                <a:lnTo>
                  <a:pt x="146837" y="344169"/>
                </a:lnTo>
                <a:lnTo>
                  <a:pt x="151350" y="344169"/>
                </a:lnTo>
                <a:lnTo>
                  <a:pt x="150812" y="341629"/>
                </a:lnTo>
                <a:lnTo>
                  <a:pt x="149479" y="337819"/>
                </a:lnTo>
                <a:lnTo>
                  <a:pt x="140169" y="337819"/>
                </a:lnTo>
                <a:lnTo>
                  <a:pt x="138926" y="307339"/>
                </a:lnTo>
                <a:lnTo>
                  <a:pt x="138874" y="288289"/>
                </a:lnTo>
                <a:lnTo>
                  <a:pt x="137528" y="269239"/>
                </a:lnTo>
                <a:lnTo>
                  <a:pt x="150812" y="267969"/>
                </a:lnTo>
                <a:lnTo>
                  <a:pt x="164096" y="264159"/>
                </a:lnTo>
                <a:lnTo>
                  <a:pt x="176034" y="257809"/>
                </a:lnTo>
                <a:lnTo>
                  <a:pt x="178685" y="255269"/>
                </a:lnTo>
                <a:lnTo>
                  <a:pt x="134886" y="255269"/>
                </a:lnTo>
                <a:lnTo>
                  <a:pt x="133997" y="253999"/>
                </a:lnTo>
                <a:lnTo>
                  <a:pt x="118968" y="253999"/>
                </a:lnTo>
                <a:lnTo>
                  <a:pt x="117629" y="251459"/>
                </a:lnTo>
                <a:lnTo>
                  <a:pt x="120271" y="250189"/>
                </a:lnTo>
                <a:lnTo>
                  <a:pt x="131501" y="250189"/>
                </a:lnTo>
                <a:lnTo>
                  <a:pt x="132681" y="247649"/>
                </a:lnTo>
                <a:lnTo>
                  <a:pt x="104348" y="247649"/>
                </a:lnTo>
                <a:lnTo>
                  <a:pt x="97726" y="245109"/>
                </a:lnTo>
                <a:close/>
              </a:path>
              <a:path w="304800" h="400050">
                <a:moveTo>
                  <a:pt x="162771" y="356869"/>
                </a:moveTo>
                <a:lnTo>
                  <a:pt x="134886" y="356869"/>
                </a:lnTo>
                <a:lnTo>
                  <a:pt x="144195" y="359409"/>
                </a:lnTo>
                <a:lnTo>
                  <a:pt x="142849" y="361949"/>
                </a:lnTo>
                <a:lnTo>
                  <a:pt x="141516" y="372109"/>
                </a:lnTo>
                <a:lnTo>
                  <a:pt x="140169" y="373379"/>
                </a:lnTo>
                <a:lnTo>
                  <a:pt x="166738" y="373379"/>
                </a:lnTo>
                <a:lnTo>
                  <a:pt x="165404" y="363219"/>
                </a:lnTo>
                <a:lnTo>
                  <a:pt x="164096" y="358139"/>
                </a:lnTo>
                <a:lnTo>
                  <a:pt x="162771" y="356869"/>
                </a:lnTo>
                <a:close/>
              </a:path>
              <a:path w="304800" h="400050">
                <a:moveTo>
                  <a:pt x="207568" y="245109"/>
                </a:moveTo>
                <a:lnTo>
                  <a:pt x="189318" y="245109"/>
                </a:lnTo>
                <a:lnTo>
                  <a:pt x="193306" y="250189"/>
                </a:lnTo>
                <a:lnTo>
                  <a:pt x="199923" y="256539"/>
                </a:lnTo>
                <a:lnTo>
                  <a:pt x="213207" y="264159"/>
                </a:lnTo>
                <a:lnTo>
                  <a:pt x="219824" y="275589"/>
                </a:lnTo>
                <a:lnTo>
                  <a:pt x="227787" y="289559"/>
                </a:lnTo>
                <a:lnTo>
                  <a:pt x="238429" y="304799"/>
                </a:lnTo>
                <a:lnTo>
                  <a:pt x="242404" y="309879"/>
                </a:lnTo>
                <a:lnTo>
                  <a:pt x="238429" y="317499"/>
                </a:lnTo>
                <a:lnTo>
                  <a:pt x="235788" y="323849"/>
                </a:lnTo>
                <a:lnTo>
                  <a:pt x="234442" y="328929"/>
                </a:lnTo>
                <a:lnTo>
                  <a:pt x="234442" y="335279"/>
                </a:lnTo>
                <a:lnTo>
                  <a:pt x="235788" y="341629"/>
                </a:lnTo>
                <a:lnTo>
                  <a:pt x="237096" y="347979"/>
                </a:lnTo>
                <a:lnTo>
                  <a:pt x="239763" y="353059"/>
                </a:lnTo>
                <a:lnTo>
                  <a:pt x="243751" y="358139"/>
                </a:lnTo>
                <a:lnTo>
                  <a:pt x="249034" y="361949"/>
                </a:lnTo>
                <a:lnTo>
                  <a:pt x="253009" y="365759"/>
                </a:lnTo>
                <a:lnTo>
                  <a:pt x="263652" y="368299"/>
                </a:lnTo>
                <a:lnTo>
                  <a:pt x="274256" y="368299"/>
                </a:lnTo>
                <a:lnTo>
                  <a:pt x="279577" y="365759"/>
                </a:lnTo>
                <a:lnTo>
                  <a:pt x="286194" y="363219"/>
                </a:lnTo>
                <a:lnTo>
                  <a:pt x="294195" y="355599"/>
                </a:lnTo>
                <a:lnTo>
                  <a:pt x="300824" y="345439"/>
                </a:lnTo>
                <a:lnTo>
                  <a:pt x="303466" y="339089"/>
                </a:lnTo>
                <a:lnTo>
                  <a:pt x="303799" y="337819"/>
                </a:lnTo>
                <a:lnTo>
                  <a:pt x="271614" y="337819"/>
                </a:lnTo>
                <a:lnTo>
                  <a:pt x="266293" y="336549"/>
                </a:lnTo>
                <a:lnTo>
                  <a:pt x="263652" y="334009"/>
                </a:lnTo>
                <a:lnTo>
                  <a:pt x="262318" y="331469"/>
                </a:lnTo>
                <a:lnTo>
                  <a:pt x="262318" y="326389"/>
                </a:lnTo>
                <a:lnTo>
                  <a:pt x="263652" y="320039"/>
                </a:lnTo>
                <a:lnTo>
                  <a:pt x="263652" y="314959"/>
                </a:lnTo>
                <a:lnTo>
                  <a:pt x="272948" y="313689"/>
                </a:lnTo>
                <a:lnTo>
                  <a:pt x="300148" y="313689"/>
                </a:lnTo>
                <a:lnTo>
                  <a:pt x="299478" y="312419"/>
                </a:lnTo>
                <a:lnTo>
                  <a:pt x="295503" y="307339"/>
                </a:lnTo>
                <a:lnTo>
                  <a:pt x="284899" y="302259"/>
                </a:lnTo>
                <a:lnTo>
                  <a:pt x="254355" y="302259"/>
                </a:lnTo>
                <a:lnTo>
                  <a:pt x="251714" y="297179"/>
                </a:lnTo>
                <a:lnTo>
                  <a:pt x="247726" y="292099"/>
                </a:lnTo>
                <a:lnTo>
                  <a:pt x="238429" y="276859"/>
                </a:lnTo>
                <a:lnTo>
                  <a:pt x="229133" y="264159"/>
                </a:lnTo>
                <a:lnTo>
                  <a:pt x="226491" y="259079"/>
                </a:lnTo>
                <a:lnTo>
                  <a:pt x="223812" y="253999"/>
                </a:lnTo>
                <a:lnTo>
                  <a:pt x="219824" y="250189"/>
                </a:lnTo>
                <a:lnTo>
                  <a:pt x="214541" y="248919"/>
                </a:lnTo>
                <a:lnTo>
                  <a:pt x="207568" y="245109"/>
                </a:lnTo>
                <a:close/>
              </a:path>
              <a:path w="304800" h="400050">
                <a:moveTo>
                  <a:pt x="138874" y="0"/>
                </a:moveTo>
                <a:lnTo>
                  <a:pt x="132219" y="1269"/>
                </a:lnTo>
                <a:lnTo>
                  <a:pt x="126930" y="3809"/>
                </a:lnTo>
                <a:lnTo>
                  <a:pt x="120271" y="5079"/>
                </a:lnTo>
                <a:lnTo>
                  <a:pt x="109668" y="12699"/>
                </a:lnTo>
                <a:lnTo>
                  <a:pt x="101706" y="22859"/>
                </a:lnTo>
                <a:lnTo>
                  <a:pt x="99028" y="29209"/>
                </a:lnTo>
                <a:lnTo>
                  <a:pt x="97726" y="34289"/>
                </a:lnTo>
                <a:lnTo>
                  <a:pt x="97726" y="40639"/>
                </a:lnTo>
                <a:lnTo>
                  <a:pt x="124252" y="69849"/>
                </a:lnTo>
                <a:lnTo>
                  <a:pt x="122949" y="73659"/>
                </a:lnTo>
                <a:lnTo>
                  <a:pt x="121610" y="78739"/>
                </a:lnTo>
                <a:lnTo>
                  <a:pt x="121610" y="132079"/>
                </a:lnTo>
                <a:lnTo>
                  <a:pt x="122949" y="137159"/>
                </a:lnTo>
                <a:lnTo>
                  <a:pt x="112309" y="142239"/>
                </a:lnTo>
                <a:lnTo>
                  <a:pt x="103009" y="148589"/>
                </a:lnTo>
                <a:lnTo>
                  <a:pt x="100368" y="151129"/>
                </a:lnTo>
                <a:lnTo>
                  <a:pt x="100368" y="153669"/>
                </a:lnTo>
                <a:lnTo>
                  <a:pt x="92406" y="158749"/>
                </a:lnTo>
                <a:lnTo>
                  <a:pt x="64540" y="190499"/>
                </a:lnTo>
                <a:lnTo>
                  <a:pt x="60559" y="205739"/>
                </a:lnTo>
                <a:lnTo>
                  <a:pt x="60559" y="213359"/>
                </a:lnTo>
                <a:lnTo>
                  <a:pt x="61862" y="220979"/>
                </a:lnTo>
                <a:lnTo>
                  <a:pt x="64540" y="229869"/>
                </a:lnTo>
                <a:lnTo>
                  <a:pt x="67181" y="237489"/>
                </a:lnTo>
                <a:lnTo>
                  <a:pt x="69824" y="241299"/>
                </a:lnTo>
                <a:lnTo>
                  <a:pt x="52561" y="256539"/>
                </a:lnTo>
                <a:lnTo>
                  <a:pt x="33996" y="269239"/>
                </a:lnTo>
                <a:lnTo>
                  <a:pt x="16734" y="284479"/>
                </a:lnTo>
                <a:lnTo>
                  <a:pt x="8773" y="292099"/>
                </a:lnTo>
                <a:lnTo>
                  <a:pt x="811" y="300989"/>
                </a:lnTo>
                <a:lnTo>
                  <a:pt x="0" y="300989"/>
                </a:lnTo>
                <a:lnTo>
                  <a:pt x="0" y="323849"/>
                </a:lnTo>
                <a:lnTo>
                  <a:pt x="6131" y="323849"/>
                </a:lnTo>
                <a:lnTo>
                  <a:pt x="8773" y="325119"/>
                </a:lnTo>
                <a:lnTo>
                  <a:pt x="12753" y="325119"/>
                </a:lnTo>
                <a:lnTo>
                  <a:pt x="12753" y="328929"/>
                </a:lnTo>
                <a:lnTo>
                  <a:pt x="10111" y="331469"/>
                </a:lnTo>
                <a:lnTo>
                  <a:pt x="7434" y="332739"/>
                </a:lnTo>
                <a:lnTo>
                  <a:pt x="0" y="334009"/>
                </a:lnTo>
                <a:lnTo>
                  <a:pt x="0" y="359409"/>
                </a:lnTo>
                <a:lnTo>
                  <a:pt x="7434" y="358139"/>
                </a:lnTo>
                <a:lnTo>
                  <a:pt x="16734" y="356869"/>
                </a:lnTo>
                <a:lnTo>
                  <a:pt x="24696" y="354329"/>
                </a:lnTo>
                <a:lnTo>
                  <a:pt x="30016" y="349249"/>
                </a:lnTo>
                <a:lnTo>
                  <a:pt x="33996" y="346709"/>
                </a:lnTo>
                <a:lnTo>
                  <a:pt x="35335" y="342899"/>
                </a:lnTo>
                <a:lnTo>
                  <a:pt x="36638" y="337819"/>
                </a:lnTo>
                <a:lnTo>
                  <a:pt x="36638" y="332739"/>
                </a:lnTo>
                <a:lnTo>
                  <a:pt x="33996" y="325119"/>
                </a:lnTo>
                <a:lnTo>
                  <a:pt x="30016" y="317499"/>
                </a:lnTo>
                <a:lnTo>
                  <a:pt x="24696" y="309879"/>
                </a:lnTo>
                <a:lnTo>
                  <a:pt x="16734" y="304799"/>
                </a:lnTo>
                <a:lnTo>
                  <a:pt x="15396" y="304799"/>
                </a:lnTo>
                <a:lnTo>
                  <a:pt x="28676" y="292099"/>
                </a:lnTo>
                <a:lnTo>
                  <a:pt x="60559" y="265429"/>
                </a:lnTo>
                <a:lnTo>
                  <a:pt x="73804" y="245109"/>
                </a:lnTo>
                <a:lnTo>
                  <a:pt x="97726" y="245109"/>
                </a:lnTo>
                <a:lnTo>
                  <a:pt x="101706" y="243839"/>
                </a:lnTo>
                <a:lnTo>
                  <a:pt x="104348" y="240029"/>
                </a:lnTo>
                <a:lnTo>
                  <a:pt x="105686" y="237489"/>
                </a:lnTo>
                <a:lnTo>
                  <a:pt x="105686" y="236219"/>
                </a:lnTo>
                <a:lnTo>
                  <a:pt x="85783" y="236219"/>
                </a:lnTo>
                <a:lnTo>
                  <a:pt x="87086" y="234949"/>
                </a:lnTo>
                <a:lnTo>
                  <a:pt x="105686" y="234949"/>
                </a:lnTo>
                <a:lnTo>
                  <a:pt x="105686" y="231139"/>
                </a:lnTo>
                <a:lnTo>
                  <a:pt x="103009" y="231139"/>
                </a:lnTo>
                <a:lnTo>
                  <a:pt x="109668" y="222249"/>
                </a:lnTo>
                <a:lnTo>
                  <a:pt x="110760" y="220979"/>
                </a:lnTo>
                <a:lnTo>
                  <a:pt x="76483" y="220979"/>
                </a:lnTo>
                <a:lnTo>
                  <a:pt x="75143" y="217169"/>
                </a:lnTo>
                <a:lnTo>
                  <a:pt x="76483" y="215899"/>
                </a:lnTo>
                <a:lnTo>
                  <a:pt x="85783" y="203199"/>
                </a:lnTo>
                <a:lnTo>
                  <a:pt x="93205" y="194309"/>
                </a:lnTo>
                <a:lnTo>
                  <a:pt x="79124" y="194309"/>
                </a:lnTo>
                <a:lnTo>
                  <a:pt x="81766" y="187959"/>
                </a:lnTo>
                <a:lnTo>
                  <a:pt x="114988" y="161289"/>
                </a:lnTo>
                <a:lnTo>
                  <a:pt x="144195" y="152399"/>
                </a:lnTo>
                <a:lnTo>
                  <a:pt x="182010" y="152399"/>
                </a:lnTo>
                <a:lnTo>
                  <a:pt x="177380" y="148589"/>
                </a:lnTo>
                <a:lnTo>
                  <a:pt x="158775" y="138429"/>
                </a:lnTo>
                <a:lnTo>
                  <a:pt x="146837" y="135889"/>
                </a:lnTo>
                <a:lnTo>
                  <a:pt x="136194" y="135889"/>
                </a:lnTo>
                <a:lnTo>
                  <a:pt x="136194" y="126999"/>
                </a:lnTo>
                <a:lnTo>
                  <a:pt x="134886" y="96519"/>
                </a:lnTo>
                <a:lnTo>
                  <a:pt x="136194" y="86359"/>
                </a:lnTo>
                <a:lnTo>
                  <a:pt x="133553" y="71119"/>
                </a:lnTo>
                <a:lnTo>
                  <a:pt x="169748" y="41909"/>
                </a:lnTo>
                <a:lnTo>
                  <a:pt x="136194" y="41909"/>
                </a:lnTo>
                <a:lnTo>
                  <a:pt x="132219" y="40639"/>
                </a:lnTo>
                <a:lnTo>
                  <a:pt x="122949" y="36829"/>
                </a:lnTo>
                <a:lnTo>
                  <a:pt x="125591" y="33019"/>
                </a:lnTo>
                <a:lnTo>
                  <a:pt x="125591" y="27939"/>
                </a:lnTo>
                <a:lnTo>
                  <a:pt x="124252" y="25399"/>
                </a:lnTo>
                <a:lnTo>
                  <a:pt x="122949" y="24129"/>
                </a:lnTo>
                <a:lnTo>
                  <a:pt x="126930" y="20319"/>
                </a:lnTo>
                <a:lnTo>
                  <a:pt x="137528" y="15239"/>
                </a:lnTo>
                <a:lnTo>
                  <a:pt x="164664" y="15239"/>
                </a:lnTo>
                <a:lnTo>
                  <a:pt x="164096" y="13969"/>
                </a:lnTo>
                <a:lnTo>
                  <a:pt x="162763" y="8889"/>
                </a:lnTo>
                <a:lnTo>
                  <a:pt x="161417" y="6349"/>
                </a:lnTo>
                <a:lnTo>
                  <a:pt x="158775" y="5079"/>
                </a:lnTo>
                <a:lnTo>
                  <a:pt x="153454" y="5079"/>
                </a:lnTo>
                <a:lnTo>
                  <a:pt x="148170" y="3809"/>
                </a:lnTo>
                <a:lnTo>
                  <a:pt x="145491" y="1269"/>
                </a:lnTo>
                <a:lnTo>
                  <a:pt x="138874" y="0"/>
                </a:lnTo>
                <a:close/>
              </a:path>
              <a:path w="304800" h="400050">
                <a:moveTo>
                  <a:pt x="151350" y="344169"/>
                </a:moveTo>
                <a:lnTo>
                  <a:pt x="146837" y="344169"/>
                </a:lnTo>
                <a:lnTo>
                  <a:pt x="148170" y="346709"/>
                </a:lnTo>
                <a:lnTo>
                  <a:pt x="151889" y="346709"/>
                </a:lnTo>
                <a:lnTo>
                  <a:pt x="151350" y="344169"/>
                </a:lnTo>
                <a:close/>
              </a:path>
              <a:path w="304800" h="400050">
                <a:moveTo>
                  <a:pt x="286194" y="328929"/>
                </a:moveTo>
                <a:lnTo>
                  <a:pt x="280911" y="331469"/>
                </a:lnTo>
                <a:lnTo>
                  <a:pt x="276936" y="335279"/>
                </a:lnTo>
                <a:lnTo>
                  <a:pt x="271614" y="337819"/>
                </a:lnTo>
                <a:lnTo>
                  <a:pt x="303799" y="337819"/>
                </a:lnTo>
                <a:lnTo>
                  <a:pt x="304800" y="334009"/>
                </a:lnTo>
                <a:lnTo>
                  <a:pt x="304800" y="330199"/>
                </a:lnTo>
                <a:lnTo>
                  <a:pt x="290182" y="330199"/>
                </a:lnTo>
                <a:lnTo>
                  <a:pt x="286194" y="328929"/>
                </a:lnTo>
                <a:close/>
              </a:path>
              <a:path w="304800" h="400050">
                <a:moveTo>
                  <a:pt x="300148" y="313689"/>
                </a:moveTo>
                <a:lnTo>
                  <a:pt x="272948" y="313689"/>
                </a:lnTo>
                <a:lnTo>
                  <a:pt x="280911" y="316229"/>
                </a:lnTo>
                <a:lnTo>
                  <a:pt x="288874" y="321309"/>
                </a:lnTo>
                <a:lnTo>
                  <a:pt x="291515" y="328929"/>
                </a:lnTo>
                <a:lnTo>
                  <a:pt x="291515" y="330199"/>
                </a:lnTo>
                <a:lnTo>
                  <a:pt x="304800" y="330199"/>
                </a:lnTo>
                <a:lnTo>
                  <a:pt x="304800" y="322579"/>
                </a:lnTo>
                <a:lnTo>
                  <a:pt x="302158" y="317499"/>
                </a:lnTo>
                <a:lnTo>
                  <a:pt x="300148" y="313689"/>
                </a:lnTo>
                <a:close/>
              </a:path>
              <a:path w="304800" h="400050">
                <a:moveTo>
                  <a:pt x="267639" y="299719"/>
                </a:moveTo>
                <a:lnTo>
                  <a:pt x="260972" y="299719"/>
                </a:lnTo>
                <a:lnTo>
                  <a:pt x="254355" y="302259"/>
                </a:lnTo>
                <a:lnTo>
                  <a:pt x="284899" y="302259"/>
                </a:lnTo>
                <a:lnTo>
                  <a:pt x="279577" y="300989"/>
                </a:lnTo>
                <a:lnTo>
                  <a:pt x="267639" y="299719"/>
                </a:lnTo>
                <a:close/>
              </a:path>
              <a:path w="304800" h="400050">
                <a:moveTo>
                  <a:pt x="152158" y="229869"/>
                </a:moveTo>
                <a:lnTo>
                  <a:pt x="150812" y="229869"/>
                </a:lnTo>
                <a:lnTo>
                  <a:pt x="144195" y="233679"/>
                </a:lnTo>
                <a:lnTo>
                  <a:pt x="140169" y="240029"/>
                </a:lnTo>
                <a:lnTo>
                  <a:pt x="137528" y="246379"/>
                </a:lnTo>
                <a:lnTo>
                  <a:pt x="137528" y="255269"/>
                </a:lnTo>
                <a:lnTo>
                  <a:pt x="178685" y="255269"/>
                </a:lnTo>
                <a:lnTo>
                  <a:pt x="180011" y="253999"/>
                </a:lnTo>
                <a:lnTo>
                  <a:pt x="149479" y="253999"/>
                </a:lnTo>
                <a:lnTo>
                  <a:pt x="149479" y="242569"/>
                </a:lnTo>
                <a:lnTo>
                  <a:pt x="150812" y="237489"/>
                </a:lnTo>
                <a:lnTo>
                  <a:pt x="153454" y="233679"/>
                </a:lnTo>
                <a:lnTo>
                  <a:pt x="154800" y="232409"/>
                </a:lnTo>
                <a:lnTo>
                  <a:pt x="153454" y="231139"/>
                </a:lnTo>
                <a:lnTo>
                  <a:pt x="152158" y="229869"/>
                </a:lnTo>
                <a:close/>
              </a:path>
              <a:path w="304800" h="400050">
                <a:moveTo>
                  <a:pt x="131501" y="250189"/>
                </a:moveTo>
                <a:lnTo>
                  <a:pt x="120271" y="250189"/>
                </a:lnTo>
                <a:lnTo>
                  <a:pt x="118968" y="253999"/>
                </a:lnTo>
                <a:lnTo>
                  <a:pt x="133997" y="253999"/>
                </a:lnTo>
                <a:lnTo>
                  <a:pt x="132219" y="251459"/>
                </a:lnTo>
                <a:lnTo>
                  <a:pt x="130911" y="251459"/>
                </a:lnTo>
                <a:lnTo>
                  <a:pt x="131501" y="250189"/>
                </a:lnTo>
                <a:close/>
              </a:path>
              <a:path w="304800" h="400050">
                <a:moveTo>
                  <a:pt x="166738" y="228599"/>
                </a:moveTo>
                <a:lnTo>
                  <a:pt x="165404" y="228599"/>
                </a:lnTo>
                <a:lnTo>
                  <a:pt x="164096" y="229869"/>
                </a:lnTo>
                <a:lnTo>
                  <a:pt x="160121" y="234949"/>
                </a:lnTo>
                <a:lnTo>
                  <a:pt x="158775" y="241299"/>
                </a:lnTo>
                <a:lnTo>
                  <a:pt x="157441" y="250189"/>
                </a:lnTo>
                <a:lnTo>
                  <a:pt x="149479" y="253999"/>
                </a:lnTo>
                <a:lnTo>
                  <a:pt x="180011" y="253999"/>
                </a:lnTo>
                <a:lnTo>
                  <a:pt x="186639" y="247649"/>
                </a:lnTo>
                <a:lnTo>
                  <a:pt x="189318" y="245109"/>
                </a:lnTo>
                <a:lnTo>
                  <a:pt x="207568" y="245109"/>
                </a:lnTo>
                <a:lnTo>
                  <a:pt x="205244" y="243839"/>
                </a:lnTo>
                <a:lnTo>
                  <a:pt x="169379" y="243839"/>
                </a:lnTo>
                <a:lnTo>
                  <a:pt x="169379" y="231139"/>
                </a:lnTo>
                <a:lnTo>
                  <a:pt x="166738" y="228599"/>
                </a:lnTo>
                <a:close/>
              </a:path>
              <a:path w="304800" h="400050">
                <a:moveTo>
                  <a:pt x="133553" y="207009"/>
                </a:moveTo>
                <a:lnTo>
                  <a:pt x="130911" y="207009"/>
                </a:lnTo>
                <a:lnTo>
                  <a:pt x="116291" y="227329"/>
                </a:lnTo>
                <a:lnTo>
                  <a:pt x="109668" y="237489"/>
                </a:lnTo>
                <a:lnTo>
                  <a:pt x="104348" y="247649"/>
                </a:lnTo>
                <a:lnTo>
                  <a:pt x="132681" y="247649"/>
                </a:lnTo>
                <a:lnTo>
                  <a:pt x="134450" y="243839"/>
                </a:lnTo>
                <a:lnTo>
                  <a:pt x="124252" y="243839"/>
                </a:lnTo>
                <a:lnTo>
                  <a:pt x="122949" y="241299"/>
                </a:lnTo>
                <a:lnTo>
                  <a:pt x="121610" y="240029"/>
                </a:lnTo>
                <a:lnTo>
                  <a:pt x="118968" y="240029"/>
                </a:lnTo>
                <a:lnTo>
                  <a:pt x="125591" y="226059"/>
                </a:lnTo>
                <a:lnTo>
                  <a:pt x="133553" y="209549"/>
                </a:lnTo>
                <a:lnTo>
                  <a:pt x="134886" y="208279"/>
                </a:lnTo>
                <a:lnTo>
                  <a:pt x="133553" y="207009"/>
                </a:lnTo>
                <a:close/>
              </a:path>
              <a:path w="304800" h="400050">
                <a:moveTo>
                  <a:pt x="145491" y="213359"/>
                </a:moveTo>
                <a:lnTo>
                  <a:pt x="144195" y="213359"/>
                </a:lnTo>
                <a:lnTo>
                  <a:pt x="142849" y="214629"/>
                </a:lnTo>
                <a:lnTo>
                  <a:pt x="124252" y="243839"/>
                </a:lnTo>
                <a:lnTo>
                  <a:pt x="134450" y="243839"/>
                </a:lnTo>
                <a:lnTo>
                  <a:pt x="146837" y="217169"/>
                </a:lnTo>
                <a:lnTo>
                  <a:pt x="146837" y="214629"/>
                </a:lnTo>
                <a:lnTo>
                  <a:pt x="145491" y="213359"/>
                </a:lnTo>
                <a:close/>
              </a:path>
              <a:path w="304800" h="400050">
                <a:moveTo>
                  <a:pt x="182010" y="152399"/>
                </a:moveTo>
                <a:lnTo>
                  <a:pt x="153454" y="152399"/>
                </a:lnTo>
                <a:lnTo>
                  <a:pt x="169379" y="160019"/>
                </a:lnTo>
                <a:lnTo>
                  <a:pt x="170713" y="165099"/>
                </a:lnTo>
                <a:lnTo>
                  <a:pt x="172059" y="166369"/>
                </a:lnTo>
                <a:lnTo>
                  <a:pt x="174701" y="166369"/>
                </a:lnTo>
                <a:lnTo>
                  <a:pt x="182664" y="176529"/>
                </a:lnTo>
                <a:lnTo>
                  <a:pt x="187985" y="186689"/>
                </a:lnTo>
                <a:lnTo>
                  <a:pt x="189318" y="199389"/>
                </a:lnTo>
                <a:lnTo>
                  <a:pt x="189318" y="210819"/>
                </a:lnTo>
                <a:lnTo>
                  <a:pt x="185343" y="220979"/>
                </a:lnTo>
                <a:lnTo>
                  <a:pt x="180022" y="232409"/>
                </a:lnTo>
                <a:lnTo>
                  <a:pt x="174701" y="238759"/>
                </a:lnTo>
                <a:lnTo>
                  <a:pt x="169379" y="243839"/>
                </a:lnTo>
                <a:lnTo>
                  <a:pt x="205244" y="243839"/>
                </a:lnTo>
                <a:lnTo>
                  <a:pt x="194602" y="236219"/>
                </a:lnTo>
                <a:lnTo>
                  <a:pt x="201256" y="226059"/>
                </a:lnTo>
                <a:lnTo>
                  <a:pt x="203898" y="212089"/>
                </a:lnTo>
                <a:lnTo>
                  <a:pt x="203898" y="199389"/>
                </a:lnTo>
                <a:lnTo>
                  <a:pt x="202603" y="186689"/>
                </a:lnTo>
                <a:lnTo>
                  <a:pt x="198589" y="175259"/>
                </a:lnTo>
                <a:lnTo>
                  <a:pt x="193306" y="166369"/>
                </a:lnTo>
                <a:lnTo>
                  <a:pt x="186639" y="156209"/>
                </a:lnTo>
                <a:lnTo>
                  <a:pt x="182010" y="152399"/>
                </a:lnTo>
                <a:close/>
              </a:path>
              <a:path w="304800" h="400050">
                <a:moveTo>
                  <a:pt x="105686" y="234949"/>
                </a:moveTo>
                <a:lnTo>
                  <a:pt x="87086" y="234949"/>
                </a:lnTo>
                <a:lnTo>
                  <a:pt x="87086" y="236219"/>
                </a:lnTo>
                <a:lnTo>
                  <a:pt x="105686" y="236219"/>
                </a:lnTo>
                <a:lnTo>
                  <a:pt x="105686" y="234949"/>
                </a:lnTo>
                <a:close/>
              </a:path>
              <a:path w="304800" h="400050">
                <a:moveTo>
                  <a:pt x="121610" y="185419"/>
                </a:moveTo>
                <a:lnTo>
                  <a:pt x="108329" y="191769"/>
                </a:lnTo>
                <a:lnTo>
                  <a:pt x="96386" y="200659"/>
                </a:lnTo>
                <a:lnTo>
                  <a:pt x="85783" y="209549"/>
                </a:lnTo>
                <a:lnTo>
                  <a:pt x="76483" y="220979"/>
                </a:lnTo>
                <a:lnTo>
                  <a:pt x="91066" y="220979"/>
                </a:lnTo>
                <a:lnTo>
                  <a:pt x="97726" y="212089"/>
                </a:lnTo>
                <a:lnTo>
                  <a:pt x="105686" y="204469"/>
                </a:lnTo>
                <a:lnTo>
                  <a:pt x="114988" y="198119"/>
                </a:lnTo>
                <a:lnTo>
                  <a:pt x="124252" y="190499"/>
                </a:lnTo>
                <a:lnTo>
                  <a:pt x="125591" y="189229"/>
                </a:lnTo>
                <a:lnTo>
                  <a:pt x="124252" y="187959"/>
                </a:lnTo>
                <a:lnTo>
                  <a:pt x="124252" y="186689"/>
                </a:lnTo>
                <a:lnTo>
                  <a:pt x="121610" y="185419"/>
                </a:lnTo>
                <a:close/>
              </a:path>
              <a:path w="304800" h="400050">
                <a:moveTo>
                  <a:pt x="95048" y="219709"/>
                </a:moveTo>
                <a:lnTo>
                  <a:pt x="93745" y="219709"/>
                </a:lnTo>
                <a:lnTo>
                  <a:pt x="91066" y="220979"/>
                </a:lnTo>
                <a:lnTo>
                  <a:pt x="96386" y="220979"/>
                </a:lnTo>
                <a:lnTo>
                  <a:pt x="95048" y="219709"/>
                </a:lnTo>
                <a:close/>
              </a:path>
              <a:path w="304800" h="400050">
                <a:moveTo>
                  <a:pt x="126930" y="196849"/>
                </a:moveTo>
                <a:lnTo>
                  <a:pt x="124252" y="196849"/>
                </a:lnTo>
                <a:lnTo>
                  <a:pt x="101706" y="217169"/>
                </a:lnTo>
                <a:lnTo>
                  <a:pt x="96386" y="220979"/>
                </a:lnTo>
                <a:lnTo>
                  <a:pt x="110760" y="220979"/>
                </a:lnTo>
                <a:lnTo>
                  <a:pt x="128231" y="200659"/>
                </a:lnTo>
                <a:lnTo>
                  <a:pt x="128231" y="198119"/>
                </a:lnTo>
                <a:lnTo>
                  <a:pt x="126930" y="196849"/>
                </a:lnTo>
                <a:close/>
              </a:path>
              <a:path w="304800" h="400050">
                <a:moveTo>
                  <a:pt x="118968" y="166369"/>
                </a:moveTo>
                <a:lnTo>
                  <a:pt x="117629" y="166369"/>
                </a:lnTo>
                <a:lnTo>
                  <a:pt x="96386" y="176529"/>
                </a:lnTo>
                <a:lnTo>
                  <a:pt x="87086" y="184149"/>
                </a:lnTo>
                <a:lnTo>
                  <a:pt x="79124" y="194309"/>
                </a:lnTo>
                <a:lnTo>
                  <a:pt x="93205" y="194309"/>
                </a:lnTo>
                <a:lnTo>
                  <a:pt x="96386" y="190499"/>
                </a:lnTo>
                <a:lnTo>
                  <a:pt x="108329" y="179069"/>
                </a:lnTo>
                <a:lnTo>
                  <a:pt x="120271" y="168909"/>
                </a:lnTo>
                <a:lnTo>
                  <a:pt x="120271" y="167639"/>
                </a:lnTo>
                <a:lnTo>
                  <a:pt x="118968" y="166369"/>
                </a:lnTo>
                <a:close/>
              </a:path>
              <a:path w="304800" h="400050">
                <a:moveTo>
                  <a:pt x="164664" y="15239"/>
                </a:moveTo>
                <a:lnTo>
                  <a:pt x="142849" y="15239"/>
                </a:lnTo>
                <a:lnTo>
                  <a:pt x="146837" y="17779"/>
                </a:lnTo>
                <a:lnTo>
                  <a:pt x="149479" y="20319"/>
                </a:lnTo>
                <a:lnTo>
                  <a:pt x="149479" y="27939"/>
                </a:lnTo>
                <a:lnTo>
                  <a:pt x="146837" y="34289"/>
                </a:lnTo>
                <a:lnTo>
                  <a:pt x="144195" y="38099"/>
                </a:lnTo>
                <a:lnTo>
                  <a:pt x="140169" y="40639"/>
                </a:lnTo>
                <a:lnTo>
                  <a:pt x="136194" y="41909"/>
                </a:lnTo>
                <a:lnTo>
                  <a:pt x="169748" y="41909"/>
                </a:lnTo>
                <a:lnTo>
                  <a:pt x="170713" y="39369"/>
                </a:lnTo>
                <a:lnTo>
                  <a:pt x="170713" y="30479"/>
                </a:lnTo>
                <a:lnTo>
                  <a:pt x="168071" y="22859"/>
                </a:lnTo>
                <a:lnTo>
                  <a:pt x="164664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20877" y="4998745"/>
            <a:ext cx="463550" cy="144780"/>
          </a:xfrm>
          <a:custGeom>
            <a:avLst/>
            <a:gdLst/>
            <a:ahLst/>
            <a:cxnLst/>
            <a:rect l="l" t="t" r="r" b="b"/>
            <a:pathLst>
              <a:path w="463550" h="144779">
                <a:moveTo>
                  <a:pt x="383095" y="54778"/>
                </a:moveTo>
                <a:lnTo>
                  <a:pt x="370611" y="56836"/>
                </a:lnTo>
                <a:lnTo>
                  <a:pt x="365391" y="57878"/>
                </a:lnTo>
                <a:lnTo>
                  <a:pt x="360197" y="61992"/>
                </a:lnTo>
                <a:lnTo>
                  <a:pt x="356019" y="64077"/>
                </a:lnTo>
                <a:lnTo>
                  <a:pt x="352907" y="68219"/>
                </a:lnTo>
                <a:lnTo>
                  <a:pt x="348729" y="75432"/>
                </a:lnTo>
                <a:lnTo>
                  <a:pt x="345605" y="84731"/>
                </a:lnTo>
                <a:lnTo>
                  <a:pt x="345605" y="99214"/>
                </a:lnTo>
                <a:lnTo>
                  <a:pt x="368515" y="124010"/>
                </a:lnTo>
                <a:lnTo>
                  <a:pt x="371627" y="124010"/>
                </a:lnTo>
                <a:lnTo>
                  <a:pt x="378929" y="121954"/>
                </a:lnTo>
                <a:lnTo>
                  <a:pt x="390397" y="116796"/>
                </a:lnTo>
                <a:lnTo>
                  <a:pt x="402882" y="112655"/>
                </a:lnTo>
                <a:lnTo>
                  <a:pt x="409117" y="108512"/>
                </a:lnTo>
                <a:lnTo>
                  <a:pt x="368515" y="108512"/>
                </a:lnTo>
                <a:lnTo>
                  <a:pt x="364337" y="106456"/>
                </a:lnTo>
                <a:lnTo>
                  <a:pt x="362267" y="103356"/>
                </a:lnTo>
                <a:lnTo>
                  <a:pt x="359143" y="94057"/>
                </a:lnTo>
                <a:lnTo>
                  <a:pt x="359143" y="87830"/>
                </a:lnTo>
                <a:lnTo>
                  <a:pt x="395579" y="66133"/>
                </a:lnTo>
                <a:lnTo>
                  <a:pt x="406006" y="66133"/>
                </a:lnTo>
                <a:lnTo>
                  <a:pt x="406006" y="63035"/>
                </a:lnTo>
                <a:lnTo>
                  <a:pt x="400773" y="59935"/>
                </a:lnTo>
                <a:lnTo>
                  <a:pt x="394538" y="57878"/>
                </a:lnTo>
                <a:lnTo>
                  <a:pt x="389343" y="55793"/>
                </a:lnTo>
                <a:lnTo>
                  <a:pt x="383095" y="54778"/>
                </a:lnTo>
                <a:close/>
              </a:path>
              <a:path w="463550" h="144779">
                <a:moveTo>
                  <a:pt x="407022" y="96114"/>
                </a:moveTo>
                <a:lnTo>
                  <a:pt x="402882" y="97157"/>
                </a:lnTo>
                <a:lnTo>
                  <a:pt x="395579" y="99214"/>
                </a:lnTo>
                <a:lnTo>
                  <a:pt x="381000" y="105413"/>
                </a:lnTo>
                <a:lnTo>
                  <a:pt x="376859" y="107469"/>
                </a:lnTo>
                <a:lnTo>
                  <a:pt x="372681" y="108512"/>
                </a:lnTo>
                <a:lnTo>
                  <a:pt x="409117" y="108512"/>
                </a:lnTo>
                <a:lnTo>
                  <a:pt x="413296" y="104371"/>
                </a:lnTo>
                <a:lnTo>
                  <a:pt x="414312" y="102313"/>
                </a:lnTo>
                <a:lnTo>
                  <a:pt x="412241" y="98172"/>
                </a:lnTo>
                <a:lnTo>
                  <a:pt x="410146" y="97157"/>
                </a:lnTo>
                <a:lnTo>
                  <a:pt x="407022" y="96114"/>
                </a:lnTo>
                <a:close/>
              </a:path>
              <a:path w="463550" h="144779">
                <a:moveTo>
                  <a:pt x="440334" y="12395"/>
                </a:moveTo>
                <a:lnTo>
                  <a:pt x="422656" y="12395"/>
                </a:lnTo>
                <a:lnTo>
                  <a:pt x="424726" y="13411"/>
                </a:lnTo>
                <a:lnTo>
                  <a:pt x="425780" y="14452"/>
                </a:lnTo>
                <a:lnTo>
                  <a:pt x="424726" y="16510"/>
                </a:lnTo>
                <a:lnTo>
                  <a:pt x="423684" y="18599"/>
                </a:lnTo>
                <a:lnTo>
                  <a:pt x="418490" y="24798"/>
                </a:lnTo>
                <a:lnTo>
                  <a:pt x="400773" y="48580"/>
                </a:lnTo>
                <a:lnTo>
                  <a:pt x="400773" y="50637"/>
                </a:lnTo>
                <a:lnTo>
                  <a:pt x="399757" y="52693"/>
                </a:lnTo>
                <a:lnTo>
                  <a:pt x="400773" y="55793"/>
                </a:lnTo>
                <a:lnTo>
                  <a:pt x="403898" y="57878"/>
                </a:lnTo>
                <a:lnTo>
                  <a:pt x="407022" y="58892"/>
                </a:lnTo>
                <a:lnTo>
                  <a:pt x="420560" y="58892"/>
                </a:lnTo>
                <a:lnTo>
                  <a:pt x="461175" y="49594"/>
                </a:lnTo>
                <a:lnTo>
                  <a:pt x="463245" y="46494"/>
                </a:lnTo>
                <a:lnTo>
                  <a:pt x="463245" y="45479"/>
                </a:lnTo>
                <a:lnTo>
                  <a:pt x="420560" y="45479"/>
                </a:lnTo>
                <a:lnTo>
                  <a:pt x="433044" y="28940"/>
                </a:lnTo>
                <a:lnTo>
                  <a:pt x="436168" y="23755"/>
                </a:lnTo>
                <a:lnTo>
                  <a:pt x="439318" y="19641"/>
                </a:lnTo>
                <a:lnTo>
                  <a:pt x="440334" y="13411"/>
                </a:lnTo>
                <a:lnTo>
                  <a:pt x="440334" y="12395"/>
                </a:lnTo>
                <a:close/>
              </a:path>
              <a:path w="463550" h="144779">
                <a:moveTo>
                  <a:pt x="458050" y="39253"/>
                </a:moveTo>
                <a:lnTo>
                  <a:pt x="447636" y="41338"/>
                </a:lnTo>
                <a:lnTo>
                  <a:pt x="436168" y="43395"/>
                </a:lnTo>
                <a:lnTo>
                  <a:pt x="420560" y="45479"/>
                </a:lnTo>
                <a:lnTo>
                  <a:pt x="463245" y="45479"/>
                </a:lnTo>
                <a:lnTo>
                  <a:pt x="463245" y="43395"/>
                </a:lnTo>
                <a:lnTo>
                  <a:pt x="462216" y="41338"/>
                </a:lnTo>
                <a:lnTo>
                  <a:pt x="458050" y="39253"/>
                </a:lnTo>
                <a:close/>
              </a:path>
              <a:path w="463550" h="144779">
                <a:moveTo>
                  <a:pt x="402882" y="6197"/>
                </a:moveTo>
                <a:lnTo>
                  <a:pt x="399757" y="6197"/>
                </a:lnTo>
                <a:lnTo>
                  <a:pt x="397662" y="8255"/>
                </a:lnTo>
                <a:lnTo>
                  <a:pt x="396633" y="9296"/>
                </a:lnTo>
                <a:lnTo>
                  <a:pt x="396633" y="12395"/>
                </a:lnTo>
                <a:lnTo>
                  <a:pt x="397662" y="15494"/>
                </a:lnTo>
                <a:lnTo>
                  <a:pt x="398703" y="16510"/>
                </a:lnTo>
                <a:lnTo>
                  <a:pt x="400773" y="17551"/>
                </a:lnTo>
                <a:lnTo>
                  <a:pt x="407022" y="17551"/>
                </a:lnTo>
                <a:lnTo>
                  <a:pt x="417436" y="13411"/>
                </a:lnTo>
                <a:lnTo>
                  <a:pt x="422656" y="12395"/>
                </a:lnTo>
                <a:lnTo>
                  <a:pt x="440334" y="12395"/>
                </a:lnTo>
                <a:lnTo>
                  <a:pt x="440334" y="11353"/>
                </a:lnTo>
                <a:lnTo>
                  <a:pt x="439318" y="8255"/>
                </a:lnTo>
                <a:lnTo>
                  <a:pt x="438259" y="7213"/>
                </a:lnTo>
                <a:lnTo>
                  <a:pt x="404952" y="7213"/>
                </a:lnTo>
                <a:lnTo>
                  <a:pt x="402882" y="6197"/>
                </a:lnTo>
                <a:close/>
              </a:path>
              <a:path w="463550" h="144779">
                <a:moveTo>
                  <a:pt x="422656" y="0"/>
                </a:moveTo>
                <a:lnTo>
                  <a:pt x="417436" y="0"/>
                </a:lnTo>
                <a:lnTo>
                  <a:pt x="412241" y="2057"/>
                </a:lnTo>
                <a:lnTo>
                  <a:pt x="408076" y="4114"/>
                </a:lnTo>
                <a:lnTo>
                  <a:pt x="404952" y="6197"/>
                </a:lnTo>
                <a:lnTo>
                  <a:pt x="404952" y="7213"/>
                </a:lnTo>
                <a:lnTo>
                  <a:pt x="438259" y="7213"/>
                </a:lnTo>
                <a:lnTo>
                  <a:pt x="436168" y="5156"/>
                </a:lnTo>
                <a:lnTo>
                  <a:pt x="432028" y="2057"/>
                </a:lnTo>
                <a:lnTo>
                  <a:pt x="427850" y="1016"/>
                </a:lnTo>
                <a:lnTo>
                  <a:pt x="422656" y="0"/>
                </a:lnTo>
                <a:close/>
              </a:path>
              <a:path w="463550" h="144779">
                <a:moveTo>
                  <a:pt x="187388" y="78531"/>
                </a:moveTo>
                <a:lnTo>
                  <a:pt x="174878" y="81631"/>
                </a:lnTo>
                <a:lnTo>
                  <a:pt x="158216" y="83717"/>
                </a:lnTo>
                <a:lnTo>
                  <a:pt x="141592" y="87830"/>
                </a:lnTo>
                <a:lnTo>
                  <a:pt x="138468" y="90958"/>
                </a:lnTo>
                <a:lnTo>
                  <a:pt x="138468" y="96114"/>
                </a:lnTo>
                <a:lnTo>
                  <a:pt x="139484" y="98172"/>
                </a:lnTo>
                <a:lnTo>
                  <a:pt x="141592" y="99214"/>
                </a:lnTo>
                <a:lnTo>
                  <a:pt x="143662" y="99214"/>
                </a:lnTo>
                <a:lnTo>
                  <a:pt x="188417" y="94057"/>
                </a:lnTo>
                <a:lnTo>
                  <a:pt x="199885" y="87830"/>
                </a:lnTo>
                <a:lnTo>
                  <a:pt x="199885" y="83717"/>
                </a:lnTo>
                <a:lnTo>
                  <a:pt x="198831" y="81631"/>
                </a:lnTo>
                <a:lnTo>
                  <a:pt x="195706" y="80617"/>
                </a:lnTo>
                <a:lnTo>
                  <a:pt x="193636" y="79574"/>
                </a:lnTo>
                <a:lnTo>
                  <a:pt x="187388" y="78531"/>
                </a:lnTo>
                <a:close/>
              </a:path>
              <a:path w="463550" h="144779">
                <a:moveTo>
                  <a:pt x="196761" y="117811"/>
                </a:moveTo>
                <a:lnTo>
                  <a:pt x="192582" y="117811"/>
                </a:lnTo>
                <a:lnTo>
                  <a:pt x="180098" y="120911"/>
                </a:lnTo>
                <a:lnTo>
                  <a:pt x="155092" y="125053"/>
                </a:lnTo>
                <a:lnTo>
                  <a:pt x="143662" y="128151"/>
                </a:lnTo>
                <a:lnTo>
                  <a:pt x="141592" y="130209"/>
                </a:lnTo>
                <a:lnTo>
                  <a:pt x="140538" y="132294"/>
                </a:lnTo>
                <a:lnTo>
                  <a:pt x="140538" y="135393"/>
                </a:lnTo>
                <a:lnTo>
                  <a:pt x="143662" y="136436"/>
                </a:lnTo>
                <a:lnTo>
                  <a:pt x="149898" y="137451"/>
                </a:lnTo>
                <a:lnTo>
                  <a:pt x="169684" y="137451"/>
                </a:lnTo>
                <a:lnTo>
                  <a:pt x="183222" y="134351"/>
                </a:lnTo>
                <a:lnTo>
                  <a:pt x="195706" y="131251"/>
                </a:lnTo>
                <a:lnTo>
                  <a:pt x="197777" y="130209"/>
                </a:lnTo>
                <a:lnTo>
                  <a:pt x="199885" y="129194"/>
                </a:lnTo>
                <a:lnTo>
                  <a:pt x="200901" y="127110"/>
                </a:lnTo>
                <a:lnTo>
                  <a:pt x="201955" y="125053"/>
                </a:lnTo>
                <a:lnTo>
                  <a:pt x="200901" y="120911"/>
                </a:lnTo>
                <a:lnTo>
                  <a:pt x="198831" y="118854"/>
                </a:lnTo>
                <a:lnTo>
                  <a:pt x="196761" y="117811"/>
                </a:lnTo>
                <a:close/>
              </a:path>
              <a:path w="463550" h="144779">
                <a:moveTo>
                  <a:pt x="252984" y="71319"/>
                </a:moveTo>
                <a:lnTo>
                  <a:pt x="251929" y="71319"/>
                </a:lnTo>
                <a:lnTo>
                  <a:pt x="249821" y="72332"/>
                </a:lnTo>
                <a:lnTo>
                  <a:pt x="245681" y="82674"/>
                </a:lnTo>
                <a:lnTo>
                  <a:pt x="244640" y="94057"/>
                </a:lnTo>
                <a:lnTo>
                  <a:pt x="243585" y="104371"/>
                </a:lnTo>
                <a:lnTo>
                  <a:pt x="254000" y="140550"/>
                </a:lnTo>
                <a:lnTo>
                  <a:pt x="257124" y="139536"/>
                </a:lnTo>
                <a:lnTo>
                  <a:pt x="261289" y="137451"/>
                </a:lnTo>
                <a:lnTo>
                  <a:pt x="262343" y="134351"/>
                </a:lnTo>
                <a:lnTo>
                  <a:pt x="261289" y="131251"/>
                </a:lnTo>
                <a:lnTo>
                  <a:pt x="259219" y="117811"/>
                </a:lnTo>
                <a:lnTo>
                  <a:pt x="258165" y="103356"/>
                </a:lnTo>
                <a:lnTo>
                  <a:pt x="259219" y="94057"/>
                </a:lnTo>
                <a:lnTo>
                  <a:pt x="261289" y="87830"/>
                </a:lnTo>
                <a:lnTo>
                  <a:pt x="271703" y="79574"/>
                </a:lnTo>
                <a:lnTo>
                  <a:pt x="277952" y="78531"/>
                </a:lnTo>
                <a:lnTo>
                  <a:pt x="302243" y="78531"/>
                </a:lnTo>
                <a:lnTo>
                  <a:pt x="302920" y="77518"/>
                </a:lnTo>
                <a:lnTo>
                  <a:pt x="305021" y="75432"/>
                </a:lnTo>
                <a:lnTo>
                  <a:pt x="255054" y="75432"/>
                </a:lnTo>
                <a:lnTo>
                  <a:pt x="254000" y="72332"/>
                </a:lnTo>
                <a:lnTo>
                  <a:pt x="252984" y="71319"/>
                </a:lnTo>
                <a:close/>
              </a:path>
              <a:path w="463550" h="144779">
                <a:moveTo>
                  <a:pt x="329996" y="72332"/>
                </a:moveTo>
                <a:lnTo>
                  <a:pt x="314388" y="72332"/>
                </a:lnTo>
                <a:lnTo>
                  <a:pt x="315417" y="74418"/>
                </a:lnTo>
                <a:lnTo>
                  <a:pt x="315417" y="80617"/>
                </a:lnTo>
                <a:lnTo>
                  <a:pt x="317512" y="97157"/>
                </a:lnTo>
                <a:lnTo>
                  <a:pt x="320636" y="113698"/>
                </a:lnTo>
                <a:lnTo>
                  <a:pt x="322706" y="119896"/>
                </a:lnTo>
                <a:lnTo>
                  <a:pt x="324802" y="127110"/>
                </a:lnTo>
                <a:lnTo>
                  <a:pt x="327926" y="133309"/>
                </a:lnTo>
                <a:lnTo>
                  <a:pt x="329996" y="135393"/>
                </a:lnTo>
                <a:lnTo>
                  <a:pt x="333121" y="136436"/>
                </a:lnTo>
                <a:lnTo>
                  <a:pt x="336245" y="136436"/>
                </a:lnTo>
                <a:lnTo>
                  <a:pt x="340410" y="134351"/>
                </a:lnTo>
                <a:lnTo>
                  <a:pt x="341439" y="132294"/>
                </a:lnTo>
                <a:lnTo>
                  <a:pt x="342493" y="129194"/>
                </a:lnTo>
                <a:lnTo>
                  <a:pt x="340410" y="126095"/>
                </a:lnTo>
                <a:lnTo>
                  <a:pt x="338315" y="124010"/>
                </a:lnTo>
                <a:lnTo>
                  <a:pt x="337299" y="119896"/>
                </a:lnTo>
                <a:lnTo>
                  <a:pt x="335191" y="114711"/>
                </a:lnTo>
                <a:lnTo>
                  <a:pt x="334175" y="106456"/>
                </a:lnTo>
                <a:lnTo>
                  <a:pt x="331050" y="94057"/>
                </a:lnTo>
                <a:lnTo>
                  <a:pt x="329996" y="80617"/>
                </a:lnTo>
                <a:lnTo>
                  <a:pt x="329996" y="72332"/>
                </a:lnTo>
                <a:close/>
              </a:path>
              <a:path w="463550" h="144779">
                <a:moveTo>
                  <a:pt x="302243" y="78531"/>
                </a:moveTo>
                <a:lnTo>
                  <a:pt x="277952" y="78531"/>
                </a:lnTo>
                <a:lnTo>
                  <a:pt x="280022" y="114711"/>
                </a:lnTo>
                <a:lnTo>
                  <a:pt x="282117" y="118854"/>
                </a:lnTo>
                <a:lnTo>
                  <a:pt x="284200" y="120911"/>
                </a:lnTo>
                <a:lnTo>
                  <a:pt x="287312" y="120911"/>
                </a:lnTo>
                <a:lnTo>
                  <a:pt x="289394" y="121954"/>
                </a:lnTo>
                <a:lnTo>
                  <a:pt x="291490" y="120911"/>
                </a:lnTo>
                <a:lnTo>
                  <a:pt x="292506" y="118854"/>
                </a:lnTo>
                <a:lnTo>
                  <a:pt x="293560" y="116796"/>
                </a:lnTo>
                <a:lnTo>
                  <a:pt x="296684" y="100256"/>
                </a:lnTo>
                <a:lnTo>
                  <a:pt x="299808" y="84731"/>
                </a:lnTo>
                <a:lnTo>
                  <a:pt x="300850" y="80617"/>
                </a:lnTo>
                <a:lnTo>
                  <a:pt x="302243" y="78531"/>
                </a:lnTo>
                <a:close/>
              </a:path>
              <a:path w="463550" h="144779">
                <a:moveTo>
                  <a:pt x="282117" y="65092"/>
                </a:moveTo>
                <a:lnTo>
                  <a:pt x="272732" y="65092"/>
                </a:lnTo>
                <a:lnTo>
                  <a:pt x="269608" y="66133"/>
                </a:lnTo>
                <a:lnTo>
                  <a:pt x="261289" y="70276"/>
                </a:lnTo>
                <a:lnTo>
                  <a:pt x="255054" y="75432"/>
                </a:lnTo>
                <a:lnTo>
                  <a:pt x="305021" y="75432"/>
                </a:lnTo>
                <a:lnTo>
                  <a:pt x="306044" y="74418"/>
                </a:lnTo>
                <a:lnTo>
                  <a:pt x="309168" y="72332"/>
                </a:lnTo>
                <a:lnTo>
                  <a:pt x="329996" y="72332"/>
                </a:lnTo>
                <a:lnTo>
                  <a:pt x="329996" y="71319"/>
                </a:lnTo>
                <a:lnTo>
                  <a:pt x="329734" y="70276"/>
                </a:lnTo>
                <a:lnTo>
                  <a:pt x="290436" y="70276"/>
                </a:lnTo>
                <a:lnTo>
                  <a:pt x="289394" y="67176"/>
                </a:lnTo>
                <a:lnTo>
                  <a:pt x="286270" y="66133"/>
                </a:lnTo>
                <a:lnTo>
                  <a:pt x="282117" y="65092"/>
                </a:lnTo>
                <a:close/>
              </a:path>
              <a:path w="463550" h="144779">
                <a:moveTo>
                  <a:pt x="314388" y="57878"/>
                </a:moveTo>
                <a:lnTo>
                  <a:pt x="306044" y="58892"/>
                </a:lnTo>
                <a:lnTo>
                  <a:pt x="299808" y="60977"/>
                </a:lnTo>
                <a:lnTo>
                  <a:pt x="294614" y="65092"/>
                </a:lnTo>
                <a:lnTo>
                  <a:pt x="290436" y="70276"/>
                </a:lnTo>
                <a:lnTo>
                  <a:pt x="329734" y="70276"/>
                </a:lnTo>
                <a:lnTo>
                  <a:pt x="328955" y="67176"/>
                </a:lnTo>
                <a:lnTo>
                  <a:pt x="325831" y="64077"/>
                </a:lnTo>
                <a:lnTo>
                  <a:pt x="320636" y="59935"/>
                </a:lnTo>
                <a:lnTo>
                  <a:pt x="314388" y="57878"/>
                </a:lnTo>
                <a:close/>
              </a:path>
              <a:path w="463550" h="144779">
                <a:moveTo>
                  <a:pt x="61417" y="36154"/>
                </a:moveTo>
                <a:lnTo>
                  <a:pt x="49974" y="36154"/>
                </a:lnTo>
                <a:lnTo>
                  <a:pt x="43738" y="38238"/>
                </a:lnTo>
                <a:lnTo>
                  <a:pt x="21856" y="42353"/>
                </a:lnTo>
                <a:lnTo>
                  <a:pt x="10414" y="46494"/>
                </a:lnTo>
                <a:lnTo>
                  <a:pt x="5194" y="48580"/>
                </a:lnTo>
                <a:lnTo>
                  <a:pt x="1054" y="51680"/>
                </a:lnTo>
                <a:lnTo>
                  <a:pt x="0" y="53736"/>
                </a:lnTo>
                <a:lnTo>
                  <a:pt x="0" y="55793"/>
                </a:lnTo>
                <a:lnTo>
                  <a:pt x="1054" y="56836"/>
                </a:lnTo>
                <a:lnTo>
                  <a:pt x="3124" y="57878"/>
                </a:lnTo>
                <a:lnTo>
                  <a:pt x="2070" y="66133"/>
                </a:lnTo>
                <a:lnTo>
                  <a:pt x="2138" y="106456"/>
                </a:lnTo>
                <a:lnTo>
                  <a:pt x="3397" y="144753"/>
                </a:lnTo>
                <a:lnTo>
                  <a:pt x="18964" y="144753"/>
                </a:lnTo>
                <a:lnTo>
                  <a:pt x="17678" y="115754"/>
                </a:lnTo>
                <a:lnTo>
                  <a:pt x="23952" y="115754"/>
                </a:lnTo>
                <a:lnTo>
                  <a:pt x="29146" y="114711"/>
                </a:lnTo>
                <a:lnTo>
                  <a:pt x="40589" y="111612"/>
                </a:lnTo>
                <a:lnTo>
                  <a:pt x="69761" y="105413"/>
                </a:lnTo>
                <a:lnTo>
                  <a:pt x="75990" y="105413"/>
                </a:lnTo>
                <a:lnTo>
                  <a:pt x="78079" y="104371"/>
                </a:lnTo>
                <a:lnTo>
                  <a:pt x="79120" y="103356"/>
                </a:lnTo>
                <a:lnTo>
                  <a:pt x="79817" y="102313"/>
                </a:lnTo>
                <a:lnTo>
                  <a:pt x="17678" y="102313"/>
                </a:lnTo>
                <a:lnTo>
                  <a:pt x="16662" y="78531"/>
                </a:lnTo>
                <a:lnTo>
                  <a:pt x="16662" y="69234"/>
                </a:lnTo>
                <a:lnTo>
                  <a:pt x="15608" y="58892"/>
                </a:lnTo>
                <a:lnTo>
                  <a:pt x="30200" y="55793"/>
                </a:lnTo>
                <a:lnTo>
                  <a:pt x="45808" y="51680"/>
                </a:lnTo>
                <a:lnTo>
                  <a:pt x="51003" y="50637"/>
                </a:lnTo>
                <a:lnTo>
                  <a:pt x="77049" y="50637"/>
                </a:lnTo>
                <a:lnTo>
                  <a:pt x="87439" y="45479"/>
                </a:lnTo>
                <a:lnTo>
                  <a:pt x="88493" y="44437"/>
                </a:lnTo>
                <a:lnTo>
                  <a:pt x="89534" y="40295"/>
                </a:lnTo>
                <a:lnTo>
                  <a:pt x="89017" y="38238"/>
                </a:lnTo>
                <a:lnTo>
                  <a:pt x="67665" y="38238"/>
                </a:lnTo>
                <a:lnTo>
                  <a:pt x="61417" y="36154"/>
                </a:lnTo>
                <a:close/>
              </a:path>
              <a:path w="463550" h="144779">
                <a:moveTo>
                  <a:pt x="75990" y="105413"/>
                </a:moveTo>
                <a:lnTo>
                  <a:pt x="69761" y="105413"/>
                </a:lnTo>
                <a:lnTo>
                  <a:pt x="70777" y="106456"/>
                </a:lnTo>
                <a:lnTo>
                  <a:pt x="73901" y="106456"/>
                </a:lnTo>
                <a:lnTo>
                  <a:pt x="75990" y="105413"/>
                </a:lnTo>
                <a:close/>
              </a:path>
              <a:path w="463550" h="144779">
                <a:moveTo>
                  <a:pt x="77025" y="88873"/>
                </a:moveTo>
                <a:lnTo>
                  <a:pt x="71831" y="88873"/>
                </a:lnTo>
                <a:lnTo>
                  <a:pt x="40589" y="97157"/>
                </a:lnTo>
                <a:lnTo>
                  <a:pt x="29146" y="99214"/>
                </a:lnTo>
                <a:lnTo>
                  <a:pt x="22910" y="101271"/>
                </a:lnTo>
                <a:lnTo>
                  <a:pt x="17678" y="102313"/>
                </a:lnTo>
                <a:lnTo>
                  <a:pt x="79817" y="102313"/>
                </a:lnTo>
                <a:lnTo>
                  <a:pt x="81191" y="100256"/>
                </a:lnTo>
                <a:lnTo>
                  <a:pt x="82245" y="98172"/>
                </a:lnTo>
                <a:lnTo>
                  <a:pt x="82245" y="96114"/>
                </a:lnTo>
                <a:lnTo>
                  <a:pt x="80149" y="91973"/>
                </a:lnTo>
                <a:lnTo>
                  <a:pt x="77025" y="88873"/>
                </a:lnTo>
                <a:close/>
              </a:path>
              <a:path w="463550" h="144779">
                <a:moveTo>
                  <a:pt x="77049" y="50637"/>
                </a:moveTo>
                <a:lnTo>
                  <a:pt x="58292" y="50637"/>
                </a:lnTo>
                <a:lnTo>
                  <a:pt x="61417" y="52693"/>
                </a:lnTo>
                <a:lnTo>
                  <a:pt x="65582" y="54778"/>
                </a:lnTo>
                <a:lnTo>
                  <a:pt x="68706" y="54778"/>
                </a:lnTo>
                <a:lnTo>
                  <a:pt x="77049" y="50637"/>
                </a:lnTo>
                <a:close/>
              </a:path>
              <a:path w="463550" h="144779">
                <a:moveTo>
                  <a:pt x="81191" y="32039"/>
                </a:moveTo>
                <a:lnTo>
                  <a:pt x="77025" y="32039"/>
                </a:lnTo>
                <a:lnTo>
                  <a:pt x="72885" y="33054"/>
                </a:lnTo>
                <a:lnTo>
                  <a:pt x="68706" y="36154"/>
                </a:lnTo>
                <a:lnTo>
                  <a:pt x="67665" y="38238"/>
                </a:lnTo>
                <a:lnTo>
                  <a:pt x="89017" y="38238"/>
                </a:lnTo>
                <a:lnTo>
                  <a:pt x="88493" y="36154"/>
                </a:lnTo>
                <a:lnTo>
                  <a:pt x="87439" y="35139"/>
                </a:lnTo>
                <a:lnTo>
                  <a:pt x="85369" y="33054"/>
                </a:lnTo>
                <a:lnTo>
                  <a:pt x="81191" y="320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3" name="object 1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842504" y="507"/>
            <a:ext cx="387096" cy="307339"/>
          </a:xfrm>
          <a:prstGeom prst="rect">
            <a:avLst/>
          </a:prstGeom>
        </p:spPr>
      </p:pic>
      <p:sp>
        <p:nvSpPr>
          <p:cNvPr id="14" name="object 14"/>
          <p:cNvSpPr/>
          <p:nvPr/>
        </p:nvSpPr>
        <p:spPr>
          <a:xfrm>
            <a:off x="1403603" y="12191"/>
            <a:ext cx="288290" cy="182880"/>
          </a:xfrm>
          <a:custGeom>
            <a:avLst/>
            <a:gdLst/>
            <a:ahLst/>
            <a:cxnLst/>
            <a:rect l="l" t="t" r="r" b="b"/>
            <a:pathLst>
              <a:path w="288289" h="182880">
                <a:moveTo>
                  <a:pt x="244347" y="4191"/>
                </a:moveTo>
                <a:lnTo>
                  <a:pt x="238125" y="4191"/>
                </a:lnTo>
                <a:lnTo>
                  <a:pt x="225678" y="8255"/>
                </a:lnTo>
                <a:lnTo>
                  <a:pt x="202819" y="47498"/>
                </a:lnTo>
                <a:lnTo>
                  <a:pt x="200659" y="69215"/>
                </a:lnTo>
                <a:lnTo>
                  <a:pt x="202819" y="82677"/>
                </a:lnTo>
                <a:lnTo>
                  <a:pt x="221487" y="120904"/>
                </a:lnTo>
                <a:lnTo>
                  <a:pt x="237109" y="127127"/>
                </a:lnTo>
                <a:lnTo>
                  <a:pt x="243332" y="127127"/>
                </a:lnTo>
                <a:lnTo>
                  <a:pt x="248539" y="126111"/>
                </a:lnTo>
                <a:lnTo>
                  <a:pt x="254762" y="124968"/>
                </a:lnTo>
                <a:lnTo>
                  <a:pt x="258953" y="122936"/>
                </a:lnTo>
                <a:lnTo>
                  <a:pt x="264159" y="119887"/>
                </a:lnTo>
                <a:lnTo>
                  <a:pt x="268223" y="116712"/>
                </a:lnTo>
                <a:lnTo>
                  <a:pt x="271850" y="112649"/>
                </a:lnTo>
                <a:lnTo>
                  <a:pt x="235965" y="112649"/>
                </a:lnTo>
                <a:lnTo>
                  <a:pt x="232918" y="110490"/>
                </a:lnTo>
                <a:lnTo>
                  <a:pt x="215265" y="73406"/>
                </a:lnTo>
                <a:lnTo>
                  <a:pt x="214249" y="65024"/>
                </a:lnTo>
                <a:lnTo>
                  <a:pt x="215265" y="55753"/>
                </a:lnTo>
                <a:lnTo>
                  <a:pt x="216281" y="44450"/>
                </a:lnTo>
                <a:lnTo>
                  <a:pt x="220472" y="34162"/>
                </a:lnTo>
                <a:lnTo>
                  <a:pt x="223520" y="28956"/>
                </a:lnTo>
                <a:lnTo>
                  <a:pt x="226695" y="23749"/>
                </a:lnTo>
                <a:lnTo>
                  <a:pt x="229743" y="19685"/>
                </a:lnTo>
                <a:lnTo>
                  <a:pt x="234950" y="16510"/>
                </a:lnTo>
                <a:lnTo>
                  <a:pt x="268239" y="16510"/>
                </a:lnTo>
                <a:lnTo>
                  <a:pt x="265176" y="12446"/>
                </a:lnTo>
                <a:lnTo>
                  <a:pt x="262001" y="9271"/>
                </a:lnTo>
                <a:lnTo>
                  <a:pt x="257937" y="7238"/>
                </a:lnTo>
                <a:lnTo>
                  <a:pt x="254762" y="6223"/>
                </a:lnTo>
                <a:lnTo>
                  <a:pt x="250571" y="5207"/>
                </a:lnTo>
                <a:lnTo>
                  <a:pt x="244347" y="4191"/>
                </a:lnTo>
                <a:close/>
              </a:path>
              <a:path w="288289" h="182880">
                <a:moveTo>
                  <a:pt x="271969" y="21717"/>
                </a:moveTo>
                <a:lnTo>
                  <a:pt x="252603" y="21717"/>
                </a:lnTo>
                <a:lnTo>
                  <a:pt x="254762" y="22733"/>
                </a:lnTo>
                <a:lnTo>
                  <a:pt x="255778" y="23749"/>
                </a:lnTo>
                <a:lnTo>
                  <a:pt x="272415" y="60960"/>
                </a:lnTo>
                <a:lnTo>
                  <a:pt x="273431" y="69215"/>
                </a:lnTo>
                <a:lnTo>
                  <a:pt x="273431" y="76454"/>
                </a:lnTo>
                <a:lnTo>
                  <a:pt x="247522" y="111633"/>
                </a:lnTo>
                <a:lnTo>
                  <a:pt x="240157" y="112649"/>
                </a:lnTo>
                <a:lnTo>
                  <a:pt x="271850" y="112649"/>
                </a:lnTo>
                <a:lnTo>
                  <a:pt x="275590" y="108458"/>
                </a:lnTo>
                <a:lnTo>
                  <a:pt x="280797" y="99187"/>
                </a:lnTo>
                <a:lnTo>
                  <a:pt x="284860" y="87757"/>
                </a:lnTo>
                <a:lnTo>
                  <a:pt x="288035" y="77470"/>
                </a:lnTo>
                <a:lnTo>
                  <a:pt x="288035" y="66167"/>
                </a:lnTo>
                <a:lnTo>
                  <a:pt x="287020" y="58928"/>
                </a:lnTo>
                <a:lnTo>
                  <a:pt x="284860" y="49530"/>
                </a:lnTo>
                <a:lnTo>
                  <a:pt x="281813" y="39243"/>
                </a:lnTo>
                <a:lnTo>
                  <a:pt x="271969" y="21717"/>
                </a:lnTo>
                <a:close/>
              </a:path>
              <a:path w="288289" h="182880">
                <a:moveTo>
                  <a:pt x="268239" y="16510"/>
                </a:moveTo>
                <a:lnTo>
                  <a:pt x="234950" y="16510"/>
                </a:lnTo>
                <a:lnTo>
                  <a:pt x="234950" y="19685"/>
                </a:lnTo>
                <a:lnTo>
                  <a:pt x="235965" y="21717"/>
                </a:lnTo>
                <a:lnTo>
                  <a:pt x="238125" y="22733"/>
                </a:lnTo>
                <a:lnTo>
                  <a:pt x="240157" y="22733"/>
                </a:lnTo>
                <a:lnTo>
                  <a:pt x="248539" y="21717"/>
                </a:lnTo>
                <a:lnTo>
                  <a:pt x="271969" y="21717"/>
                </a:lnTo>
                <a:lnTo>
                  <a:pt x="271398" y="20700"/>
                </a:lnTo>
                <a:lnTo>
                  <a:pt x="268239" y="16510"/>
                </a:lnTo>
                <a:close/>
              </a:path>
              <a:path w="288289" h="182880">
                <a:moveTo>
                  <a:pt x="9398" y="3175"/>
                </a:moveTo>
                <a:lnTo>
                  <a:pt x="4190" y="3175"/>
                </a:lnTo>
                <a:lnTo>
                  <a:pt x="3175" y="5207"/>
                </a:lnTo>
                <a:lnTo>
                  <a:pt x="1015" y="14478"/>
                </a:lnTo>
                <a:lnTo>
                  <a:pt x="0" y="24765"/>
                </a:lnTo>
                <a:lnTo>
                  <a:pt x="105" y="46482"/>
                </a:lnTo>
                <a:lnTo>
                  <a:pt x="5207" y="102235"/>
                </a:lnTo>
                <a:lnTo>
                  <a:pt x="11430" y="140462"/>
                </a:lnTo>
                <a:lnTo>
                  <a:pt x="15621" y="154940"/>
                </a:lnTo>
                <a:lnTo>
                  <a:pt x="16637" y="159131"/>
                </a:lnTo>
                <a:lnTo>
                  <a:pt x="15621" y="161162"/>
                </a:lnTo>
                <a:lnTo>
                  <a:pt x="16637" y="164211"/>
                </a:lnTo>
                <a:lnTo>
                  <a:pt x="18796" y="166370"/>
                </a:lnTo>
                <a:lnTo>
                  <a:pt x="20828" y="167386"/>
                </a:lnTo>
                <a:lnTo>
                  <a:pt x="25018" y="167386"/>
                </a:lnTo>
                <a:lnTo>
                  <a:pt x="27051" y="166370"/>
                </a:lnTo>
                <a:lnTo>
                  <a:pt x="29083" y="164211"/>
                </a:lnTo>
                <a:lnTo>
                  <a:pt x="30099" y="162179"/>
                </a:lnTo>
                <a:lnTo>
                  <a:pt x="30099" y="153924"/>
                </a:lnTo>
                <a:lnTo>
                  <a:pt x="25018" y="132207"/>
                </a:lnTo>
                <a:lnTo>
                  <a:pt x="20828" y="109474"/>
                </a:lnTo>
                <a:lnTo>
                  <a:pt x="17653" y="86741"/>
                </a:lnTo>
                <a:lnTo>
                  <a:pt x="16637" y="82677"/>
                </a:lnTo>
                <a:lnTo>
                  <a:pt x="38481" y="82677"/>
                </a:lnTo>
                <a:lnTo>
                  <a:pt x="60325" y="81661"/>
                </a:lnTo>
                <a:lnTo>
                  <a:pt x="116484" y="81661"/>
                </a:lnTo>
                <a:lnTo>
                  <a:pt x="116715" y="72262"/>
                </a:lnTo>
                <a:lnTo>
                  <a:pt x="18796" y="72262"/>
                </a:lnTo>
                <a:lnTo>
                  <a:pt x="18796" y="70231"/>
                </a:lnTo>
                <a:lnTo>
                  <a:pt x="15621" y="70231"/>
                </a:lnTo>
                <a:lnTo>
                  <a:pt x="13589" y="46482"/>
                </a:lnTo>
                <a:lnTo>
                  <a:pt x="12446" y="25908"/>
                </a:lnTo>
                <a:lnTo>
                  <a:pt x="10414" y="5207"/>
                </a:lnTo>
                <a:lnTo>
                  <a:pt x="9398" y="3175"/>
                </a:lnTo>
                <a:close/>
              </a:path>
              <a:path w="288289" h="182880">
                <a:moveTo>
                  <a:pt x="116484" y="81661"/>
                </a:moveTo>
                <a:lnTo>
                  <a:pt x="81153" y="81661"/>
                </a:lnTo>
                <a:lnTo>
                  <a:pt x="102997" y="83693"/>
                </a:lnTo>
                <a:lnTo>
                  <a:pt x="100837" y="119887"/>
                </a:lnTo>
                <a:lnTo>
                  <a:pt x="98806" y="136398"/>
                </a:lnTo>
                <a:lnTo>
                  <a:pt x="98806" y="140462"/>
                </a:lnTo>
                <a:lnTo>
                  <a:pt x="106045" y="153924"/>
                </a:lnTo>
                <a:lnTo>
                  <a:pt x="109220" y="151892"/>
                </a:lnTo>
                <a:lnTo>
                  <a:pt x="111252" y="149733"/>
                </a:lnTo>
                <a:lnTo>
                  <a:pt x="113411" y="146685"/>
                </a:lnTo>
                <a:lnTo>
                  <a:pt x="114427" y="138430"/>
                </a:lnTo>
                <a:lnTo>
                  <a:pt x="114478" y="121920"/>
                </a:lnTo>
                <a:lnTo>
                  <a:pt x="116407" y="83693"/>
                </a:lnTo>
                <a:lnTo>
                  <a:pt x="116484" y="81661"/>
                </a:lnTo>
                <a:close/>
              </a:path>
              <a:path w="288289" h="182880">
                <a:moveTo>
                  <a:pt x="38481" y="82677"/>
                </a:moveTo>
                <a:lnTo>
                  <a:pt x="16637" y="82677"/>
                </a:lnTo>
                <a:lnTo>
                  <a:pt x="28067" y="83693"/>
                </a:lnTo>
                <a:lnTo>
                  <a:pt x="38481" y="82677"/>
                </a:lnTo>
                <a:close/>
              </a:path>
              <a:path w="288289" h="182880">
                <a:moveTo>
                  <a:pt x="82168" y="67183"/>
                </a:moveTo>
                <a:lnTo>
                  <a:pt x="60325" y="67183"/>
                </a:lnTo>
                <a:lnTo>
                  <a:pt x="39496" y="68199"/>
                </a:lnTo>
                <a:lnTo>
                  <a:pt x="18796" y="72262"/>
                </a:lnTo>
                <a:lnTo>
                  <a:pt x="116715" y="72262"/>
                </a:lnTo>
                <a:lnTo>
                  <a:pt x="116790" y="69215"/>
                </a:lnTo>
                <a:lnTo>
                  <a:pt x="102997" y="69215"/>
                </a:lnTo>
                <a:lnTo>
                  <a:pt x="82168" y="67183"/>
                </a:lnTo>
                <a:close/>
              </a:path>
              <a:path w="288289" h="182880">
                <a:moveTo>
                  <a:pt x="16637" y="69215"/>
                </a:moveTo>
                <a:lnTo>
                  <a:pt x="15621" y="70231"/>
                </a:lnTo>
                <a:lnTo>
                  <a:pt x="18796" y="70231"/>
                </a:lnTo>
                <a:lnTo>
                  <a:pt x="16637" y="69215"/>
                </a:lnTo>
                <a:close/>
              </a:path>
              <a:path w="288289" h="182880">
                <a:moveTo>
                  <a:pt x="113411" y="0"/>
                </a:moveTo>
                <a:lnTo>
                  <a:pt x="111252" y="1016"/>
                </a:lnTo>
                <a:lnTo>
                  <a:pt x="109220" y="3175"/>
                </a:lnTo>
                <a:lnTo>
                  <a:pt x="105029" y="37211"/>
                </a:lnTo>
                <a:lnTo>
                  <a:pt x="102997" y="69215"/>
                </a:lnTo>
                <a:lnTo>
                  <a:pt x="116790" y="69215"/>
                </a:lnTo>
                <a:lnTo>
                  <a:pt x="117475" y="41402"/>
                </a:lnTo>
                <a:lnTo>
                  <a:pt x="118490" y="21717"/>
                </a:lnTo>
                <a:lnTo>
                  <a:pt x="118490" y="12446"/>
                </a:lnTo>
                <a:lnTo>
                  <a:pt x="117475" y="3175"/>
                </a:lnTo>
                <a:lnTo>
                  <a:pt x="115443" y="1016"/>
                </a:lnTo>
                <a:lnTo>
                  <a:pt x="113411" y="0"/>
                </a:lnTo>
                <a:close/>
              </a:path>
              <a:path w="288289" h="182880">
                <a:moveTo>
                  <a:pt x="175768" y="118872"/>
                </a:moveTo>
                <a:lnTo>
                  <a:pt x="162179" y="118872"/>
                </a:lnTo>
                <a:lnTo>
                  <a:pt x="161162" y="121920"/>
                </a:lnTo>
                <a:lnTo>
                  <a:pt x="157987" y="124968"/>
                </a:lnTo>
                <a:lnTo>
                  <a:pt x="132080" y="158115"/>
                </a:lnTo>
                <a:lnTo>
                  <a:pt x="122682" y="176657"/>
                </a:lnTo>
                <a:lnTo>
                  <a:pt x="123698" y="180848"/>
                </a:lnTo>
                <a:lnTo>
                  <a:pt x="126873" y="182880"/>
                </a:lnTo>
                <a:lnTo>
                  <a:pt x="131064" y="182880"/>
                </a:lnTo>
                <a:lnTo>
                  <a:pt x="178815" y="172466"/>
                </a:lnTo>
                <a:lnTo>
                  <a:pt x="180975" y="171450"/>
                </a:lnTo>
                <a:lnTo>
                  <a:pt x="183007" y="169418"/>
                </a:lnTo>
                <a:lnTo>
                  <a:pt x="184023" y="167386"/>
                </a:lnTo>
                <a:lnTo>
                  <a:pt x="183697" y="166370"/>
                </a:lnTo>
                <a:lnTo>
                  <a:pt x="142494" y="166370"/>
                </a:lnTo>
                <a:lnTo>
                  <a:pt x="150749" y="153924"/>
                </a:lnTo>
                <a:lnTo>
                  <a:pt x="160147" y="142621"/>
                </a:lnTo>
                <a:lnTo>
                  <a:pt x="166370" y="135382"/>
                </a:lnTo>
                <a:lnTo>
                  <a:pt x="171577" y="128143"/>
                </a:lnTo>
                <a:lnTo>
                  <a:pt x="173609" y="123952"/>
                </a:lnTo>
                <a:lnTo>
                  <a:pt x="175768" y="119887"/>
                </a:lnTo>
                <a:lnTo>
                  <a:pt x="175768" y="118872"/>
                </a:lnTo>
                <a:close/>
              </a:path>
              <a:path w="288289" h="182880">
                <a:moveTo>
                  <a:pt x="177800" y="159131"/>
                </a:moveTo>
                <a:lnTo>
                  <a:pt x="174625" y="159131"/>
                </a:lnTo>
                <a:lnTo>
                  <a:pt x="142494" y="166370"/>
                </a:lnTo>
                <a:lnTo>
                  <a:pt x="183697" y="166370"/>
                </a:lnTo>
                <a:lnTo>
                  <a:pt x="183007" y="164211"/>
                </a:lnTo>
                <a:lnTo>
                  <a:pt x="180975" y="160147"/>
                </a:lnTo>
                <a:lnTo>
                  <a:pt x="177800" y="159131"/>
                </a:lnTo>
                <a:close/>
              </a:path>
              <a:path w="288289" h="182880">
                <a:moveTo>
                  <a:pt x="169545" y="106425"/>
                </a:moveTo>
                <a:lnTo>
                  <a:pt x="155956" y="106425"/>
                </a:lnTo>
                <a:lnTo>
                  <a:pt x="148717" y="107442"/>
                </a:lnTo>
                <a:lnTo>
                  <a:pt x="142494" y="110490"/>
                </a:lnTo>
                <a:lnTo>
                  <a:pt x="138303" y="112649"/>
                </a:lnTo>
                <a:lnTo>
                  <a:pt x="136271" y="115697"/>
                </a:lnTo>
                <a:lnTo>
                  <a:pt x="136271" y="116712"/>
                </a:lnTo>
                <a:lnTo>
                  <a:pt x="137287" y="117729"/>
                </a:lnTo>
                <a:lnTo>
                  <a:pt x="139319" y="119887"/>
                </a:lnTo>
                <a:lnTo>
                  <a:pt x="148717" y="119887"/>
                </a:lnTo>
                <a:lnTo>
                  <a:pt x="162179" y="118872"/>
                </a:lnTo>
                <a:lnTo>
                  <a:pt x="175768" y="118872"/>
                </a:lnTo>
                <a:lnTo>
                  <a:pt x="175768" y="110490"/>
                </a:lnTo>
                <a:lnTo>
                  <a:pt x="174625" y="109474"/>
                </a:lnTo>
                <a:lnTo>
                  <a:pt x="173609" y="107442"/>
                </a:lnTo>
                <a:lnTo>
                  <a:pt x="169545" y="106425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956804" y="1270"/>
            <a:ext cx="1187196" cy="1336802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333500" y="4679158"/>
            <a:ext cx="583692" cy="464339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076" y="4553432"/>
            <a:ext cx="641550" cy="590066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47472" y="4065015"/>
            <a:ext cx="478510" cy="337820"/>
          </a:xfrm>
          <a:prstGeom prst="rect">
            <a:avLst/>
          </a:prstGeom>
        </p:spPr>
      </p:pic>
      <p:grpSp>
        <p:nvGrpSpPr>
          <p:cNvPr id="19" name="object 19"/>
          <p:cNvGrpSpPr/>
          <p:nvPr/>
        </p:nvGrpSpPr>
        <p:grpSpPr>
          <a:xfrm>
            <a:off x="301688" y="1613852"/>
            <a:ext cx="2837815" cy="341630"/>
            <a:chOff x="301688" y="1613852"/>
            <a:chExt cx="2837815" cy="341630"/>
          </a:xfrm>
        </p:grpSpPr>
        <p:sp>
          <p:nvSpPr>
            <p:cNvPr id="20" name="object 20"/>
            <p:cNvSpPr/>
            <p:nvPr/>
          </p:nvSpPr>
          <p:spPr>
            <a:xfrm>
              <a:off x="314705" y="1626869"/>
              <a:ext cx="2811780" cy="315595"/>
            </a:xfrm>
            <a:custGeom>
              <a:avLst/>
              <a:gdLst/>
              <a:ahLst/>
              <a:cxnLst/>
              <a:rect l="l" t="t" r="r" b="b"/>
              <a:pathLst>
                <a:path w="2811780" h="315594">
                  <a:moveTo>
                    <a:pt x="2780284" y="0"/>
                  </a:moveTo>
                  <a:lnTo>
                    <a:pt x="31546" y="0"/>
                  </a:lnTo>
                  <a:lnTo>
                    <a:pt x="19266" y="2474"/>
                  </a:lnTo>
                  <a:lnTo>
                    <a:pt x="9239" y="9223"/>
                  </a:lnTo>
                  <a:lnTo>
                    <a:pt x="2478" y="19234"/>
                  </a:lnTo>
                  <a:lnTo>
                    <a:pt x="0" y="31495"/>
                  </a:lnTo>
                  <a:lnTo>
                    <a:pt x="0" y="283971"/>
                  </a:lnTo>
                  <a:lnTo>
                    <a:pt x="2478" y="296233"/>
                  </a:lnTo>
                  <a:lnTo>
                    <a:pt x="9239" y="306244"/>
                  </a:lnTo>
                  <a:lnTo>
                    <a:pt x="19266" y="312993"/>
                  </a:lnTo>
                  <a:lnTo>
                    <a:pt x="31546" y="315467"/>
                  </a:lnTo>
                  <a:lnTo>
                    <a:pt x="2780284" y="315467"/>
                  </a:lnTo>
                  <a:lnTo>
                    <a:pt x="2792545" y="312993"/>
                  </a:lnTo>
                  <a:lnTo>
                    <a:pt x="2802556" y="306244"/>
                  </a:lnTo>
                  <a:lnTo>
                    <a:pt x="2809305" y="296233"/>
                  </a:lnTo>
                  <a:lnTo>
                    <a:pt x="2811780" y="283971"/>
                  </a:lnTo>
                  <a:lnTo>
                    <a:pt x="2811780" y="31495"/>
                  </a:lnTo>
                  <a:lnTo>
                    <a:pt x="2809305" y="19234"/>
                  </a:lnTo>
                  <a:lnTo>
                    <a:pt x="2802556" y="9223"/>
                  </a:lnTo>
                  <a:lnTo>
                    <a:pt x="2792545" y="2474"/>
                  </a:lnTo>
                  <a:lnTo>
                    <a:pt x="2780284" y="0"/>
                  </a:lnTo>
                  <a:close/>
                </a:path>
              </a:pathLst>
            </a:custGeom>
            <a:solidFill>
              <a:srgbClr val="B0C8E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314705" y="1626869"/>
              <a:ext cx="2811780" cy="315595"/>
            </a:xfrm>
            <a:custGeom>
              <a:avLst/>
              <a:gdLst/>
              <a:ahLst/>
              <a:cxnLst/>
              <a:rect l="l" t="t" r="r" b="b"/>
              <a:pathLst>
                <a:path w="2811780" h="315594">
                  <a:moveTo>
                    <a:pt x="0" y="31495"/>
                  </a:moveTo>
                  <a:lnTo>
                    <a:pt x="2478" y="19234"/>
                  </a:lnTo>
                  <a:lnTo>
                    <a:pt x="9239" y="9223"/>
                  </a:lnTo>
                  <a:lnTo>
                    <a:pt x="19266" y="2474"/>
                  </a:lnTo>
                  <a:lnTo>
                    <a:pt x="31546" y="0"/>
                  </a:lnTo>
                  <a:lnTo>
                    <a:pt x="2780284" y="0"/>
                  </a:lnTo>
                  <a:lnTo>
                    <a:pt x="2792545" y="2474"/>
                  </a:lnTo>
                  <a:lnTo>
                    <a:pt x="2802556" y="9223"/>
                  </a:lnTo>
                  <a:lnTo>
                    <a:pt x="2809305" y="19234"/>
                  </a:lnTo>
                  <a:lnTo>
                    <a:pt x="2811780" y="31495"/>
                  </a:lnTo>
                  <a:lnTo>
                    <a:pt x="2811780" y="283971"/>
                  </a:lnTo>
                  <a:lnTo>
                    <a:pt x="2809305" y="296233"/>
                  </a:lnTo>
                  <a:lnTo>
                    <a:pt x="2802556" y="306244"/>
                  </a:lnTo>
                  <a:lnTo>
                    <a:pt x="2792545" y="312993"/>
                  </a:lnTo>
                  <a:lnTo>
                    <a:pt x="2780284" y="315467"/>
                  </a:lnTo>
                  <a:lnTo>
                    <a:pt x="31546" y="315467"/>
                  </a:lnTo>
                  <a:lnTo>
                    <a:pt x="19266" y="312993"/>
                  </a:lnTo>
                  <a:lnTo>
                    <a:pt x="9239" y="306244"/>
                  </a:lnTo>
                  <a:lnTo>
                    <a:pt x="2478" y="296233"/>
                  </a:lnTo>
                  <a:lnTo>
                    <a:pt x="0" y="283971"/>
                  </a:lnTo>
                  <a:lnTo>
                    <a:pt x="0" y="31495"/>
                  </a:lnTo>
                  <a:close/>
                </a:path>
              </a:pathLst>
            </a:custGeom>
            <a:ln w="25908">
              <a:solidFill>
                <a:srgbClr val="F3F3F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986434" y="1652397"/>
            <a:ext cx="1466850" cy="2289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Формы</a:t>
            </a:r>
            <a:r>
              <a:rPr sz="1400" b="1" spc="-3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контроля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582104" y="1929320"/>
            <a:ext cx="1951355" cy="360045"/>
            <a:chOff x="582104" y="1929320"/>
            <a:chExt cx="1951355" cy="360045"/>
          </a:xfrm>
        </p:grpSpPr>
        <p:sp>
          <p:nvSpPr>
            <p:cNvPr id="24" name="object 24"/>
            <p:cNvSpPr/>
            <p:nvPr/>
          </p:nvSpPr>
          <p:spPr>
            <a:xfrm>
              <a:off x="595121" y="1942337"/>
              <a:ext cx="220345" cy="207010"/>
            </a:xfrm>
            <a:custGeom>
              <a:avLst/>
              <a:gdLst/>
              <a:ahLst/>
              <a:cxnLst/>
              <a:rect l="l" t="t" r="r" b="b"/>
              <a:pathLst>
                <a:path w="220344" h="207010">
                  <a:moveTo>
                    <a:pt x="0" y="0"/>
                  </a:moveTo>
                  <a:lnTo>
                    <a:pt x="0" y="206501"/>
                  </a:lnTo>
                  <a:lnTo>
                    <a:pt x="220281" y="206501"/>
                  </a:lnTo>
                </a:path>
              </a:pathLst>
            </a:custGeom>
            <a:ln w="25908">
              <a:solidFill>
                <a:srgbClr val="2D5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816101" y="2021585"/>
              <a:ext cx="1704339" cy="254635"/>
            </a:xfrm>
            <a:custGeom>
              <a:avLst/>
              <a:gdLst/>
              <a:ahLst/>
              <a:cxnLst/>
              <a:rect l="l" t="t" r="r" b="b"/>
              <a:pathLst>
                <a:path w="1704339" h="254635">
                  <a:moveTo>
                    <a:pt x="1678431" y="0"/>
                  </a:moveTo>
                  <a:lnTo>
                    <a:pt x="25450" y="0"/>
                  </a:lnTo>
                  <a:lnTo>
                    <a:pt x="15543" y="2004"/>
                  </a:lnTo>
                  <a:lnTo>
                    <a:pt x="7453" y="7461"/>
                  </a:lnTo>
                  <a:lnTo>
                    <a:pt x="1999" y="15537"/>
                  </a:lnTo>
                  <a:lnTo>
                    <a:pt x="0" y="25400"/>
                  </a:lnTo>
                  <a:lnTo>
                    <a:pt x="0" y="229107"/>
                  </a:lnTo>
                  <a:lnTo>
                    <a:pt x="1999" y="238970"/>
                  </a:lnTo>
                  <a:lnTo>
                    <a:pt x="7453" y="247046"/>
                  </a:lnTo>
                  <a:lnTo>
                    <a:pt x="15543" y="252503"/>
                  </a:lnTo>
                  <a:lnTo>
                    <a:pt x="25450" y="254507"/>
                  </a:lnTo>
                  <a:lnTo>
                    <a:pt x="1678431" y="254507"/>
                  </a:lnTo>
                  <a:lnTo>
                    <a:pt x="1688294" y="252503"/>
                  </a:lnTo>
                  <a:lnTo>
                    <a:pt x="1696370" y="247046"/>
                  </a:lnTo>
                  <a:lnTo>
                    <a:pt x="1701827" y="238970"/>
                  </a:lnTo>
                  <a:lnTo>
                    <a:pt x="1703831" y="229107"/>
                  </a:lnTo>
                  <a:lnTo>
                    <a:pt x="1703831" y="25400"/>
                  </a:lnTo>
                  <a:lnTo>
                    <a:pt x="1701827" y="15537"/>
                  </a:lnTo>
                  <a:lnTo>
                    <a:pt x="1696370" y="7461"/>
                  </a:lnTo>
                  <a:lnTo>
                    <a:pt x="1688294" y="2004"/>
                  </a:lnTo>
                  <a:lnTo>
                    <a:pt x="1678431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816101" y="2021585"/>
              <a:ext cx="1704339" cy="254635"/>
            </a:xfrm>
            <a:custGeom>
              <a:avLst/>
              <a:gdLst/>
              <a:ahLst/>
              <a:cxnLst/>
              <a:rect l="l" t="t" r="r" b="b"/>
              <a:pathLst>
                <a:path w="1704339" h="254635">
                  <a:moveTo>
                    <a:pt x="0" y="25400"/>
                  </a:moveTo>
                  <a:lnTo>
                    <a:pt x="1999" y="15537"/>
                  </a:lnTo>
                  <a:lnTo>
                    <a:pt x="7453" y="7461"/>
                  </a:lnTo>
                  <a:lnTo>
                    <a:pt x="15543" y="2004"/>
                  </a:lnTo>
                  <a:lnTo>
                    <a:pt x="25450" y="0"/>
                  </a:lnTo>
                  <a:lnTo>
                    <a:pt x="1678431" y="0"/>
                  </a:lnTo>
                  <a:lnTo>
                    <a:pt x="1688294" y="2004"/>
                  </a:lnTo>
                  <a:lnTo>
                    <a:pt x="1696370" y="7461"/>
                  </a:lnTo>
                  <a:lnTo>
                    <a:pt x="1701827" y="15537"/>
                  </a:lnTo>
                  <a:lnTo>
                    <a:pt x="1703831" y="25400"/>
                  </a:lnTo>
                  <a:lnTo>
                    <a:pt x="1703831" y="229107"/>
                  </a:lnTo>
                  <a:lnTo>
                    <a:pt x="1701827" y="238970"/>
                  </a:lnTo>
                  <a:lnTo>
                    <a:pt x="1696370" y="247046"/>
                  </a:lnTo>
                  <a:lnTo>
                    <a:pt x="1688294" y="252503"/>
                  </a:lnTo>
                  <a:lnTo>
                    <a:pt x="1678431" y="254507"/>
                  </a:lnTo>
                  <a:lnTo>
                    <a:pt x="25450" y="254507"/>
                  </a:lnTo>
                  <a:lnTo>
                    <a:pt x="15543" y="252503"/>
                  </a:lnTo>
                  <a:lnTo>
                    <a:pt x="7453" y="247046"/>
                  </a:lnTo>
                  <a:lnTo>
                    <a:pt x="1999" y="238970"/>
                  </a:lnTo>
                  <a:lnTo>
                    <a:pt x="0" y="229107"/>
                  </a:lnTo>
                  <a:lnTo>
                    <a:pt x="0" y="25400"/>
                  </a:lnTo>
                  <a:close/>
                </a:path>
              </a:pathLst>
            </a:custGeom>
            <a:ln w="25908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1500632" y="2034667"/>
            <a:ext cx="33210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тест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582104" y="1929320"/>
            <a:ext cx="1880870" cy="671195"/>
            <a:chOff x="582104" y="1929320"/>
            <a:chExt cx="1880870" cy="671195"/>
          </a:xfrm>
        </p:grpSpPr>
        <p:sp>
          <p:nvSpPr>
            <p:cNvPr id="29" name="object 29"/>
            <p:cNvSpPr/>
            <p:nvPr/>
          </p:nvSpPr>
          <p:spPr>
            <a:xfrm>
              <a:off x="595121" y="1942337"/>
              <a:ext cx="220345" cy="562610"/>
            </a:xfrm>
            <a:custGeom>
              <a:avLst/>
              <a:gdLst/>
              <a:ahLst/>
              <a:cxnLst/>
              <a:rect l="l" t="t" r="r" b="b"/>
              <a:pathLst>
                <a:path w="220344" h="562610">
                  <a:moveTo>
                    <a:pt x="0" y="0"/>
                  </a:moveTo>
                  <a:lnTo>
                    <a:pt x="0" y="562610"/>
                  </a:lnTo>
                  <a:lnTo>
                    <a:pt x="220281" y="562610"/>
                  </a:lnTo>
                </a:path>
              </a:pathLst>
            </a:custGeom>
            <a:ln w="25908">
              <a:solidFill>
                <a:srgbClr val="2D5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816101" y="2423921"/>
              <a:ext cx="1633855" cy="163195"/>
            </a:xfrm>
            <a:custGeom>
              <a:avLst/>
              <a:gdLst/>
              <a:ahLst/>
              <a:cxnLst/>
              <a:rect l="l" t="t" r="r" b="b"/>
              <a:pathLst>
                <a:path w="1633855" h="163194">
                  <a:moveTo>
                    <a:pt x="1626489" y="0"/>
                  </a:moveTo>
                  <a:lnTo>
                    <a:pt x="7302" y="0"/>
                  </a:lnTo>
                  <a:lnTo>
                    <a:pt x="0" y="7238"/>
                  </a:lnTo>
                  <a:lnTo>
                    <a:pt x="0" y="16255"/>
                  </a:lnTo>
                  <a:lnTo>
                    <a:pt x="0" y="155828"/>
                  </a:lnTo>
                  <a:lnTo>
                    <a:pt x="7302" y="163067"/>
                  </a:lnTo>
                  <a:lnTo>
                    <a:pt x="1626489" y="163067"/>
                  </a:lnTo>
                  <a:lnTo>
                    <a:pt x="1633727" y="155828"/>
                  </a:lnTo>
                  <a:lnTo>
                    <a:pt x="1633727" y="7238"/>
                  </a:lnTo>
                  <a:lnTo>
                    <a:pt x="1626489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816101" y="2423921"/>
              <a:ext cx="1633855" cy="163195"/>
            </a:xfrm>
            <a:custGeom>
              <a:avLst/>
              <a:gdLst/>
              <a:ahLst/>
              <a:cxnLst/>
              <a:rect l="l" t="t" r="r" b="b"/>
              <a:pathLst>
                <a:path w="1633855" h="163194">
                  <a:moveTo>
                    <a:pt x="0" y="16255"/>
                  </a:moveTo>
                  <a:lnTo>
                    <a:pt x="0" y="7238"/>
                  </a:lnTo>
                  <a:lnTo>
                    <a:pt x="7302" y="0"/>
                  </a:lnTo>
                  <a:lnTo>
                    <a:pt x="16306" y="0"/>
                  </a:lnTo>
                  <a:lnTo>
                    <a:pt x="1617472" y="0"/>
                  </a:lnTo>
                  <a:lnTo>
                    <a:pt x="1626489" y="0"/>
                  </a:lnTo>
                  <a:lnTo>
                    <a:pt x="1633727" y="7238"/>
                  </a:lnTo>
                  <a:lnTo>
                    <a:pt x="1633727" y="16255"/>
                  </a:lnTo>
                  <a:lnTo>
                    <a:pt x="1633727" y="146811"/>
                  </a:lnTo>
                  <a:lnTo>
                    <a:pt x="1633727" y="155828"/>
                  </a:lnTo>
                  <a:lnTo>
                    <a:pt x="1626489" y="163067"/>
                  </a:lnTo>
                  <a:lnTo>
                    <a:pt x="1617472" y="163067"/>
                  </a:lnTo>
                  <a:lnTo>
                    <a:pt x="16306" y="163067"/>
                  </a:lnTo>
                  <a:lnTo>
                    <a:pt x="7302" y="163067"/>
                  </a:lnTo>
                  <a:lnTo>
                    <a:pt x="0" y="155828"/>
                  </a:lnTo>
                  <a:lnTo>
                    <a:pt x="0" y="146811"/>
                  </a:lnTo>
                  <a:lnTo>
                    <a:pt x="0" y="16255"/>
                  </a:lnTo>
                  <a:close/>
                </a:path>
              </a:pathLst>
            </a:custGeom>
            <a:ln w="25907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1400302" y="2390343"/>
            <a:ext cx="464184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опрос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582104" y="1929320"/>
            <a:ext cx="1937385" cy="1172210"/>
            <a:chOff x="582104" y="1929320"/>
            <a:chExt cx="1937385" cy="1172210"/>
          </a:xfrm>
        </p:grpSpPr>
        <p:sp>
          <p:nvSpPr>
            <p:cNvPr id="34" name="object 34"/>
            <p:cNvSpPr/>
            <p:nvPr/>
          </p:nvSpPr>
          <p:spPr>
            <a:xfrm>
              <a:off x="595121" y="1942337"/>
              <a:ext cx="220345" cy="969010"/>
            </a:xfrm>
            <a:custGeom>
              <a:avLst/>
              <a:gdLst/>
              <a:ahLst/>
              <a:cxnLst/>
              <a:rect l="l" t="t" r="r" b="b"/>
              <a:pathLst>
                <a:path w="220344" h="969010">
                  <a:moveTo>
                    <a:pt x="0" y="0"/>
                  </a:moveTo>
                  <a:lnTo>
                    <a:pt x="0" y="968501"/>
                  </a:lnTo>
                  <a:lnTo>
                    <a:pt x="220281" y="968501"/>
                  </a:lnTo>
                </a:path>
              </a:pathLst>
            </a:custGeom>
            <a:ln w="25908">
              <a:solidFill>
                <a:srgbClr val="2D5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816101" y="2733293"/>
              <a:ext cx="1690370" cy="355600"/>
            </a:xfrm>
            <a:custGeom>
              <a:avLst/>
              <a:gdLst/>
              <a:ahLst/>
              <a:cxnLst/>
              <a:rect l="l" t="t" r="r" b="b"/>
              <a:pathLst>
                <a:path w="1690370" h="355600">
                  <a:moveTo>
                    <a:pt x="1654555" y="0"/>
                  </a:moveTo>
                  <a:lnTo>
                    <a:pt x="35509" y="0"/>
                  </a:lnTo>
                  <a:lnTo>
                    <a:pt x="21688" y="2788"/>
                  </a:lnTo>
                  <a:lnTo>
                    <a:pt x="10401" y="10398"/>
                  </a:lnTo>
                  <a:lnTo>
                    <a:pt x="2790" y="21699"/>
                  </a:lnTo>
                  <a:lnTo>
                    <a:pt x="0" y="35560"/>
                  </a:lnTo>
                  <a:lnTo>
                    <a:pt x="0" y="319531"/>
                  </a:lnTo>
                  <a:lnTo>
                    <a:pt x="2790" y="333392"/>
                  </a:lnTo>
                  <a:lnTo>
                    <a:pt x="10401" y="344693"/>
                  </a:lnTo>
                  <a:lnTo>
                    <a:pt x="21688" y="352303"/>
                  </a:lnTo>
                  <a:lnTo>
                    <a:pt x="35509" y="355092"/>
                  </a:lnTo>
                  <a:lnTo>
                    <a:pt x="1654555" y="355092"/>
                  </a:lnTo>
                  <a:lnTo>
                    <a:pt x="1668416" y="352303"/>
                  </a:lnTo>
                  <a:lnTo>
                    <a:pt x="1679717" y="344693"/>
                  </a:lnTo>
                  <a:lnTo>
                    <a:pt x="1687327" y="333392"/>
                  </a:lnTo>
                  <a:lnTo>
                    <a:pt x="1690115" y="319531"/>
                  </a:lnTo>
                  <a:lnTo>
                    <a:pt x="1690115" y="35560"/>
                  </a:lnTo>
                  <a:lnTo>
                    <a:pt x="1687327" y="21699"/>
                  </a:lnTo>
                  <a:lnTo>
                    <a:pt x="1679717" y="10398"/>
                  </a:lnTo>
                  <a:lnTo>
                    <a:pt x="1668416" y="2788"/>
                  </a:lnTo>
                  <a:lnTo>
                    <a:pt x="1654555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816101" y="2733293"/>
              <a:ext cx="1690370" cy="355600"/>
            </a:xfrm>
            <a:custGeom>
              <a:avLst/>
              <a:gdLst/>
              <a:ahLst/>
              <a:cxnLst/>
              <a:rect l="l" t="t" r="r" b="b"/>
              <a:pathLst>
                <a:path w="1690370" h="355600">
                  <a:moveTo>
                    <a:pt x="0" y="35560"/>
                  </a:moveTo>
                  <a:lnTo>
                    <a:pt x="2790" y="21699"/>
                  </a:lnTo>
                  <a:lnTo>
                    <a:pt x="10401" y="10398"/>
                  </a:lnTo>
                  <a:lnTo>
                    <a:pt x="21688" y="2788"/>
                  </a:lnTo>
                  <a:lnTo>
                    <a:pt x="35509" y="0"/>
                  </a:lnTo>
                  <a:lnTo>
                    <a:pt x="1654555" y="0"/>
                  </a:lnTo>
                  <a:lnTo>
                    <a:pt x="1668416" y="2788"/>
                  </a:lnTo>
                  <a:lnTo>
                    <a:pt x="1679717" y="10398"/>
                  </a:lnTo>
                  <a:lnTo>
                    <a:pt x="1687327" y="21699"/>
                  </a:lnTo>
                  <a:lnTo>
                    <a:pt x="1690115" y="35560"/>
                  </a:lnTo>
                  <a:lnTo>
                    <a:pt x="1690115" y="319531"/>
                  </a:lnTo>
                  <a:lnTo>
                    <a:pt x="1687327" y="333392"/>
                  </a:lnTo>
                  <a:lnTo>
                    <a:pt x="1679717" y="344693"/>
                  </a:lnTo>
                  <a:lnTo>
                    <a:pt x="1668416" y="352303"/>
                  </a:lnTo>
                  <a:lnTo>
                    <a:pt x="1654555" y="355092"/>
                  </a:lnTo>
                  <a:lnTo>
                    <a:pt x="35509" y="355092"/>
                  </a:lnTo>
                  <a:lnTo>
                    <a:pt x="21688" y="352303"/>
                  </a:lnTo>
                  <a:lnTo>
                    <a:pt x="10401" y="344693"/>
                  </a:lnTo>
                  <a:lnTo>
                    <a:pt x="2790" y="333392"/>
                  </a:lnTo>
                  <a:lnTo>
                    <a:pt x="0" y="319531"/>
                  </a:lnTo>
                  <a:lnTo>
                    <a:pt x="0" y="35560"/>
                  </a:lnTo>
                  <a:close/>
                </a:path>
              </a:pathLst>
            </a:custGeom>
            <a:ln w="25907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1017219" y="2692145"/>
            <a:ext cx="1284605" cy="409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94970" marR="5080" indent="-382905">
              <a:lnSpc>
                <a:spcPct val="105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самостоятельная работа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595121" y="1942337"/>
            <a:ext cx="1906905" cy="1676398"/>
            <a:chOff x="595121" y="1942337"/>
            <a:chExt cx="1906905" cy="1676398"/>
          </a:xfrm>
        </p:grpSpPr>
        <p:sp>
          <p:nvSpPr>
            <p:cNvPr id="39" name="object 39"/>
            <p:cNvSpPr/>
            <p:nvPr/>
          </p:nvSpPr>
          <p:spPr>
            <a:xfrm>
              <a:off x="595121" y="1942337"/>
              <a:ext cx="220345" cy="1450340"/>
            </a:xfrm>
            <a:custGeom>
              <a:avLst/>
              <a:gdLst/>
              <a:ahLst/>
              <a:cxnLst/>
              <a:rect l="l" t="t" r="r" b="b"/>
              <a:pathLst>
                <a:path w="220344" h="1450339">
                  <a:moveTo>
                    <a:pt x="0" y="0"/>
                  </a:moveTo>
                  <a:lnTo>
                    <a:pt x="0" y="1449832"/>
                  </a:lnTo>
                  <a:lnTo>
                    <a:pt x="220281" y="1449832"/>
                  </a:lnTo>
                </a:path>
              </a:pathLst>
            </a:custGeom>
            <a:ln w="25908">
              <a:solidFill>
                <a:srgbClr val="2D5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816101" y="3236212"/>
              <a:ext cx="1685925" cy="382523"/>
            </a:xfrm>
            <a:custGeom>
              <a:avLst/>
              <a:gdLst/>
              <a:ahLst/>
              <a:cxnLst/>
              <a:rect l="l" t="t" r="r" b="b"/>
              <a:pathLst>
                <a:path w="1685925" h="312420">
                  <a:moveTo>
                    <a:pt x="1654302" y="0"/>
                  </a:moveTo>
                  <a:lnTo>
                    <a:pt x="31241" y="0"/>
                  </a:lnTo>
                  <a:lnTo>
                    <a:pt x="19079" y="2452"/>
                  </a:lnTo>
                  <a:lnTo>
                    <a:pt x="9148" y="9143"/>
                  </a:lnTo>
                  <a:lnTo>
                    <a:pt x="2454" y="19073"/>
                  </a:lnTo>
                  <a:lnTo>
                    <a:pt x="0" y="31242"/>
                  </a:lnTo>
                  <a:lnTo>
                    <a:pt x="0" y="281178"/>
                  </a:lnTo>
                  <a:lnTo>
                    <a:pt x="2454" y="293346"/>
                  </a:lnTo>
                  <a:lnTo>
                    <a:pt x="9148" y="303276"/>
                  </a:lnTo>
                  <a:lnTo>
                    <a:pt x="19079" y="309967"/>
                  </a:lnTo>
                  <a:lnTo>
                    <a:pt x="31241" y="312420"/>
                  </a:lnTo>
                  <a:lnTo>
                    <a:pt x="1654302" y="312420"/>
                  </a:lnTo>
                  <a:lnTo>
                    <a:pt x="1666470" y="309967"/>
                  </a:lnTo>
                  <a:lnTo>
                    <a:pt x="1676400" y="303276"/>
                  </a:lnTo>
                  <a:lnTo>
                    <a:pt x="1683091" y="293346"/>
                  </a:lnTo>
                  <a:lnTo>
                    <a:pt x="1685543" y="281178"/>
                  </a:lnTo>
                  <a:lnTo>
                    <a:pt x="1685543" y="31242"/>
                  </a:lnTo>
                  <a:lnTo>
                    <a:pt x="1683091" y="19073"/>
                  </a:lnTo>
                  <a:lnTo>
                    <a:pt x="1676400" y="9143"/>
                  </a:lnTo>
                  <a:lnTo>
                    <a:pt x="1666470" y="2452"/>
                  </a:lnTo>
                  <a:lnTo>
                    <a:pt x="1654302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41" name="object 41"/>
            <p:cNvSpPr/>
            <p:nvPr/>
          </p:nvSpPr>
          <p:spPr>
            <a:xfrm>
              <a:off x="816101" y="3236213"/>
              <a:ext cx="1685925" cy="312420"/>
            </a:xfrm>
            <a:custGeom>
              <a:avLst/>
              <a:gdLst/>
              <a:ahLst/>
              <a:cxnLst/>
              <a:rect l="l" t="t" r="r" b="b"/>
              <a:pathLst>
                <a:path w="1685925" h="312420">
                  <a:moveTo>
                    <a:pt x="0" y="31242"/>
                  </a:moveTo>
                  <a:lnTo>
                    <a:pt x="2454" y="19073"/>
                  </a:lnTo>
                  <a:lnTo>
                    <a:pt x="9148" y="9143"/>
                  </a:lnTo>
                  <a:lnTo>
                    <a:pt x="19079" y="2452"/>
                  </a:lnTo>
                  <a:lnTo>
                    <a:pt x="31241" y="0"/>
                  </a:lnTo>
                  <a:lnTo>
                    <a:pt x="1654302" y="0"/>
                  </a:lnTo>
                  <a:lnTo>
                    <a:pt x="1666470" y="2452"/>
                  </a:lnTo>
                  <a:lnTo>
                    <a:pt x="1676400" y="9143"/>
                  </a:lnTo>
                  <a:lnTo>
                    <a:pt x="1683091" y="19073"/>
                  </a:lnTo>
                  <a:lnTo>
                    <a:pt x="1685543" y="31242"/>
                  </a:lnTo>
                  <a:lnTo>
                    <a:pt x="1685543" y="281178"/>
                  </a:lnTo>
                  <a:lnTo>
                    <a:pt x="1683091" y="293346"/>
                  </a:lnTo>
                  <a:lnTo>
                    <a:pt x="1676400" y="303276"/>
                  </a:lnTo>
                  <a:lnTo>
                    <a:pt x="1666470" y="309967"/>
                  </a:lnTo>
                  <a:lnTo>
                    <a:pt x="1654302" y="312420"/>
                  </a:lnTo>
                  <a:lnTo>
                    <a:pt x="31241" y="312420"/>
                  </a:lnTo>
                  <a:lnTo>
                    <a:pt x="19079" y="309967"/>
                  </a:lnTo>
                  <a:lnTo>
                    <a:pt x="9148" y="303276"/>
                  </a:lnTo>
                  <a:lnTo>
                    <a:pt x="2454" y="293346"/>
                  </a:lnTo>
                  <a:lnTo>
                    <a:pt x="0" y="281178"/>
                  </a:lnTo>
                  <a:lnTo>
                    <a:pt x="0" y="31242"/>
                  </a:lnTo>
                  <a:close/>
                </a:path>
              </a:pathLst>
            </a:custGeom>
            <a:ln w="25908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2" name="object 42"/>
          <p:cNvSpPr txBox="1"/>
          <p:nvPr/>
        </p:nvSpPr>
        <p:spPr>
          <a:xfrm>
            <a:off x="825982" y="3257652"/>
            <a:ext cx="1764817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200" b="1" spc="-2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b="1" spc="-2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практическая работа 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3" name="object 43"/>
          <p:cNvGrpSpPr/>
          <p:nvPr/>
        </p:nvGrpSpPr>
        <p:grpSpPr>
          <a:xfrm>
            <a:off x="582104" y="1929320"/>
            <a:ext cx="1858010" cy="1990725"/>
            <a:chOff x="582104" y="1929320"/>
            <a:chExt cx="1858010" cy="1990725"/>
          </a:xfrm>
        </p:grpSpPr>
        <p:sp>
          <p:nvSpPr>
            <p:cNvPr id="44" name="object 44"/>
            <p:cNvSpPr/>
            <p:nvPr/>
          </p:nvSpPr>
          <p:spPr>
            <a:xfrm>
              <a:off x="595121" y="1942337"/>
              <a:ext cx="220345" cy="1859280"/>
            </a:xfrm>
            <a:custGeom>
              <a:avLst/>
              <a:gdLst/>
              <a:ahLst/>
              <a:cxnLst/>
              <a:rect l="l" t="t" r="r" b="b"/>
              <a:pathLst>
                <a:path w="220344" h="1859279">
                  <a:moveTo>
                    <a:pt x="0" y="0"/>
                  </a:moveTo>
                  <a:lnTo>
                    <a:pt x="0" y="1859280"/>
                  </a:lnTo>
                  <a:lnTo>
                    <a:pt x="220281" y="1859280"/>
                  </a:lnTo>
                </a:path>
              </a:pathLst>
            </a:custGeom>
            <a:ln w="25908">
              <a:solidFill>
                <a:srgbClr val="2D5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816101" y="3696461"/>
              <a:ext cx="1610995" cy="210820"/>
            </a:xfrm>
            <a:custGeom>
              <a:avLst/>
              <a:gdLst/>
              <a:ahLst/>
              <a:cxnLst/>
              <a:rect l="l" t="t" r="r" b="b"/>
              <a:pathLst>
                <a:path w="1610995" h="210820">
                  <a:moveTo>
                    <a:pt x="1589786" y="0"/>
                  </a:moveTo>
                  <a:lnTo>
                    <a:pt x="21031" y="0"/>
                  </a:lnTo>
                  <a:lnTo>
                    <a:pt x="12842" y="1650"/>
                  </a:lnTo>
                  <a:lnTo>
                    <a:pt x="6157" y="6159"/>
                  </a:lnTo>
                  <a:lnTo>
                    <a:pt x="1651" y="12858"/>
                  </a:lnTo>
                  <a:lnTo>
                    <a:pt x="0" y="21081"/>
                  </a:lnTo>
                  <a:lnTo>
                    <a:pt x="0" y="189280"/>
                  </a:lnTo>
                  <a:lnTo>
                    <a:pt x="1651" y="197469"/>
                  </a:lnTo>
                  <a:lnTo>
                    <a:pt x="6157" y="204154"/>
                  </a:lnTo>
                  <a:lnTo>
                    <a:pt x="12842" y="208660"/>
                  </a:lnTo>
                  <a:lnTo>
                    <a:pt x="21031" y="210312"/>
                  </a:lnTo>
                  <a:lnTo>
                    <a:pt x="1589786" y="210312"/>
                  </a:lnTo>
                  <a:lnTo>
                    <a:pt x="1598009" y="208660"/>
                  </a:lnTo>
                  <a:lnTo>
                    <a:pt x="1604708" y="204154"/>
                  </a:lnTo>
                  <a:lnTo>
                    <a:pt x="1609217" y="197469"/>
                  </a:lnTo>
                  <a:lnTo>
                    <a:pt x="1610867" y="189280"/>
                  </a:lnTo>
                  <a:lnTo>
                    <a:pt x="1610867" y="21081"/>
                  </a:lnTo>
                  <a:lnTo>
                    <a:pt x="1609217" y="12858"/>
                  </a:lnTo>
                  <a:lnTo>
                    <a:pt x="1604708" y="6159"/>
                  </a:lnTo>
                  <a:lnTo>
                    <a:pt x="1598009" y="1650"/>
                  </a:lnTo>
                  <a:lnTo>
                    <a:pt x="1589786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816101" y="3696461"/>
              <a:ext cx="1610995" cy="210820"/>
            </a:xfrm>
            <a:custGeom>
              <a:avLst/>
              <a:gdLst/>
              <a:ahLst/>
              <a:cxnLst/>
              <a:rect l="l" t="t" r="r" b="b"/>
              <a:pathLst>
                <a:path w="1610995" h="210820">
                  <a:moveTo>
                    <a:pt x="0" y="21081"/>
                  </a:moveTo>
                  <a:lnTo>
                    <a:pt x="1651" y="12858"/>
                  </a:lnTo>
                  <a:lnTo>
                    <a:pt x="6157" y="6159"/>
                  </a:lnTo>
                  <a:lnTo>
                    <a:pt x="12842" y="1650"/>
                  </a:lnTo>
                  <a:lnTo>
                    <a:pt x="21031" y="0"/>
                  </a:lnTo>
                  <a:lnTo>
                    <a:pt x="1589786" y="0"/>
                  </a:lnTo>
                  <a:lnTo>
                    <a:pt x="1598009" y="1650"/>
                  </a:lnTo>
                  <a:lnTo>
                    <a:pt x="1604708" y="6159"/>
                  </a:lnTo>
                  <a:lnTo>
                    <a:pt x="1609217" y="12858"/>
                  </a:lnTo>
                  <a:lnTo>
                    <a:pt x="1610867" y="21081"/>
                  </a:lnTo>
                  <a:lnTo>
                    <a:pt x="1610867" y="189280"/>
                  </a:lnTo>
                  <a:lnTo>
                    <a:pt x="1609217" y="197469"/>
                  </a:lnTo>
                  <a:lnTo>
                    <a:pt x="1604708" y="204154"/>
                  </a:lnTo>
                  <a:lnTo>
                    <a:pt x="1598009" y="208660"/>
                  </a:lnTo>
                  <a:lnTo>
                    <a:pt x="1589786" y="210312"/>
                  </a:lnTo>
                  <a:lnTo>
                    <a:pt x="21031" y="210312"/>
                  </a:lnTo>
                  <a:lnTo>
                    <a:pt x="12842" y="208660"/>
                  </a:lnTo>
                  <a:lnTo>
                    <a:pt x="6157" y="204154"/>
                  </a:lnTo>
                  <a:lnTo>
                    <a:pt x="1651" y="197469"/>
                  </a:lnTo>
                  <a:lnTo>
                    <a:pt x="0" y="189280"/>
                  </a:lnTo>
                  <a:lnTo>
                    <a:pt x="0" y="21081"/>
                  </a:lnTo>
                  <a:close/>
                </a:path>
              </a:pathLst>
            </a:custGeom>
            <a:ln w="25908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7" name="object 47"/>
          <p:cNvSpPr txBox="1"/>
          <p:nvPr/>
        </p:nvSpPr>
        <p:spPr>
          <a:xfrm>
            <a:off x="895908" y="3687826"/>
            <a:ext cx="144907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социальные</a:t>
            </a:r>
            <a:r>
              <a:rPr sz="1200" b="1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акции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8" name="object 48"/>
          <p:cNvGrpSpPr/>
          <p:nvPr/>
        </p:nvGrpSpPr>
        <p:grpSpPr>
          <a:xfrm>
            <a:off x="582104" y="1929320"/>
            <a:ext cx="1868805" cy="2530475"/>
            <a:chOff x="582104" y="1929320"/>
            <a:chExt cx="1868805" cy="2530475"/>
          </a:xfrm>
        </p:grpSpPr>
        <p:sp>
          <p:nvSpPr>
            <p:cNvPr id="49" name="object 49"/>
            <p:cNvSpPr/>
            <p:nvPr/>
          </p:nvSpPr>
          <p:spPr>
            <a:xfrm>
              <a:off x="595121" y="1942337"/>
              <a:ext cx="220345" cy="2308225"/>
            </a:xfrm>
            <a:custGeom>
              <a:avLst/>
              <a:gdLst/>
              <a:ahLst/>
              <a:cxnLst/>
              <a:rect l="l" t="t" r="r" b="b"/>
              <a:pathLst>
                <a:path w="220344" h="2308225">
                  <a:moveTo>
                    <a:pt x="0" y="0"/>
                  </a:moveTo>
                  <a:lnTo>
                    <a:pt x="0" y="2307831"/>
                  </a:lnTo>
                  <a:lnTo>
                    <a:pt x="220281" y="2307831"/>
                  </a:lnTo>
                </a:path>
              </a:pathLst>
            </a:custGeom>
            <a:ln w="25907">
              <a:solidFill>
                <a:srgbClr val="2D5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816101" y="4054601"/>
              <a:ext cx="1621790" cy="391795"/>
            </a:xfrm>
            <a:custGeom>
              <a:avLst/>
              <a:gdLst/>
              <a:ahLst/>
              <a:cxnLst/>
              <a:rect l="l" t="t" r="r" b="b"/>
              <a:pathLst>
                <a:path w="1621789" h="391795">
                  <a:moveTo>
                    <a:pt x="1582420" y="0"/>
                  </a:moveTo>
                  <a:lnTo>
                    <a:pt x="39166" y="0"/>
                  </a:lnTo>
                  <a:lnTo>
                    <a:pt x="23922" y="3078"/>
                  </a:lnTo>
                  <a:lnTo>
                    <a:pt x="11472" y="11472"/>
                  </a:lnTo>
                  <a:lnTo>
                    <a:pt x="3078" y="23922"/>
                  </a:lnTo>
                  <a:lnTo>
                    <a:pt x="0" y="39166"/>
                  </a:lnTo>
                  <a:lnTo>
                    <a:pt x="0" y="352501"/>
                  </a:lnTo>
                  <a:lnTo>
                    <a:pt x="3078" y="367745"/>
                  </a:lnTo>
                  <a:lnTo>
                    <a:pt x="11472" y="380195"/>
                  </a:lnTo>
                  <a:lnTo>
                    <a:pt x="23922" y="388589"/>
                  </a:lnTo>
                  <a:lnTo>
                    <a:pt x="39166" y="391668"/>
                  </a:lnTo>
                  <a:lnTo>
                    <a:pt x="1582420" y="391668"/>
                  </a:lnTo>
                  <a:lnTo>
                    <a:pt x="1597640" y="388589"/>
                  </a:lnTo>
                  <a:lnTo>
                    <a:pt x="1610074" y="380195"/>
                  </a:lnTo>
                  <a:lnTo>
                    <a:pt x="1618460" y="367745"/>
                  </a:lnTo>
                  <a:lnTo>
                    <a:pt x="1621536" y="352501"/>
                  </a:lnTo>
                  <a:lnTo>
                    <a:pt x="1621536" y="39166"/>
                  </a:lnTo>
                  <a:lnTo>
                    <a:pt x="1618460" y="23922"/>
                  </a:lnTo>
                  <a:lnTo>
                    <a:pt x="1610074" y="11472"/>
                  </a:lnTo>
                  <a:lnTo>
                    <a:pt x="1597640" y="3078"/>
                  </a:lnTo>
                  <a:lnTo>
                    <a:pt x="1582420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816101" y="4054601"/>
              <a:ext cx="1621790" cy="391795"/>
            </a:xfrm>
            <a:custGeom>
              <a:avLst/>
              <a:gdLst/>
              <a:ahLst/>
              <a:cxnLst/>
              <a:rect l="l" t="t" r="r" b="b"/>
              <a:pathLst>
                <a:path w="1621789" h="391795">
                  <a:moveTo>
                    <a:pt x="0" y="39166"/>
                  </a:moveTo>
                  <a:lnTo>
                    <a:pt x="3078" y="23922"/>
                  </a:lnTo>
                  <a:lnTo>
                    <a:pt x="11472" y="11472"/>
                  </a:lnTo>
                  <a:lnTo>
                    <a:pt x="23922" y="3078"/>
                  </a:lnTo>
                  <a:lnTo>
                    <a:pt x="39166" y="0"/>
                  </a:lnTo>
                  <a:lnTo>
                    <a:pt x="1582420" y="0"/>
                  </a:lnTo>
                  <a:lnTo>
                    <a:pt x="1597640" y="3078"/>
                  </a:lnTo>
                  <a:lnTo>
                    <a:pt x="1610074" y="11472"/>
                  </a:lnTo>
                  <a:lnTo>
                    <a:pt x="1618460" y="23922"/>
                  </a:lnTo>
                  <a:lnTo>
                    <a:pt x="1621536" y="39166"/>
                  </a:lnTo>
                  <a:lnTo>
                    <a:pt x="1621536" y="352501"/>
                  </a:lnTo>
                  <a:lnTo>
                    <a:pt x="1618460" y="367745"/>
                  </a:lnTo>
                  <a:lnTo>
                    <a:pt x="1610074" y="380195"/>
                  </a:lnTo>
                  <a:lnTo>
                    <a:pt x="1597640" y="388589"/>
                  </a:lnTo>
                  <a:lnTo>
                    <a:pt x="1582420" y="391668"/>
                  </a:lnTo>
                  <a:lnTo>
                    <a:pt x="39166" y="391668"/>
                  </a:lnTo>
                  <a:lnTo>
                    <a:pt x="23922" y="388589"/>
                  </a:lnTo>
                  <a:lnTo>
                    <a:pt x="11472" y="380195"/>
                  </a:lnTo>
                  <a:lnTo>
                    <a:pt x="3078" y="367745"/>
                  </a:lnTo>
                  <a:lnTo>
                    <a:pt x="0" y="352501"/>
                  </a:lnTo>
                  <a:lnTo>
                    <a:pt x="0" y="39166"/>
                  </a:lnTo>
                  <a:close/>
                </a:path>
              </a:pathLst>
            </a:custGeom>
            <a:ln w="25908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2" name="object 52"/>
          <p:cNvSpPr txBox="1"/>
          <p:nvPr/>
        </p:nvSpPr>
        <p:spPr>
          <a:xfrm>
            <a:off x="1147978" y="4136542"/>
            <a:ext cx="95440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презентация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3" name="object 53"/>
          <p:cNvGrpSpPr/>
          <p:nvPr/>
        </p:nvGrpSpPr>
        <p:grpSpPr>
          <a:xfrm>
            <a:off x="582104" y="1929320"/>
            <a:ext cx="1868805" cy="3069590"/>
            <a:chOff x="582104" y="1929320"/>
            <a:chExt cx="1868805" cy="3069590"/>
          </a:xfrm>
        </p:grpSpPr>
        <p:sp>
          <p:nvSpPr>
            <p:cNvPr id="54" name="object 54"/>
            <p:cNvSpPr/>
            <p:nvPr/>
          </p:nvSpPr>
          <p:spPr>
            <a:xfrm>
              <a:off x="595121" y="1942337"/>
              <a:ext cx="220345" cy="2847340"/>
            </a:xfrm>
            <a:custGeom>
              <a:avLst/>
              <a:gdLst/>
              <a:ahLst/>
              <a:cxnLst/>
              <a:rect l="l" t="t" r="r" b="b"/>
              <a:pathLst>
                <a:path w="220344" h="2847340">
                  <a:moveTo>
                    <a:pt x="0" y="0"/>
                  </a:moveTo>
                  <a:lnTo>
                    <a:pt x="0" y="2846806"/>
                  </a:lnTo>
                  <a:lnTo>
                    <a:pt x="220281" y="2846806"/>
                  </a:lnTo>
                </a:path>
              </a:pathLst>
            </a:custGeom>
            <a:ln w="25907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816101" y="4594097"/>
              <a:ext cx="1621790" cy="391795"/>
            </a:xfrm>
            <a:custGeom>
              <a:avLst/>
              <a:gdLst/>
              <a:ahLst/>
              <a:cxnLst/>
              <a:rect l="l" t="t" r="r" b="b"/>
              <a:pathLst>
                <a:path w="1621789" h="391795">
                  <a:moveTo>
                    <a:pt x="1582420" y="0"/>
                  </a:moveTo>
                  <a:lnTo>
                    <a:pt x="39166" y="0"/>
                  </a:lnTo>
                  <a:lnTo>
                    <a:pt x="23922" y="3078"/>
                  </a:lnTo>
                  <a:lnTo>
                    <a:pt x="11472" y="11472"/>
                  </a:lnTo>
                  <a:lnTo>
                    <a:pt x="3078" y="23922"/>
                  </a:lnTo>
                  <a:lnTo>
                    <a:pt x="0" y="39166"/>
                  </a:lnTo>
                  <a:lnTo>
                    <a:pt x="0" y="352501"/>
                  </a:lnTo>
                  <a:lnTo>
                    <a:pt x="3078" y="367745"/>
                  </a:lnTo>
                  <a:lnTo>
                    <a:pt x="11472" y="380195"/>
                  </a:lnTo>
                  <a:lnTo>
                    <a:pt x="23922" y="388589"/>
                  </a:lnTo>
                  <a:lnTo>
                    <a:pt x="39166" y="391667"/>
                  </a:lnTo>
                  <a:lnTo>
                    <a:pt x="1582420" y="391667"/>
                  </a:lnTo>
                  <a:lnTo>
                    <a:pt x="1597640" y="388589"/>
                  </a:lnTo>
                  <a:lnTo>
                    <a:pt x="1610074" y="380195"/>
                  </a:lnTo>
                  <a:lnTo>
                    <a:pt x="1618460" y="367745"/>
                  </a:lnTo>
                  <a:lnTo>
                    <a:pt x="1621536" y="352501"/>
                  </a:lnTo>
                  <a:lnTo>
                    <a:pt x="1621536" y="39166"/>
                  </a:lnTo>
                  <a:lnTo>
                    <a:pt x="1618460" y="23922"/>
                  </a:lnTo>
                  <a:lnTo>
                    <a:pt x="1610074" y="11472"/>
                  </a:lnTo>
                  <a:lnTo>
                    <a:pt x="1597640" y="3078"/>
                  </a:lnTo>
                  <a:lnTo>
                    <a:pt x="1582420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816101" y="4594097"/>
              <a:ext cx="1621790" cy="391795"/>
            </a:xfrm>
            <a:custGeom>
              <a:avLst/>
              <a:gdLst/>
              <a:ahLst/>
              <a:cxnLst/>
              <a:rect l="l" t="t" r="r" b="b"/>
              <a:pathLst>
                <a:path w="1621789" h="391795">
                  <a:moveTo>
                    <a:pt x="0" y="39166"/>
                  </a:moveTo>
                  <a:lnTo>
                    <a:pt x="3078" y="23922"/>
                  </a:lnTo>
                  <a:lnTo>
                    <a:pt x="11472" y="11472"/>
                  </a:lnTo>
                  <a:lnTo>
                    <a:pt x="23922" y="3078"/>
                  </a:lnTo>
                  <a:lnTo>
                    <a:pt x="39166" y="0"/>
                  </a:lnTo>
                  <a:lnTo>
                    <a:pt x="1582420" y="0"/>
                  </a:lnTo>
                  <a:lnTo>
                    <a:pt x="1597640" y="3078"/>
                  </a:lnTo>
                  <a:lnTo>
                    <a:pt x="1610074" y="11472"/>
                  </a:lnTo>
                  <a:lnTo>
                    <a:pt x="1618460" y="23922"/>
                  </a:lnTo>
                  <a:lnTo>
                    <a:pt x="1621536" y="39166"/>
                  </a:lnTo>
                  <a:lnTo>
                    <a:pt x="1621536" y="352501"/>
                  </a:lnTo>
                  <a:lnTo>
                    <a:pt x="1618460" y="367745"/>
                  </a:lnTo>
                  <a:lnTo>
                    <a:pt x="1610074" y="380195"/>
                  </a:lnTo>
                  <a:lnTo>
                    <a:pt x="1597640" y="388589"/>
                  </a:lnTo>
                  <a:lnTo>
                    <a:pt x="1582420" y="391667"/>
                  </a:lnTo>
                  <a:lnTo>
                    <a:pt x="39166" y="391667"/>
                  </a:lnTo>
                  <a:lnTo>
                    <a:pt x="23922" y="388589"/>
                  </a:lnTo>
                  <a:lnTo>
                    <a:pt x="11472" y="380195"/>
                  </a:lnTo>
                  <a:lnTo>
                    <a:pt x="3078" y="367745"/>
                  </a:lnTo>
                  <a:lnTo>
                    <a:pt x="0" y="352501"/>
                  </a:lnTo>
                  <a:lnTo>
                    <a:pt x="0" y="39166"/>
                  </a:lnTo>
                  <a:close/>
                </a:path>
              </a:pathLst>
            </a:custGeom>
            <a:ln w="25908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7" name="object 57"/>
          <p:cNvSpPr txBox="1"/>
          <p:nvPr/>
        </p:nvSpPr>
        <p:spPr>
          <a:xfrm>
            <a:off x="992530" y="4570882"/>
            <a:ext cx="1267460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200" b="1" spc="-2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педагогичекское</a:t>
            </a:r>
            <a:r>
              <a:rPr lang="ru-RU" sz="1200" b="1" spc="-2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наблюдение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8" name="object 58"/>
          <p:cNvGrpSpPr/>
          <p:nvPr/>
        </p:nvGrpSpPr>
        <p:grpSpPr>
          <a:xfrm>
            <a:off x="6682676" y="1575752"/>
            <a:ext cx="2097405" cy="452755"/>
            <a:chOff x="6682676" y="1575752"/>
            <a:chExt cx="2097405" cy="452755"/>
          </a:xfrm>
        </p:grpSpPr>
        <p:sp>
          <p:nvSpPr>
            <p:cNvPr id="59" name="object 59"/>
            <p:cNvSpPr/>
            <p:nvPr/>
          </p:nvSpPr>
          <p:spPr>
            <a:xfrm>
              <a:off x="6695694" y="1588769"/>
              <a:ext cx="2071370" cy="426720"/>
            </a:xfrm>
            <a:custGeom>
              <a:avLst/>
              <a:gdLst/>
              <a:ahLst/>
              <a:cxnLst/>
              <a:rect l="l" t="t" r="r" b="b"/>
              <a:pathLst>
                <a:path w="2071370" h="426719">
                  <a:moveTo>
                    <a:pt x="2028444" y="0"/>
                  </a:moveTo>
                  <a:lnTo>
                    <a:pt x="42672" y="0"/>
                  </a:lnTo>
                  <a:lnTo>
                    <a:pt x="26038" y="3345"/>
                  </a:lnTo>
                  <a:lnTo>
                    <a:pt x="12477" y="12477"/>
                  </a:lnTo>
                  <a:lnTo>
                    <a:pt x="3345" y="26038"/>
                  </a:lnTo>
                  <a:lnTo>
                    <a:pt x="0" y="42671"/>
                  </a:lnTo>
                  <a:lnTo>
                    <a:pt x="0" y="384047"/>
                  </a:lnTo>
                  <a:lnTo>
                    <a:pt x="3345" y="400681"/>
                  </a:lnTo>
                  <a:lnTo>
                    <a:pt x="12477" y="414242"/>
                  </a:lnTo>
                  <a:lnTo>
                    <a:pt x="26038" y="423374"/>
                  </a:lnTo>
                  <a:lnTo>
                    <a:pt x="42672" y="426719"/>
                  </a:lnTo>
                  <a:lnTo>
                    <a:pt x="2028444" y="426719"/>
                  </a:lnTo>
                  <a:lnTo>
                    <a:pt x="2045077" y="423374"/>
                  </a:lnTo>
                  <a:lnTo>
                    <a:pt x="2058638" y="414242"/>
                  </a:lnTo>
                  <a:lnTo>
                    <a:pt x="2067770" y="400681"/>
                  </a:lnTo>
                  <a:lnTo>
                    <a:pt x="2071115" y="384047"/>
                  </a:lnTo>
                  <a:lnTo>
                    <a:pt x="2071115" y="42671"/>
                  </a:lnTo>
                  <a:lnTo>
                    <a:pt x="2067770" y="26038"/>
                  </a:lnTo>
                  <a:lnTo>
                    <a:pt x="2058638" y="12477"/>
                  </a:lnTo>
                  <a:lnTo>
                    <a:pt x="2045077" y="3345"/>
                  </a:lnTo>
                  <a:lnTo>
                    <a:pt x="2028444" y="0"/>
                  </a:lnTo>
                  <a:close/>
                </a:path>
              </a:pathLst>
            </a:custGeom>
            <a:solidFill>
              <a:srgbClr val="B0C8E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6695694" y="1588769"/>
              <a:ext cx="2071370" cy="426720"/>
            </a:xfrm>
            <a:custGeom>
              <a:avLst/>
              <a:gdLst/>
              <a:ahLst/>
              <a:cxnLst/>
              <a:rect l="l" t="t" r="r" b="b"/>
              <a:pathLst>
                <a:path w="2071370" h="426719">
                  <a:moveTo>
                    <a:pt x="0" y="42671"/>
                  </a:moveTo>
                  <a:lnTo>
                    <a:pt x="3345" y="26038"/>
                  </a:lnTo>
                  <a:lnTo>
                    <a:pt x="12477" y="12477"/>
                  </a:lnTo>
                  <a:lnTo>
                    <a:pt x="26038" y="3345"/>
                  </a:lnTo>
                  <a:lnTo>
                    <a:pt x="42672" y="0"/>
                  </a:lnTo>
                  <a:lnTo>
                    <a:pt x="2028444" y="0"/>
                  </a:lnTo>
                  <a:lnTo>
                    <a:pt x="2045077" y="3345"/>
                  </a:lnTo>
                  <a:lnTo>
                    <a:pt x="2058638" y="12477"/>
                  </a:lnTo>
                  <a:lnTo>
                    <a:pt x="2067770" y="26038"/>
                  </a:lnTo>
                  <a:lnTo>
                    <a:pt x="2071115" y="42671"/>
                  </a:lnTo>
                  <a:lnTo>
                    <a:pt x="2071115" y="384047"/>
                  </a:lnTo>
                  <a:lnTo>
                    <a:pt x="2067770" y="400681"/>
                  </a:lnTo>
                  <a:lnTo>
                    <a:pt x="2058638" y="414242"/>
                  </a:lnTo>
                  <a:lnTo>
                    <a:pt x="2045077" y="423374"/>
                  </a:lnTo>
                  <a:lnTo>
                    <a:pt x="2028444" y="426719"/>
                  </a:lnTo>
                  <a:lnTo>
                    <a:pt x="42672" y="426719"/>
                  </a:lnTo>
                  <a:lnTo>
                    <a:pt x="26038" y="423374"/>
                  </a:lnTo>
                  <a:lnTo>
                    <a:pt x="12477" y="414242"/>
                  </a:lnTo>
                  <a:lnTo>
                    <a:pt x="3345" y="400681"/>
                  </a:lnTo>
                  <a:lnTo>
                    <a:pt x="0" y="384047"/>
                  </a:lnTo>
                  <a:lnTo>
                    <a:pt x="0" y="42671"/>
                  </a:lnTo>
                  <a:close/>
                </a:path>
              </a:pathLst>
            </a:custGeom>
            <a:ln w="25907">
              <a:solidFill>
                <a:srgbClr val="F3F3F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1" name="object 61"/>
          <p:cNvSpPr txBox="1"/>
          <p:nvPr/>
        </p:nvSpPr>
        <p:spPr>
          <a:xfrm>
            <a:off x="6952868" y="1558797"/>
            <a:ext cx="1555750" cy="463550"/>
          </a:xfrm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259079" marR="5080" indent="-247015">
              <a:lnSpc>
                <a:spcPct val="105000"/>
              </a:lnSpc>
              <a:spcBef>
                <a:spcPts val="20"/>
              </a:spcBef>
            </a:pP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Формы</a:t>
            </a:r>
            <a:r>
              <a:rPr sz="1400" b="1" spc="-3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фиксации результатов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62" name="object 62"/>
          <p:cNvGrpSpPr/>
          <p:nvPr/>
        </p:nvGrpSpPr>
        <p:grpSpPr>
          <a:xfrm>
            <a:off x="6889940" y="2002472"/>
            <a:ext cx="1257935" cy="366395"/>
            <a:chOff x="6889940" y="2002472"/>
            <a:chExt cx="1257935" cy="366395"/>
          </a:xfrm>
        </p:grpSpPr>
        <p:sp>
          <p:nvSpPr>
            <p:cNvPr id="63" name="object 63"/>
            <p:cNvSpPr/>
            <p:nvPr/>
          </p:nvSpPr>
          <p:spPr>
            <a:xfrm>
              <a:off x="6902958" y="2015490"/>
              <a:ext cx="191770" cy="192405"/>
            </a:xfrm>
            <a:custGeom>
              <a:avLst/>
              <a:gdLst/>
              <a:ahLst/>
              <a:cxnLst/>
              <a:rect l="l" t="t" r="r" b="b"/>
              <a:pathLst>
                <a:path w="191770" h="192405">
                  <a:moveTo>
                    <a:pt x="0" y="0"/>
                  </a:moveTo>
                  <a:lnTo>
                    <a:pt x="0" y="192278"/>
                  </a:lnTo>
                  <a:lnTo>
                    <a:pt x="191389" y="192278"/>
                  </a:lnTo>
                </a:path>
              </a:pathLst>
            </a:custGeom>
            <a:ln w="25908">
              <a:solidFill>
                <a:srgbClr val="2D5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64"/>
            <p:cNvSpPr/>
            <p:nvPr/>
          </p:nvSpPr>
          <p:spPr>
            <a:xfrm>
              <a:off x="7094982" y="2059686"/>
              <a:ext cx="1039494" cy="295910"/>
            </a:xfrm>
            <a:custGeom>
              <a:avLst/>
              <a:gdLst/>
              <a:ahLst/>
              <a:cxnLst/>
              <a:rect l="l" t="t" r="r" b="b"/>
              <a:pathLst>
                <a:path w="1039495" h="295910">
                  <a:moveTo>
                    <a:pt x="1009776" y="0"/>
                  </a:moveTo>
                  <a:lnTo>
                    <a:pt x="29591" y="0"/>
                  </a:lnTo>
                  <a:lnTo>
                    <a:pt x="18055" y="2319"/>
                  </a:lnTo>
                  <a:lnTo>
                    <a:pt x="8651" y="8651"/>
                  </a:lnTo>
                  <a:lnTo>
                    <a:pt x="2319" y="18055"/>
                  </a:lnTo>
                  <a:lnTo>
                    <a:pt x="0" y="29590"/>
                  </a:lnTo>
                  <a:lnTo>
                    <a:pt x="0" y="266064"/>
                  </a:lnTo>
                  <a:lnTo>
                    <a:pt x="2319" y="277600"/>
                  </a:lnTo>
                  <a:lnTo>
                    <a:pt x="8651" y="287004"/>
                  </a:lnTo>
                  <a:lnTo>
                    <a:pt x="18055" y="293336"/>
                  </a:lnTo>
                  <a:lnTo>
                    <a:pt x="29591" y="295656"/>
                  </a:lnTo>
                  <a:lnTo>
                    <a:pt x="1009776" y="295656"/>
                  </a:lnTo>
                  <a:lnTo>
                    <a:pt x="1021312" y="293336"/>
                  </a:lnTo>
                  <a:lnTo>
                    <a:pt x="1030716" y="287004"/>
                  </a:lnTo>
                  <a:lnTo>
                    <a:pt x="1037048" y="277600"/>
                  </a:lnTo>
                  <a:lnTo>
                    <a:pt x="1039368" y="266064"/>
                  </a:lnTo>
                  <a:lnTo>
                    <a:pt x="1039368" y="29590"/>
                  </a:lnTo>
                  <a:lnTo>
                    <a:pt x="1037048" y="18055"/>
                  </a:lnTo>
                  <a:lnTo>
                    <a:pt x="1030716" y="8651"/>
                  </a:lnTo>
                  <a:lnTo>
                    <a:pt x="1021312" y="2319"/>
                  </a:lnTo>
                  <a:lnTo>
                    <a:pt x="1009776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65"/>
            <p:cNvSpPr/>
            <p:nvPr/>
          </p:nvSpPr>
          <p:spPr>
            <a:xfrm>
              <a:off x="7094982" y="2059686"/>
              <a:ext cx="1039494" cy="295910"/>
            </a:xfrm>
            <a:custGeom>
              <a:avLst/>
              <a:gdLst/>
              <a:ahLst/>
              <a:cxnLst/>
              <a:rect l="l" t="t" r="r" b="b"/>
              <a:pathLst>
                <a:path w="1039495" h="295910">
                  <a:moveTo>
                    <a:pt x="0" y="29590"/>
                  </a:moveTo>
                  <a:lnTo>
                    <a:pt x="2319" y="18055"/>
                  </a:lnTo>
                  <a:lnTo>
                    <a:pt x="8651" y="8651"/>
                  </a:lnTo>
                  <a:lnTo>
                    <a:pt x="18055" y="2319"/>
                  </a:lnTo>
                  <a:lnTo>
                    <a:pt x="29591" y="0"/>
                  </a:lnTo>
                  <a:lnTo>
                    <a:pt x="1009776" y="0"/>
                  </a:lnTo>
                  <a:lnTo>
                    <a:pt x="1021312" y="2319"/>
                  </a:lnTo>
                  <a:lnTo>
                    <a:pt x="1030716" y="8651"/>
                  </a:lnTo>
                  <a:lnTo>
                    <a:pt x="1037048" y="18055"/>
                  </a:lnTo>
                  <a:lnTo>
                    <a:pt x="1039368" y="29590"/>
                  </a:lnTo>
                  <a:lnTo>
                    <a:pt x="1039368" y="266064"/>
                  </a:lnTo>
                  <a:lnTo>
                    <a:pt x="1037048" y="277600"/>
                  </a:lnTo>
                  <a:lnTo>
                    <a:pt x="1030716" y="287004"/>
                  </a:lnTo>
                  <a:lnTo>
                    <a:pt x="1021312" y="293336"/>
                  </a:lnTo>
                  <a:lnTo>
                    <a:pt x="1009776" y="295656"/>
                  </a:lnTo>
                  <a:lnTo>
                    <a:pt x="29591" y="295656"/>
                  </a:lnTo>
                  <a:lnTo>
                    <a:pt x="18055" y="293336"/>
                  </a:lnTo>
                  <a:lnTo>
                    <a:pt x="8651" y="287004"/>
                  </a:lnTo>
                  <a:lnTo>
                    <a:pt x="2319" y="277600"/>
                  </a:lnTo>
                  <a:lnTo>
                    <a:pt x="0" y="266064"/>
                  </a:lnTo>
                  <a:lnTo>
                    <a:pt x="0" y="29590"/>
                  </a:lnTo>
                  <a:close/>
                </a:path>
              </a:pathLst>
            </a:custGeom>
            <a:ln w="25908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6" name="object 66"/>
          <p:cNvSpPr txBox="1"/>
          <p:nvPr/>
        </p:nvSpPr>
        <p:spPr>
          <a:xfrm>
            <a:off x="7194295" y="2092909"/>
            <a:ext cx="84137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протоколы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67" name="object 67"/>
          <p:cNvGrpSpPr/>
          <p:nvPr/>
        </p:nvGrpSpPr>
        <p:grpSpPr>
          <a:xfrm>
            <a:off x="6889940" y="2002472"/>
            <a:ext cx="1282065" cy="686435"/>
            <a:chOff x="6889940" y="2002472"/>
            <a:chExt cx="1282065" cy="686435"/>
          </a:xfrm>
        </p:grpSpPr>
        <p:sp>
          <p:nvSpPr>
            <p:cNvPr id="68" name="object 68"/>
            <p:cNvSpPr/>
            <p:nvPr/>
          </p:nvSpPr>
          <p:spPr>
            <a:xfrm>
              <a:off x="6902958" y="2015490"/>
              <a:ext cx="191770" cy="543560"/>
            </a:xfrm>
            <a:custGeom>
              <a:avLst/>
              <a:gdLst/>
              <a:ahLst/>
              <a:cxnLst/>
              <a:rect l="l" t="t" r="r" b="b"/>
              <a:pathLst>
                <a:path w="191770" h="543560">
                  <a:moveTo>
                    <a:pt x="0" y="0"/>
                  </a:moveTo>
                  <a:lnTo>
                    <a:pt x="0" y="543052"/>
                  </a:lnTo>
                  <a:lnTo>
                    <a:pt x="191389" y="543052"/>
                  </a:lnTo>
                </a:path>
              </a:pathLst>
            </a:custGeom>
            <a:ln w="25908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" name="object 69"/>
            <p:cNvSpPr/>
            <p:nvPr/>
          </p:nvSpPr>
          <p:spPr>
            <a:xfrm>
              <a:off x="7094982" y="2442210"/>
              <a:ext cx="1064260" cy="233679"/>
            </a:xfrm>
            <a:custGeom>
              <a:avLst/>
              <a:gdLst/>
              <a:ahLst/>
              <a:cxnLst/>
              <a:rect l="l" t="t" r="r" b="b"/>
              <a:pathLst>
                <a:path w="1064259" h="233680">
                  <a:moveTo>
                    <a:pt x="1040384" y="0"/>
                  </a:moveTo>
                  <a:lnTo>
                    <a:pt x="23368" y="0"/>
                  </a:lnTo>
                  <a:lnTo>
                    <a:pt x="14251" y="1829"/>
                  </a:lnTo>
                  <a:lnTo>
                    <a:pt x="6826" y="6826"/>
                  </a:lnTo>
                  <a:lnTo>
                    <a:pt x="1829" y="14251"/>
                  </a:lnTo>
                  <a:lnTo>
                    <a:pt x="0" y="23367"/>
                  </a:lnTo>
                  <a:lnTo>
                    <a:pt x="0" y="209803"/>
                  </a:lnTo>
                  <a:lnTo>
                    <a:pt x="1829" y="218920"/>
                  </a:lnTo>
                  <a:lnTo>
                    <a:pt x="6826" y="226345"/>
                  </a:lnTo>
                  <a:lnTo>
                    <a:pt x="14251" y="231342"/>
                  </a:lnTo>
                  <a:lnTo>
                    <a:pt x="23368" y="233171"/>
                  </a:lnTo>
                  <a:lnTo>
                    <a:pt x="1040384" y="233171"/>
                  </a:lnTo>
                  <a:lnTo>
                    <a:pt x="1049500" y="231342"/>
                  </a:lnTo>
                  <a:lnTo>
                    <a:pt x="1056925" y="226345"/>
                  </a:lnTo>
                  <a:lnTo>
                    <a:pt x="1061922" y="218920"/>
                  </a:lnTo>
                  <a:lnTo>
                    <a:pt x="1063752" y="209803"/>
                  </a:lnTo>
                  <a:lnTo>
                    <a:pt x="1063752" y="23367"/>
                  </a:lnTo>
                  <a:lnTo>
                    <a:pt x="1061922" y="14251"/>
                  </a:lnTo>
                  <a:lnTo>
                    <a:pt x="1056925" y="6826"/>
                  </a:lnTo>
                  <a:lnTo>
                    <a:pt x="1049500" y="1829"/>
                  </a:lnTo>
                  <a:lnTo>
                    <a:pt x="1040384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" name="object 70"/>
            <p:cNvSpPr/>
            <p:nvPr/>
          </p:nvSpPr>
          <p:spPr>
            <a:xfrm>
              <a:off x="7094982" y="2442210"/>
              <a:ext cx="1064260" cy="233679"/>
            </a:xfrm>
            <a:custGeom>
              <a:avLst/>
              <a:gdLst/>
              <a:ahLst/>
              <a:cxnLst/>
              <a:rect l="l" t="t" r="r" b="b"/>
              <a:pathLst>
                <a:path w="1064259" h="233680">
                  <a:moveTo>
                    <a:pt x="0" y="23367"/>
                  </a:moveTo>
                  <a:lnTo>
                    <a:pt x="1829" y="14251"/>
                  </a:lnTo>
                  <a:lnTo>
                    <a:pt x="6826" y="6826"/>
                  </a:lnTo>
                  <a:lnTo>
                    <a:pt x="14251" y="1829"/>
                  </a:lnTo>
                  <a:lnTo>
                    <a:pt x="23368" y="0"/>
                  </a:lnTo>
                  <a:lnTo>
                    <a:pt x="1040384" y="0"/>
                  </a:lnTo>
                  <a:lnTo>
                    <a:pt x="1049500" y="1829"/>
                  </a:lnTo>
                  <a:lnTo>
                    <a:pt x="1056925" y="6826"/>
                  </a:lnTo>
                  <a:lnTo>
                    <a:pt x="1061922" y="14251"/>
                  </a:lnTo>
                  <a:lnTo>
                    <a:pt x="1063752" y="23367"/>
                  </a:lnTo>
                  <a:lnTo>
                    <a:pt x="1063752" y="209803"/>
                  </a:lnTo>
                  <a:lnTo>
                    <a:pt x="1061922" y="218920"/>
                  </a:lnTo>
                  <a:lnTo>
                    <a:pt x="1056925" y="226345"/>
                  </a:lnTo>
                  <a:lnTo>
                    <a:pt x="1049500" y="231342"/>
                  </a:lnTo>
                  <a:lnTo>
                    <a:pt x="1040384" y="233171"/>
                  </a:lnTo>
                  <a:lnTo>
                    <a:pt x="23368" y="233171"/>
                  </a:lnTo>
                  <a:lnTo>
                    <a:pt x="14251" y="231342"/>
                  </a:lnTo>
                  <a:lnTo>
                    <a:pt x="6826" y="226345"/>
                  </a:lnTo>
                  <a:lnTo>
                    <a:pt x="1829" y="218920"/>
                  </a:lnTo>
                  <a:lnTo>
                    <a:pt x="0" y="209803"/>
                  </a:lnTo>
                  <a:lnTo>
                    <a:pt x="0" y="23367"/>
                  </a:lnTo>
                  <a:close/>
                </a:path>
              </a:pathLst>
            </a:custGeom>
            <a:ln w="25908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1" name="object 71"/>
          <p:cNvSpPr txBox="1"/>
          <p:nvPr/>
        </p:nvSpPr>
        <p:spPr>
          <a:xfrm>
            <a:off x="7268718" y="2443988"/>
            <a:ext cx="71755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200" b="1" spc="-1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журналы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72" name="object 72"/>
          <p:cNvGrpSpPr/>
          <p:nvPr/>
        </p:nvGrpSpPr>
        <p:grpSpPr>
          <a:xfrm>
            <a:off x="6889940" y="2002472"/>
            <a:ext cx="1262380" cy="1022985"/>
            <a:chOff x="6889940" y="2002472"/>
            <a:chExt cx="1262380" cy="1022985"/>
          </a:xfrm>
        </p:grpSpPr>
        <p:sp>
          <p:nvSpPr>
            <p:cNvPr id="73" name="object 73"/>
            <p:cNvSpPr/>
            <p:nvPr/>
          </p:nvSpPr>
          <p:spPr>
            <a:xfrm>
              <a:off x="6902958" y="2015490"/>
              <a:ext cx="191770" cy="871219"/>
            </a:xfrm>
            <a:custGeom>
              <a:avLst/>
              <a:gdLst/>
              <a:ahLst/>
              <a:cxnLst/>
              <a:rect l="l" t="t" r="r" b="b"/>
              <a:pathLst>
                <a:path w="191770" h="871219">
                  <a:moveTo>
                    <a:pt x="0" y="0"/>
                  </a:moveTo>
                  <a:lnTo>
                    <a:pt x="0" y="871093"/>
                  </a:lnTo>
                  <a:lnTo>
                    <a:pt x="191389" y="871093"/>
                  </a:lnTo>
                </a:path>
              </a:pathLst>
            </a:custGeom>
            <a:ln w="25908">
              <a:solidFill>
                <a:srgbClr val="2D5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" name="object 74"/>
            <p:cNvSpPr/>
            <p:nvPr/>
          </p:nvSpPr>
          <p:spPr>
            <a:xfrm>
              <a:off x="7094982" y="2762250"/>
              <a:ext cx="1043940" cy="250190"/>
            </a:xfrm>
            <a:custGeom>
              <a:avLst/>
              <a:gdLst/>
              <a:ahLst/>
              <a:cxnLst/>
              <a:rect l="l" t="t" r="r" b="b"/>
              <a:pathLst>
                <a:path w="1043940" h="250189">
                  <a:moveTo>
                    <a:pt x="1018921" y="0"/>
                  </a:moveTo>
                  <a:lnTo>
                    <a:pt x="25019" y="0"/>
                  </a:lnTo>
                  <a:lnTo>
                    <a:pt x="15269" y="1962"/>
                  </a:lnTo>
                  <a:lnTo>
                    <a:pt x="7318" y="7318"/>
                  </a:lnTo>
                  <a:lnTo>
                    <a:pt x="1962" y="15269"/>
                  </a:lnTo>
                  <a:lnTo>
                    <a:pt x="0" y="25018"/>
                  </a:lnTo>
                  <a:lnTo>
                    <a:pt x="0" y="224917"/>
                  </a:lnTo>
                  <a:lnTo>
                    <a:pt x="1962" y="234666"/>
                  </a:lnTo>
                  <a:lnTo>
                    <a:pt x="7318" y="242617"/>
                  </a:lnTo>
                  <a:lnTo>
                    <a:pt x="15269" y="247973"/>
                  </a:lnTo>
                  <a:lnTo>
                    <a:pt x="25019" y="249936"/>
                  </a:lnTo>
                  <a:lnTo>
                    <a:pt x="1018921" y="249936"/>
                  </a:lnTo>
                  <a:lnTo>
                    <a:pt x="1028670" y="247973"/>
                  </a:lnTo>
                  <a:lnTo>
                    <a:pt x="1036621" y="242617"/>
                  </a:lnTo>
                  <a:lnTo>
                    <a:pt x="1041977" y="234666"/>
                  </a:lnTo>
                  <a:lnTo>
                    <a:pt x="1043940" y="224917"/>
                  </a:lnTo>
                  <a:lnTo>
                    <a:pt x="1043940" y="25018"/>
                  </a:lnTo>
                  <a:lnTo>
                    <a:pt x="1041977" y="15269"/>
                  </a:lnTo>
                  <a:lnTo>
                    <a:pt x="1036621" y="7318"/>
                  </a:lnTo>
                  <a:lnTo>
                    <a:pt x="1028670" y="1962"/>
                  </a:lnTo>
                  <a:lnTo>
                    <a:pt x="1018921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" name="object 75"/>
            <p:cNvSpPr/>
            <p:nvPr/>
          </p:nvSpPr>
          <p:spPr>
            <a:xfrm>
              <a:off x="7094982" y="2762250"/>
              <a:ext cx="1043940" cy="250190"/>
            </a:xfrm>
            <a:custGeom>
              <a:avLst/>
              <a:gdLst/>
              <a:ahLst/>
              <a:cxnLst/>
              <a:rect l="l" t="t" r="r" b="b"/>
              <a:pathLst>
                <a:path w="1043940" h="250189">
                  <a:moveTo>
                    <a:pt x="0" y="25018"/>
                  </a:moveTo>
                  <a:lnTo>
                    <a:pt x="1962" y="15269"/>
                  </a:lnTo>
                  <a:lnTo>
                    <a:pt x="7318" y="7318"/>
                  </a:lnTo>
                  <a:lnTo>
                    <a:pt x="15269" y="1962"/>
                  </a:lnTo>
                  <a:lnTo>
                    <a:pt x="25019" y="0"/>
                  </a:lnTo>
                  <a:lnTo>
                    <a:pt x="1018921" y="0"/>
                  </a:lnTo>
                  <a:lnTo>
                    <a:pt x="1028670" y="1962"/>
                  </a:lnTo>
                  <a:lnTo>
                    <a:pt x="1036621" y="7318"/>
                  </a:lnTo>
                  <a:lnTo>
                    <a:pt x="1041977" y="15269"/>
                  </a:lnTo>
                  <a:lnTo>
                    <a:pt x="1043940" y="25018"/>
                  </a:lnTo>
                  <a:lnTo>
                    <a:pt x="1043940" y="224917"/>
                  </a:lnTo>
                  <a:lnTo>
                    <a:pt x="1041977" y="234666"/>
                  </a:lnTo>
                  <a:lnTo>
                    <a:pt x="1036621" y="242617"/>
                  </a:lnTo>
                  <a:lnTo>
                    <a:pt x="1028670" y="247973"/>
                  </a:lnTo>
                  <a:lnTo>
                    <a:pt x="1018921" y="249936"/>
                  </a:lnTo>
                  <a:lnTo>
                    <a:pt x="25019" y="249936"/>
                  </a:lnTo>
                  <a:lnTo>
                    <a:pt x="15269" y="247973"/>
                  </a:lnTo>
                  <a:lnTo>
                    <a:pt x="7318" y="242617"/>
                  </a:lnTo>
                  <a:lnTo>
                    <a:pt x="1962" y="234666"/>
                  </a:lnTo>
                  <a:lnTo>
                    <a:pt x="0" y="224917"/>
                  </a:lnTo>
                  <a:lnTo>
                    <a:pt x="0" y="25018"/>
                  </a:lnTo>
                  <a:close/>
                </a:path>
              </a:pathLst>
            </a:custGeom>
            <a:ln w="25908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6" name="object 76"/>
          <p:cNvSpPr txBox="1"/>
          <p:nvPr/>
        </p:nvSpPr>
        <p:spPr>
          <a:xfrm>
            <a:off x="7289038" y="2772282"/>
            <a:ext cx="65595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графики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77" name="object 77"/>
          <p:cNvGrpSpPr/>
          <p:nvPr/>
        </p:nvGrpSpPr>
        <p:grpSpPr>
          <a:xfrm>
            <a:off x="6889940" y="2002472"/>
            <a:ext cx="1311275" cy="1334135"/>
            <a:chOff x="6889940" y="2002472"/>
            <a:chExt cx="1311275" cy="1334135"/>
          </a:xfrm>
        </p:grpSpPr>
        <p:sp>
          <p:nvSpPr>
            <p:cNvPr id="78" name="object 78"/>
            <p:cNvSpPr/>
            <p:nvPr/>
          </p:nvSpPr>
          <p:spPr>
            <a:xfrm>
              <a:off x="6902958" y="2015490"/>
              <a:ext cx="191770" cy="1195705"/>
            </a:xfrm>
            <a:custGeom>
              <a:avLst/>
              <a:gdLst/>
              <a:ahLst/>
              <a:cxnLst/>
              <a:rect l="l" t="t" r="r" b="b"/>
              <a:pathLst>
                <a:path w="191770" h="1195705">
                  <a:moveTo>
                    <a:pt x="0" y="0"/>
                  </a:moveTo>
                  <a:lnTo>
                    <a:pt x="0" y="1195197"/>
                  </a:lnTo>
                  <a:lnTo>
                    <a:pt x="191389" y="1195197"/>
                  </a:lnTo>
                </a:path>
              </a:pathLst>
            </a:custGeom>
            <a:ln w="25907">
              <a:solidFill>
                <a:srgbClr val="2D5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" name="object 79"/>
            <p:cNvSpPr/>
            <p:nvPr/>
          </p:nvSpPr>
          <p:spPr>
            <a:xfrm>
              <a:off x="7094982" y="3099054"/>
              <a:ext cx="1092835" cy="224154"/>
            </a:xfrm>
            <a:custGeom>
              <a:avLst/>
              <a:gdLst/>
              <a:ahLst/>
              <a:cxnLst/>
              <a:rect l="l" t="t" r="r" b="b"/>
              <a:pathLst>
                <a:path w="1092834" h="224154">
                  <a:moveTo>
                    <a:pt x="1070356" y="0"/>
                  </a:moveTo>
                  <a:lnTo>
                    <a:pt x="22351" y="0"/>
                  </a:lnTo>
                  <a:lnTo>
                    <a:pt x="13662" y="1760"/>
                  </a:lnTo>
                  <a:lnTo>
                    <a:pt x="6556" y="6556"/>
                  </a:lnTo>
                  <a:lnTo>
                    <a:pt x="1760" y="13662"/>
                  </a:lnTo>
                  <a:lnTo>
                    <a:pt x="0" y="22351"/>
                  </a:lnTo>
                  <a:lnTo>
                    <a:pt x="0" y="201675"/>
                  </a:lnTo>
                  <a:lnTo>
                    <a:pt x="1760" y="210365"/>
                  </a:lnTo>
                  <a:lnTo>
                    <a:pt x="6556" y="217471"/>
                  </a:lnTo>
                  <a:lnTo>
                    <a:pt x="13662" y="222267"/>
                  </a:lnTo>
                  <a:lnTo>
                    <a:pt x="22351" y="224027"/>
                  </a:lnTo>
                  <a:lnTo>
                    <a:pt x="1070356" y="224027"/>
                  </a:lnTo>
                  <a:lnTo>
                    <a:pt x="1079045" y="222267"/>
                  </a:lnTo>
                  <a:lnTo>
                    <a:pt x="1086151" y="217471"/>
                  </a:lnTo>
                  <a:lnTo>
                    <a:pt x="1090947" y="210365"/>
                  </a:lnTo>
                  <a:lnTo>
                    <a:pt x="1092708" y="201675"/>
                  </a:lnTo>
                  <a:lnTo>
                    <a:pt x="1092708" y="22351"/>
                  </a:lnTo>
                  <a:lnTo>
                    <a:pt x="1090947" y="13662"/>
                  </a:lnTo>
                  <a:lnTo>
                    <a:pt x="1086151" y="6556"/>
                  </a:lnTo>
                  <a:lnTo>
                    <a:pt x="1079045" y="1760"/>
                  </a:lnTo>
                  <a:lnTo>
                    <a:pt x="1070356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" name="object 80"/>
            <p:cNvSpPr/>
            <p:nvPr/>
          </p:nvSpPr>
          <p:spPr>
            <a:xfrm>
              <a:off x="7094982" y="3099054"/>
              <a:ext cx="1092835" cy="224154"/>
            </a:xfrm>
            <a:custGeom>
              <a:avLst/>
              <a:gdLst/>
              <a:ahLst/>
              <a:cxnLst/>
              <a:rect l="l" t="t" r="r" b="b"/>
              <a:pathLst>
                <a:path w="1092834" h="224154">
                  <a:moveTo>
                    <a:pt x="0" y="22351"/>
                  </a:moveTo>
                  <a:lnTo>
                    <a:pt x="1760" y="13662"/>
                  </a:lnTo>
                  <a:lnTo>
                    <a:pt x="6556" y="6556"/>
                  </a:lnTo>
                  <a:lnTo>
                    <a:pt x="13662" y="1760"/>
                  </a:lnTo>
                  <a:lnTo>
                    <a:pt x="22351" y="0"/>
                  </a:lnTo>
                  <a:lnTo>
                    <a:pt x="1070356" y="0"/>
                  </a:lnTo>
                  <a:lnTo>
                    <a:pt x="1079045" y="1760"/>
                  </a:lnTo>
                  <a:lnTo>
                    <a:pt x="1086151" y="6556"/>
                  </a:lnTo>
                  <a:lnTo>
                    <a:pt x="1090947" y="13662"/>
                  </a:lnTo>
                  <a:lnTo>
                    <a:pt x="1092708" y="22351"/>
                  </a:lnTo>
                  <a:lnTo>
                    <a:pt x="1092708" y="201675"/>
                  </a:lnTo>
                  <a:lnTo>
                    <a:pt x="1090947" y="210365"/>
                  </a:lnTo>
                  <a:lnTo>
                    <a:pt x="1086151" y="217471"/>
                  </a:lnTo>
                  <a:lnTo>
                    <a:pt x="1079045" y="222267"/>
                  </a:lnTo>
                  <a:lnTo>
                    <a:pt x="1070356" y="224027"/>
                  </a:lnTo>
                  <a:lnTo>
                    <a:pt x="22351" y="224027"/>
                  </a:lnTo>
                  <a:lnTo>
                    <a:pt x="13662" y="222267"/>
                  </a:lnTo>
                  <a:lnTo>
                    <a:pt x="6556" y="217471"/>
                  </a:lnTo>
                  <a:lnTo>
                    <a:pt x="1760" y="210365"/>
                  </a:lnTo>
                  <a:lnTo>
                    <a:pt x="0" y="201675"/>
                  </a:lnTo>
                  <a:lnTo>
                    <a:pt x="0" y="22351"/>
                  </a:lnTo>
                  <a:close/>
                </a:path>
              </a:pathLst>
            </a:custGeom>
            <a:ln w="25908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1" name="object 81"/>
          <p:cNvSpPr txBox="1"/>
          <p:nvPr/>
        </p:nvSpPr>
        <p:spPr>
          <a:xfrm>
            <a:off x="7233284" y="3096514"/>
            <a:ext cx="81470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ведомости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82" name="object 82"/>
          <p:cNvGrpSpPr/>
          <p:nvPr/>
        </p:nvGrpSpPr>
        <p:grpSpPr>
          <a:xfrm>
            <a:off x="6889940" y="2002472"/>
            <a:ext cx="1304925" cy="1567180"/>
            <a:chOff x="6889940" y="2002472"/>
            <a:chExt cx="1304925" cy="1567180"/>
          </a:xfrm>
        </p:grpSpPr>
        <p:sp>
          <p:nvSpPr>
            <p:cNvPr id="83" name="object 83"/>
            <p:cNvSpPr/>
            <p:nvPr/>
          </p:nvSpPr>
          <p:spPr>
            <a:xfrm>
              <a:off x="6902958" y="2015490"/>
              <a:ext cx="191770" cy="1467485"/>
            </a:xfrm>
            <a:custGeom>
              <a:avLst/>
              <a:gdLst/>
              <a:ahLst/>
              <a:cxnLst/>
              <a:rect l="l" t="t" r="r" b="b"/>
              <a:pathLst>
                <a:path w="191770" h="1467485">
                  <a:moveTo>
                    <a:pt x="0" y="0"/>
                  </a:moveTo>
                  <a:lnTo>
                    <a:pt x="0" y="1467231"/>
                  </a:lnTo>
                  <a:lnTo>
                    <a:pt x="191389" y="1467231"/>
                  </a:lnTo>
                </a:path>
              </a:pathLst>
            </a:custGeom>
            <a:ln w="25907">
              <a:solidFill>
                <a:srgbClr val="2D5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" name="object 84"/>
            <p:cNvSpPr/>
            <p:nvPr/>
          </p:nvSpPr>
          <p:spPr>
            <a:xfrm>
              <a:off x="7094982" y="3409950"/>
              <a:ext cx="1087120" cy="146685"/>
            </a:xfrm>
            <a:custGeom>
              <a:avLst/>
              <a:gdLst/>
              <a:ahLst/>
              <a:cxnLst/>
              <a:rect l="l" t="t" r="r" b="b"/>
              <a:pathLst>
                <a:path w="1087120" h="146685">
                  <a:moveTo>
                    <a:pt x="1080008" y="0"/>
                  </a:moveTo>
                  <a:lnTo>
                    <a:pt x="6603" y="0"/>
                  </a:lnTo>
                  <a:lnTo>
                    <a:pt x="0" y="6604"/>
                  </a:lnTo>
                  <a:lnTo>
                    <a:pt x="0" y="14605"/>
                  </a:lnTo>
                  <a:lnTo>
                    <a:pt x="0" y="139700"/>
                  </a:lnTo>
                  <a:lnTo>
                    <a:pt x="6603" y="146303"/>
                  </a:lnTo>
                  <a:lnTo>
                    <a:pt x="1080008" y="146303"/>
                  </a:lnTo>
                  <a:lnTo>
                    <a:pt x="1086612" y="139700"/>
                  </a:lnTo>
                  <a:lnTo>
                    <a:pt x="1086612" y="6604"/>
                  </a:lnTo>
                  <a:lnTo>
                    <a:pt x="1080008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" name="object 85"/>
            <p:cNvSpPr/>
            <p:nvPr/>
          </p:nvSpPr>
          <p:spPr>
            <a:xfrm>
              <a:off x="7094982" y="3409950"/>
              <a:ext cx="1087120" cy="146685"/>
            </a:xfrm>
            <a:custGeom>
              <a:avLst/>
              <a:gdLst/>
              <a:ahLst/>
              <a:cxnLst/>
              <a:rect l="l" t="t" r="r" b="b"/>
              <a:pathLst>
                <a:path w="1087120" h="146685">
                  <a:moveTo>
                    <a:pt x="0" y="14605"/>
                  </a:moveTo>
                  <a:lnTo>
                    <a:pt x="0" y="6604"/>
                  </a:lnTo>
                  <a:lnTo>
                    <a:pt x="6603" y="0"/>
                  </a:lnTo>
                  <a:lnTo>
                    <a:pt x="14604" y="0"/>
                  </a:lnTo>
                  <a:lnTo>
                    <a:pt x="1072007" y="0"/>
                  </a:lnTo>
                  <a:lnTo>
                    <a:pt x="1080008" y="0"/>
                  </a:lnTo>
                  <a:lnTo>
                    <a:pt x="1086612" y="6604"/>
                  </a:lnTo>
                  <a:lnTo>
                    <a:pt x="1086612" y="14605"/>
                  </a:lnTo>
                  <a:lnTo>
                    <a:pt x="1086612" y="131699"/>
                  </a:lnTo>
                  <a:lnTo>
                    <a:pt x="1086612" y="139700"/>
                  </a:lnTo>
                  <a:lnTo>
                    <a:pt x="1080008" y="146303"/>
                  </a:lnTo>
                  <a:lnTo>
                    <a:pt x="1072007" y="146303"/>
                  </a:lnTo>
                  <a:lnTo>
                    <a:pt x="14604" y="146303"/>
                  </a:lnTo>
                  <a:lnTo>
                    <a:pt x="6603" y="146303"/>
                  </a:lnTo>
                  <a:lnTo>
                    <a:pt x="0" y="139700"/>
                  </a:lnTo>
                  <a:lnTo>
                    <a:pt x="0" y="131699"/>
                  </a:lnTo>
                  <a:lnTo>
                    <a:pt x="0" y="14605"/>
                  </a:lnTo>
                  <a:close/>
                </a:path>
              </a:pathLst>
            </a:custGeom>
            <a:ln w="25908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6" name="object 86"/>
          <p:cNvSpPr txBox="1"/>
          <p:nvPr/>
        </p:nvSpPr>
        <p:spPr>
          <a:xfrm>
            <a:off x="7409433" y="3368421"/>
            <a:ext cx="45847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карты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87" name="object 87"/>
          <p:cNvGrpSpPr/>
          <p:nvPr/>
        </p:nvGrpSpPr>
        <p:grpSpPr>
          <a:xfrm>
            <a:off x="6889940" y="2002472"/>
            <a:ext cx="1274445" cy="1925320"/>
            <a:chOff x="6889940" y="2002472"/>
            <a:chExt cx="1274445" cy="1925320"/>
          </a:xfrm>
        </p:grpSpPr>
        <p:sp>
          <p:nvSpPr>
            <p:cNvPr id="88" name="object 88"/>
            <p:cNvSpPr/>
            <p:nvPr/>
          </p:nvSpPr>
          <p:spPr>
            <a:xfrm>
              <a:off x="6902958" y="2015490"/>
              <a:ext cx="191770" cy="1763395"/>
            </a:xfrm>
            <a:custGeom>
              <a:avLst/>
              <a:gdLst/>
              <a:ahLst/>
              <a:cxnLst/>
              <a:rect l="l" t="t" r="r" b="b"/>
              <a:pathLst>
                <a:path w="191770" h="1763395">
                  <a:moveTo>
                    <a:pt x="0" y="0"/>
                  </a:moveTo>
                  <a:lnTo>
                    <a:pt x="0" y="1763141"/>
                  </a:lnTo>
                  <a:lnTo>
                    <a:pt x="191389" y="1763141"/>
                  </a:lnTo>
                </a:path>
              </a:pathLst>
            </a:custGeom>
            <a:ln w="25908">
              <a:solidFill>
                <a:srgbClr val="2D5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9" name="object 89"/>
            <p:cNvSpPr/>
            <p:nvPr/>
          </p:nvSpPr>
          <p:spPr>
            <a:xfrm>
              <a:off x="7094982" y="3643122"/>
              <a:ext cx="1056640" cy="271780"/>
            </a:xfrm>
            <a:custGeom>
              <a:avLst/>
              <a:gdLst/>
              <a:ahLst/>
              <a:cxnLst/>
              <a:rect l="l" t="t" r="r" b="b"/>
              <a:pathLst>
                <a:path w="1056640" h="271779">
                  <a:moveTo>
                    <a:pt x="1028953" y="0"/>
                  </a:moveTo>
                  <a:lnTo>
                    <a:pt x="27177" y="0"/>
                  </a:lnTo>
                  <a:lnTo>
                    <a:pt x="16609" y="2139"/>
                  </a:lnTo>
                  <a:lnTo>
                    <a:pt x="7969" y="7969"/>
                  </a:lnTo>
                  <a:lnTo>
                    <a:pt x="2139" y="16609"/>
                  </a:lnTo>
                  <a:lnTo>
                    <a:pt x="0" y="27177"/>
                  </a:lnTo>
                  <a:lnTo>
                    <a:pt x="0" y="244144"/>
                  </a:lnTo>
                  <a:lnTo>
                    <a:pt x="2139" y="254705"/>
                  </a:lnTo>
                  <a:lnTo>
                    <a:pt x="7969" y="263328"/>
                  </a:lnTo>
                  <a:lnTo>
                    <a:pt x="16609" y="269140"/>
                  </a:lnTo>
                  <a:lnTo>
                    <a:pt x="27177" y="271271"/>
                  </a:lnTo>
                  <a:lnTo>
                    <a:pt x="1028953" y="271271"/>
                  </a:lnTo>
                  <a:lnTo>
                    <a:pt x="1039522" y="269140"/>
                  </a:lnTo>
                  <a:lnTo>
                    <a:pt x="1048162" y="263328"/>
                  </a:lnTo>
                  <a:lnTo>
                    <a:pt x="1053992" y="254705"/>
                  </a:lnTo>
                  <a:lnTo>
                    <a:pt x="1056132" y="244144"/>
                  </a:lnTo>
                  <a:lnTo>
                    <a:pt x="1056132" y="27177"/>
                  </a:lnTo>
                  <a:lnTo>
                    <a:pt x="1053992" y="16609"/>
                  </a:lnTo>
                  <a:lnTo>
                    <a:pt x="1048162" y="7969"/>
                  </a:lnTo>
                  <a:lnTo>
                    <a:pt x="1039522" y="2139"/>
                  </a:lnTo>
                  <a:lnTo>
                    <a:pt x="1028953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0" name="object 90"/>
            <p:cNvSpPr/>
            <p:nvPr/>
          </p:nvSpPr>
          <p:spPr>
            <a:xfrm>
              <a:off x="7094982" y="3643122"/>
              <a:ext cx="1056640" cy="271780"/>
            </a:xfrm>
            <a:custGeom>
              <a:avLst/>
              <a:gdLst/>
              <a:ahLst/>
              <a:cxnLst/>
              <a:rect l="l" t="t" r="r" b="b"/>
              <a:pathLst>
                <a:path w="1056640" h="271779">
                  <a:moveTo>
                    <a:pt x="0" y="27177"/>
                  </a:moveTo>
                  <a:lnTo>
                    <a:pt x="2139" y="16609"/>
                  </a:lnTo>
                  <a:lnTo>
                    <a:pt x="7969" y="7969"/>
                  </a:lnTo>
                  <a:lnTo>
                    <a:pt x="16609" y="2139"/>
                  </a:lnTo>
                  <a:lnTo>
                    <a:pt x="27177" y="0"/>
                  </a:lnTo>
                  <a:lnTo>
                    <a:pt x="1028953" y="0"/>
                  </a:lnTo>
                  <a:lnTo>
                    <a:pt x="1039522" y="2139"/>
                  </a:lnTo>
                  <a:lnTo>
                    <a:pt x="1048162" y="7969"/>
                  </a:lnTo>
                  <a:lnTo>
                    <a:pt x="1053992" y="16609"/>
                  </a:lnTo>
                  <a:lnTo>
                    <a:pt x="1056132" y="27177"/>
                  </a:lnTo>
                  <a:lnTo>
                    <a:pt x="1056132" y="244144"/>
                  </a:lnTo>
                  <a:lnTo>
                    <a:pt x="1053992" y="254705"/>
                  </a:lnTo>
                  <a:lnTo>
                    <a:pt x="1048162" y="263328"/>
                  </a:lnTo>
                  <a:lnTo>
                    <a:pt x="1039522" y="269140"/>
                  </a:lnTo>
                  <a:lnTo>
                    <a:pt x="1028953" y="271271"/>
                  </a:lnTo>
                  <a:lnTo>
                    <a:pt x="27177" y="271271"/>
                  </a:lnTo>
                  <a:lnTo>
                    <a:pt x="16609" y="269140"/>
                  </a:lnTo>
                  <a:lnTo>
                    <a:pt x="7969" y="263328"/>
                  </a:lnTo>
                  <a:lnTo>
                    <a:pt x="2139" y="254705"/>
                  </a:lnTo>
                  <a:lnTo>
                    <a:pt x="0" y="244144"/>
                  </a:lnTo>
                  <a:lnTo>
                    <a:pt x="0" y="27177"/>
                  </a:lnTo>
                  <a:close/>
                </a:path>
              </a:pathLst>
            </a:custGeom>
            <a:ln w="25908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1" name="object 91"/>
          <p:cNvSpPr txBox="1"/>
          <p:nvPr/>
        </p:nvSpPr>
        <p:spPr>
          <a:xfrm>
            <a:off x="7189089" y="3664153"/>
            <a:ext cx="86677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1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портфолио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92" name="object 92"/>
          <p:cNvGrpSpPr/>
          <p:nvPr/>
        </p:nvGrpSpPr>
        <p:grpSpPr>
          <a:xfrm>
            <a:off x="6889940" y="2002472"/>
            <a:ext cx="1274445" cy="2284730"/>
            <a:chOff x="6889940" y="2002472"/>
            <a:chExt cx="1274445" cy="2284730"/>
          </a:xfrm>
        </p:grpSpPr>
        <p:sp>
          <p:nvSpPr>
            <p:cNvPr id="93" name="object 93"/>
            <p:cNvSpPr/>
            <p:nvPr/>
          </p:nvSpPr>
          <p:spPr>
            <a:xfrm>
              <a:off x="6902958" y="2015490"/>
              <a:ext cx="191770" cy="2122805"/>
            </a:xfrm>
            <a:custGeom>
              <a:avLst/>
              <a:gdLst/>
              <a:ahLst/>
              <a:cxnLst/>
              <a:rect l="l" t="t" r="r" b="b"/>
              <a:pathLst>
                <a:path w="191770" h="2122804">
                  <a:moveTo>
                    <a:pt x="0" y="0"/>
                  </a:moveTo>
                  <a:lnTo>
                    <a:pt x="0" y="2122182"/>
                  </a:lnTo>
                  <a:lnTo>
                    <a:pt x="191389" y="2122182"/>
                  </a:lnTo>
                </a:path>
              </a:pathLst>
            </a:custGeom>
            <a:ln w="25908">
              <a:solidFill>
                <a:srgbClr val="2D5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4" name="object 94"/>
            <p:cNvSpPr/>
            <p:nvPr/>
          </p:nvSpPr>
          <p:spPr>
            <a:xfrm>
              <a:off x="7094982" y="4001261"/>
              <a:ext cx="1056640" cy="273050"/>
            </a:xfrm>
            <a:custGeom>
              <a:avLst/>
              <a:gdLst/>
              <a:ahLst/>
              <a:cxnLst/>
              <a:rect l="l" t="t" r="r" b="b"/>
              <a:pathLst>
                <a:path w="1056640" h="273050">
                  <a:moveTo>
                    <a:pt x="1028826" y="0"/>
                  </a:moveTo>
                  <a:lnTo>
                    <a:pt x="27304" y="0"/>
                  </a:lnTo>
                  <a:lnTo>
                    <a:pt x="16662" y="2144"/>
                  </a:lnTo>
                  <a:lnTo>
                    <a:pt x="7985" y="7991"/>
                  </a:lnTo>
                  <a:lnTo>
                    <a:pt x="2141" y="16662"/>
                  </a:lnTo>
                  <a:lnTo>
                    <a:pt x="0" y="27279"/>
                  </a:lnTo>
                  <a:lnTo>
                    <a:pt x="0" y="245516"/>
                  </a:lnTo>
                  <a:lnTo>
                    <a:pt x="2141" y="256133"/>
                  </a:lnTo>
                  <a:lnTo>
                    <a:pt x="7985" y="264804"/>
                  </a:lnTo>
                  <a:lnTo>
                    <a:pt x="16662" y="270651"/>
                  </a:lnTo>
                  <a:lnTo>
                    <a:pt x="27304" y="272796"/>
                  </a:lnTo>
                  <a:lnTo>
                    <a:pt x="1028826" y="272796"/>
                  </a:lnTo>
                  <a:lnTo>
                    <a:pt x="1039469" y="270651"/>
                  </a:lnTo>
                  <a:lnTo>
                    <a:pt x="1048146" y="264804"/>
                  </a:lnTo>
                  <a:lnTo>
                    <a:pt x="1053990" y="256133"/>
                  </a:lnTo>
                  <a:lnTo>
                    <a:pt x="1056132" y="245516"/>
                  </a:lnTo>
                  <a:lnTo>
                    <a:pt x="1056132" y="27279"/>
                  </a:lnTo>
                  <a:lnTo>
                    <a:pt x="1053990" y="16662"/>
                  </a:lnTo>
                  <a:lnTo>
                    <a:pt x="1048146" y="7991"/>
                  </a:lnTo>
                  <a:lnTo>
                    <a:pt x="1039469" y="2144"/>
                  </a:lnTo>
                  <a:lnTo>
                    <a:pt x="1028826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5" name="object 95"/>
            <p:cNvSpPr/>
            <p:nvPr/>
          </p:nvSpPr>
          <p:spPr>
            <a:xfrm>
              <a:off x="7094982" y="4001261"/>
              <a:ext cx="1056640" cy="273050"/>
            </a:xfrm>
            <a:custGeom>
              <a:avLst/>
              <a:gdLst/>
              <a:ahLst/>
              <a:cxnLst/>
              <a:rect l="l" t="t" r="r" b="b"/>
              <a:pathLst>
                <a:path w="1056640" h="273050">
                  <a:moveTo>
                    <a:pt x="0" y="27279"/>
                  </a:moveTo>
                  <a:lnTo>
                    <a:pt x="2141" y="16662"/>
                  </a:lnTo>
                  <a:lnTo>
                    <a:pt x="7985" y="7991"/>
                  </a:lnTo>
                  <a:lnTo>
                    <a:pt x="16662" y="2144"/>
                  </a:lnTo>
                  <a:lnTo>
                    <a:pt x="27304" y="0"/>
                  </a:lnTo>
                  <a:lnTo>
                    <a:pt x="1028826" y="0"/>
                  </a:lnTo>
                  <a:lnTo>
                    <a:pt x="1039469" y="2144"/>
                  </a:lnTo>
                  <a:lnTo>
                    <a:pt x="1048146" y="7991"/>
                  </a:lnTo>
                  <a:lnTo>
                    <a:pt x="1053990" y="16662"/>
                  </a:lnTo>
                  <a:lnTo>
                    <a:pt x="1056132" y="27279"/>
                  </a:lnTo>
                  <a:lnTo>
                    <a:pt x="1056132" y="245516"/>
                  </a:lnTo>
                  <a:lnTo>
                    <a:pt x="1053990" y="256133"/>
                  </a:lnTo>
                  <a:lnTo>
                    <a:pt x="1048146" y="264804"/>
                  </a:lnTo>
                  <a:lnTo>
                    <a:pt x="1039469" y="270651"/>
                  </a:lnTo>
                  <a:lnTo>
                    <a:pt x="1028826" y="272796"/>
                  </a:lnTo>
                  <a:lnTo>
                    <a:pt x="27304" y="272796"/>
                  </a:lnTo>
                  <a:lnTo>
                    <a:pt x="16662" y="270651"/>
                  </a:lnTo>
                  <a:lnTo>
                    <a:pt x="7985" y="264804"/>
                  </a:lnTo>
                  <a:lnTo>
                    <a:pt x="2141" y="256133"/>
                  </a:lnTo>
                  <a:lnTo>
                    <a:pt x="0" y="245516"/>
                  </a:lnTo>
                  <a:lnTo>
                    <a:pt x="0" y="27279"/>
                  </a:lnTo>
                  <a:close/>
                </a:path>
              </a:pathLst>
            </a:custGeom>
            <a:ln w="25908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6" name="object 96"/>
          <p:cNvSpPr txBox="1"/>
          <p:nvPr/>
        </p:nvSpPr>
        <p:spPr>
          <a:xfrm>
            <a:off x="7285101" y="4023766"/>
            <a:ext cx="67437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таблицы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97" name="object 97"/>
          <p:cNvGrpSpPr/>
          <p:nvPr/>
        </p:nvGrpSpPr>
        <p:grpSpPr>
          <a:xfrm>
            <a:off x="6889940" y="2002472"/>
            <a:ext cx="1274445" cy="2642870"/>
            <a:chOff x="6889940" y="2002472"/>
            <a:chExt cx="1274445" cy="2642870"/>
          </a:xfrm>
        </p:grpSpPr>
        <p:sp>
          <p:nvSpPr>
            <p:cNvPr id="98" name="object 98"/>
            <p:cNvSpPr/>
            <p:nvPr/>
          </p:nvSpPr>
          <p:spPr>
            <a:xfrm>
              <a:off x="6902958" y="2015490"/>
              <a:ext cx="191770" cy="2481580"/>
            </a:xfrm>
            <a:custGeom>
              <a:avLst/>
              <a:gdLst/>
              <a:ahLst/>
              <a:cxnLst/>
              <a:rect l="l" t="t" r="r" b="b"/>
              <a:pathLst>
                <a:path w="191770" h="2481579">
                  <a:moveTo>
                    <a:pt x="0" y="0"/>
                  </a:moveTo>
                  <a:lnTo>
                    <a:pt x="0" y="2481237"/>
                  </a:lnTo>
                  <a:lnTo>
                    <a:pt x="191389" y="2481237"/>
                  </a:lnTo>
                </a:path>
              </a:pathLst>
            </a:custGeom>
            <a:ln w="25908">
              <a:solidFill>
                <a:srgbClr val="2D5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9" name="object 99"/>
            <p:cNvSpPr/>
            <p:nvPr/>
          </p:nvSpPr>
          <p:spPr>
            <a:xfrm>
              <a:off x="7094982" y="4360926"/>
              <a:ext cx="1056640" cy="271780"/>
            </a:xfrm>
            <a:custGeom>
              <a:avLst/>
              <a:gdLst/>
              <a:ahLst/>
              <a:cxnLst/>
              <a:rect l="l" t="t" r="r" b="b"/>
              <a:pathLst>
                <a:path w="1056640" h="271779">
                  <a:moveTo>
                    <a:pt x="1028953" y="0"/>
                  </a:moveTo>
                  <a:lnTo>
                    <a:pt x="27177" y="0"/>
                  </a:lnTo>
                  <a:lnTo>
                    <a:pt x="16609" y="2131"/>
                  </a:lnTo>
                  <a:lnTo>
                    <a:pt x="7969" y="7943"/>
                  </a:lnTo>
                  <a:lnTo>
                    <a:pt x="2139" y="16566"/>
                  </a:lnTo>
                  <a:lnTo>
                    <a:pt x="0" y="27127"/>
                  </a:lnTo>
                  <a:lnTo>
                    <a:pt x="0" y="244144"/>
                  </a:lnTo>
                  <a:lnTo>
                    <a:pt x="2139" y="254705"/>
                  </a:lnTo>
                  <a:lnTo>
                    <a:pt x="7969" y="263328"/>
                  </a:lnTo>
                  <a:lnTo>
                    <a:pt x="16609" y="269140"/>
                  </a:lnTo>
                  <a:lnTo>
                    <a:pt x="27177" y="271272"/>
                  </a:lnTo>
                  <a:lnTo>
                    <a:pt x="1028953" y="271272"/>
                  </a:lnTo>
                  <a:lnTo>
                    <a:pt x="1039522" y="269140"/>
                  </a:lnTo>
                  <a:lnTo>
                    <a:pt x="1048162" y="263328"/>
                  </a:lnTo>
                  <a:lnTo>
                    <a:pt x="1053992" y="254705"/>
                  </a:lnTo>
                  <a:lnTo>
                    <a:pt x="1056132" y="244144"/>
                  </a:lnTo>
                  <a:lnTo>
                    <a:pt x="1056132" y="27127"/>
                  </a:lnTo>
                  <a:lnTo>
                    <a:pt x="1053992" y="16566"/>
                  </a:lnTo>
                  <a:lnTo>
                    <a:pt x="1048162" y="7943"/>
                  </a:lnTo>
                  <a:lnTo>
                    <a:pt x="1039522" y="2131"/>
                  </a:lnTo>
                  <a:lnTo>
                    <a:pt x="1028953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0" name="object 100"/>
            <p:cNvSpPr/>
            <p:nvPr/>
          </p:nvSpPr>
          <p:spPr>
            <a:xfrm>
              <a:off x="7094982" y="4360926"/>
              <a:ext cx="1056640" cy="271780"/>
            </a:xfrm>
            <a:custGeom>
              <a:avLst/>
              <a:gdLst/>
              <a:ahLst/>
              <a:cxnLst/>
              <a:rect l="l" t="t" r="r" b="b"/>
              <a:pathLst>
                <a:path w="1056640" h="271779">
                  <a:moveTo>
                    <a:pt x="0" y="27127"/>
                  </a:moveTo>
                  <a:lnTo>
                    <a:pt x="2139" y="16566"/>
                  </a:lnTo>
                  <a:lnTo>
                    <a:pt x="7969" y="7943"/>
                  </a:lnTo>
                  <a:lnTo>
                    <a:pt x="16609" y="2131"/>
                  </a:lnTo>
                  <a:lnTo>
                    <a:pt x="27177" y="0"/>
                  </a:lnTo>
                  <a:lnTo>
                    <a:pt x="1028953" y="0"/>
                  </a:lnTo>
                  <a:lnTo>
                    <a:pt x="1039522" y="2131"/>
                  </a:lnTo>
                  <a:lnTo>
                    <a:pt x="1048162" y="7943"/>
                  </a:lnTo>
                  <a:lnTo>
                    <a:pt x="1053992" y="16566"/>
                  </a:lnTo>
                  <a:lnTo>
                    <a:pt x="1056132" y="27127"/>
                  </a:lnTo>
                  <a:lnTo>
                    <a:pt x="1056132" y="244144"/>
                  </a:lnTo>
                  <a:lnTo>
                    <a:pt x="1053992" y="254705"/>
                  </a:lnTo>
                  <a:lnTo>
                    <a:pt x="1048162" y="263328"/>
                  </a:lnTo>
                  <a:lnTo>
                    <a:pt x="1039522" y="269140"/>
                  </a:lnTo>
                  <a:lnTo>
                    <a:pt x="1028953" y="271272"/>
                  </a:lnTo>
                  <a:lnTo>
                    <a:pt x="27177" y="271272"/>
                  </a:lnTo>
                  <a:lnTo>
                    <a:pt x="16609" y="269140"/>
                  </a:lnTo>
                  <a:lnTo>
                    <a:pt x="7969" y="263328"/>
                  </a:lnTo>
                  <a:lnTo>
                    <a:pt x="2139" y="254705"/>
                  </a:lnTo>
                  <a:lnTo>
                    <a:pt x="0" y="244144"/>
                  </a:lnTo>
                  <a:lnTo>
                    <a:pt x="0" y="27127"/>
                  </a:lnTo>
                  <a:close/>
                </a:path>
              </a:pathLst>
            </a:custGeom>
            <a:ln w="25908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1" name="object 101"/>
          <p:cNvSpPr txBox="1"/>
          <p:nvPr/>
        </p:nvSpPr>
        <p:spPr>
          <a:xfrm>
            <a:off x="7182993" y="4382820"/>
            <a:ext cx="87884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1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диаграммы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02" name="object 102"/>
          <p:cNvGrpSpPr/>
          <p:nvPr/>
        </p:nvGrpSpPr>
        <p:grpSpPr>
          <a:xfrm>
            <a:off x="6889940" y="2002472"/>
            <a:ext cx="1274445" cy="3002915"/>
            <a:chOff x="6889940" y="2002472"/>
            <a:chExt cx="1274445" cy="3002915"/>
          </a:xfrm>
        </p:grpSpPr>
        <p:sp>
          <p:nvSpPr>
            <p:cNvPr id="103" name="object 103"/>
            <p:cNvSpPr/>
            <p:nvPr/>
          </p:nvSpPr>
          <p:spPr>
            <a:xfrm>
              <a:off x="6902958" y="2015490"/>
              <a:ext cx="191770" cy="2840355"/>
            </a:xfrm>
            <a:custGeom>
              <a:avLst/>
              <a:gdLst/>
              <a:ahLst/>
              <a:cxnLst/>
              <a:rect l="l" t="t" r="r" b="b"/>
              <a:pathLst>
                <a:path w="191770" h="2840354">
                  <a:moveTo>
                    <a:pt x="0" y="0"/>
                  </a:moveTo>
                  <a:lnTo>
                    <a:pt x="0" y="2840291"/>
                  </a:lnTo>
                  <a:lnTo>
                    <a:pt x="191389" y="2840291"/>
                  </a:lnTo>
                </a:path>
              </a:pathLst>
            </a:custGeom>
            <a:ln w="25908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4" name="object 104"/>
            <p:cNvSpPr/>
            <p:nvPr/>
          </p:nvSpPr>
          <p:spPr>
            <a:xfrm>
              <a:off x="7094982" y="4719066"/>
              <a:ext cx="1056640" cy="273050"/>
            </a:xfrm>
            <a:custGeom>
              <a:avLst/>
              <a:gdLst/>
              <a:ahLst/>
              <a:cxnLst/>
              <a:rect l="l" t="t" r="r" b="b"/>
              <a:pathLst>
                <a:path w="1056640" h="273050">
                  <a:moveTo>
                    <a:pt x="1028826" y="0"/>
                  </a:moveTo>
                  <a:lnTo>
                    <a:pt x="27304" y="0"/>
                  </a:lnTo>
                  <a:lnTo>
                    <a:pt x="16662" y="2144"/>
                  </a:lnTo>
                  <a:lnTo>
                    <a:pt x="7985" y="7991"/>
                  </a:lnTo>
                  <a:lnTo>
                    <a:pt x="2141" y="16662"/>
                  </a:lnTo>
                  <a:lnTo>
                    <a:pt x="0" y="27279"/>
                  </a:lnTo>
                  <a:lnTo>
                    <a:pt x="0" y="245516"/>
                  </a:lnTo>
                  <a:lnTo>
                    <a:pt x="2141" y="256133"/>
                  </a:lnTo>
                  <a:lnTo>
                    <a:pt x="7985" y="264804"/>
                  </a:lnTo>
                  <a:lnTo>
                    <a:pt x="16662" y="270651"/>
                  </a:lnTo>
                  <a:lnTo>
                    <a:pt x="27304" y="272796"/>
                  </a:lnTo>
                  <a:lnTo>
                    <a:pt x="1028826" y="272796"/>
                  </a:lnTo>
                  <a:lnTo>
                    <a:pt x="1039469" y="270651"/>
                  </a:lnTo>
                  <a:lnTo>
                    <a:pt x="1048146" y="264804"/>
                  </a:lnTo>
                  <a:lnTo>
                    <a:pt x="1053990" y="256133"/>
                  </a:lnTo>
                  <a:lnTo>
                    <a:pt x="1056132" y="245516"/>
                  </a:lnTo>
                  <a:lnTo>
                    <a:pt x="1056132" y="27279"/>
                  </a:lnTo>
                  <a:lnTo>
                    <a:pt x="1053990" y="16662"/>
                  </a:lnTo>
                  <a:lnTo>
                    <a:pt x="1048146" y="7991"/>
                  </a:lnTo>
                  <a:lnTo>
                    <a:pt x="1039469" y="2144"/>
                  </a:lnTo>
                  <a:lnTo>
                    <a:pt x="1028826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5" name="object 105"/>
            <p:cNvSpPr/>
            <p:nvPr/>
          </p:nvSpPr>
          <p:spPr>
            <a:xfrm>
              <a:off x="7094982" y="4719066"/>
              <a:ext cx="1056640" cy="273050"/>
            </a:xfrm>
            <a:custGeom>
              <a:avLst/>
              <a:gdLst/>
              <a:ahLst/>
              <a:cxnLst/>
              <a:rect l="l" t="t" r="r" b="b"/>
              <a:pathLst>
                <a:path w="1056640" h="273050">
                  <a:moveTo>
                    <a:pt x="0" y="27279"/>
                  </a:moveTo>
                  <a:lnTo>
                    <a:pt x="2141" y="16662"/>
                  </a:lnTo>
                  <a:lnTo>
                    <a:pt x="7985" y="7991"/>
                  </a:lnTo>
                  <a:lnTo>
                    <a:pt x="16662" y="2144"/>
                  </a:lnTo>
                  <a:lnTo>
                    <a:pt x="27304" y="0"/>
                  </a:lnTo>
                  <a:lnTo>
                    <a:pt x="1028826" y="0"/>
                  </a:lnTo>
                  <a:lnTo>
                    <a:pt x="1039469" y="2144"/>
                  </a:lnTo>
                  <a:lnTo>
                    <a:pt x="1048146" y="7991"/>
                  </a:lnTo>
                  <a:lnTo>
                    <a:pt x="1053990" y="16662"/>
                  </a:lnTo>
                  <a:lnTo>
                    <a:pt x="1056132" y="27279"/>
                  </a:lnTo>
                  <a:lnTo>
                    <a:pt x="1056132" y="245516"/>
                  </a:lnTo>
                  <a:lnTo>
                    <a:pt x="1053990" y="256133"/>
                  </a:lnTo>
                  <a:lnTo>
                    <a:pt x="1048146" y="264804"/>
                  </a:lnTo>
                  <a:lnTo>
                    <a:pt x="1039469" y="270651"/>
                  </a:lnTo>
                  <a:lnTo>
                    <a:pt x="1028826" y="272796"/>
                  </a:lnTo>
                  <a:lnTo>
                    <a:pt x="27304" y="272796"/>
                  </a:lnTo>
                  <a:lnTo>
                    <a:pt x="16662" y="270651"/>
                  </a:lnTo>
                  <a:lnTo>
                    <a:pt x="7985" y="264804"/>
                  </a:lnTo>
                  <a:lnTo>
                    <a:pt x="2141" y="256133"/>
                  </a:lnTo>
                  <a:lnTo>
                    <a:pt x="0" y="245516"/>
                  </a:lnTo>
                  <a:lnTo>
                    <a:pt x="0" y="27279"/>
                  </a:lnTo>
                  <a:close/>
                </a:path>
              </a:pathLst>
            </a:custGeom>
            <a:ln w="25908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6" name="object 106"/>
          <p:cNvSpPr txBox="1"/>
          <p:nvPr/>
        </p:nvSpPr>
        <p:spPr>
          <a:xfrm>
            <a:off x="7120508" y="4741875"/>
            <a:ext cx="100330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1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мониторинги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07" name="object 107"/>
          <p:cNvGrpSpPr/>
          <p:nvPr/>
        </p:nvGrpSpPr>
        <p:grpSpPr>
          <a:xfrm>
            <a:off x="3412172" y="1575752"/>
            <a:ext cx="2627630" cy="544195"/>
            <a:chOff x="3412172" y="1575752"/>
            <a:chExt cx="2627630" cy="544195"/>
          </a:xfrm>
        </p:grpSpPr>
        <p:sp>
          <p:nvSpPr>
            <p:cNvPr id="108" name="object 108"/>
            <p:cNvSpPr/>
            <p:nvPr/>
          </p:nvSpPr>
          <p:spPr>
            <a:xfrm>
              <a:off x="3425189" y="1588769"/>
              <a:ext cx="2601595" cy="518159"/>
            </a:xfrm>
            <a:custGeom>
              <a:avLst/>
              <a:gdLst/>
              <a:ahLst/>
              <a:cxnLst/>
              <a:rect l="l" t="t" r="r" b="b"/>
              <a:pathLst>
                <a:path w="2601595" h="518160">
                  <a:moveTo>
                    <a:pt x="2549652" y="0"/>
                  </a:moveTo>
                  <a:lnTo>
                    <a:pt x="51815" y="0"/>
                  </a:lnTo>
                  <a:lnTo>
                    <a:pt x="31664" y="4077"/>
                  </a:lnTo>
                  <a:lnTo>
                    <a:pt x="15192" y="15192"/>
                  </a:lnTo>
                  <a:lnTo>
                    <a:pt x="4077" y="31664"/>
                  </a:lnTo>
                  <a:lnTo>
                    <a:pt x="0" y="51815"/>
                  </a:lnTo>
                  <a:lnTo>
                    <a:pt x="0" y="466343"/>
                  </a:lnTo>
                  <a:lnTo>
                    <a:pt x="4077" y="486495"/>
                  </a:lnTo>
                  <a:lnTo>
                    <a:pt x="15192" y="502967"/>
                  </a:lnTo>
                  <a:lnTo>
                    <a:pt x="31664" y="514082"/>
                  </a:lnTo>
                  <a:lnTo>
                    <a:pt x="51815" y="518159"/>
                  </a:lnTo>
                  <a:lnTo>
                    <a:pt x="2549652" y="518159"/>
                  </a:lnTo>
                  <a:lnTo>
                    <a:pt x="2569803" y="514082"/>
                  </a:lnTo>
                  <a:lnTo>
                    <a:pt x="2586275" y="502967"/>
                  </a:lnTo>
                  <a:lnTo>
                    <a:pt x="2597390" y="486495"/>
                  </a:lnTo>
                  <a:lnTo>
                    <a:pt x="2601468" y="466343"/>
                  </a:lnTo>
                  <a:lnTo>
                    <a:pt x="2601468" y="51815"/>
                  </a:lnTo>
                  <a:lnTo>
                    <a:pt x="2597390" y="31664"/>
                  </a:lnTo>
                  <a:lnTo>
                    <a:pt x="2586275" y="15192"/>
                  </a:lnTo>
                  <a:lnTo>
                    <a:pt x="2569803" y="4077"/>
                  </a:lnTo>
                  <a:lnTo>
                    <a:pt x="2549652" y="0"/>
                  </a:lnTo>
                  <a:close/>
                </a:path>
              </a:pathLst>
            </a:custGeom>
            <a:solidFill>
              <a:srgbClr val="B0C8E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" name="object 109"/>
            <p:cNvSpPr/>
            <p:nvPr/>
          </p:nvSpPr>
          <p:spPr>
            <a:xfrm>
              <a:off x="3425189" y="1588769"/>
              <a:ext cx="2601595" cy="518159"/>
            </a:xfrm>
            <a:custGeom>
              <a:avLst/>
              <a:gdLst/>
              <a:ahLst/>
              <a:cxnLst/>
              <a:rect l="l" t="t" r="r" b="b"/>
              <a:pathLst>
                <a:path w="2601595" h="518160">
                  <a:moveTo>
                    <a:pt x="0" y="51815"/>
                  </a:moveTo>
                  <a:lnTo>
                    <a:pt x="4077" y="31664"/>
                  </a:lnTo>
                  <a:lnTo>
                    <a:pt x="15192" y="15192"/>
                  </a:lnTo>
                  <a:lnTo>
                    <a:pt x="31664" y="4077"/>
                  </a:lnTo>
                  <a:lnTo>
                    <a:pt x="51815" y="0"/>
                  </a:lnTo>
                  <a:lnTo>
                    <a:pt x="2549652" y="0"/>
                  </a:lnTo>
                  <a:lnTo>
                    <a:pt x="2569803" y="4077"/>
                  </a:lnTo>
                  <a:lnTo>
                    <a:pt x="2586275" y="15192"/>
                  </a:lnTo>
                  <a:lnTo>
                    <a:pt x="2597390" y="31664"/>
                  </a:lnTo>
                  <a:lnTo>
                    <a:pt x="2601468" y="51815"/>
                  </a:lnTo>
                  <a:lnTo>
                    <a:pt x="2601468" y="466343"/>
                  </a:lnTo>
                  <a:lnTo>
                    <a:pt x="2597390" y="486495"/>
                  </a:lnTo>
                  <a:lnTo>
                    <a:pt x="2586275" y="502967"/>
                  </a:lnTo>
                  <a:lnTo>
                    <a:pt x="2569803" y="514082"/>
                  </a:lnTo>
                  <a:lnTo>
                    <a:pt x="2549652" y="518159"/>
                  </a:lnTo>
                  <a:lnTo>
                    <a:pt x="51815" y="518159"/>
                  </a:lnTo>
                  <a:lnTo>
                    <a:pt x="31664" y="514082"/>
                  </a:lnTo>
                  <a:lnTo>
                    <a:pt x="15192" y="502967"/>
                  </a:lnTo>
                  <a:lnTo>
                    <a:pt x="4077" y="486495"/>
                  </a:lnTo>
                  <a:lnTo>
                    <a:pt x="0" y="466343"/>
                  </a:lnTo>
                  <a:lnTo>
                    <a:pt x="0" y="51815"/>
                  </a:lnTo>
                  <a:close/>
                </a:path>
              </a:pathLst>
            </a:custGeom>
            <a:ln w="25908">
              <a:solidFill>
                <a:srgbClr val="F3F3F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0" name="object 110"/>
          <p:cNvSpPr txBox="1"/>
          <p:nvPr/>
        </p:nvSpPr>
        <p:spPr>
          <a:xfrm>
            <a:off x="3872865" y="1572234"/>
            <a:ext cx="1704975" cy="5194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60705" marR="5080" indent="-548640">
              <a:lnSpc>
                <a:spcPct val="115700"/>
              </a:lnSpc>
              <a:spcBef>
                <a:spcPts val="100"/>
              </a:spcBef>
            </a:pP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Формы</a:t>
            </a:r>
            <a:r>
              <a:rPr sz="1400" b="1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подведения итогов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11" name="object 111"/>
          <p:cNvGrpSpPr/>
          <p:nvPr/>
        </p:nvGrpSpPr>
        <p:grpSpPr>
          <a:xfrm>
            <a:off x="3671252" y="2093912"/>
            <a:ext cx="2172335" cy="611505"/>
            <a:chOff x="3671252" y="2093912"/>
            <a:chExt cx="2172335" cy="611505"/>
          </a:xfrm>
        </p:grpSpPr>
        <p:sp>
          <p:nvSpPr>
            <p:cNvPr id="112" name="object 112"/>
            <p:cNvSpPr/>
            <p:nvPr/>
          </p:nvSpPr>
          <p:spPr>
            <a:xfrm>
              <a:off x="3684270" y="2106929"/>
              <a:ext cx="209550" cy="413384"/>
            </a:xfrm>
            <a:custGeom>
              <a:avLst/>
              <a:gdLst/>
              <a:ahLst/>
              <a:cxnLst/>
              <a:rect l="l" t="t" r="r" b="b"/>
              <a:pathLst>
                <a:path w="209550" h="413385">
                  <a:moveTo>
                    <a:pt x="0" y="0"/>
                  </a:moveTo>
                  <a:lnTo>
                    <a:pt x="0" y="413384"/>
                  </a:lnTo>
                  <a:lnTo>
                    <a:pt x="209295" y="413384"/>
                  </a:lnTo>
                </a:path>
              </a:pathLst>
            </a:custGeom>
            <a:ln w="25908">
              <a:solidFill>
                <a:srgbClr val="2D5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3" name="object 113"/>
            <p:cNvSpPr/>
            <p:nvPr/>
          </p:nvSpPr>
          <p:spPr>
            <a:xfrm>
              <a:off x="3894582" y="2347722"/>
              <a:ext cx="1935480" cy="344805"/>
            </a:xfrm>
            <a:custGeom>
              <a:avLst/>
              <a:gdLst/>
              <a:ahLst/>
              <a:cxnLst/>
              <a:rect l="l" t="t" r="r" b="b"/>
              <a:pathLst>
                <a:path w="1935479" h="344805">
                  <a:moveTo>
                    <a:pt x="1901063" y="0"/>
                  </a:moveTo>
                  <a:lnTo>
                    <a:pt x="34416" y="0"/>
                  </a:lnTo>
                  <a:lnTo>
                    <a:pt x="21002" y="2698"/>
                  </a:lnTo>
                  <a:lnTo>
                    <a:pt x="10064" y="10064"/>
                  </a:lnTo>
                  <a:lnTo>
                    <a:pt x="2698" y="21002"/>
                  </a:lnTo>
                  <a:lnTo>
                    <a:pt x="0" y="34416"/>
                  </a:lnTo>
                  <a:lnTo>
                    <a:pt x="0" y="310006"/>
                  </a:lnTo>
                  <a:lnTo>
                    <a:pt x="2698" y="323421"/>
                  </a:lnTo>
                  <a:lnTo>
                    <a:pt x="10064" y="334359"/>
                  </a:lnTo>
                  <a:lnTo>
                    <a:pt x="21002" y="341725"/>
                  </a:lnTo>
                  <a:lnTo>
                    <a:pt x="34416" y="344423"/>
                  </a:lnTo>
                  <a:lnTo>
                    <a:pt x="1901063" y="344423"/>
                  </a:lnTo>
                  <a:lnTo>
                    <a:pt x="1914477" y="341725"/>
                  </a:lnTo>
                  <a:lnTo>
                    <a:pt x="1925415" y="334359"/>
                  </a:lnTo>
                  <a:lnTo>
                    <a:pt x="1932781" y="323421"/>
                  </a:lnTo>
                  <a:lnTo>
                    <a:pt x="1935479" y="310006"/>
                  </a:lnTo>
                  <a:lnTo>
                    <a:pt x="1935479" y="34416"/>
                  </a:lnTo>
                  <a:lnTo>
                    <a:pt x="1932781" y="21002"/>
                  </a:lnTo>
                  <a:lnTo>
                    <a:pt x="1925415" y="10064"/>
                  </a:lnTo>
                  <a:lnTo>
                    <a:pt x="1914477" y="2698"/>
                  </a:lnTo>
                  <a:lnTo>
                    <a:pt x="1901063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4" name="object 114"/>
            <p:cNvSpPr/>
            <p:nvPr/>
          </p:nvSpPr>
          <p:spPr>
            <a:xfrm>
              <a:off x="3894582" y="2347722"/>
              <a:ext cx="1935480" cy="344805"/>
            </a:xfrm>
            <a:custGeom>
              <a:avLst/>
              <a:gdLst/>
              <a:ahLst/>
              <a:cxnLst/>
              <a:rect l="l" t="t" r="r" b="b"/>
              <a:pathLst>
                <a:path w="1935479" h="344805">
                  <a:moveTo>
                    <a:pt x="0" y="34416"/>
                  </a:moveTo>
                  <a:lnTo>
                    <a:pt x="2698" y="21002"/>
                  </a:lnTo>
                  <a:lnTo>
                    <a:pt x="10064" y="10064"/>
                  </a:lnTo>
                  <a:lnTo>
                    <a:pt x="21002" y="2698"/>
                  </a:lnTo>
                  <a:lnTo>
                    <a:pt x="34416" y="0"/>
                  </a:lnTo>
                  <a:lnTo>
                    <a:pt x="1901063" y="0"/>
                  </a:lnTo>
                  <a:lnTo>
                    <a:pt x="1914477" y="2698"/>
                  </a:lnTo>
                  <a:lnTo>
                    <a:pt x="1925415" y="10064"/>
                  </a:lnTo>
                  <a:lnTo>
                    <a:pt x="1932781" y="21002"/>
                  </a:lnTo>
                  <a:lnTo>
                    <a:pt x="1935479" y="34416"/>
                  </a:lnTo>
                  <a:lnTo>
                    <a:pt x="1935479" y="310006"/>
                  </a:lnTo>
                  <a:lnTo>
                    <a:pt x="1932781" y="323421"/>
                  </a:lnTo>
                  <a:lnTo>
                    <a:pt x="1925415" y="334359"/>
                  </a:lnTo>
                  <a:lnTo>
                    <a:pt x="1914477" y="341725"/>
                  </a:lnTo>
                  <a:lnTo>
                    <a:pt x="1901063" y="344423"/>
                  </a:lnTo>
                  <a:lnTo>
                    <a:pt x="34416" y="344423"/>
                  </a:lnTo>
                  <a:lnTo>
                    <a:pt x="21002" y="341725"/>
                  </a:lnTo>
                  <a:lnTo>
                    <a:pt x="10064" y="334359"/>
                  </a:lnTo>
                  <a:lnTo>
                    <a:pt x="2698" y="323421"/>
                  </a:lnTo>
                  <a:lnTo>
                    <a:pt x="0" y="310006"/>
                  </a:lnTo>
                  <a:lnTo>
                    <a:pt x="0" y="34416"/>
                  </a:lnTo>
                  <a:close/>
                </a:path>
              </a:pathLst>
            </a:custGeom>
            <a:ln w="25908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5" name="object 115"/>
          <p:cNvSpPr txBox="1"/>
          <p:nvPr/>
        </p:nvSpPr>
        <p:spPr>
          <a:xfrm>
            <a:off x="4147565" y="2405633"/>
            <a:ext cx="142748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творческий</a:t>
            </a:r>
            <a:r>
              <a:rPr sz="1200" b="1" spc="-3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проект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16" name="object 116"/>
          <p:cNvGrpSpPr/>
          <p:nvPr/>
        </p:nvGrpSpPr>
        <p:grpSpPr>
          <a:xfrm>
            <a:off x="3671252" y="2093912"/>
            <a:ext cx="2219325" cy="1163320"/>
            <a:chOff x="3671252" y="2093912"/>
            <a:chExt cx="2219325" cy="1163320"/>
          </a:xfrm>
        </p:grpSpPr>
        <p:sp>
          <p:nvSpPr>
            <p:cNvPr id="117" name="object 117"/>
            <p:cNvSpPr/>
            <p:nvPr/>
          </p:nvSpPr>
          <p:spPr>
            <a:xfrm>
              <a:off x="3684270" y="2106929"/>
              <a:ext cx="209550" cy="1002665"/>
            </a:xfrm>
            <a:custGeom>
              <a:avLst/>
              <a:gdLst/>
              <a:ahLst/>
              <a:cxnLst/>
              <a:rect l="l" t="t" r="r" b="b"/>
              <a:pathLst>
                <a:path w="209550" h="1002664">
                  <a:moveTo>
                    <a:pt x="0" y="0"/>
                  </a:moveTo>
                  <a:lnTo>
                    <a:pt x="0" y="1002538"/>
                  </a:lnTo>
                  <a:lnTo>
                    <a:pt x="209295" y="1002538"/>
                  </a:lnTo>
                </a:path>
              </a:pathLst>
            </a:custGeom>
            <a:ln w="25908">
              <a:solidFill>
                <a:srgbClr val="2D5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8" name="object 118"/>
            <p:cNvSpPr/>
            <p:nvPr/>
          </p:nvSpPr>
          <p:spPr>
            <a:xfrm>
              <a:off x="3894582" y="2974086"/>
              <a:ext cx="1983105" cy="269875"/>
            </a:xfrm>
            <a:custGeom>
              <a:avLst/>
              <a:gdLst/>
              <a:ahLst/>
              <a:cxnLst/>
              <a:rect l="l" t="t" r="r" b="b"/>
              <a:pathLst>
                <a:path w="1983104" h="269875">
                  <a:moveTo>
                    <a:pt x="1955800" y="0"/>
                  </a:moveTo>
                  <a:lnTo>
                    <a:pt x="26923" y="0"/>
                  </a:lnTo>
                  <a:lnTo>
                    <a:pt x="16448" y="2117"/>
                  </a:lnTo>
                  <a:lnTo>
                    <a:pt x="7889" y="7889"/>
                  </a:lnTo>
                  <a:lnTo>
                    <a:pt x="2117" y="16448"/>
                  </a:lnTo>
                  <a:lnTo>
                    <a:pt x="0" y="26924"/>
                  </a:lnTo>
                  <a:lnTo>
                    <a:pt x="0" y="242824"/>
                  </a:lnTo>
                  <a:lnTo>
                    <a:pt x="2117" y="253299"/>
                  </a:lnTo>
                  <a:lnTo>
                    <a:pt x="7889" y="261858"/>
                  </a:lnTo>
                  <a:lnTo>
                    <a:pt x="16448" y="267630"/>
                  </a:lnTo>
                  <a:lnTo>
                    <a:pt x="26923" y="269747"/>
                  </a:lnTo>
                  <a:lnTo>
                    <a:pt x="1955800" y="269747"/>
                  </a:lnTo>
                  <a:lnTo>
                    <a:pt x="1966275" y="267630"/>
                  </a:lnTo>
                  <a:lnTo>
                    <a:pt x="1974834" y="261858"/>
                  </a:lnTo>
                  <a:lnTo>
                    <a:pt x="1980606" y="253299"/>
                  </a:lnTo>
                  <a:lnTo>
                    <a:pt x="1982723" y="242824"/>
                  </a:lnTo>
                  <a:lnTo>
                    <a:pt x="1982723" y="26924"/>
                  </a:lnTo>
                  <a:lnTo>
                    <a:pt x="1980606" y="16448"/>
                  </a:lnTo>
                  <a:lnTo>
                    <a:pt x="1974834" y="7889"/>
                  </a:lnTo>
                  <a:lnTo>
                    <a:pt x="1966275" y="2117"/>
                  </a:lnTo>
                  <a:lnTo>
                    <a:pt x="1955800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9" name="object 119"/>
            <p:cNvSpPr/>
            <p:nvPr/>
          </p:nvSpPr>
          <p:spPr>
            <a:xfrm>
              <a:off x="3894582" y="2974086"/>
              <a:ext cx="1983105" cy="269875"/>
            </a:xfrm>
            <a:custGeom>
              <a:avLst/>
              <a:gdLst/>
              <a:ahLst/>
              <a:cxnLst/>
              <a:rect l="l" t="t" r="r" b="b"/>
              <a:pathLst>
                <a:path w="1983104" h="269875">
                  <a:moveTo>
                    <a:pt x="0" y="26924"/>
                  </a:moveTo>
                  <a:lnTo>
                    <a:pt x="2117" y="16448"/>
                  </a:lnTo>
                  <a:lnTo>
                    <a:pt x="7889" y="7889"/>
                  </a:lnTo>
                  <a:lnTo>
                    <a:pt x="16448" y="2117"/>
                  </a:lnTo>
                  <a:lnTo>
                    <a:pt x="26923" y="0"/>
                  </a:lnTo>
                  <a:lnTo>
                    <a:pt x="1955800" y="0"/>
                  </a:lnTo>
                  <a:lnTo>
                    <a:pt x="1966275" y="2117"/>
                  </a:lnTo>
                  <a:lnTo>
                    <a:pt x="1974834" y="7889"/>
                  </a:lnTo>
                  <a:lnTo>
                    <a:pt x="1980606" y="16448"/>
                  </a:lnTo>
                  <a:lnTo>
                    <a:pt x="1982723" y="26924"/>
                  </a:lnTo>
                  <a:lnTo>
                    <a:pt x="1982723" y="242824"/>
                  </a:lnTo>
                  <a:lnTo>
                    <a:pt x="1980606" y="253299"/>
                  </a:lnTo>
                  <a:lnTo>
                    <a:pt x="1974834" y="261858"/>
                  </a:lnTo>
                  <a:lnTo>
                    <a:pt x="1966275" y="267630"/>
                  </a:lnTo>
                  <a:lnTo>
                    <a:pt x="1955800" y="269747"/>
                  </a:lnTo>
                  <a:lnTo>
                    <a:pt x="26923" y="269747"/>
                  </a:lnTo>
                  <a:lnTo>
                    <a:pt x="16448" y="267630"/>
                  </a:lnTo>
                  <a:lnTo>
                    <a:pt x="7889" y="261858"/>
                  </a:lnTo>
                  <a:lnTo>
                    <a:pt x="2117" y="253299"/>
                  </a:lnTo>
                  <a:lnTo>
                    <a:pt x="0" y="242824"/>
                  </a:lnTo>
                  <a:lnTo>
                    <a:pt x="0" y="26924"/>
                  </a:lnTo>
                  <a:close/>
                </a:path>
              </a:pathLst>
            </a:custGeom>
            <a:ln w="25908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0" name="object 120"/>
          <p:cNvSpPr txBox="1"/>
          <p:nvPr/>
        </p:nvSpPr>
        <p:spPr>
          <a:xfrm>
            <a:off x="4383404" y="2994786"/>
            <a:ext cx="1004569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конференция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21" name="object 121"/>
          <p:cNvGrpSpPr/>
          <p:nvPr/>
        </p:nvGrpSpPr>
        <p:grpSpPr>
          <a:xfrm>
            <a:off x="3708303" y="2092909"/>
            <a:ext cx="2182495" cy="1737995"/>
            <a:chOff x="3671252" y="2093912"/>
            <a:chExt cx="2182495" cy="1737995"/>
          </a:xfrm>
        </p:grpSpPr>
        <p:sp>
          <p:nvSpPr>
            <p:cNvPr id="122" name="object 122"/>
            <p:cNvSpPr/>
            <p:nvPr/>
          </p:nvSpPr>
          <p:spPr>
            <a:xfrm>
              <a:off x="3684270" y="2106929"/>
              <a:ext cx="209550" cy="1565275"/>
            </a:xfrm>
            <a:custGeom>
              <a:avLst/>
              <a:gdLst/>
              <a:ahLst/>
              <a:cxnLst/>
              <a:rect l="l" t="t" r="r" b="b"/>
              <a:pathLst>
                <a:path w="209550" h="1565275">
                  <a:moveTo>
                    <a:pt x="0" y="0"/>
                  </a:moveTo>
                  <a:lnTo>
                    <a:pt x="0" y="1565275"/>
                  </a:lnTo>
                  <a:lnTo>
                    <a:pt x="209295" y="1565275"/>
                  </a:lnTo>
                </a:path>
              </a:pathLst>
            </a:custGeom>
            <a:ln w="25907">
              <a:solidFill>
                <a:srgbClr val="2D5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3" name="object 123"/>
            <p:cNvSpPr/>
            <p:nvPr/>
          </p:nvSpPr>
          <p:spPr>
            <a:xfrm>
              <a:off x="3894582" y="3525774"/>
              <a:ext cx="1946275" cy="292735"/>
            </a:xfrm>
            <a:custGeom>
              <a:avLst/>
              <a:gdLst/>
              <a:ahLst/>
              <a:cxnLst/>
              <a:rect l="l" t="t" r="r" b="b"/>
              <a:pathLst>
                <a:path w="1946275" h="292735">
                  <a:moveTo>
                    <a:pt x="1916938" y="0"/>
                  </a:moveTo>
                  <a:lnTo>
                    <a:pt x="29209" y="0"/>
                  </a:lnTo>
                  <a:lnTo>
                    <a:pt x="17841" y="2295"/>
                  </a:lnTo>
                  <a:lnTo>
                    <a:pt x="8556" y="8556"/>
                  </a:lnTo>
                  <a:lnTo>
                    <a:pt x="2295" y="17841"/>
                  </a:lnTo>
                  <a:lnTo>
                    <a:pt x="0" y="29209"/>
                  </a:lnTo>
                  <a:lnTo>
                    <a:pt x="0" y="263397"/>
                  </a:lnTo>
                  <a:lnTo>
                    <a:pt x="2295" y="274766"/>
                  </a:lnTo>
                  <a:lnTo>
                    <a:pt x="8556" y="284051"/>
                  </a:lnTo>
                  <a:lnTo>
                    <a:pt x="17841" y="290312"/>
                  </a:lnTo>
                  <a:lnTo>
                    <a:pt x="29209" y="292607"/>
                  </a:lnTo>
                  <a:lnTo>
                    <a:pt x="1916938" y="292607"/>
                  </a:lnTo>
                  <a:lnTo>
                    <a:pt x="1928306" y="290312"/>
                  </a:lnTo>
                  <a:lnTo>
                    <a:pt x="1937591" y="284051"/>
                  </a:lnTo>
                  <a:lnTo>
                    <a:pt x="1943852" y="274766"/>
                  </a:lnTo>
                  <a:lnTo>
                    <a:pt x="1946147" y="263397"/>
                  </a:lnTo>
                  <a:lnTo>
                    <a:pt x="1946147" y="29209"/>
                  </a:lnTo>
                  <a:lnTo>
                    <a:pt x="1943852" y="17841"/>
                  </a:lnTo>
                  <a:lnTo>
                    <a:pt x="1937591" y="8556"/>
                  </a:lnTo>
                  <a:lnTo>
                    <a:pt x="1928306" y="2295"/>
                  </a:lnTo>
                  <a:lnTo>
                    <a:pt x="1916938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4" name="object 124"/>
            <p:cNvSpPr/>
            <p:nvPr/>
          </p:nvSpPr>
          <p:spPr>
            <a:xfrm>
              <a:off x="3894582" y="3525774"/>
              <a:ext cx="1946275" cy="292735"/>
            </a:xfrm>
            <a:custGeom>
              <a:avLst/>
              <a:gdLst/>
              <a:ahLst/>
              <a:cxnLst/>
              <a:rect l="l" t="t" r="r" b="b"/>
              <a:pathLst>
                <a:path w="1946275" h="292735">
                  <a:moveTo>
                    <a:pt x="0" y="29209"/>
                  </a:moveTo>
                  <a:lnTo>
                    <a:pt x="2295" y="17841"/>
                  </a:lnTo>
                  <a:lnTo>
                    <a:pt x="8556" y="8556"/>
                  </a:lnTo>
                  <a:lnTo>
                    <a:pt x="17841" y="2295"/>
                  </a:lnTo>
                  <a:lnTo>
                    <a:pt x="29209" y="0"/>
                  </a:lnTo>
                  <a:lnTo>
                    <a:pt x="1916938" y="0"/>
                  </a:lnTo>
                  <a:lnTo>
                    <a:pt x="1928306" y="2295"/>
                  </a:lnTo>
                  <a:lnTo>
                    <a:pt x="1937591" y="8556"/>
                  </a:lnTo>
                  <a:lnTo>
                    <a:pt x="1943852" y="17841"/>
                  </a:lnTo>
                  <a:lnTo>
                    <a:pt x="1946147" y="29209"/>
                  </a:lnTo>
                  <a:lnTo>
                    <a:pt x="1946147" y="263397"/>
                  </a:lnTo>
                  <a:lnTo>
                    <a:pt x="1943852" y="274766"/>
                  </a:lnTo>
                  <a:lnTo>
                    <a:pt x="1937591" y="284051"/>
                  </a:lnTo>
                  <a:lnTo>
                    <a:pt x="1928306" y="290312"/>
                  </a:lnTo>
                  <a:lnTo>
                    <a:pt x="1916938" y="292607"/>
                  </a:lnTo>
                  <a:lnTo>
                    <a:pt x="29209" y="292607"/>
                  </a:lnTo>
                  <a:lnTo>
                    <a:pt x="17841" y="290312"/>
                  </a:lnTo>
                  <a:lnTo>
                    <a:pt x="8556" y="284051"/>
                  </a:lnTo>
                  <a:lnTo>
                    <a:pt x="2295" y="274766"/>
                  </a:lnTo>
                  <a:lnTo>
                    <a:pt x="0" y="263397"/>
                  </a:lnTo>
                  <a:lnTo>
                    <a:pt x="0" y="29209"/>
                  </a:lnTo>
                  <a:close/>
                </a:path>
              </a:pathLst>
            </a:custGeom>
            <a:ln w="25908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5" name="object 125"/>
          <p:cNvSpPr txBox="1"/>
          <p:nvPr/>
        </p:nvSpPr>
        <p:spPr>
          <a:xfrm>
            <a:off x="4348098" y="3557778"/>
            <a:ext cx="816483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200" b="1" spc="-10" dirty="0" smtClean="0">
                <a:solidFill>
                  <a:srgbClr val="C00000"/>
                </a:solidFill>
                <a:latin typeface="Comic Sans MS"/>
                <a:cs typeface="Comic Sans MS"/>
              </a:rPr>
              <a:t>  </a:t>
            </a:r>
            <a:r>
              <a:rPr lang="ru-RU" sz="1200" b="1" spc="-1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выставка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26" name="object 126"/>
          <p:cNvGrpSpPr/>
          <p:nvPr/>
        </p:nvGrpSpPr>
        <p:grpSpPr>
          <a:xfrm>
            <a:off x="3671252" y="2093912"/>
            <a:ext cx="2204085" cy="2336800"/>
            <a:chOff x="3671252" y="2093912"/>
            <a:chExt cx="2204085" cy="2336800"/>
          </a:xfrm>
        </p:grpSpPr>
        <p:sp>
          <p:nvSpPr>
            <p:cNvPr id="127" name="object 127"/>
            <p:cNvSpPr/>
            <p:nvPr/>
          </p:nvSpPr>
          <p:spPr>
            <a:xfrm>
              <a:off x="3684270" y="2106929"/>
              <a:ext cx="209550" cy="2151380"/>
            </a:xfrm>
            <a:custGeom>
              <a:avLst/>
              <a:gdLst/>
              <a:ahLst/>
              <a:cxnLst/>
              <a:rect l="l" t="t" r="r" b="b"/>
              <a:pathLst>
                <a:path w="209550" h="2151379">
                  <a:moveTo>
                    <a:pt x="0" y="0"/>
                  </a:moveTo>
                  <a:lnTo>
                    <a:pt x="0" y="2151316"/>
                  </a:lnTo>
                  <a:lnTo>
                    <a:pt x="209295" y="2151316"/>
                  </a:lnTo>
                </a:path>
              </a:pathLst>
            </a:custGeom>
            <a:ln w="25908">
              <a:solidFill>
                <a:srgbClr val="2D5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8" name="object 128"/>
            <p:cNvSpPr/>
            <p:nvPr/>
          </p:nvSpPr>
          <p:spPr>
            <a:xfrm>
              <a:off x="3894582" y="4098798"/>
              <a:ext cx="1967864" cy="318770"/>
            </a:xfrm>
            <a:custGeom>
              <a:avLst/>
              <a:gdLst/>
              <a:ahLst/>
              <a:cxnLst/>
              <a:rect l="l" t="t" r="r" b="b"/>
              <a:pathLst>
                <a:path w="1967864" h="318770">
                  <a:moveTo>
                    <a:pt x="1935606" y="0"/>
                  </a:moveTo>
                  <a:lnTo>
                    <a:pt x="31876" y="0"/>
                  </a:lnTo>
                  <a:lnTo>
                    <a:pt x="19448" y="2503"/>
                  </a:lnTo>
                  <a:lnTo>
                    <a:pt x="9318" y="9329"/>
                  </a:lnTo>
                  <a:lnTo>
                    <a:pt x="2498" y="19454"/>
                  </a:lnTo>
                  <a:lnTo>
                    <a:pt x="0" y="31851"/>
                  </a:lnTo>
                  <a:lnTo>
                    <a:pt x="0" y="286664"/>
                  </a:lnTo>
                  <a:lnTo>
                    <a:pt x="2498" y="299061"/>
                  </a:lnTo>
                  <a:lnTo>
                    <a:pt x="9318" y="309186"/>
                  </a:lnTo>
                  <a:lnTo>
                    <a:pt x="19448" y="316012"/>
                  </a:lnTo>
                  <a:lnTo>
                    <a:pt x="31876" y="318515"/>
                  </a:lnTo>
                  <a:lnTo>
                    <a:pt x="1935606" y="318515"/>
                  </a:lnTo>
                  <a:lnTo>
                    <a:pt x="1948035" y="316012"/>
                  </a:lnTo>
                  <a:lnTo>
                    <a:pt x="1958165" y="309186"/>
                  </a:lnTo>
                  <a:lnTo>
                    <a:pt x="1964985" y="299061"/>
                  </a:lnTo>
                  <a:lnTo>
                    <a:pt x="1967483" y="286664"/>
                  </a:lnTo>
                  <a:lnTo>
                    <a:pt x="1967483" y="31851"/>
                  </a:lnTo>
                  <a:lnTo>
                    <a:pt x="1964985" y="19454"/>
                  </a:lnTo>
                  <a:lnTo>
                    <a:pt x="1958165" y="9329"/>
                  </a:lnTo>
                  <a:lnTo>
                    <a:pt x="1948035" y="2503"/>
                  </a:lnTo>
                  <a:lnTo>
                    <a:pt x="1935606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9" name="object 129"/>
            <p:cNvSpPr/>
            <p:nvPr/>
          </p:nvSpPr>
          <p:spPr>
            <a:xfrm>
              <a:off x="3894582" y="4098798"/>
              <a:ext cx="1967864" cy="318770"/>
            </a:xfrm>
            <a:custGeom>
              <a:avLst/>
              <a:gdLst/>
              <a:ahLst/>
              <a:cxnLst/>
              <a:rect l="l" t="t" r="r" b="b"/>
              <a:pathLst>
                <a:path w="1967864" h="318770">
                  <a:moveTo>
                    <a:pt x="0" y="31851"/>
                  </a:moveTo>
                  <a:lnTo>
                    <a:pt x="2498" y="19454"/>
                  </a:lnTo>
                  <a:lnTo>
                    <a:pt x="9318" y="9329"/>
                  </a:lnTo>
                  <a:lnTo>
                    <a:pt x="19448" y="2503"/>
                  </a:lnTo>
                  <a:lnTo>
                    <a:pt x="31876" y="0"/>
                  </a:lnTo>
                  <a:lnTo>
                    <a:pt x="1935606" y="0"/>
                  </a:lnTo>
                  <a:lnTo>
                    <a:pt x="1948035" y="2503"/>
                  </a:lnTo>
                  <a:lnTo>
                    <a:pt x="1958165" y="9329"/>
                  </a:lnTo>
                  <a:lnTo>
                    <a:pt x="1964985" y="19454"/>
                  </a:lnTo>
                  <a:lnTo>
                    <a:pt x="1967483" y="31851"/>
                  </a:lnTo>
                  <a:lnTo>
                    <a:pt x="1967483" y="286664"/>
                  </a:lnTo>
                  <a:lnTo>
                    <a:pt x="1964985" y="299061"/>
                  </a:lnTo>
                  <a:lnTo>
                    <a:pt x="1958165" y="309186"/>
                  </a:lnTo>
                  <a:lnTo>
                    <a:pt x="1948035" y="316012"/>
                  </a:lnTo>
                  <a:lnTo>
                    <a:pt x="1935606" y="318515"/>
                  </a:lnTo>
                  <a:lnTo>
                    <a:pt x="31876" y="318515"/>
                  </a:lnTo>
                  <a:lnTo>
                    <a:pt x="19448" y="316012"/>
                  </a:lnTo>
                  <a:lnTo>
                    <a:pt x="9318" y="309186"/>
                  </a:lnTo>
                  <a:lnTo>
                    <a:pt x="2498" y="299061"/>
                  </a:lnTo>
                  <a:lnTo>
                    <a:pt x="0" y="286664"/>
                  </a:lnTo>
                  <a:lnTo>
                    <a:pt x="0" y="31851"/>
                  </a:lnTo>
                  <a:close/>
                </a:path>
              </a:pathLst>
            </a:custGeom>
            <a:ln w="25908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0" name="object 130"/>
          <p:cNvSpPr txBox="1"/>
          <p:nvPr/>
        </p:nvSpPr>
        <p:spPr>
          <a:xfrm>
            <a:off x="4192651" y="4143857"/>
            <a:ext cx="136842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концерт</a:t>
            </a:r>
            <a:endParaRPr sz="12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31" name="object 131"/>
          <p:cNvGrpSpPr/>
          <p:nvPr/>
        </p:nvGrpSpPr>
        <p:grpSpPr>
          <a:xfrm>
            <a:off x="3671252" y="2093912"/>
            <a:ext cx="2204085" cy="2935605"/>
            <a:chOff x="3671252" y="2093912"/>
            <a:chExt cx="2204085" cy="2935605"/>
          </a:xfrm>
        </p:grpSpPr>
        <p:sp>
          <p:nvSpPr>
            <p:cNvPr id="132" name="object 132"/>
            <p:cNvSpPr/>
            <p:nvPr/>
          </p:nvSpPr>
          <p:spPr>
            <a:xfrm>
              <a:off x="3684270" y="2106929"/>
              <a:ext cx="209550" cy="2750820"/>
            </a:xfrm>
            <a:custGeom>
              <a:avLst/>
              <a:gdLst/>
              <a:ahLst/>
              <a:cxnLst/>
              <a:rect l="l" t="t" r="r" b="b"/>
              <a:pathLst>
                <a:path w="209550" h="2750820">
                  <a:moveTo>
                    <a:pt x="0" y="0"/>
                  </a:moveTo>
                  <a:lnTo>
                    <a:pt x="0" y="2750210"/>
                  </a:lnTo>
                  <a:lnTo>
                    <a:pt x="209295" y="2750210"/>
                  </a:lnTo>
                </a:path>
              </a:pathLst>
            </a:custGeom>
            <a:ln w="25908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3" name="object 133"/>
            <p:cNvSpPr/>
            <p:nvPr/>
          </p:nvSpPr>
          <p:spPr>
            <a:xfrm>
              <a:off x="3894582" y="4697729"/>
              <a:ext cx="1967864" cy="318770"/>
            </a:xfrm>
            <a:custGeom>
              <a:avLst/>
              <a:gdLst/>
              <a:ahLst/>
              <a:cxnLst/>
              <a:rect l="l" t="t" r="r" b="b"/>
              <a:pathLst>
                <a:path w="1967864" h="318770">
                  <a:moveTo>
                    <a:pt x="1935606" y="0"/>
                  </a:moveTo>
                  <a:lnTo>
                    <a:pt x="31876" y="0"/>
                  </a:lnTo>
                  <a:lnTo>
                    <a:pt x="19448" y="2503"/>
                  </a:lnTo>
                  <a:lnTo>
                    <a:pt x="9318" y="9329"/>
                  </a:lnTo>
                  <a:lnTo>
                    <a:pt x="2498" y="19454"/>
                  </a:lnTo>
                  <a:lnTo>
                    <a:pt x="0" y="31851"/>
                  </a:lnTo>
                  <a:lnTo>
                    <a:pt x="0" y="286664"/>
                  </a:lnTo>
                  <a:lnTo>
                    <a:pt x="2498" y="299061"/>
                  </a:lnTo>
                  <a:lnTo>
                    <a:pt x="9318" y="309186"/>
                  </a:lnTo>
                  <a:lnTo>
                    <a:pt x="19448" y="316012"/>
                  </a:lnTo>
                  <a:lnTo>
                    <a:pt x="31876" y="318516"/>
                  </a:lnTo>
                  <a:lnTo>
                    <a:pt x="1935606" y="318516"/>
                  </a:lnTo>
                  <a:lnTo>
                    <a:pt x="1948035" y="316012"/>
                  </a:lnTo>
                  <a:lnTo>
                    <a:pt x="1958165" y="309186"/>
                  </a:lnTo>
                  <a:lnTo>
                    <a:pt x="1964985" y="299061"/>
                  </a:lnTo>
                  <a:lnTo>
                    <a:pt x="1967483" y="286664"/>
                  </a:lnTo>
                  <a:lnTo>
                    <a:pt x="1967483" y="31851"/>
                  </a:lnTo>
                  <a:lnTo>
                    <a:pt x="1964985" y="19454"/>
                  </a:lnTo>
                  <a:lnTo>
                    <a:pt x="1958165" y="9329"/>
                  </a:lnTo>
                  <a:lnTo>
                    <a:pt x="1948035" y="2503"/>
                  </a:lnTo>
                  <a:lnTo>
                    <a:pt x="1935606" y="0"/>
                  </a:lnTo>
                  <a:close/>
                </a:path>
              </a:pathLst>
            </a:custGeom>
            <a:solidFill>
              <a:srgbClr val="FFFFFF">
                <a:alpha val="9019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4" name="object 134"/>
            <p:cNvSpPr/>
            <p:nvPr/>
          </p:nvSpPr>
          <p:spPr>
            <a:xfrm>
              <a:off x="3894582" y="4697729"/>
              <a:ext cx="1967864" cy="318770"/>
            </a:xfrm>
            <a:custGeom>
              <a:avLst/>
              <a:gdLst/>
              <a:ahLst/>
              <a:cxnLst/>
              <a:rect l="l" t="t" r="r" b="b"/>
              <a:pathLst>
                <a:path w="1967864" h="318770">
                  <a:moveTo>
                    <a:pt x="0" y="31851"/>
                  </a:moveTo>
                  <a:lnTo>
                    <a:pt x="2498" y="19454"/>
                  </a:lnTo>
                  <a:lnTo>
                    <a:pt x="9318" y="9329"/>
                  </a:lnTo>
                  <a:lnTo>
                    <a:pt x="19448" y="2503"/>
                  </a:lnTo>
                  <a:lnTo>
                    <a:pt x="31876" y="0"/>
                  </a:lnTo>
                  <a:lnTo>
                    <a:pt x="1935606" y="0"/>
                  </a:lnTo>
                  <a:lnTo>
                    <a:pt x="1948035" y="2503"/>
                  </a:lnTo>
                  <a:lnTo>
                    <a:pt x="1958165" y="9329"/>
                  </a:lnTo>
                  <a:lnTo>
                    <a:pt x="1964985" y="19454"/>
                  </a:lnTo>
                  <a:lnTo>
                    <a:pt x="1967483" y="31851"/>
                  </a:lnTo>
                  <a:lnTo>
                    <a:pt x="1967483" y="286664"/>
                  </a:lnTo>
                  <a:lnTo>
                    <a:pt x="1964985" y="299061"/>
                  </a:lnTo>
                  <a:lnTo>
                    <a:pt x="1958165" y="309186"/>
                  </a:lnTo>
                  <a:lnTo>
                    <a:pt x="1948035" y="316012"/>
                  </a:lnTo>
                  <a:lnTo>
                    <a:pt x="1935606" y="318516"/>
                  </a:lnTo>
                  <a:lnTo>
                    <a:pt x="31876" y="318516"/>
                  </a:lnTo>
                  <a:lnTo>
                    <a:pt x="19448" y="316012"/>
                  </a:lnTo>
                  <a:lnTo>
                    <a:pt x="9318" y="309186"/>
                  </a:lnTo>
                  <a:lnTo>
                    <a:pt x="2498" y="299061"/>
                  </a:lnTo>
                  <a:lnTo>
                    <a:pt x="0" y="286664"/>
                  </a:lnTo>
                  <a:lnTo>
                    <a:pt x="0" y="31851"/>
                  </a:lnTo>
                  <a:close/>
                </a:path>
              </a:pathLst>
            </a:custGeom>
            <a:ln w="25908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5" name="object 135"/>
          <p:cNvSpPr txBox="1"/>
          <p:nvPr/>
        </p:nvSpPr>
        <p:spPr>
          <a:xfrm>
            <a:off x="4348098" y="4742484"/>
            <a:ext cx="105791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фестиваль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6" name="object 136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3454908" y="1571244"/>
            <a:ext cx="297180" cy="388620"/>
          </a:xfrm>
          <a:prstGeom prst="rect">
            <a:avLst/>
          </a:prstGeom>
        </p:spPr>
      </p:pic>
      <p:grpSp>
        <p:nvGrpSpPr>
          <p:cNvPr id="137" name="object 137"/>
          <p:cNvGrpSpPr/>
          <p:nvPr/>
        </p:nvGrpSpPr>
        <p:grpSpPr>
          <a:xfrm>
            <a:off x="304799" y="103631"/>
            <a:ext cx="7050613" cy="1915279"/>
            <a:chOff x="268224" y="12128"/>
            <a:chExt cx="7019290" cy="1969135"/>
          </a:xfrm>
        </p:grpSpPr>
        <p:pic>
          <p:nvPicPr>
            <p:cNvPr id="138" name="object 13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68224" y="1641348"/>
              <a:ext cx="361162" cy="339851"/>
            </a:xfrm>
            <a:prstGeom prst="rect">
              <a:avLst/>
            </a:prstGeom>
          </p:spPr>
        </p:pic>
        <p:sp>
          <p:nvSpPr>
            <p:cNvPr id="139" name="object 139"/>
            <p:cNvSpPr/>
            <p:nvPr/>
          </p:nvSpPr>
          <p:spPr>
            <a:xfrm>
              <a:off x="1383029" y="204978"/>
              <a:ext cx="5891530" cy="250190"/>
            </a:xfrm>
            <a:custGeom>
              <a:avLst/>
              <a:gdLst/>
              <a:ahLst/>
              <a:cxnLst/>
              <a:rect l="l" t="t" r="r" b="b"/>
              <a:pathLst>
                <a:path w="5891530" h="250190">
                  <a:moveTo>
                    <a:pt x="3258311" y="0"/>
                  </a:moveTo>
                  <a:lnTo>
                    <a:pt x="3258311" y="124841"/>
                  </a:lnTo>
                  <a:lnTo>
                    <a:pt x="5891276" y="124841"/>
                  </a:lnTo>
                  <a:lnTo>
                    <a:pt x="5891276" y="249809"/>
                  </a:lnTo>
                </a:path>
                <a:path w="5891530" h="250190">
                  <a:moveTo>
                    <a:pt x="3257423" y="0"/>
                  </a:moveTo>
                  <a:lnTo>
                    <a:pt x="3257423" y="124841"/>
                  </a:lnTo>
                  <a:lnTo>
                    <a:pt x="2631947" y="124841"/>
                  </a:lnTo>
                  <a:lnTo>
                    <a:pt x="2631947" y="249809"/>
                  </a:lnTo>
                </a:path>
                <a:path w="5891530" h="250190">
                  <a:moveTo>
                    <a:pt x="3258311" y="0"/>
                  </a:moveTo>
                  <a:lnTo>
                    <a:pt x="3258311" y="124841"/>
                  </a:lnTo>
                  <a:lnTo>
                    <a:pt x="0" y="124841"/>
                  </a:lnTo>
                  <a:lnTo>
                    <a:pt x="0" y="249809"/>
                  </a:lnTo>
                </a:path>
              </a:pathLst>
            </a:custGeom>
            <a:ln w="25908">
              <a:solidFill>
                <a:srgbClr val="2D5E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0" name="object 140"/>
            <p:cNvSpPr/>
            <p:nvPr/>
          </p:nvSpPr>
          <p:spPr>
            <a:xfrm>
              <a:off x="4046982" y="25145"/>
              <a:ext cx="1188720" cy="180340"/>
            </a:xfrm>
            <a:custGeom>
              <a:avLst/>
              <a:gdLst/>
              <a:ahLst/>
              <a:cxnLst/>
              <a:rect l="l" t="t" r="r" b="b"/>
              <a:pathLst>
                <a:path w="1188720" h="180340">
                  <a:moveTo>
                    <a:pt x="1188719" y="0"/>
                  </a:moveTo>
                  <a:lnTo>
                    <a:pt x="0" y="0"/>
                  </a:lnTo>
                  <a:lnTo>
                    <a:pt x="0" y="179832"/>
                  </a:lnTo>
                  <a:lnTo>
                    <a:pt x="1188719" y="179832"/>
                  </a:lnTo>
                  <a:lnTo>
                    <a:pt x="1188719" y="0"/>
                  </a:lnTo>
                  <a:close/>
                </a:path>
              </a:pathLst>
            </a:custGeom>
            <a:solidFill>
              <a:srgbClr val="D7E3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1" name="object 141"/>
            <p:cNvSpPr/>
            <p:nvPr/>
          </p:nvSpPr>
          <p:spPr>
            <a:xfrm>
              <a:off x="4046982" y="25145"/>
              <a:ext cx="1188720" cy="180340"/>
            </a:xfrm>
            <a:custGeom>
              <a:avLst/>
              <a:gdLst/>
              <a:ahLst/>
              <a:cxnLst/>
              <a:rect l="l" t="t" r="r" b="b"/>
              <a:pathLst>
                <a:path w="1188720" h="180340">
                  <a:moveTo>
                    <a:pt x="0" y="179832"/>
                  </a:moveTo>
                  <a:lnTo>
                    <a:pt x="1188719" y="179832"/>
                  </a:lnTo>
                  <a:lnTo>
                    <a:pt x="1188719" y="0"/>
                  </a:lnTo>
                  <a:lnTo>
                    <a:pt x="0" y="0"/>
                  </a:lnTo>
                  <a:lnTo>
                    <a:pt x="0" y="179832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2" name="object 142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594347" y="1501140"/>
              <a:ext cx="310896" cy="385572"/>
            </a:xfrm>
            <a:prstGeom prst="rect">
              <a:avLst/>
            </a:prstGeom>
          </p:spPr>
        </p:pic>
      </p:grpSp>
      <p:sp>
        <p:nvSpPr>
          <p:cNvPr id="143" name="object 143"/>
          <p:cNvSpPr txBox="1">
            <a:spLocks noGrp="1"/>
          </p:cNvSpPr>
          <p:nvPr>
            <p:ph type="title"/>
          </p:nvPr>
        </p:nvSpPr>
        <p:spPr>
          <a:xfrm>
            <a:off x="4063365" y="0"/>
            <a:ext cx="1324608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КОНТРОЛЬ</a:t>
            </a:r>
            <a:endParaRPr sz="16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44" name="object 144"/>
          <p:cNvGrpSpPr/>
          <p:nvPr/>
        </p:nvGrpSpPr>
        <p:grpSpPr>
          <a:xfrm>
            <a:off x="454088" y="441896"/>
            <a:ext cx="1856739" cy="1134110"/>
            <a:chOff x="454088" y="441896"/>
            <a:chExt cx="1856739" cy="1134110"/>
          </a:xfrm>
        </p:grpSpPr>
        <p:sp>
          <p:nvSpPr>
            <p:cNvPr id="145" name="object 145"/>
            <p:cNvSpPr/>
            <p:nvPr/>
          </p:nvSpPr>
          <p:spPr>
            <a:xfrm>
              <a:off x="467106" y="454913"/>
              <a:ext cx="1830705" cy="1108075"/>
            </a:xfrm>
            <a:custGeom>
              <a:avLst/>
              <a:gdLst/>
              <a:ahLst/>
              <a:cxnLst/>
              <a:rect l="l" t="t" r="r" b="b"/>
              <a:pathLst>
                <a:path w="1830705" h="1108075">
                  <a:moveTo>
                    <a:pt x="1830324" y="0"/>
                  </a:moveTo>
                  <a:lnTo>
                    <a:pt x="0" y="0"/>
                  </a:lnTo>
                  <a:lnTo>
                    <a:pt x="0" y="1107948"/>
                  </a:lnTo>
                  <a:lnTo>
                    <a:pt x="1830324" y="1107948"/>
                  </a:lnTo>
                  <a:lnTo>
                    <a:pt x="1830324" y="0"/>
                  </a:lnTo>
                  <a:close/>
                </a:path>
              </a:pathLst>
            </a:custGeom>
            <a:solidFill>
              <a:srgbClr val="D7E3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6" name="object 146"/>
            <p:cNvSpPr/>
            <p:nvPr/>
          </p:nvSpPr>
          <p:spPr>
            <a:xfrm>
              <a:off x="467106" y="454913"/>
              <a:ext cx="1830705" cy="1108075"/>
            </a:xfrm>
            <a:custGeom>
              <a:avLst/>
              <a:gdLst/>
              <a:ahLst/>
              <a:cxnLst/>
              <a:rect l="l" t="t" r="r" b="b"/>
              <a:pathLst>
                <a:path w="1830705" h="1108075">
                  <a:moveTo>
                    <a:pt x="0" y="1107948"/>
                  </a:moveTo>
                  <a:lnTo>
                    <a:pt x="1830324" y="1107948"/>
                  </a:lnTo>
                  <a:lnTo>
                    <a:pt x="1830324" y="0"/>
                  </a:lnTo>
                  <a:lnTo>
                    <a:pt x="0" y="0"/>
                  </a:lnTo>
                  <a:lnTo>
                    <a:pt x="0" y="1107948"/>
                  </a:lnTo>
                  <a:close/>
                </a:path>
              </a:pathLst>
            </a:custGeom>
            <a:ln w="25908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7" name="object 147"/>
          <p:cNvSpPr txBox="1"/>
          <p:nvPr/>
        </p:nvSpPr>
        <p:spPr>
          <a:xfrm>
            <a:off x="483514" y="561548"/>
            <a:ext cx="1795145" cy="991297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50"/>
              </a:spcBef>
            </a:pPr>
            <a:r>
              <a:rPr sz="9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</a:t>
            </a:r>
            <a:r>
              <a:rPr sz="900" b="1" spc="-3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9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времени</a:t>
            </a:r>
            <a:r>
              <a:rPr sz="900" b="1" spc="-3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9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проведения</a:t>
            </a:r>
            <a:r>
              <a:rPr sz="900" b="1" spc="-4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900" b="1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контроля:</a:t>
            </a:r>
            <a:endParaRPr sz="9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35" algn="ctr">
              <a:lnSpc>
                <a:spcPct val="100000"/>
              </a:lnSpc>
              <a:spcBef>
                <a:spcPts val="155"/>
              </a:spcBef>
            </a:pPr>
            <a:r>
              <a:rPr sz="9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sz="900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входной</a:t>
            </a:r>
            <a:endParaRPr sz="9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00000"/>
              </a:lnSpc>
              <a:spcBef>
                <a:spcPts val="160"/>
              </a:spcBef>
            </a:pPr>
            <a:r>
              <a:rPr sz="900" spc="-1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sz="900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текущий</a:t>
            </a:r>
            <a:endParaRPr sz="9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00000"/>
              </a:lnSpc>
              <a:spcBef>
                <a:spcPts val="155"/>
              </a:spcBef>
            </a:pPr>
            <a:r>
              <a:rPr sz="900" spc="-1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sz="900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тематический</a:t>
            </a:r>
            <a:endParaRPr sz="9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35" algn="ctr">
              <a:lnSpc>
                <a:spcPct val="100000"/>
              </a:lnSpc>
              <a:spcBef>
                <a:spcPts val="160"/>
              </a:spcBef>
            </a:pPr>
            <a:r>
              <a:rPr sz="900" spc="-1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sz="900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промежуточный</a:t>
            </a:r>
            <a:endParaRPr sz="9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35" algn="ctr">
              <a:lnSpc>
                <a:spcPct val="100000"/>
              </a:lnSpc>
              <a:spcBef>
                <a:spcPts val="155"/>
              </a:spcBef>
            </a:pPr>
            <a:r>
              <a:rPr sz="900" spc="-1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sz="900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итоговый</a:t>
            </a:r>
            <a:endParaRPr sz="9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48" name="object 148"/>
          <p:cNvGrpSpPr/>
          <p:nvPr/>
        </p:nvGrpSpPr>
        <p:grpSpPr>
          <a:xfrm>
            <a:off x="2506471" y="441895"/>
            <a:ext cx="2962910" cy="1146874"/>
            <a:chOff x="2534348" y="441896"/>
            <a:chExt cx="2962910" cy="1027430"/>
          </a:xfrm>
        </p:grpSpPr>
        <p:sp>
          <p:nvSpPr>
            <p:cNvPr id="149" name="object 149"/>
            <p:cNvSpPr/>
            <p:nvPr/>
          </p:nvSpPr>
          <p:spPr>
            <a:xfrm>
              <a:off x="2547365" y="454913"/>
              <a:ext cx="2936875" cy="1001394"/>
            </a:xfrm>
            <a:custGeom>
              <a:avLst/>
              <a:gdLst/>
              <a:ahLst/>
              <a:cxnLst/>
              <a:rect l="l" t="t" r="r" b="b"/>
              <a:pathLst>
                <a:path w="2936875" h="1001394">
                  <a:moveTo>
                    <a:pt x="2936748" y="0"/>
                  </a:moveTo>
                  <a:lnTo>
                    <a:pt x="0" y="0"/>
                  </a:lnTo>
                  <a:lnTo>
                    <a:pt x="0" y="1001267"/>
                  </a:lnTo>
                  <a:lnTo>
                    <a:pt x="2936748" y="1001267"/>
                  </a:lnTo>
                  <a:lnTo>
                    <a:pt x="2936748" y="0"/>
                  </a:lnTo>
                  <a:close/>
                </a:path>
              </a:pathLst>
            </a:custGeom>
            <a:solidFill>
              <a:srgbClr val="D7E3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0" name="object 150"/>
            <p:cNvSpPr/>
            <p:nvPr/>
          </p:nvSpPr>
          <p:spPr>
            <a:xfrm>
              <a:off x="2547365" y="454913"/>
              <a:ext cx="2936875" cy="1001394"/>
            </a:xfrm>
            <a:custGeom>
              <a:avLst/>
              <a:gdLst/>
              <a:ahLst/>
              <a:cxnLst/>
              <a:rect l="l" t="t" r="r" b="b"/>
              <a:pathLst>
                <a:path w="2936875" h="1001394">
                  <a:moveTo>
                    <a:pt x="0" y="1001267"/>
                  </a:moveTo>
                  <a:lnTo>
                    <a:pt x="2936748" y="1001267"/>
                  </a:lnTo>
                  <a:lnTo>
                    <a:pt x="2936748" y="0"/>
                  </a:lnTo>
                  <a:lnTo>
                    <a:pt x="0" y="0"/>
                  </a:lnTo>
                  <a:lnTo>
                    <a:pt x="0" y="1001267"/>
                  </a:lnTo>
                  <a:close/>
                </a:path>
              </a:pathLst>
            </a:custGeom>
            <a:ln w="25908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1" name="object 151"/>
          <p:cNvSpPr txBox="1"/>
          <p:nvPr/>
        </p:nvSpPr>
        <p:spPr>
          <a:xfrm>
            <a:off x="2789935" y="578586"/>
            <a:ext cx="2449830" cy="99014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16300"/>
              </a:lnSpc>
              <a:spcBef>
                <a:spcPts val="95"/>
              </a:spcBef>
            </a:pPr>
            <a:r>
              <a:rPr sz="9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</a:t>
            </a:r>
            <a:r>
              <a:rPr sz="900" b="1" spc="-3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9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количеству</a:t>
            </a:r>
            <a:r>
              <a:rPr sz="900" b="1" spc="-4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9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обучающихся,</a:t>
            </a:r>
            <a:r>
              <a:rPr sz="900" b="1" spc="-5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900" b="1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подвергающихся контролю:</a:t>
            </a:r>
            <a:endParaRPr sz="9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00000"/>
              </a:lnSpc>
              <a:spcBef>
                <a:spcPts val="160"/>
              </a:spcBef>
            </a:pPr>
            <a:r>
              <a:rPr sz="900" spc="-1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sz="900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индивидуальный</a:t>
            </a:r>
            <a:endParaRPr sz="9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00000"/>
              </a:lnSpc>
              <a:spcBef>
                <a:spcPts val="155"/>
              </a:spcBef>
            </a:pPr>
            <a:r>
              <a:rPr sz="900" spc="-1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sz="900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групповой</a:t>
            </a:r>
            <a:endParaRPr sz="9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00000"/>
              </a:lnSpc>
              <a:spcBef>
                <a:spcPts val="160"/>
              </a:spcBef>
            </a:pPr>
            <a:r>
              <a:rPr sz="900" spc="-1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sz="900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фронтальный</a:t>
            </a:r>
            <a:endParaRPr sz="9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00000"/>
              </a:lnSpc>
              <a:spcBef>
                <a:spcPts val="155"/>
              </a:spcBef>
            </a:pPr>
            <a:r>
              <a:rPr sz="900" spc="-1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sz="900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парный</a:t>
            </a:r>
            <a:endParaRPr sz="9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52" name="object 152"/>
          <p:cNvGrpSpPr/>
          <p:nvPr/>
        </p:nvGrpSpPr>
        <p:grpSpPr>
          <a:xfrm>
            <a:off x="5721096" y="441959"/>
            <a:ext cx="3106420" cy="1184910"/>
            <a:chOff x="5721096" y="441959"/>
            <a:chExt cx="3106420" cy="1057910"/>
          </a:xfrm>
        </p:grpSpPr>
        <p:sp>
          <p:nvSpPr>
            <p:cNvPr id="153" name="object 153"/>
            <p:cNvSpPr/>
            <p:nvPr/>
          </p:nvSpPr>
          <p:spPr>
            <a:xfrm>
              <a:off x="5734050" y="454913"/>
              <a:ext cx="3080385" cy="1031875"/>
            </a:xfrm>
            <a:custGeom>
              <a:avLst/>
              <a:gdLst/>
              <a:ahLst/>
              <a:cxnLst/>
              <a:rect l="l" t="t" r="r" b="b"/>
              <a:pathLst>
                <a:path w="3080384" h="1031875">
                  <a:moveTo>
                    <a:pt x="3080004" y="0"/>
                  </a:moveTo>
                  <a:lnTo>
                    <a:pt x="0" y="0"/>
                  </a:lnTo>
                  <a:lnTo>
                    <a:pt x="0" y="1031748"/>
                  </a:lnTo>
                  <a:lnTo>
                    <a:pt x="3080004" y="1031748"/>
                  </a:lnTo>
                  <a:lnTo>
                    <a:pt x="3080004" y="0"/>
                  </a:lnTo>
                  <a:close/>
                </a:path>
              </a:pathLst>
            </a:custGeom>
            <a:solidFill>
              <a:srgbClr val="D7E3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4" name="object 154"/>
            <p:cNvSpPr/>
            <p:nvPr/>
          </p:nvSpPr>
          <p:spPr>
            <a:xfrm>
              <a:off x="5734050" y="454913"/>
              <a:ext cx="3080385" cy="1031875"/>
            </a:xfrm>
            <a:custGeom>
              <a:avLst/>
              <a:gdLst/>
              <a:ahLst/>
              <a:cxnLst/>
              <a:rect l="l" t="t" r="r" b="b"/>
              <a:pathLst>
                <a:path w="3080384" h="1031875">
                  <a:moveTo>
                    <a:pt x="0" y="1031748"/>
                  </a:moveTo>
                  <a:lnTo>
                    <a:pt x="3080004" y="1031748"/>
                  </a:lnTo>
                  <a:lnTo>
                    <a:pt x="3080004" y="0"/>
                  </a:lnTo>
                  <a:lnTo>
                    <a:pt x="0" y="0"/>
                  </a:lnTo>
                  <a:lnTo>
                    <a:pt x="0" y="1031748"/>
                  </a:lnTo>
                  <a:close/>
                </a:path>
              </a:pathLst>
            </a:custGeom>
            <a:ln w="25908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5" name="object 155"/>
          <p:cNvSpPr txBox="1"/>
          <p:nvPr/>
        </p:nvSpPr>
        <p:spPr>
          <a:xfrm>
            <a:off x="6131433" y="522277"/>
            <a:ext cx="2285365" cy="992578"/>
          </a:xfrm>
          <a:prstGeom prst="rect">
            <a:avLst/>
          </a:prstGeom>
        </p:spPr>
        <p:txBody>
          <a:bodyPr vert="horz" wrap="square" lIns="0" tIns="33019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59"/>
              </a:spcBef>
            </a:pPr>
            <a:r>
              <a:rPr sz="9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</a:t>
            </a:r>
            <a:r>
              <a:rPr sz="900" b="1" spc="-4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9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способу</a:t>
            </a:r>
            <a:r>
              <a:rPr sz="900" b="1" spc="-4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9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определения</a:t>
            </a:r>
            <a:r>
              <a:rPr sz="900" b="1" spc="-4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900" b="1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результативности:</a:t>
            </a:r>
            <a:endParaRPr sz="9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00000"/>
              </a:lnSpc>
              <a:spcBef>
                <a:spcPts val="155"/>
              </a:spcBef>
            </a:pPr>
            <a:r>
              <a:rPr sz="900" spc="-1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sz="900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устный</a:t>
            </a:r>
            <a:endParaRPr sz="9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00000"/>
              </a:lnSpc>
              <a:spcBef>
                <a:spcPts val="155"/>
              </a:spcBef>
            </a:pPr>
            <a:r>
              <a:rPr sz="900" spc="-1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sz="900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письменный</a:t>
            </a:r>
            <a:endParaRPr sz="9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00000"/>
              </a:lnSpc>
              <a:spcBef>
                <a:spcPts val="160"/>
              </a:spcBef>
            </a:pPr>
            <a:r>
              <a:rPr sz="900" spc="-1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sz="900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практический</a:t>
            </a:r>
            <a:endParaRPr sz="9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00000"/>
              </a:lnSpc>
              <a:spcBef>
                <a:spcPts val="155"/>
              </a:spcBef>
            </a:pPr>
            <a:r>
              <a:rPr sz="900" spc="-1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sz="900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самоконтроль</a:t>
            </a:r>
            <a:endParaRPr sz="9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00000"/>
              </a:lnSpc>
              <a:spcBef>
                <a:spcPts val="155"/>
              </a:spcBef>
            </a:pPr>
            <a:r>
              <a:rPr sz="900" spc="-15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sz="900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комбинированный</a:t>
            </a:r>
            <a:endParaRPr sz="9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55413" y="761"/>
            <a:ext cx="398698" cy="26288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3366515"/>
            <a:ext cx="408431" cy="504443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0" y="1488186"/>
            <a:ext cx="262255" cy="400050"/>
          </a:xfrm>
          <a:custGeom>
            <a:avLst/>
            <a:gdLst/>
            <a:ahLst/>
            <a:cxnLst/>
            <a:rect l="l" t="t" r="r" b="b"/>
            <a:pathLst>
              <a:path w="262255" h="400050">
                <a:moveTo>
                  <a:pt x="55054" y="245110"/>
                </a:moveTo>
                <a:lnTo>
                  <a:pt x="31132" y="245110"/>
                </a:lnTo>
                <a:lnTo>
                  <a:pt x="35114" y="248920"/>
                </a:lnTo>
                <a:lnTo>
                  <a:pt x="41772" y="254000"/>
                </a:lnTo>
                <a:lnTo>
                  <a:pt x="53714" y="261620"/>
                </a:lnTo>
                <a:lnTo>
                  <a:pt x="66996" y="265429"/>
                </a:lnTo>
                <a:lnTo>
                  <a:pt x="80277" y="267970"/>
                </a:lnTo>
                <a:lnTo>
                  <a:pt x="82919" y="267970"/>
                </a:lnTo>
                <a:lnTo>
                  <a:pt x="81580" y="285750"/>
                </a:lnTo>
                <a:lnTo>
                  <a:pt x="81680" y="304800"/>
                </a:lnTo>
                <a:lnTo>
                  <a:pt x="82919" y="336550"/>
                </a:lnTo>
                <a:lnTo>
                  <a:pt x="76296" y="339089"/>
                </a:lnTo>
                <a:lnTo>
                  <a:pt x="60337" y="365760"/>
                </a:lnTo>
                <a:lnTo>
                  <a:pt x="64317" y="382270"/>
                </a:lnTo>
                <a:lnTo>
                  <a:pt x="69637" y="391160"/>
                </a:lnTo>
                <a:lnTo>
                  <a:pt x="73619" y="393700"/>
                </a:lnTo>
                <a:lnTo>
                  <a:pt x="78938" y="396239"/>
                </a:lnTo>
                <a:lnTo>
                  <a:pt x="82919" y="398779"/>
                </a:lnTo>
                <a:lnTo>
                  <a:pt x="88239" y="400050"/>
                </a:lnTo>
                <a:lnTo>
                  <a:pt x="98842" y="400050"/>
                </a:lnTo>
                <a:lnTo>
                  <a:pt x="124066" y="373379"/>
                </a:lnTo>
                <a:lnTo>
                  <a:pt x="86899" y="373379"/>
                </a:lnTo>
                <a:lnTo>
                  <a:pt x="78938" y="365760"/>
                </a:lnTo>
                <a:lnTo>
                  <a:pt x="77599" y="363220"/>
                </a:lnTo>
                <a:lnTo>
                  <a:pt x="76296" y="359410"/>
                </a:lnTo>
                <a:lnTo>
                  <a:pt x="78938" y="358139"/>
                </a:lnTo>
                <a:lnTo>
                  <a:pt x="82919" y="356870"/>
                </a:lnTo>
                <a:lnTo>
                  <a:pt x="120097" y="356870"/>
                </a:lnTo>
                <a:lnTo>
                  <a:pt x="117444" y="354329"/>
                </a:lnTo>
                <a:lnTo>
                  <a:pt x="114766" y="350520"/>
                </a:lnTo>
                <a:lnTo>
                  <a:pt x="109482" y="347979"/>
                </a:lnTo>
                <a:lnTo>
                  <a:pt x="109214" y="346710"/>
                </a:lnTo>
                <a:lnTo>
                  <a:pt x="105501" y="346710"/>
                </a:lnTo>
                <a:lnTo>
                  <a:pt x="102823" y="345439"/>
                </a:lnTo>
                <a:lnTo>
                  <a:pt x="104162" y="342900"/>
                </a:lnTo>
                <a:lnTo>
                  <a:pt x="108411" y="342900"/>
                </a:lnTo>
                <a:lnTo>
                  <a:pt x="108143" y="341629"/>
                </a:lnTo>
                <a:lnTo>
                  <a:pt x="106804" y="337820"/>
                </a:lnTo>
                <a:lnTo>
                  <a:pt x="97504" y="337820"/>
                </a:lnTo>
                <a:lnTo>
                  <a:pt x="96253" y="307339"/>
                </a:lnTo>
                <a:lnTo>
                  <a:pt x="96201" y="288289"/>
                </a:lnTo>
                <a:lnTo>
                  <a:pt x="94861" y="269239"/>
                </a:lnTo>
                <a:lnTo>
                  <a:pt x="108143" y="267970"/>
                </a:lnTo>
                <a:lnTo>
                  <a:pt x="121424" y="264160"/>
                </a:lnTo>
                <a:lnTo>
                  <a:pt x="133362" y="257810"/>
                </a:lnTo>
                <a:lnTo>
                  <a:pt x="137339" y="254000"/>
                </a:lnTo>
                <a:lnTo>
                  <a:pt x="92219" y="254000"/>
                </a:lnTo>
                <a:lnTo>
                  <a:pt x="90881" y="252729"/>
                </a:lnTo>
                <a:lnTo>
                  <a:pt x="76296" y="252729"/>
                </a:lnTo>
                <a:lnTo>
                  <a:pt x="74957" y="251460"/>
                </a:lnTo>
                <a:lnTo>
                  <a:pt x="77599" y="250189"/>
                </a:lnTo>
                <a:lnTo>
                  <a:pt x="88829" y="250189"/>
                </a:lnTo>
                <a:lnTo>
                  <a:pt x="90008" y="247650"/>
                </a:lnTo>
                <a:lnTo>
                  <a:pt x="61676" y="247650"/>
                </a:lnTo>
                <a:lnTo>
                  <a:pt x="55054" y="245110"/>
                </a:lnTo>
                <a:close/>
              </a:path>
              <a:path w="262255" h="400050">
                <a:moveTo>
                  <a:pt x="120097" y="356870"/>
                </a:moveTo>
                <a:lnTo>
                  <a:pt x="92219" y="356870"/>
                </a:lnTo>
                <a:lnTo>
                  <a:pt x="101521" y="359410"/>
                </a:lnTo>
                <a:lnTo>
                  <a:pt x="100181" y="361950"/>
                </a:lnTo>
                <a:lnTo>
                  <a:pt x="98842" y="370839"/>
                </a:lnTo>
                <a:lnTo>
                  <a:pt x="97504" y="373379"/>
                </a:lnTo>
                <a:lnTo>
                  <a:pt x="124066" y="373379"/>
                </a:lnTo>
                <a:lnTo>
                  <a:pt x="122727" y="363220"/>
                </a:lnTo>
                <a:lnTo>
                  <a:pt x="121424" y="358139"/>
                </a:lnTo>
                <a:lnTo>
                  <a:pt x="120097" y="356870"/>
                </a:lnTo>
                <a:close/>
              </a:path>
              <a:path w="262255" h="400050">
                <a:moveTo>
                  <a:pt x="164896" y="245110"/>
                </a:moveTo>
                <a:lnTo>
                  <a:pt x="146646" y="245110"/>
                </a:lnTo>
                <a:lnTo>
                  <a:pt x="150634" y="250189"/>
                </a:lnTo>
                <a:lnTo>
                  <a:pt x="157251" y="256539"/>
                </a:lnTo>
                <a:lnTo>
                  <a:pt x="170535" y="264160"/>
                </a:lnTo>
                <a:lnTo>
                  <a:pt x="177152" y="275589"/>
                </a:lnTo>
                <a:lnTo>
                  <a:pt x="185115" y="289560"/>
                </a:lnTo>
                <a:lnTo>
                  <a:pt x="195757" y="304800"/>
                </a:lnTo>
                <a:lnTo>
                  <a:pt x="199732" y="309879"/>
                </a:lnTo>
                <a:lnTo>
                  <a:pt x="195757" y="317500"/>
                </a:lnTo>
                <a:lnTo>
                  <a:pt x="193116" y="323850"/>
                </a:lnTo>
                <a:lnTo>
                  <a:pt x="191770" y="328929"/>
                </a:lnTo>
                <a:lnTo>
                  <a:pt x="191770" y="335279"/>
                </a:lnTo>
                <a:lnTo>
                  <a:pt x="193116" y="341629"/>
                </a:lnTo>
                <a:lnTo>
                  <a:pt x="194424" y="347979"/>
                </a:lnTo>
                <a:lnTo>
                  <a:pt x="197091" y="353060"/>
                </a:lnTo>
                <a:lnTo>
                  <a:pt x="201079" y="358139"/>
                </a:lnTo>
                <a:lnTo>
                  <a:pt x="206362" y="361950"/>
                </a:lnTo>
                <a:lnTo>
                  <a:pt x="210337" y="365760"/>
                </a:lnTo>
                <a:lnTo>
                  <a:pt x="220979" y="368300"/>
                </a:lnTo>
                <a:lnTo>
                  <a:pt x="231584" y="368300"/>
                </a:lnTo>
                <a:lnTo>
                  <a:pt x="236905" y="365760"/>
                </a:lnTo>
                <a:lnTo>
                  <a:pt x="243522" y="363220"/>
                </a:lnTo>
                <a:lnTo>
                  <a:pt x="251523" y="355600"/>
                </a:lnTo>
                <a:lnTo>
                  <a:pt x="258152" y="345439"/>
                </a:lnTo>
                <a:lnTo>
                  <a:pt x="260794" y="339089"/>
                </a:lnTo>
                <a:lnTo>
                  <a:pt x="261127" y="337820"/>
                </a:lnTo>
                <a:lnTo>
                  <a:pt x="228942" y="337820"/>
                </a:lnTo>
                <a:lnTo>
                  <a:pt x="223621" y="336550"/>
                </a:lnTo>
                <a:lnTo>
                  <a:pt x="220979" y="334010"/>
                </a:lnTo>
                <a:lnTo>
                  <a:pt x="219646" y="331470"/>
                </a:lnTo>
                <a:lnTo>
                  <a:pt x="219646" y="326389"/>
                </a:lnTo>
                <a:lnTo>
                  <a:pt x="220979" y="320039"/>
                </a:lnTo>
                <a:lnTo>
                  <a:pt x="220979" y="314960"/>
                </a:lnTo>
                <a:lnTo>
                  <a:pt x="230276" y="312420"/>
                </a:lnTo>
                <a:lnTo>
                  <a:pt x="257342" y="312420"/>
                </a:lnTo>
                <a:lnTo>
                  <a:pt x="256806" y="311150"/>
                </a:lnTo>
                <a:lnTo>
                  <a:pt x="252831" y="307339"/>
                </a:lnTo>
                <a:lnTo>
                  <a:pt x="242227" y="302260"/>
                </a:lnTo>
                <a:lnTo>
                  <a:pt x="211683" y="302260"/>
                </a:lnTo>
                <a:lnTo>
                  <a:pt x="209042" y="297179"/>
                </a:lnTo>
                <a:lnTo>
                  <a:pt x="205054" y="292100"/>
                </a:lnTo>
                <a:lnTo>
                  <a:pt x="195757" y="276860"/>
                </a:lnTo>
                <a:lnTo>
                  <a:pt x="186461" y="264160"/>
                </a:lnTo>
                <a:lnTo>
                  <a:pt x="183819" y="259079"/>
                </a:lnTo>
                <a:lnTo>
                  <a:pt x="181140" y="252729"/>
                </a:lnTo>
                <a:lnTo>
                  <a:pt x="177152" y="250189"/>
                </a:lnTo>
                <a:lnTo>
                  <a:pt x="171869" y="248920"/>
                </a:lnTo>
                <a:lnTo>
                  <a:pt x="164896" y="245110"/>
                </a:lnTo>
                <a:close/>
              </a:path>
              <a:path w="262255" h="400050">
                <a:moveTo>
                  <a:pt x="108411" y="342900"/>
                </a:moveTo>
                <a:lnTo>
                  <a:pt x="104162" y="342900"/>
                </a:lnTo>
                <a:lnTo>
                  <a:pt x="105501" y="346710"/>
                </a:lnTo>
                <a:lnTo>
                  <a:pt x="109214" y="346710"/>
                </a:lnTo>
                <a:lnTo>
                  <a:pt x="108411" y="342900"/>
                </a:lnTo>
                <a:close/>
              </a:path>
              <a:path w="262255" h="400050">
                <a:moveTo>
                  <a:pt x="243522" y="328929"/>
                </a:moveTo>
                <a:lnTo>
                  <a:pt x="238239" y="331470"/>
                </a:lnTo>
                <a:lnTo>
                  <a:pt x="234264" y="335279"/>
                </a:lnTo>
                <a:lnTo>
                  <a:pt x="228942" y="337820"/>
                </a:lnTo>
                <a:lnTo>
                  <a:pt x="261127" y="337820"/>
                </a:lnTo>
                <a:lnTo>
                  <a:pt x="262128" y="334010"/>
                </a:lnTo>
                <a:lnTo>
                  <a:pt x="262128" y="330200"/>
                </a:lnTo>
                <a:lnTo>
                  <a:pt x="247510" y="330200"/>
                </a:lnTo>
                <a:lnTo>
                  <a:pt x="243522" y="328929"/>
                </a:lnTo>
                <a:close/>
              </a:path>
              <a:path w="262255" h="400050">
                <a:moveTo>
                  <a:pt x="257342" y="312420"/>
                </a:moveTo>
                <a:lnTo>
                  <a:pt x="230276" y="312420"/>
                </a:lnTo>
                <a:lnTo>
                  <a:pt x="234264" y="314960"/>
                </a:lnTo>
                <a:lnTo>
                  <a:pt x="238239" y="316229"/>
                </a:lnTo>
                <a:lnTo>
                  <a:pt x="246202" y="321310"/>
                </a:lnTo>
                <a:lnTo>
                  <a:pt x="248843" y="328929"/>
                </a:lnTo>
                <a:lnTo>
                  <a:pt x="248843" y="330200"/>
                </a:lnTo>
                <a:lnTo>
                  <a:pt x="262128" y="330200"/>
                </a:lnTo>
                <a:lnTo>
                  <a:pt x="262128" y="322579"/>
                </a:lnTo>
                <a:lnTo>
                  <a:pt x="259486" y="317500"/>
                </a:lnTo>
                <a:lnTo>
                  <a:pt x="257342" y="312420"/>
                </a:lnTo>
                <a:close/>
              </a:path>
              <a:path w="262255" h="400050">
                <a:moveTo>
                  <a:pt x="224967" y="299720"/>
                </a:moveTo>
                <a:lnTo>
                  <a:pt x="218300" y="299720"/>
                </a:lnTo>
                <a:lnTo>
                  <a:pt x="211683" y="302260"/>
                </a:lnTo>
                <a:lnTo>
                  <a:pt x="242227" y="302260"/>
                </a:lnTo>
                <a:lnTo>
                  <a:pt x="236905" y="300989"/>
                </a:lnTo>
                <a:lnTo>
                  <a:pt x="224967" y="299720"/>
                </a:lnTo>
                <a:close/>
              </a:path>
              <a:path w="262255" h="400050">
                <a:moveTo>
                  <a:pt x="96201" y="0"/>
                </a:moveTo>
                <a:lnTo>
                  <a:pt x="89542" y="1270"/>
                </a:lnTo>
                <a:lnTo>
                  <a:pt x="84258" y="3810"/>
                </a:lnTo>
                <a:lnTo>
                  <a:pt x="77599" y="5079"/>
                </a:lnTo>
                <a:lnTo>
                  <a:pt x="66996" y="12700"/>
                </a:lnTo>
                <a:lnTo>
                  <a:pt x="59034" y="22860"/>
                </a:lnTo>
                <a:lnTo>
                  <a:pt x="56356" y="29210"/>
                </a:lnTo>
                <a:lnTo>
                  <a:pt x="55054" y="34289"/>
                </a:lnTo>
                <a:lnTo>
                  <a:pt x="55054" y="40639"/>
                </a:lnTo>
                <a:lnTo>
                  <a:pt x="81580" y="69850"/>
                </a:lnTo>
                <a:lnTo>
                  <a:pt x="78938" y="78739"/>
                </a:lnTo>
                <a:lnTo>
                  <a:pt x="78938" y="132079"/>
                </a:lnTo>
                <a:lnTo>
                  <a:pt x="80277" y="135889"/>
                </a:lnTo>
                <a:lnTo>
                  <a:pt x="69637" y="142239"/>
                </a:lnTo>
                <a:lnTo>
                  <a:pt x="60337" y="148589"/>
                </a:lnTo>
                <a:lnTo>
                  <a:pt x="57696" y="151129"/>
                </a:lnTo>
                <a:lnTo>
                  <a:pt x="57696" y="153670"/>
                </a:lnTo>
                <a:lnTo>
                  <a:pt x="49734" y="158750"/>
                </a:lnTo>
                <a:lnTo>
                  <a:pt x="21868" y="190500"/>
                </a:lnTo>
                <a:lnTo>
                  <a:pt x="17887" y="205739"/>
                </a:lnTo>
                <a:lnTo>
                  <a:pt x="17887" y="213360"/>
                </a:lnTo>
                <a:lnTo>
                  <a:pt x="19190" y="220979"/>
                </a:lnTo>
                <a:lnTo>
                  <a:pt x="24509" y="237489"/>
                </a:lnTo>
                <a:lnTo>
                  <a:pt x="27152" y="241300"/>
                </a:lnTo>
                <a:lnTo>
                  <a:pt x="9889" y="256539"/>
                </a:lnTo>
                <a:lnTo>
                  <a:pt x="0" y="262889"/>
                </a:lnTo>
                <a:lnTo>
                  <a:pt x="0" y="281939"/>
                </a:lnTo>
                <a:lnTo>
                  <a:pt x="625" y="280670"/>
                </a:lnTo>
                <a:lnTo>
                  <a:pt x="9889" y="273050"/>
                </a:lnTo>
                <a:lnTo>
                  <a:pt x="17887" y="265429"/>
                </a:lnTo>
                <a:lnTo>
                  <a:pt x="25849" y="256539"/>
                </a:lnTo>
                <a:lnTo>
                  <a:pt x="31132" y="245110"/>
                </a:lnTo>
                <a:lnTo>
                  <a:pt x="55054" y="245110"/>
                </a:lnTo>
                <a:lnTo>
                  <a:pt x="59034" y="243839"/>
                </a:lnTo>
                <a:lnTo>
                  <a:pt x="61676" y="240029"/>
                </a:lnTo>
                <a:lnTo>
                  <a:pt x="63014" y="237489"/>
                </a:lnTo>
                <a:lnTo>
                  <a:pt x="63014" y="236220"/>
                </a:lnTo>
                <a:lnTo>
                  <a:pt x="43111" y="236220"/>
                </a:lnTo>
                <a:lnTo>
                  <a:pt x="44414" y="234950"/>
                </a:lnTo>
                <a:lnTo>
                  <a:pt x="63014" y="234950"/>
                </a:lnTo>
                <a:lnTo>
                  <a:pt x="63014" y="231139"/>
                </a:lnTo>
                <a:lnTo>
                  <a:pt x="60337" y="231139"/>
                </a:lnTo>
                <a:lnTo>
                  <a:pt x="66996" y="222250"/>
                </a:lnTo>
                <a:lnTo>
                  <a:pt x="68088" y="220979"/>
                </a:lnTo>
                <a:lnTo>
                  <a:pt x="33811" y="220979"/>
                </a:lnTo>
                <a:lnTo>
                  <a:pt x="32471" y="217170"/>
                </a:lnTo>
                <a:lnTo>
                  <a:pt x="33811" y="215900"/>
                </a:lnTo>
                <a:lnTo>
                  <a:pt x="43111" y="203200"/>
                </a:lnTo>
                <a:lnTo>
                  <a:pt x="51594" y="193039"/>
                </a:lnTo>
                <a:lnTo>
                  <a:pt x="36452" y="193039"/>
                </a:lnTo>
                <a:lnTo>
                  <a:pt x="39094" y="187960"/>
                </a:lnTo>
                <a:lnTo>
                  <a:pt x="72316" y="161289"/>
                </a:lnTo>
                <a:lnTo>
                  <a:pt x="101521" y="152400"/>
                </a:lnTo>
                <a:lnTo>
                  <a:pt x="139338" y="152400"/>
                </a:lnTo>
                <a:lnTo>
                  <a:pt x="134708" y="148589"/>
                </a:lnTo>
                <a:lnTo>
                  <a:pt x="116104" y="138429"/>
                </a:lnTo>
                <a:lnTo>
                  <a:pt x="104162" y="134620"/>
                </a:lnTo>
                <a:lnTo>
                  <a:pt x="93522" y="134620"/>
                </a:lnTo>
                <a:lnTo>
                  <a:pt x="93522" y="127000"/>
                </a:lnTo>
                <a:lnTo>
                  <a:pt x="92219" y="96520"/>
                </a:lnTo>
                <a:lnTo>
                  <a:pt x="93522" y="86360"/>
                </a:lnTo>
                <a:lnTo>
                  <a:pt x="92219" y="78739"/>
                </a:lnTo>
                <a:lnTo>
                  <a:pt x="90881" y="71120"/>
                </a:lnTo>
                <a:lnTo>
                  <a:pt x="97504" y="69850"/>
                </a:lnTo>
                <a:lnTo>
                  <a:pt x="105501" y="67310"/>
                </a:lnTo>
                <a:lnTo>
                  <a:pt x="112124" y="63500"/>
                </a:lnTo>
                <a:lnTo>
                  <a:pt x="117444" y="59689"/>
                </a:lnTo>
                <a:lnTo>
                  <a:pt x="122727" y="53339"/>
                </a:lnTo>
                <a:lnTo>
                  <a:pt x="125404" y="45720"/>
                </a:lnTo>
                <a:lnTo>
                  <a:pt x="126986" y="41910"/>
                </a:lnTo>
                <a:lnTo>
                  <a:pt x="93522" y="41910"/>
                </a:lnTo>
                <a:lnTo>
                  <a:pt x="89542" y="40639"/>
                </a:lnTo>
                <a:lnTo>
                  <a:pt x="80277" y="36829"/>
                </a:lnTo>
                <a:lnTo>
                  <a:pt x="82919" y="33020"/>
                </a:lnTo>
                <a:lnTo>
                  <a:pt x="82919" y="27939"/>
                </a:lnTo>
                <a:lnTo>
                  <a:pt x="81580" y="25400"/>
                </a:lnTo>
                <a:lnTo>
                  <a:pt x="80277" y="24129"/>
                </a:lnTo>
                <a:lnTo>
                  <a:pt x="84258" y="20320"/>
                </a:lnTo>
                <a:lnTo>
                  <a:pt x="94861" y="15239"/>
                </a:lnTo>
                <a:lnTo>
                  <a:pt x="121993" y="15239"/>
                </a:lnTo>
                <a:lnTo>
                  <a:pt x="121424" y="13970"/>
                </a:lnTo>
                <a:lnTo>
                  <a:pt x="120086" y="8889"/>
                </a:lnTo>
                <a:lnTo>
                  <a:pt x="118746" y="6350"/>
                </a:lnTo>
                <a:lnTo>
                  <a:pt x="116104" y="5079"/>
                </a:lnTo>
                <a:lnTo>
                  <a:pt x="110784" y="5079"/>
                </a:lnTo>
                <a:lnTo>
                  <a:pt x="105501" y="3810"/>
                </a:lnTo>
                <a:lnTo>
                  <a:pt x="102823" y="1270"/>
                </a:lnTo>
                <a:lnTo>
                  <a:pt x="96201" y="0"/>
                </a:lnTo>
                <a:close/>
              </a:path>
              <a:path w="262255" h="400050">
                <a:moveTo>
                  <a:pt x="109482" y="229870"/>
                </a:moveTo>
                <a:lnTo>
                  <a:pt x="108143" y="229870"/>
                </a:lnTo>
                <a:lnTo>
                  <a:pt x="101521" y="233679"/>
                </a:lnTo>
                <a:lnTo>
                  <a:pt x="97504" y="240029"/>
                </a:lnTo>
                <a:lnTo>
                  <a:pt x="94861" y="246379"/>
                </a:lnTo>
                <a:lnTo>
                  <a:pt x="94861" y="254000"/>
                </a:lnTo>
                <a:lnTo>
                  <a:pt x="137339" y="254000"/>
                </a:lnTo>
                <a:lnTo>
                  <a:pt x="138664" y="252729"/>
                </a:lnTo>
                <a:lnTo>
                  <a:pt x="106804" y="252729"/>
                </a:lnTo>
                <a:lnTo>
                  <a:pt x="106804" y="242570"/>
                </a:lnTo>
                <a:lnTo>
                  <a:pt x="108143" y="237489"/>
                </a:lnTo>
                <a:lnTo>
                  <a:pt x="110784" y="233679"/>
                </a:lnTo>
                <a:lnTo>
                  <a:pt x="112124" y="232410"/>
                </a:lnTo>
                <a:lnTo>
                  <a:pt x="110784" y="231139"/>
                </a:lnTo>
                <a:lnTo>
                  <a:pt x="109482" y="229870"/>
                </a:lnTo>
                <a:close/>
              </a:path>
              <a:path w="262255" h="400050">
                <a:moveTo>
                  <a:pt x="88829" y="250189"/>
                </a:moveTo>
                <a:lnTo>
                  <a:pt x="77599" y="250189"/>
                </a:lnTo>
                <a:lnTo>
                  <a:pt x="76296" y="252729"/>
                </a:lnTo>
                <a:lnTo>
                  <a:pt x="90881" y="252729"/>
                </a:lnTo>
                <a:lnTo>
                  <a:pt x="89542" y="251460"/>
                </a:lnTo>
                <a:lnTo>
                  <a:pt x="88239" y="251460"/>
                </a:lnTo>
                <a:lnTo>
                  <a:pt x="88829" y="250189"/>
                </a:lnTo>
                <a:close/>
              </a:path>
              <a:path w="262255" h="400050">
                <a:moveTo>
                  <a:pt x="124066" y="228600"/>
                </a:moveTo>
                <a:lnTo>
                  <a:pt x="122727" y="228600"/>
                </a:lnTo>
                <a:lnTo>
                  <a:pt x="121424" y="229870"/>
                </a:lnTo>
                <a:lnTo>
                  <a:pt x="117444" y="234950"/>
                </a:lnTo>
                <a:lnTo>
                  <a:pt x="116104" y="241300"/>
                </a:lnTo>
                <a:lnTo>
                  <a:pt x="114766" y="250189"/>
                </a:lnTo>
                <a:lnTo>
                  <a:pt x="106804" y="252729"/>
                </a:lnTo>
                <a:lnTo>
                  <a:pt x="138664" y="252729"/>
                </a:lnTo>
                <a:lnTo>
                  <a:pt x="143967" y="247650"/>
                </a:lnTo>
                <a:lnTo>
                  <a:pt x="146646" y="245110"/>
                </a:lnTo>
                <a:lnTo>
                  <a:pt x="164896" y="245110"/>
                </a:lnTo>
                <a:lnTo>
                  <a:pt x="162572" y="243839"/>
                </a:lnTo>
                <a:lnTo>
                  <a:pt x="126707" y="243839"/>
                </a:lnTo>
                <a:lnTo>
                  <a:pt x="126707" y="231139"/>
                </a:lnTo>
                <a:lnTo>
                  <a:pt x="124066" y="228600"/>
                </a:lnTo>
                <a:close/>
              </a:path>
              <a:path w="262255" h="400050">
                <a:moveTo>
                  <a:pt x="90881" y="207010"/>
                </a:moveTo>
                <a:lnTo>
                  <a:pt x="88239" y="207010"/>
                </a:lnTo>
                <a:lnTo>
                  <a:pt x="73619" y="227329"/>
                </a:lnTo>
                <a:lnTo>
                  <a:pt x="66996" y="237489"/>
                </a:lnTo>
                <a:lnTo>
                  <a:pt x="61676" y="247650"/>
                </a:lnTo>
                <a:lnTo>
                  <a:pt x="90008" y="247650"/>
                </a:lnTo>
                <a:lnTo>
                  <a:pt x="91778" y="243839"/>
                </a:lnTo>
                <a:lnTo>
                  <a:pt x="81580" y="243839"/>
                </a:lnTo>
                <a:lnTo>
                  <a:pt x="80277" y="241300"/>
                </a:lnTo>
                <a:lnTo>
                  <a:pt x="78938" y="240029"/>
                </a:lnTo>
                <a:lnTo>
                  <a:pt x="76296" y="240029"/>
                </a:lnTo>
                <a:lnTo>
                  <a:pt x="82919" y="224789"/>
                </a:lnTo>
                <a:lnTo>
                  <a:pt x="90881" y="209550"/>
                </a:lnTo>
                <a:lnTo>
                  <a:pt x="92219" y="208279"/>
                </a:lnTo>
                <a:lnTo>
                  <a:pt x="90881" y="207010"/>
                </a:lnTo>
                <a:close/>
              </a:path>
              <a:path w="262255" h="400050">
                <a:moveTo>
                  <a:pt x="102823" y="213360"/>
                </a:moveTo>
                <a:lnTo>
                  <a:pt x="101521" y="213360"/>
                </a:lnTo>
                <a:lnTo>
                  <a:pt x="100181" y="214629"/>
                </a:lnTo>
                <a:lnTo>
                  <a:pt x="81580" y="243839"/>
                </a:lnTo>
                <a:lnTo>
                  <a:pt x="91778" y="243839"/>
                </a:lnTo>
                <a:lnTo>
                  <a:pt x="104162" y="217170"/>
                </a:lnTo>
                <a:lnTo>
                  <a:pt x="104162" y="214629"/>
                </a:lnTo>
                <a:lnTo>
                  <a:pt x="102823" y="213360"/>
                </a:lnTo>
                <a:close/>
              </a:path>
              <a:path w="262255" h="400050">
                <a:moveTo>
                  <a:pt x="139338" y="152400"/>
                </a:moveTo>
                <a:lnTo>
                  <a:pt x="110784" y="152400"/>
                </a:lnTo>
                <a:lnTo>
                  <a:pt x="126707" y="160020"/>
                </a:lnTo>
                <a:lnTo>
                  <a:pt x="128041" y="163829"/>
                </a:lnTo>
                <a:lnTo>
                  <a:pt x="129387" y="165100"/>
                </a:lnTo>
                <a:lnTo>
                  <a:pt x="132029" y="165100"/>
                </a:lnTo>
                <a:lnTo>
                  <a:pt x="139992" y="176529"/>
                </a:lnTo>
                <a:lnTo>
                  <a:pt x="145313" y="186689"/>
                </a:lnTo>
                <a:lnTo>
                  <a:pt x="146646" y="199389"/>
                </a:lnTo>
                <a:lnTo>
                  <a:pt x="146646" y="210820"/>
                </a:lnTo>
                <a:lnTo>
                  <a:pt x="142671" y="220979"/>
                </a:lnTo>
                <a:lnTo>
                  <a:pt x="137350" y="232410"/>
                </a:lnTo>
                <a:lnTo>
                  <a:pt x="132029" y="238760"/>
                </a:lnTo>
                <a:lnTo>
                  <a:pt x="126707" y="243839"/>
                </a:lnTo>
                <a:lnTo>
                  <a:pt x="162572" y="243839"/>
                </a:lnTo>
                <a:lnTo>
                  <a:pt x="151930" y="236220"/>
                </a:lnTo>
                <a:lnTo>
                  <a:pt x="158584" y="224789"/>
                </a:lnTo>
                <a:lnTo>
                  <a:pt x="161226" y="212089"/>
                </a:lnTo>
                <a:lnTo>
                  <a:pt x="161226" y="199389"/>
                </a:lnTo>
                <a:lnTo>
                  <a:pt x="159931" y="186689"/>
                </a:lnTo>
                <a:lnTo>
                  <a:pt x="155917" y="175260"/>
                </a:lnTo>
                <a:lnTo>
                  <a:pt x="150634" y="165100"/>
                </a:lnTo>
                <a:lnTo>
                  <a:pt x="143967" y="156210"/>
                </a:lnTo>
                <a:lnTo>
                  <a:pt x="139338" y="152400"/>
                </a:lnTo>
                <a:close/>
              </a:path>
              <a:path w="262255" h="400050">
                <a:moveTo>
                  <a:pt x="63014" y="234950"/>
                </a:moveTo>
                <a:lnTo>
                  <a:pt x="44414" y="234950"/>
                </a:lnTo>
                <a:lnTo>
                  <a:pt x="44414" y="236220"/>
                </a:lnTo>
                <a:lnTo>
                  <a:pt x="63014" y="236220"/>
                </a:lnTo>
                <a:lnTo>
                  <a:pt x="63014" y="234950"/>
                </a:lnTo>
                <a:close/>
              </a:path>
              <a:path w="262255" h="400050">
                <a:moveTo>
                  <a:pt x="78938" y="185420"/>
                </a:moveTo>
                <a:lnTo>
                  <a:pt x="65657" y="191770"/>
                </a:lnTo>
                <a:lnTo>
                  <a:pt x="53714" y="200660"/>
                </a:lnTo>
                <a:lnTo>
                  <a:pt x="43111" y="209550"/>
                </a:lnTo>
                <a:lnTo>
                  <a:pt x="33811" y="220979"/>
                </a:lnTo>
                <a:lnTo>
                  <a:pt x="48394" y="220979"/>
                </a:lnTo>
                <a:lnTo>
                  <a:pt x="55054" y="212089"/>
                </a:lnTo>
                <a:lnTo>
                  <a:pt x="63014" y="204470"/>
                </a:lnTo>
                <a:lnTo>
                  <a:pt x="81580" y="190500"/>
                </a:lnTo>
                <a:lnTo>
                  <a:pt x="82919" y="189229"/>
                </a:lnTo>
                <a:lnTo>
                  <a:pt x="81580" y="187960"/>
                </a:lnTo>
                <a:lnTo>
                  <a:pt x="81580" y="186689"/>
                </a:lnTo>
                <a:lnTo>
                  <a:pt x="78938" y="185420"/>
                </a:lnTo>
                <a:close/>
              </a:path>
              <a:path w="262255" h="400050">
                <a:moveTo>
                  <a:pt x="52376" y="219710"/>
                </a:moveTo>
                <a:lnTo>
                  <a:pt x="51073" y="219710"/>
                </a:lnTo>
                <a:lnTo>
                  <a:pt x="48394" y="220979"/>
                </a:lnTo>
                <a:lnTo>
                  <a:pt x="53714" y="220979"/>
                </a:lnTo>
                <a:lnTo>
                  <a:pt x="52376" y="219710"/>
                </a:lnTo>
                <a:close/>
              </a:path>
              <a:path w="262255" h="400050">
                <a:moveTo>
                  <a:pt x="84258" y="196850"/>
                </a:moveTo>
                <a:lnTo>
                  <a:pt x="81580" y="196850"/>
                </a:lnTo>
                <a:lnTo>
                  <a:pt x="59034" y="217170"/>
                </a:lnTo>
                <a:lnTo>
                  <a:pt x="53714" y="220979"/>
                </a:lnTo>
                <a:lnTo>
                  <a:pt x="68088" y="220979"/>
                </a:lnTo>
                <a:lnTo>
                  <a:pt x="85561" y="200660"/>
                </a:lnTo>
                <a:lnTo>
                  <a:pt x="85561" y="198120"/>
                </a:lnTo>
                <a:lnTo>
                  <a:pt x="84258" y="196850"/>
                </a:lnTo>
                <a:close/>
              </a:path>
              <a:path w="262255" h="400050">
                <a:moveTo>
                  <a:pt x="76296" y="165100"/>
                </a:moveTo>
                <a:lnTo>
                  <a:pt x="74957" y="165100"/>
                </a:lnTo>
                <a:lnTo>
                  <a:pt x="53714" y="176529"/>
                </a:lnTo>
                <a:lnTo>
                  <a:pt x="44414" y="184150"/>
                </a:lnTo>
                <a:lnTo>
                  <a:pt x="36452" y="193039"/>
                </a:lnTo>
                <a:lnTo>
                  <a:pt x="51594" y="193039"/>
                </a:lnTo>
                <a:lnTo>
                  <a:pt x="53714" y="190500"/>
                </a:lnTo>
                <a:lnTo>
                  <a:pt x="65657" y="179070"/>
                </a:lnTo>
                <a:lnTo>
                  <a:pt x="77599" y="168910"/>
                </a:lnTo>
                <a:lnTo>
                  <a:pt x="77599" y="167639"/>
                </a:lnTo>
                <a:lnTo>
                  <a:pt x="76296" y="165100"/>
                </a:lnTo>
                <a:close/>
              </a:path>
              <a:path w="262255" h="400050">
                <a:moveTo>
                  <a:pt x="121993" y="15239"/>
                </a:moveTo>
                <a:lnTo>
                  <a:pt x="100181" y="15239"/>
                </a:lnTo>
                <a:lnTo>
                  <a:pt x="104162" y="17779"/>
                </a:lnTo>
                <a:lnTo>
                  <a:pt x="106804" y="20320"/>
                </a:lnTo>
                <a:lnTo>
                  <a:pt x="106804" y="27939"/>
                </a:lnTo>
                <a:lnTo>
                  <a:pt x="104162" y="34289"/>
                </a:lnTo>
                <a:lnTo>
                  <a:pt x="101521" y="38100"/>
                </a:lnTo>
                <a:lnTo>
                  <a:pt x="97504" y="40639"/>
                </a:lnTo>
                <a:lnTo>
                  <a:pt x="93522" y="41910"/>
                </a:lnTo>
                <a:lnTo>
                  <a:pt x="126986" y="41910"/>
                </a:lnTo>
                <a:lnTo>
                  <a:pt x="128041" y="39370"/>
                </a:lnTo>
                <a:lnTo>
                  <a:pt x="128041" y="30479"/>
                </a:lnTo>
                <a:lnTo>
                  <a:pt x="125404" y="22860"/>
                </a:lnTo>
                <a:lnTo>
                  <a:pt x="121993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052017" y="4000982"/>
            <a:ext cx="2091982" cy="1142517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8964168" y="1338325"/>
            <a:ext cx="180340" cy="374650"/>
          </a:xfrm>
          <a:custGeom>
            <a:avLst/>
            <a:gdLst/>
            <a:ahLst/>
            <a:cxnLst/>
            <a:rect l="l" t="t" r="r" b="b"/>
            <a:pathLst>
              <a:path w="180340" h="374650">
                <a:moveTo>
                  <a:pt x="107060" y="185420"/>
                </a:moveTo>
                <a:lnTo>
                  <a:pt x="12446" y="185420"/>
                </a:lnTo>
                <a:lnTo>
                  <a:pt x="12446" y="201929"/>
                </a:lnTo>
                <a:lnTo>
                  <a:pt x="14604" y="215900"/>
                </a:lnTo>
                <a:lnTo>
                  <a:pt x="16636" y="246379"/>
                </a:lnTo>
                <a:lnTo>
                  <a:pt x="17652" y="276860"/>
                </a:lnTo>
                <a:lnTo>
                  <a:pt x="17754" y="308610"/>
                </a:lnTo>
                <a:lnTo>
                  <a:pt x="18668" y="320039"/>
                </a:lnTo>
                <a:lnTo>
                  <a:pt x="30225" y="360679"/>
                </a:lnTo>
                <a:lnTo>
                  <a:pt x="41655" y="369570"/>
                </a:lnTo>
                <a:lnTo>
                  <a:pt x="45720" y="372110"/>
                </a:lnTo>
                <a:lnTo>
                  <a:pt x="50926" y="373379"/>
                </a:lnTo>
                <a:lnTo>
                  <a:pt x="55117" y="374650"/>
                </a:lnTo>
                <a:lnTo>
                  <a:pt x="60325" y="374650"/>
                </a:lnTo>
                <a:lnTo>
                  <a:pt x="72771" y="373379"/>
                </a:lnTo>
                <a:lnTo>
                  <a:pt x="77977" y="369570"/>
                </a:lnTo>
                <a:lnTo>
                  <a:pt x="82168" y="367029"/>
                </a:lnTo>
                <a:lnTo>
                  <a:pt x="85216" y="363220"/>
                </a:lnTo>
                <a:lnTo>
                  <a:pt x="87598" y="359410"/>
                </a:lnTo>
                <a:lnTo>
                  <a:pt x="55117" y="359410"/>
                </a:lnTo>
                <a:lnTo>
                  <a:pt x="50926" y="358139"/>
                </a:lnTo>
                <a:lnTo>
                  <a:pt x="42672" y="351789"/>
                </a:lnTo>
                <a:lnTo>
                  <a:pt x="40512" y="347979"/>
                </a:lnTo>
                <a:lnTo>
                  <a:pt x="37464" y="344170"/>
                </a:lnTo>
                <a:lnTo>
                  <a:pt x="34289" y="334010"/>
                </a:lnTo>
                <a:lnTo>
                  <a:pt x="32257" y="322579"/>
                </a:lnTo>
                <a:lnTo>
                  <a:pt x="32257" y="278129"/>
                </a:lnTo>
                <a:lnTo>
                  <a:pt x="83185" y="278129"/>
                </a:lnTo>
                <a:lnTo>
                  <a:pt x="87375" y="276860"/>
                </a:lnTo>
                <a:lnTo>
                  <a:pt x="102724" y="276860"/>
                </a:lnTo>
                <a:lnTo>
                  <a:pt x="102870" y="275589"/>
                </a:lnTo>
                <a:lnTo>
                  <a:pt x="103118" y="269239"/>
                </a:lnTo>
                <a:lnTo>
                  <a:pt x="31241" y="269239"/>
                </a:lnTo>
                <a:lnTo>
                  <a:pt x="29082" y="234950"/>
                </a:lnTo>
                <a:lnTo>
                  <a:pt x="27050" y="210820"/>
                </a:lnTo>
                <a:lnTo>
                  <a:pt x="26034" y="199389"/>
                </a:lnTo>
                <a:lnTo>
                  <a:pt x="22859" y="186689"/>
                </a:lnTo>
                <a:lnTo>
                  <a:pt x="107060" y="186689"/>
                </a:lnTo>
                <a:lnTo>
                  <a:pt x="107060" y="185420"/>
                </a:lnTo>
                <a:close/>
              </a:path>
              <a:path w="180340" h="374650">
                <a:moveTo>
                  <a:pt x="83185" y="278129"/>
                </a:moveTo>
                <a:lnTo>
                  <a:pt x="32257" y="278129"/>
                </a:lnTo>
                <a:lnTo>
                  <a:pt x="38480" y="280670"/>
                </a:lnTo>
                <a:lnTo>
                  <a:pt x="43687" y="280670"/>
                </a:lnTo>
                <a:lnTo>
                  <a:pt x="56133" y="281939"/>
                </a:lnTo>
                <a:lnTo>
                  <a:pt x="57150" y="287020"/>
                </a:lnTo>
                <a:lnTo>
                  <a:pt x="56133" y="288289"/>
                </a:lnTo>
                <a:lnTo>
                  <a:pt x="45720" y="288289"/>
                </a:lnTo>
                <a:lnTo>
                  <a:pt x="43687" y="289560"/>
                </a:lnTo>
                <a:lnTo>
                  <a:pt x="43687" y="292100"/>
                </a:lnTo>
                <a:lnTo>
                  <a:pt x="44703" y="293370"/>
                </a:lnTo>
                <a:lnTo>
                  <a:pt x="48895" y="298450"/>
                </a:lnTo>
                <a:lnTo>
                  <a:pt x="57150" y="298450"/>
                </a:lnTo>
                <a:lnTo>
                  <a:pt x="57150" y="306070"/>
                </a:lnTo>
                <a:lnTo>
                  <a:pt x="50926" y="307339"/>
                </a:lnTo>
                <a:lnTo>
                  <a:pt x="71754" y="307339"/>
                </a:lnTo>
                <a:lnTo>
                  <a:pt x="75946" y="308610"/>
                </a:lnTo>
                <a:lnTo>
                  <a:pt x="85216" y="308610"/>
                </a:lnTo>
                <a:lnTo>
                  <a:pt x="83184" y="325120"/>
                </a:lnTo>
                <a:lnTo>
                  <a:pt x="60325" y="359410"/>
                </a:lnTo>
                <a:lnTo>
                  <a:pt x="87598" y="359410"/>
                </a:lnTo>
                <a:lnTo>
                  <a:pt x="88391" y="358139"/>
                </a:lnTo>
                <a:lnTo>
                  <a:pt x="93599" y="347979"/>
                </a:lnTo>
                <a:lnTo>
                  <a:pt x="96647" y="336550"/>
                </a:lnTo>
                <a:lnTo>
                  <a:pt x="98502" y="316229"/>
                </a:lnTo>
                <a:lnTo>
                  <a:pt x="99822" y="302260"/>
                </a:lnTo>
                <a:lnTo>
                  <a:pt x="100112" y="299720"/>
                </a:lnTo>
                <a:lnTo>
                  <a:pt x="70738" y="299720"/>
                </a:lnTo>
                <a:lnTo>
                  <a:pt x="70738" y="297179"/>
                </a:lnTo>
                <a:lnTo>
                  <a:pt x="70191" y="288289"/>
                </a:lnTo>
                <a:lnTo>
                  <a:pt x="56133" y="288289"/>
                </a:lnTo>
                <a:lnTo>
                  <a:pt x="47878" y="287020"/>
                </a:lnTo>
                <a:lnTo>
                  <a:pt x="70113" y="287020"/>
                </a:lnTo>
                <a:lnTo>
                  <a:pt x="69723" y="280670"/>
                </a:lnTo>
                <a:lnTo>
                  <a:pt x="78993" y="279400"/>
                </a:lnTo>
                <a:lnTo>
                  <a:pt x="83185" y="278129"/>
                </a:lnTo>
                <a:close/>
              </a:path>
              <a:path w="180340" h="374650">
                <a:moveTo>
                  <a:pt x="50926" y="306070"/>
                </a:moveTo>
                <a:lnTo>
                  <a:pt x="49910" y="306070"/>
                </a:lnTo>
                <a:lnTo>
                  <a:pt x="47878" y="307339"/>
                </a:lnTo>
                <a:lnTo>
                  <a:pt x="45720" y="308610"/>
                </a:lnTo>
                <a:lnTo>
                  <a:pt x="43687" y="309879"/>
                </a:lnTo>
                <a:lnTo>
                  <a:pt x="42672" y="313689"/>
                </a:lnTo>
                <a:lnTo>
                  <a:pt x="43687" y="316229"/>
                </a:lnTo>
                <a:lnTo>
                  <a:pt x="46862" y="317500"/>
                </a:lnTo>
                <a:lnTo>
                  <a:pt x="58165" y="317500"/>
                </a:lnTo>
                <a:lnTo>
                  <a:pt x="60325" y="325120"/>
                </a:lnTo>
                <a:lnTo>
                  <a:pt x="63500" y="330200"/>
                </a:lnTo>
                <a:lnTo>
                  <a:pt x="64515" y="331470"/>
                </a:lnTo>
                <a:lnTo>
                  <a:pt x="66548" y="331470"/>
                </a:lnTo>
                <a:lnTo>
                  <a:pt x="68579" y="330200"/>
                </a:lnTo>
                <a:lnTo>
                  <a:pt x="69723" y="328929"/>
                </a:lnTo>
                <a:lnTo>
                  <a:pt x="71754" y="323850"/>
                </a:lnTo>
                <a:lnTo>
                  <a:pt x="72771" y="318770"/>
                </a:lnTo>
                <a:lnTo>
                  <a:pt x="72771" y="313689"/>
                </a:lnTo>
                <a:lnTo>
                  <a:pt x="71754" y="307339"/>
                </a:lnTo>
                <a:lnTo>
                  <a:pt x="50926" y="307339"/>
                </a:lnTo>
                <a:lnTo>
                  <a:pt x="50926" y="306070"/>
                </a:lnTo>
                <a:close/>
              </a:path>
              <a:path w="180340" h="374650">
                <a:moveTo>
                  <a:pt x="81152" y="297179"/>
                </a:moveTo>
                <a:lnTo>
                  <a:pt x="77977" y="297179"/>
                </a:lnTo>
                <a:lnTo>
                  <a:pt x="73786" y="298450"/>
                </a:lnTo>
                <a:lnTo>
                  <a:pt x="70738" y="299720"/>
                </a:lnTo>
                <a:lnTo>
                  <a:pt x="100112" y="299720"/>
                </a:lnTo>
                <a:lnTo>
                  <a:pt x="100257" y="298450"/>
                </a:lnTo>
                <a:lnTo>
                  <a:pt x="84200" y="298450"/>
                </a:lnTo>
                <a:lnTo>
                  <a:pt x="81152" y="297179"/>
                </a:lnTo>
                <a:close/>
              </a:path>
              <a:path w="180340" h="374650">
                <a:moveTo>
                  <a:pt x="102724" y="276860"/>
                </a:moveTo>
                <a:lnTo>
                  <a:pt x="87375" y="276860"/>
                </a:lnTo>
                <a:lnTo>
                  <a:pt x="85216" y="298450"/>
                </a:lnTo>
                <a:lnTo>
                  <a:pt x="100257" y="298450"/>
                </a:lnTo>
                <a:lnTo>
                  <a:pt x="102724" y="276860"/>
                </a:lnTo>
                <a:close/>
              </a:path>
              <a:path w="180340" h="374650">
                <a:moveTo>
                  <a:pt x="107060" y="186689"/>
                </a:moveTo>
                <a:lnTo>
                  <a:pt x="30225" y="186689"/>
                </a:lnTo>
                <a:lnTo>
                  <a:pt x="53085" y="190500"/>
                </a:lnTo>
                <a:lnTo>
                  <a:pt x="51942" y="193039"/>
                </a:lnTo>
                <a:lnTo>
                  <a:pt x="51942" y="198120"/>
                </a:lnTo>
                <a:lnTo>
                  <a:pt x="53085" y="205739"/>
                </a:lnTo>
                <a:lnTo>
                  <a:pt x="55117" y="251460"/>
                </a:lnTo>
                <a:lnTo>
                  <a:pt x="56133" y="267970"/>
                </a:lnTo>
                <a:lnTo>
                  <a:pt x="43687" y="267970"/>
                </a:lnTo>
                <a:lnTo>
                  <a:pt x="31241" y="269239"/>
                </a:lnTo>
                <a:lnTo>
                  <a:pt x="103118" y="269239"/>
                </a:lnTo>
                <a:lnTo>
                  <a:pt x="103217" y="266700"/>
                </a:lnTo>
                <a:lnTo>
                  <a:pt x="68579" y="266700"/>
                </a:lnTo>
                <a:lnTo>
                  <a:pt x="68579" y="255270"/>
                </a:lnTo>
                <a:lnTo>
                  <a:pt x="65531" y="217170"/>
                </a:lnTo>
                <a:lnTo>
                  <a:pt x="64515" y="198120"/>
                </a:lnTo>
                <a:lnTo>
                  <a:pt x="63500" y="190500"/>
                </a:lnTo>
                <a:lnTo>
                  <a:pt x="104012" y="190500"/>
                </a:lnTo>
                <a:lnTo>
                  <a:pt x="107060" y="186689"/>
                </a:lnTo>
                <a:close/>
              </a:path>
              <a:path w="180340" h="374650">
                <a:moveTo>
                  <a:pt x="104012" y="190500"/>
                </a:moveTo>
                <a:lnTo>
                  <a:pt x="63500" y="190500"/>
                </a:lnTo>
                <a:lnTo>
                  <a:pt x="85216" y="191770"/>
                </a:lnTo>
                <a:lnTo>
                  <a:pt x="89407" y="193039"/>
                </a:lnTo>
                <a:lnTo>
                  <a:pt x="89407" y="228600"/>
                </a:lnTo>
                <a:lnTo>
                  <a:pt x="88391" y="262889"/>
                </a:lnTo>
                <a:lnTo>
                  <a:pt x="68579" y="266700"/>
                </a:lnTo>
                <a:lnTo>
                  <a:pt x="103217" y="266700"/>
                </a:lnTo>
                <a:lnTo>
                  <a:pt x="104012" y="246379"/>
                </a:lnTo>
                <a:lnTo>
                  <a:pt x="104012" y="190500"/>
                </a:lnTo>
                <a:close/>
              </a:path>
              <a:path w="180340" h="374650">
                <a:moveTo>
                  <a:pt x="25018" y="0"/>
                </a:moveTo>
                <a:lnTo>
                  <a:pt x="17652" y="0"/>
                </a:lnTo>
                <a:lnTo>
                  <a:pt x="13588" y="1270"/>
                </a:lnTo>
                <a:lnTo>
                  <a:pt x="9398" y="3810"/>
                </a:lnTo>
                <a:lnTo>
                  <a:pt x="8381" y="5079"/>
                </a:lnTo>
                <a:lnTo>
                  <a:pt x="8381" y="8889"/>
                </a:lnTo>
                <a:lnTo>
                  <a:pt x="9398" y="10160"/>
                </a:lnTo>
                <a:lnTo>
                  <a:pt x="8381" y="17779"/>
                </a:lnTo>
                <a:lnTo>
                  <a:pt x="8381" y="24129"/>
                </a:lnTo>
                <a:lnTo>
                  <a:pt x="9398" y="31750"/>
                </a:lnTo>
                <a:lnTo>
                  <a:pt x="26034" y="74929"/>
                </a:lnTo>
                <a:lnTo>
                  <a:pt x="46862" y="96520"/>
                </a:lnTo>
                <a:lnTo>
                  <a:pt x="53085" y="96520"/>
                </a:lnTo>
                <a:lnTo>
                  <a:pt x="50926" y="109220"/>
                </a:lnTo>
                <a:lnTo>
                  <a:pt x="48895" y="124460"/>
                </a:lnTo>
                <a:lnTo>
                  <a:pt x="48895" y="133350"/>
                </a:lnTo>
                <a:lnTo>
                  <a:pt x="49910" y="137160"/>
                </a:lnTo>
                <a:lnTo>
                  <a:pt x="50926" y="139700"/>
                </a:lnTo>
                <a:lnTo>
                  <a:pt x="49910" y="151129"/>
                </a:lnTo>
                <a:lnTo>
                  <a:pt x="19811" y="151129"/>
                </a:lnTo>
                <a:lnTo>
                  <a:pt x="11429" y="153670"/>
                </a:lnTo>
                <a:lnTo>
                  <a:pt x="8381" y="156210"/>
                </a:lnTo>
                <a:lnTo>
                  <a:pt x="5206" y="158750"/>
                </a:lnTo>
                <a:lnTo>
                  <a:pt x="3175" y="162560"/>
                </a:lnTo>
                <a:lnTo>
                  <a:pt x="2158" y="165100"/>
                </a:lnTo>
                <a:lnTo>
                  <a:pt x="1015" y="170179"/>
                </a:lnTo>
                <a:lnTo>
                  <a:pt x="0" y="173989"/>
                </a:lnTo>
                <a:lnTo>
                  <a:pt x="1015" y="176529"/>
                </a:lnTo>
                <a:lnTo>
                  <a:pt x="3175" y="176529"/>
                </a:lnTo>
                <a:lnTo>
                  <a:pt x="1015" y="179070"/>
                </a:lnTo>
                <a:lnTo>
                  <a:pt x="1015" y="184150"/>
                </a:lnTo>
                <a:lnTo>
                  <a:pt x="3175" y="186689"/>
                </a:lnTo>
                <a:lnTo>
                  <a:pt x="8381" y="186689"/>
                </a:lnTo>
                <a:lnTo>
                  <a:pt x="10413" y="185420"/>
                </a:lnTo>
                <a:lnTo>
                  <a:pt x="107060" y="185420"/>
                </a:lnTo>
                <a:lnTo>
                  <a:pt x="107060" y="184150"/>
                </a:lnTo>
                <a:lnTo>
                  <a:pt x="110235" y="179070"/>
                </a:lnTo>
                <a:lnTo>
                  <a:pt x="110642" y="177800"/>
                </a:lnTo>
                <a:lnTo>
                  <a:pt x="77977" y="177800"/>
                </a:lnTo>
                <a:lnTo>
                  <a:pt x="37464" y="176529"/>
                </a:lnTo>
                <a:lnTo>
                  <a:pt x="22859" y="173989"/>
                </a:lnTo>
                <a:lnTo>
                  <a:pt x="7365" y="173989"/>
                </a:lnTo>
                <a:lnTo>
                  <a:pt x="10413" y="170179"/>
                </a:lnTo>
                <a:lnTo>
                  <a:pt x="14604" y="166370"/>
                </a:lnTo>
                <a:lnTo>
                  <a:pt x="18668" y="163829"/>
                </a:lnTo>
                <a:lnTo>
                  <a:pt x="22859" y="162560"/>
                </a:lnTo>
                <a:lnTo>
                  <a:pt x="112064" y="162560"/>
                </a:lnTo>
                <a:lnTo>
                  <a:pt x="111251" y="160020"/>
                </a:lnTo>
                <a:lnTo>
                  <a:pt x="108076" y="157479"/>
                </a:lnTo>
                <a:lnTo>
                  <a:pt x="104012" y="154939"/>
                </a:lnTo>
                <a:lnTo>
                  <a:pt x="98805" y="153670"/>
                </a:lnTo>
                <a:lnTo>
                  <a:pt x="92582" y="152400"/>
                </a:lnTo>
                <a:lnTo>
                  <a:pt x="71754" y="152400"/>
                </a:lnTo>
                <a:lnTo>
                  <a:pt x="61340" y="151129"/>
                </a:lnTo>
                <a:lnTo>
                  <a:pt x="32257" y="151129"/>
                </a:lnTo>
                <a:lnTo>
                  <a:pt x="26034" y="149860"/>
                </a:lnTo>
                <a:lnTo>
                  <a:pt x="61156" y="149860"/>
                </a:lnTo>
                <a:lnTo>
                  <a:pt x="59308" y="137160"/>
                </a:lnTo>
                <a:lnTo>
                  <a:pt x="61340" y="130810"/>
                </a:lnTo>
                <a:lnTo>
                  <a:pt x="61453" y="123189"/>
                </a:lnTo>
                <a:lnTo>
                  <a:pt x="62356" y="113029"/>
                </a:lnTo>
                <a:lnTo>
                  <a:pt x="83756" y="113029"/>
                </a:lnTo>
                <a:lnTo>
                  <a:pt x="81152" y="111760"/>
                </a:lnTo>
                <a:lnTo>
                  <a:pt x="74802" y="109220"/>
                </a:lnTo>
                <a:lnTo>
                  <a:pt x="69723" y="104139"/>
                </a:lnTo>
                <a:lnTo>
                  <a:pt x="66548" y="102870"/>
                </a:lnTo>
                <a:lnTo>
                  <a:pt x="65531" y="100329"/>
                </a:lnTo>
                <a:lnTo>
                  <a:pt x="97662" y="100329"/>
                </a:lnTo>
                <a:lnTo>
                  <a:pt x="76961" y="95250"/>
                </a:lnTo>
                <a:lnTo>
                  <a:pt x="81152" y="92710"/>
                </a:lnTo>
                <a:lnTo>
                  <a:pt x="88265" y="87629"/>
                </a:lnTo>
                <a:lnTo>
                  <a:pt x="66548" y="87629"/>
                </a:lnTo>
                <a:lnTo>
                  <a:pt x="67055" y="83820"/>
                </a:lnTo>
                <a:lnTo>
                  <a:pt x="48895" y="83820"/>
                </a:lnTo>
                <a:lnTo>
                  <a:pt x="45720" y="81279"/>
                </a:lnTo>
                <a:lnTo>
                  <a:pt x="24002" y="40639"/>
                </a:lnTo>
                <a:lnTo>
                  <a:pt x="16636" y="10160"/>
                </a:lnTo>
                <a:lnTo>
                  <a:pt x="43916" y="10160"/>
                </a:lnTo>
                <a:lnTo>
                  <a:pt x="39497" y="6350"/>
                </a:lnTo>
                <a:lnTo>
                  <a:pt x="32257" y="2539"/>
                </a:lnTo>
                <a:lnTo>
                  <a:pt x="25018" y="0"/>
                </a:lnTo>
                <a:close/>
              </a:path>
              <a:path w="180340" h="374650">
                <a:moveTo>
                  <a:pt x="112064" y="162560"/>
                </a:moveTo>
                <a:lnTo>
                  <a:pt x="36449" y="162560"/>
                </a:lnTo>
                <a:lnTo>
                  <a:pt x="48895" y="163829"/>
                </a:lnTo>
                <a:lnTo>
                  <a:pt x="61340" y="163829"/>
                </a:lnTo>
                <a:lnTo>
                  <a:pt x="74802" y="165100"/>
                </a:lnTo>
                <a:lnTo>
                  <a:pt x="87375" y="165100"/>
                </a:lnTo>
                <a:lnTo>
                  <a:pt x="94614" y="166370"/>
                </a:lnTo>
                <a:lnTo>
                  <a:pt x="99822" y="167639"/>
                </a:lnTo>
                <a:lnTo>
                  <a:pt x="99822" y="171450"/>
                </a:lnTo>
                <a:lnTo>
                  <a:pt x="92582" y="171450"/>
                </a:lnTo>
                <a:lnTo>
                  <a:pt x="88391" y="173989"/>
                </a:lnTo>
                <a:lnTo>
                  <a:pt x="87375" y="176529"/>
                </a:lnTo>
                <a:lnTo>
                  <a:pt x="87375" y="177800"/>
                </a:lnTo>
                <a:lnTo>
                  <a:pt x="110642" y="177800"/>
                </a:lnTo>
                <a:lnTo>
                  <a:pt x="112267" y="172720"/>
                </a:lnTo>
                <a:lnTo>
                  <a:pt x="112471" y="171450"/>
                </a:lnTo>
                <a:lnTo>
                  <a:pt x="99822" y="171450"/>
                </a:lnTo>
                <a:lnTo>
                  <a:pt x="95630" y="170179"/>
                </a:lnTo>
                <a:lnTo>
                  <a:pt x="112674" y="170179"/>
                </a:lnTo>
                <a:lnTo>
                  <a:pt x="113283" y="166370"/>
                </a:lnTo>
                <a:lnTo>
                  <a:pt x="112064" y="162560"/>
                </a:lnTo>
                <a:close/>
              </a:path>
              <a:path w="180340" h="374650">
                <a:moveTo>
                  <a:pt x="14604" y="172720"/>
                </a:moveTo>
                <a:lnTo>
                  <a:pt x="7365" y="173989"/>
                </a:lnTo>
                <a:lnTo>
                  <a:pt x="22859" y="173989"/>
                </a:lnTo>
                <a:lnTo>
                  <a:pt x="14604" y="172720"/>
                </a:lnTo>
                <a:close/>
              </a:path>
              <a:path w="180340" h="374650">
                <a:moveTo>
                  <a:pt x="61340" y="163829"/>
                </a:moveTo>
                <a:lnTo>
                  <a:pt x="49910" y="163829"/>
                </a:lnTo>
                <a:lnTo>
                  <a:pt x="51942" y="167639"/>
                </a:lnTo>
                <a:lnTo>
                  <a:pt x="54101" y="170179"/>
                </a:lnTo>
                <a:lnTo>
                  <a:pt x="57150" y="170179"/>
                </a:lnTo>
                <a:lnTo>
                  <a:pt x="60325" y="167639"/>
                </a:lnTo>
                <a:lnTo>
                  <a:pt x="61340" y="163829"/>
                </a:lnTo>
                <a:close/>
              </a:path>
              <a:path w="180340" h="374650">
                <a:moveTo>
                  <a:pt x="83756" y="113029"/>
                </a:moveTo>
                <a:lnTo>
                  <a:pt x="62356" y="113029"/>
                </a:lnTo>
                <a:lnTo>
                  <a:pt x="69723" y="118110"/>
                </a:lnTo>
                <a:lnTo>
                  <a:pt x="76961" y="123189"/>
                </a:lnTo>
                <a:lnTo>
                  <a:pt x="84200" y="125729"/>
                </a:lnTo>
                <a:lnTo>
                  <a:pt x="92582" y="128270"/>
                </a:lnTo>
                <a:lnTo>
                  <a:pt x="99822" y="129539"/>
                </a:lnTo>
                <a:lnTo>
                  <a:pt x="108076" y="130810"/>
                </a:lnTo>
                <a:lnTo>
                  <a:pt x="124713" y="130810"/>
                </a:lnTo>
                <a:lnTo>
                  <a:pt x="132079" y="129539"/>
                </a:lnTo>
                <a:lnTo>
                  <a:pt x="140334" y="128270"/>
                </a:lnTo>
                <a:lnTo>
                  <a:pt x="147574" y="125729"/>
                </a:lnTo>
                <a:lnTo>
                  <a:pt x="155955" y="123189"/>
                </a:lnTo>
                <a:lnTo>
                  <a:pt x="163195" y="119379"/>
                </a:lnTo>
                <a:lnTo>
                  <a:pt x="110235" y="119379"/>
                </a:lnTo>
                <a:lnTo>
                  <a:pt x="97662" y="116839"/>
                </a:lnTo>
                <a:lnTo>
                  <a:pt x="86359" y="114300"/>
                </a:lnTo>
                <a:lnTo>
                  <a:pt x="83756" y="113029"/>
                </a:lnTo>
                <a:close/>
              </a:path>
              <a:path w="180340" h="374650">
                <a:moveTo>
                  <a:pt x="149732" y="81279"/>
                </a:moveTo>
                <a:lnTo>
                  <a:pt x="111251" y="81279"/>
                </a:lnTo>
                <a:lnTo>
                  <a:pt x="116458" y="83820"/>
                </a:lnTo>
                <a:lnTo>
                  <a:pt x="134111" y="88900"/>
                </a:lnTo>
                <a:lnTo>
                  <a:pt x="141350" y="92710"/>
                </a:lnTo>
                <a:lnTo>
                  <a:pt x="149732" y="96520"/>
                </a:lnTo>
                <a:lnTo>
                  <a:pt x="155955" y="100329"/>
                </a:lnTo>
                <a:lnTo>
                  <a:pt x="161162" y="104139"/>
                </a:lnTo>
                <a:lnTo>
                  <a:pt x="154939" y="104139"/>
                </a:lnTo>
                <a:lnTo>
                  <a:pt x="152780" y="105410"/>
                </a:lnTo>
                <a:lnTo>
                  <a:pt x="151764" y="107950"/>
                </a:lnTo>
                <a:lnTo>
                  <a:pt x="152780" y="110489"/>
                </a:lnTo>
                <a:lnTo>
                  <a:pt x="142366" y="115570"/>
                </a:lnTo>
                <a:lnTo>
                  <a:pt x="132079" y="116839"/>
                </a:lnTo>
                <a:lnTo>
                  <a:pt x="121665" y="119379"/>
                </a:lnTo>
                <a:lnTo>
                  <a:pt x="163195" y="119379"/>
                </a:lnTo>
                <a:lnTo>
                  <a:pt x="165226" y="116839"/>
                </a:lnTo>
                <a:lnTo>
                  <a:pt x="165226" y="110489"/>
                </a:lnTo>
                <a:lnTo>
                  <a:pt x="164210" y="107950"/>
                </a:lnTo>
                <a:lnTo>
                  <a:pt x="179154" y="107950"/>
                </a:lnTo>
                <a:lnTo>
                  <a:pt x="159003" y="87629"/>
                </a:lnTo>
                <a:lnTo>
                  <a:pt x="149732" y="81279"/>
                </a:lnTo>
                <a:close/>
              </a:path>
              <a:path w="180340" h="374650">
                <a:moveTo>
                  <a:pt x="97662" y="100329"/>
                </a:moveTo>
                <a:lnTo>
                  <a:pt x="65531" y="100329"/>
                </a:lnTo>
                <a:lnTo>
                  <a:pt x="71754" y="104139"/>
                </a:lnTo>
                <a:lnTo>
                  <a:pt x="78993" y="109220"/>
                </a:lnTo>
                <a:lnTo>
                  <a:pt x="86359" y="110489"/>
                </a:lnTo>
                <a:lnTo>
                  <a:pt x="94614" y="114300"/>
                </a:lnTo>
                <a:lnTo>
                  <a:pt x="101853" y="115570"/>
                </a:lnTo>
                <a:lnTo>
                  <a:pt x="110235" y="116839"/>
                </a:lnTo>
                <a:lnTo>
                  <a:pt x="118490" y="116839"/>
                </a:lnTo>
                <a:lnTo>
                  <a:pt x="122681" y="115570"/>
                </a:lnTo>
                <a:lnTo>
                  <a:pt x="125729" y="113029"/>
                </a:lnTo>
                <a:lnTo>
                  <a:pt x="126873" y="110489"/>
                </a:lnTo>
                <a:lnTo>
                  <a:pt x="125729" y="107950"/>
                </a:lnTo>
                <a:lnTo>
                  <a:pt x="122681" y="105410"/>
                </a:lnTo>
                <a:lnTo>
                  <a:pt x="119506" y="104139"/>
                </a:lnTo>
                <a:lnTo>
                  <a:pt x="97662" y="100329"/>
                </a:lnTo>
                <a:close/>
              </a:path>
              <a:path w="180340" h="374650">
                <a:moveTo>
                  <a:pt x="179154" y="107950"/>
                </a:moveTo>
                <a:lnTo>
                  <a:pt x="164210" y="107950"/>
                </a:lnTo>
                <a:lnTo>
                  <a:pt x="169417" y="113029"/>
                </a:lnTo>
                <a:lnTo>
                  <a:pt x="171450" y="114300"/>
                </a:lnTo>
                <a:lnTo>
                  <a:pt x="175640" y="115570"/>
                </a:lnTo>
                <a:lnTo>
                  <a:pt x="176656" y="115570"/>
                </a:lnTo>
                <a:lnTo>
                  <a:pt x="177800" y="114300"/>
                </a:lnTo>
                <a:lnTo>
                  <a:pt x="179831" y="110489"/>
                </a:lnTo>
                <a:lnTo>
                  <a:pt x="179154" y="107950"/>
                </a:lnTo>
                <a:close/>
              </a:path>
              <a:path w="180340" h="374650">
                <a:moveTo>
                  <a:pt x="101853" y="68579"/>
                </a:moveTo>
                <a:lnTo>
                  <a:pt x="93599" y="69850"/>
                </a:lnTo>
                <a:lnTo>
                  <a:pt x="84200" y="74929"/>
                </a:lnTo>
                <a:lnTo>
                  <a:pt x="75946" y="80010"/>
                </a:lnTo>
                <a:lnTo>
                  <a:pt x="66548" y="87629"/>
                </a:lnTo>
                <a:lnTo>
                  <a:pt x="88265" y="87629"/>
                </a:lnTo>
                <a:lnTo>
                  <a:pt x="93599" y="83820"/>
                </a:lnTo>
                <a:lnTo>
                  <a:pt x="98805" y="81279"/>
                </a:lnTo>
                <a:lnTo>
                  <a:pt x="149732" y="81279"/>
                </a:lnTo>
                <a:lnTo>
                  <a:pt x="140334" y="77470"/>
                </a:lnTo>
                <a:lnTo>
                  <a:pt x="120650" y="71120"/>
                </a:lnTo>
                <a:lnTo>
                  <a:pt x="101853" y="68579"/>
                </a:lnTo>
                <a:close/>
              </a:path>
              <a:path w="180340" h="374650">
                <a:moveTo>
                  <a:pt x="39497" y="41910"/>
                </a:moveTo>
                <a:lnTo>
                  <a:pt x="37464" y="41910"/>
                </a:lnTo>
                <a:lnTo>
                  <a:pt x="36449" y="43179"/>
                </a:lnTo>
                <a:lnTo>
                  <a:pt x="36449" y="45720"/>
                </a:lnTo>
                <a:lnTo>
                  <a:pt x="37464" y="52070"/>
                </a:lnTo>
                <a:lnTo>
                  <a:pt x="39497" y="60960"/>
                </a:lnTo>
                <a:lnTo>
                  <a:pt x="45720" y="74929"/>
                </a:lnTo>
                <a:lnTo>
                  <a:pt x="48895" y="83820"/>
                </a:lnTo>
                <a:lnTo>
                  <a:pt x="67055" y="83820"/>
                </a:lnTo>
                <a:lnTo>
                  <a:pt x="67563" y="80010"/>
                </a:lnTo>
                <a:lnTo>
                  <a:pt x="69723" y="73660"/>
                </a:lnTo>
                <a:lnTo>
                  <a:pt x="70400" y="71120"/>
                </a:lnTo>
                <a:lnTo>
                  <a:pt x="57150" y="71120"/>
                </a:lnTo>
                <a:lnTo>
                  <a:pt x="56133" y="69850"/>
                </a:lnTo>
                <a:lnTo>
                  <a:pt x="49910" y="55879"/>
                </a:lnTo>
                <a:lnTo>
                  <a:pt x="45720" y="49529"/>
                </a:lnTo>
                <a:lnTo>
                  <a:pt x="40512" y="43179"/>
                </a:lnTo>
                <a:lnTo>
                  <a:pt x="39497" y="41910"/>
                </a:lnTo>
                <a:close/>
              </a:path>
              <a:path w="180340" h="374650">
                <a:moveTo>
                  <a:pt x="43916" y="10160"/>
                </a:moveTo>
                <a:lnTo>
                  <a:pt x="16636" y="10160"/>
                </a:lnTo>
                <a:lnTo>
                  <a:pt x="29082" y="12700"/>
                </a:lnTo>
                <a:lnTo>
                  <a:pt x="34289" y="16510"/>
                </a:lnTo>
                <a:lnTo>
                  <a:pt x="44703" y="26670"/>
                </a:lnTo>
                <a:lnTo>
                  <a:pt x="47878" y="31750"/>
                </a:lnTo>
                <a:lnTo>
                  <a:pt x="50926" y="38100"/>
                </a:lnTo>
                <a:lnTo>
                  <a:pt x="54101" y="44450"/>
                </a:lnTo>
                <a:lnTo>
                  <a:pt x="56133" y="50800"/>
                </a:lnTo>
                <a:lnTo>
                  <a:pt x="57150" y="57150"/>
                </a:lnTo>
                <a:lnTo>
                  <a:pt x="57150" y="71120"/>
                </a:lnTo>
                <a:lnTo>
                  <a:pt x="70400" y="71120"/>
                </a:lnTo>
                <a:lnTo>
                  <a:pt x="70738" y="69850"/>
                </a:lnTo>
                <a:lnTo>
                  <a:pt x="70738" y="63500"/>
                </a:lnTo>
                <a:lnTo>
                  <a:pt x="68579" y="60960"/>
                </a:lnTo>
                <a:lnTo>
                  <a:pt x="67563" y="53339"/>
                </a:lnTo>
                <a:lnTo>
                  <a:pt x="46862" y="12700"/>
                </a:lnTo>
                <a:lnTo>
                  <a:pt x="43916" y="10160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798052" y="3078479"/>
            <a:ext cx="346075" cy="257810"/>
          </a:xfrm>
          <a:custGeom>
            <a:avLst/>
            <a:gdLst/>
            <a:ahLst/>
            <a:cxnLst/>
            <a:rect l="l" t="t" r="r" b="b"/>
            <a:pathLst>
              <a:path w="346075" h="257810">
                <a:moveTo>
                  <a:pt x="147192" y="23875"/>
                </a:moveTo>
                <a:lnTo>
                  <a:pt x="131952" y="23875"/>
                </a:lnTo>
                <a:lnTo>
                  <a:pt x="146557" y="81025"/>
                </a:lnTo>
                <a:lnTo>
                  <a:pt x="160020" y="137032"/>
                </a:lnTo>
                <a:lnTo>
                  <a:pt x="173608" y="194182"/>
                </a:lnTo>
                <a:lnTo>
                  <a:pt x="186054" y="252349"/>
                </a:lnTo>
                <a:lnTo>
                  <a:pt x="187071" y="254381"/>
                </a:lnTo>
                <a:lnTo>
                  <a:pt x="190119" y="256539"/>
                </a:lnTo>
                <a:lnTo>
                  <a:pt x="192277" y="257556"/>
                </a:lnTo>
                <a:lnTo>
                  <a:pt x="195452" y="257556"/>
                </a:lnTo>
                <a:lnTo>
                  <a:pt x="202692" y="254381"/>
                </a:lnTo>
                <a:lnTo>
                  <a:pt x="208915" y="249174"/>
                </a:lnTo>
                <a:lnTo>
                  <a:pt x="212978" y="243967"/>
                </a:lnTo>
                <a:lnTo>
                  <a:pt x="216581" y="237744"/>
                </a:lnTo>
                <a:lnTo>
                  <a:pt x="198500" y="237744"/>
                </a:lnTo>
                <a:lnTo>
                  <a:pt x="186054" y="179705"/>
                </a:lnTo>
                <a:lnTo>
                  <a:pt x="172466" y="121538"/>
                </a:lnTo>
                <a:lnTo>
                  <a:pt x="157988" y="63372"/>
                </a:lnTo>
                <a:lnTo>
                  <a:pt x="147192" y="23875"/>
                </a:lnTo>
                <a:close/>
              </a:path>
              <a:path w="346075" h="257810">
                <a:moveTo>
                  <a:pt x="258825" y="83057"/>
                </a:moveTo>
                <a:lnTo>
                  <a:pt x="254634" y="83057"/>
                </a:lnTo>
                <a:lnTo>
                  <a:pt x="250444" y="84074"/>
                </a:lnTo>
                <a:lnTo>
                  <a:pt x="249427" y="86232"/>
                </a:lnTo>
                <a:lnTo>
                  <a:pt x="248412" y="88264"/>
                </a:lnTo>
                <a:lnTo>
                  <a:pt x="222376" y="170306"/>
                </a:lnTo>
                <a:lnTo>
                  <a:pt x="208915" y="213868"/>
                </a:lnTo>
                <a:lnTo>
                  <a:pt x="204724" y="226440"/>
                </a:lnTo>
                <a:lnTo>
                  <a:pt x="202692" y="232663"/>
                </a:lnTo>
                <a:lnTo>
                  <a:pt x="198500" y="237744"/>
                </a:lnTo>
                <a:lnTo>
                  <a:pt x="216581" y="237744"/>
                </a:lnTo>
                <a:lnTo>
                  <a:pt x="217170" y="236727"/>
                </a:lnTo>
                <a:lnTo>
                  <a:pt x="221361" y="226440"/>
                </a:lnTo>
                <a:lnTo>
                  <a:pt x="224536" y="215011"/>
                </a:lnTo>
                <a:lnTo>
                  <a:pt x="231775" y="193167"/>
                </a:lnTo>
                <a:lnTo>
                  <a:pt x="256667" y="112140"/>
                </a:lnTo>
                <a:lnTo>
                  <a:pt x="273109" y="112140"/>
                </a:lnTo>
                <a:lnTo>
                  <a:pt x="272288" y="109093"/>
                </a:lnTo>
                <a:lnTo>
                  <a:pt x="268097" y="97662"/>
                </a:lnTo>
                <a:lnTo>
                  <a:pt x="262890" y="86232"/>
                </a:lnTo>
                <a:lnTo>
                  <a:pt x="260857" y="84074"/>
                </a:lnTo>
                <a:lnTo>
                  <a:pt x="258825" y="83057"/>
                </a:lnTo>
                <a:close/>
              </a:path>
              <a:path w="346075" h="257810">
                <a:moveTo>
                  <a:pt x="30099" y="146431"/>
                </a:moveTo>
                <a:lnTo>
                  <a:pt x="14604" y="146431"/>
                </a:lnTo>
                <a:lnTo>
                  <a:pt x="16637" y="149478"/>
                </a:lnTo>
                <a:lnTo>
                  <a:pt x="19684" y="151637"/>
                </a:lnTo>
                <a:lnTo>
                  <a:pt x="22859" y="151637"/>
                </a:lnTo>
                <a:lnTo>
                  <a:pt x="25019" y="150621"/>
                </a:lnTo>
                <a:lnTo>
                  <a:pt x="26055" y="149458"/>
                </a:lnTo>
                <a:lnTo>
                  <a:pt x="28067" y="147446"/>
                </a:lnTo>
                <a:lnTo>
                  <a:pt x="30099" y="146431"/>
                </a:lnTo>
                <a:close/>
              </a:path>
              <a:path w="346075" h="257810">
                <a:moveTo>
                  <a:pt x="16637" y="133984"/>
                </a:moveTo>
                <a:lnTo>
                  <a:pt x="11429" y="133984"/>
                </a:lnTo>
                <a:lnTo>
                  <a:pt x="7239" y="136017"/>
                </a:lnTo>
                <a:lnTo>
                  <a:pt x="2158" y="138175"/>
                </a:lnTo>
                <a:lnTo>
                  <a:pt x="1016" y="140207"/>
                </a:lnTo>
                <a:lnTo>
                  <a:pt x="0" y="142239"/>
                </a:lnTo>
                <a:lnTo>
                  <a:pt x="0" y="146431"/>
                </a:lnTo>
                <a:lnTo>
                  <a:pt x="1016" y="147446"/>
                </a:lnTo>
                <a:lnTo>
                  <a:pt x="2158" y="148462"/>
                </a:lnTo>
                <a:lnTo>
                  <a:pt x="4191" y="149478"/>
                </a:lnTo>
                <a:lnTo>
                  <a:pt x="6223" y="148462"/>
                </a:lnTo>
                <a:lnTo>
                  <a:pt x="14604" y="146431"/>
                </a:lnTo>
                <a:lnTo>
                  <a:pt x="30099" y="146431"/>
                </a:lnTo>
                <a:lnTo>
                  <a:pt x="35305" y="145414"/>
                </a:lnTo>
                <a:lnTo>
                  <a:pt x="77977" y="145414"/>
                </a:lnTo>
                <a:lnTo>
                  <a:pt x="83184" y="142239"/>
                </a:lnTo>
                <a:lnTo>
                  <a:pt x="87375" y="138175"/>
                </a:lnTo>
                <a:lnTo>
                  <a:pt x="89685" y="135000"/>
                </a:lnTo>
                <a:lnTo>
                  <a:pt x="21844" y="135000"/>
                </a:lnTo>
                <a:lnTo>
                  <a:pt x="16637" y="133984"/>
                </a:lnTo>
                <a:close/>
              </a:path>
              <a:path w="346075" h="257810">
                <a:moveTo>
                  <a:pt x="77977" y="145414"/>
                </a:moveTo>
                <a:lnTo>
                  <a:pt x="35305" y="145414"/>
                </a:lnTo>
                <a:lnTo>
                  <a:pt x="56133" y="149478"/>
                </a:lnTo>
                <a:lnTo>
                  <a:pt x="62356" y="149478"/>
                </a:lnTo>
                <a:lnTo>
                  <a:pt x="67564" y="148462"/>
                </a:lnTo>
                <a:lnTo>
                  <a:pt x="73787" y="147446"/>
                </a:lnTo>
                <a:lnTo>
                  <a:pt x="77977" y="145414"/>
                </a:lnTo>
                <a:close/>
              </a:path>
              <a:path w="346075" h="257810">
                <a:moveTo>
                  <a:pt x="345948" y="143256"/>
                </a:moveTo>
                <a:lnTo>
                  <a:pt x="340868" y="143256"/>
                </a:lnTo>
                <a:lnTo>
                  <a:pt x="341883" y="145414"/>
                </a:lnTo>
                <a:lnTo>
                  <a:pt x="342900" y="147446"/>
                </a:lnTo>
                <a:lnTo>
                  <a:pt x="345948" y="149458"/>
                </a:lnTo>
                <a:lnTo>
                  <a:pt x="345948" y="143256"/>
                </a:lnTo>
                <a:close/>
              </a:path>
              <a:path w="346075" h="257810">
                <a:moveTo>
                  <a:pt x="273109" y="112140"/>
                </a:moveTo>
                <a:lnTo>
                  <a:pt x="256667" y="112140"/>
                </a:lnTo>
                <a:lnTo>
                  <a:pt x="260857" y="125602"/>
                </a:lnTo>
                <a:lnTo>
                  <a:pt x="264032" y="140207"/>
                </a:lnTo>
                <a:lnTo>
                  <a:pt x="264032" y="143256"/>
                </a:lnTo>
                <a:lnTo>
                  <a:pt x="266065" y="145414"/>
                </a:lnTo>
                <a:lnTo>
                  <a:pt x="268097" y="147446"/>
                </a:lnTo>
                <a:lnTo>
                  <a:pt x="271272" y="147446"/>
                </a:lnTo>
                <a:lnTo>
                  <a:pt x="340868" y="143256"/>
                </a:lnTo>
                <a:lnTo>
                  <a:pt x="345948" y="143256"/>
                </a:lnTo>
                <a:lnTo>
                  <a:pt x="345948" y="131952"/>
                </a:lnTo>
                <a:lnTo>
                  <a:pt x="277495" y="131952"/>
                </a:lnTo>
                <a:lnTo>
                  <a:pt x="275336" y="120395"/>
                </a:lnTo>
                <a:lnTo>
                  <a:pt x="273109" y="112140"/>
                </a:lnTo>
                <a:close/>
              </a:path>
              <a:path w="346075" h="257810">
                <a:moveTo>
                  <a:pt x="43688" y="131952"/>
                </a:moveTo>
                <a:lnTo>
                  <a:pt x="28067" y="131952"/>
                </a:lnTo>
                <a:lnTo>
                  <a:pt x="25019" y="133984"/>
                </a:lnTo>
                <a:lnTo>
                  <a:pt x="21844" y="135000"/>
                </a:lnTo>
                <a:lnTo>
                  <a:pt x="89685" y="135000"/>
                </a:lnTo>
                <a:lnTo>
                  <a:pt x="90424" y="133984"/>
                </a:lnTo>
                <a:lnTo>
                  <a:pt x="51943" y="133984"/>
                </a:lnTo>
                <a:lnTo>
                  <a:pt x="43688" y="131952"/>
                </a:lnTo>
                <a:close/>
              </a:path>
              <a:path w="346075" h="257810">
                <a:moveTo>
                  <a:pt x="133096" y="0"/>
                </a:moveTo>
                <a:lnTo>
                  <a:pt x="106045" y="35306"/>
                </a:lnTo>
                <a:lnTo>
                  <a:pt x="91440" y="73787"/>
                </a:lnTo>
                <a:lnTo>
                  <a:pt x="85217" y="109093"/>
                </a:lnTo>
                <a:lnTo>
                  <a:pt x="83184" y="115315"/>
                </a:lnTo>
                <a:lnTo>
                  <a:pt x="80009" y="122555"/>
                </a:lnTo>
                <a:lnTo>
                  <a:pt x="75819" y="127762"/>
                </a:lnTo>
                <a:lnTo>
                  <a:pt x="73787" y="130809"/>
                </a:lnTo>
                <a:lnTo>
                  <a:pt x="70739" y="131952"/>
                </a:lnTo>
                <a:lnTo>
                  <a:pt x="64389" y="133984"/>
                </a:lnTo>
                <a:lnTo>
                  <a:pt x="90424" y="133984"/>
                </a:lnTo>
                <a:lnTo>
                  <a:pt x="102870" y="88264"/>
                </a:lnTo>
                <a:lnTo>
                  <a:pt x="106045" y="74802"/>
                </a:lnTo>
                <a:lnTo>
                  <a:pt x="124714" y="32131"/>
                </a:lnTo>
                <a:lnTo>
                  <a:pt x="131952" y="23875"/>
                </a:lnTo>
                <a:lnTo>
                  <a:pt x="147192" y="23875"/>
                </a:lnTo>
                <a:lnTo>
                  <a:pt x="142367" y="6222"/>
                </a:lnTo>
                <a:lnTo>
                  <a:pt x="140334" y="2031"/>
                </a:lnTo>
                <a:lnTo>
                  <a:pt x="137159" y="1015"/>
                </a:lnTo>
                <a:lnTo>
                  <a:pt x="133096" y="0"/>
                </a:lnTo>
                <a:close/>
              </a:path>
              <a:path w="346075" h="257810">
                <a:moveTo>
                  <a:pt x="345948" y="124507"/>
                </a:moveTo>
                <a:lnTo>
                  <a:pt x="344043" y="127762"/>
                </a:lnTo>
                <a:lnTo>
                  <a:pt x="277495" y="131952"/>
                </a:lnTo>
                <a:lnTo>
                  <a:pt x="345948" y="131952"/>
                </a:lnTo>
                <a:lnTo>
                  <a:pt x="345948" y="124507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01065" y="4558766"/>
            <a:ext cx="504393" cy="398780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0" y="761"/>
            <a:ext cx="1280160" cy="1398270"/>
          </a:xfrm>
          <a:prstGeom prst="rect">
            <a:avLst/>
          </a:prstGeom>
        </p:spPr>
      </p:pic>
      <p:sp>
        <p:nvSpPr>
          <p:cNvPr id="11" name="object 11"/>
          <p:cNvSpPr/>
          <p:nvPr/>
        </p:nvSpPr>
        <p:spPr>
          <a:xfrm>
            <a:off x="0" y="4075900"/>
            <a:ext cx="304800" cy="400050"/>
          </a:xfrm>
          <a:custGeom>
            <a:avLst/>
            <a:gdLst/>
            <a:ahLst/>
            <a:cxnLst/>
            <a:rect l="l" t="t" r="r" b="b"/>
            <a:pathLst>
              <a:path w="304800" h="400050">
                <a:moveTo>
                  <a:pt x="97726" y="245109"/>
                </a:moveTo>
                <a:lnTo>
                  <a:pt x="73804" y="245109"/>
                </a:lnTo>
                <a:lnTo>
                  <a:pt x="84444" y="255269"/>
                </a:lnTo>
                <a:lnTo>
                  <a:pt x="96386" y="261619"/>
                </a:lnTo>
                <a:lnTo>
                  <a:pt x="109668" y="265429"/>
                </a:lnTo>
                <a:lnTo>
                  <a:pt x="122949" y="267969"/>
                </a:lnTo>
                <a:lnTo>
                  <a:pt x="125591" y="267969"/>
                </a:lnTo>
                <a:lnTo>
                  <a:pt x="124348" y="284479"/>
                </a:lnTo>
                <a:lnTo>
                  <a:pt x="124352" y="304799"/>
                </a:lnTo>
                <a:lnTo>
                  <a:pt x="125591" y="336549"/>
                </a:lnTo>
                <a:lnTo>
                  <a:pt x="118968" y="339089"/>
                </a:lnTo>
                <a:lnTo>
                  <a:pt x="103009" y="365759"/>
                </a:lnTo>
                <a:lnTo>
                  <a:pt x="104348" y="372109"/>
                </a:lnTo>
                <a:lnTo>
                  <a:pt x="106989" y="382269"/>
                </a:lnTo>
                <a:lnTo>
                  <a:pt x="112309" y="391159"/>
                </a:lnTo>
                <a:lnTo>
                  <a:pt x="116291" y="393699"/>
                </a:lnTo>
                <a:lnTo>
                  <a:pt x="121610" y="396239"/>
                </a:lnTo>
                <a:lnTo>
                  <a:pt x="125591" y="398779"/>
                </a:lnTo>
                <a:lnTo>
                  <a:pt x="130911" y="400049"/>
                </a:lnTo>
                <a:lnTo>
                  <a:pt x="141516" y="400049"/>
                </a:lnTo>
                <a:lnTo>
                  <a:pt x="166738" y="373379"/>
                </a:lnTo>
                <a:lnTo>
                  <a:pt x="129578" y="373379"/>
                </a:lnTo>
                <a:lnTo>
                  <a:pt x="121610" y="365759"/>
                </a:lnTo>
                <a:lnTo>
                  <a:pt x="120271" y="363219"/>
                </a:lnTo>
                <a:lnTo>
                  <a:pt x="118968" y="359409"/>
                </a:lnTo>
                <a:lnTo>
                  <a:pt x="121610" y="358139"/>
                </a:lnTo>
                <a:lnTo>
                  <a:pt x="125591" y="356869"/>
                </a:lnTo>
                <a:lnTo>
                  <a:pt x="162771" y="356869"/>
                </a:lnTo>
                <a:lnTo>
                  <a:pt x="160121" y="354329"/>
                </a:lnTo>
                <a:lnTo>
                  <a:pt x="157441" y="350519"/>
                </a:lnTo>
                <a:lnTo>
                  <a:pt x="152158" y="347979"/>
                </a:lnTo>
                <a:lnTo>
                  <a:pt x="151889" y="346709"/>
                </a:lnTo>
                <a:lnTo>
                  <a:pt x="148170" y="346709"/>
                </a:lnTo>
                <a:lnTo>
                  <a:pt x="145491" y="345439"/>
                </a:lnTo>
                <a:lnTo>
                  <a:pt x="146837" y="344169"/>
                </a:lnTo>
                <a:lnTo>
                  <a:pt x="151350" y="344169"/>
                </a:lnTo>
                <a:lnTo>
                  <a:pt x="150812" y="341629"/>
                </a:lnTo>
                <a:lnTo>
                  <a:pt x="149479" y="337819"/>
                </a:lnTo>
                <a:lnTo>
                  <a:pt x="140169" y="337819"/>
                </a:lnTo>
                <a:lnTo>
                  <a:pt x="138926" y="307339"/>
                </a:lnTo>
                <a:lnTo>
                  <a:pt x="138874" y="288289"/>
                </a:lnTo>
                <a:lnTo>
                  <a:pt x="137528" y="269239"/>
                </a:lnTo>
                <a:lnTo>
                  <a:pt x="150812" y="267969"/>
                </a:lnTo>
                <a:lnTo>
                  <a:pt x="164096" y="264159"/>
                </a:lnTo>
                <a:lnTo>
                  <a:pt x="176034" y="257809"/>
                </a:lnTo>
                <a:lnTo>
                  <a:pt x="178685" y="255269"/>
                </a:lnTo>
                <a:lnTo>
                  <a:pt x="134886" y="255269"/>
                </a:lnTo>
                <a:lnTo>
                  <a:pt x="133997" y="253999"/>
                </a:lnTo>
                <a:lnTo>
                  <a:pt x="118968" y="253999"/>
                </a:lnTo>
                <a:lnTo>
                  <a:pt x="117629" y="251459"/>
                </a:lnTo>
                <a:lnTo>
                  <a:pt x="120271" y="250189"/>
                </a:lnTo>
                <a:lnTo>
                  <a:pt x="131501" y="250189"/>
                </a:lnTo>
                <a:lnTo>
                  <a:pt x="132681" y="247649"/>
                </a:lnTo>
                <a:lnTo>
                  <a:pt x="104348" y="247649"/>
                </a:lnTo>
                <a:lnTo>
                  <a:pt x="97726" y="245109"/>
                </a:lnTo>
                <a:close/>
              </a:path>
              <a:path w="304800" h="400050">
                <a:moveTo>
                  <a:pt x="162771" y="356869"/>
                </a:moveTo>
                <a:lnTo>
                  <a:pt x="134886" y="356869"/>
                </a:lnTo>
                <a:lnTo>
                  <a:pt x="144195" y="359409"/>
                </a:lnTo>
                <a:lnTo>
                  <a:pt x="142849" y="361949"/>
                </a:lnTo>
                <a:lnTo>
                  <a:pt x="141516" y="372109"/>
                </a:lnTo>
                <a:lnTo>
                  <a:pt x="140169" y="373379"/>
                </a:lnTo>
                <a:lnTo>
                  <a:pt x="166738" y="373379"/>
                </a:lnTo>
                <a:lnTo>
                  <a:pt x="165404" y="363219"/>
                </a:lnTo>
                <a:lnTo>
                  <a:pt x="164096" y="358139"/>
                </a:lnTo>
                <a:lnTo>
                  <a:pt x="162771" y="356869"/>
                </a:lnTo>
                <a:close/>
              </a:path>
              <a:path w="304800" h="400050">
                <a:moveTo>
                  <a:pt x="207568" y="245109"/>
                </a:moveTo>
                <a:lnTo>
                  <a:pt x="189318" y="245109"/>
                </a:lnTo>
                <a:lnTo>
                  <a:pt x="193306" y="250189"/>
                </a:lnTo>
                <a:lnTo>
                  <a:pt x="199923" y="256539"/>
                </a:lnTo>
                <a:lnTo>
                  <a:pt x="213207" y="264159"/>
                </a:lnTo>
                <a:lnTo>
                  <a:pt x="219824" y="275589"/>
                </a:lnTo>
                <a:lnTo>
                  <a:pt x="227787" y="289559"/>
                </a:lnTo>
                <a:lnTo>
                  <a:pt x="238429" y="304799"/>
                </a:lnTo>
                <a:lnTo>
                  <a:pt x="242404" y="309879"/>
                </a:lnTo>
                <a:lnTo>
                  <a:pt x="238429" y="317499"/>
                </a:lnTo>
                <a:lnTo>
                  <a:pt x="235788" y="323849"/>
                </a:lnTo>
                <a:lnTo>
                  <a:pt x="234442" y="328929"/>
                </a:lnTo>
                <a:lnTo>
                  <a:pt x="234442" y="335279"/>
                </a:lnTo>
                <a:lnTo>
                  <a:pt x="235788" y="341629"/>
                </a:lnTo>
                <a:lnTo>
                  <a:pt x="237096" y="347979"/>
                </a:lnTo>
                <a:lnTo>
                  <a:pt x="239763" y="353059"/>
                </a:lnTo>
                <a:lnTo>
                  <a:pt x="243751" y="358139"/>
                </a:lnTo>
                <a:lnTo>
                  <a:pt x="249034" y="361949"/>
                </a:lnTo>
                <a:lnTo>
                  <a:pt x="253009" y="365759"/>
                </a:lnTo>
                <a:lnTo>
                  <a:pt x="263652" y="368299"/>
                </a:lnTo>
                <a:lnTo>
                  <a:pt x="274256" y="368299"/>
                </a:lnTo>
                <a:lnTo>
                  <a:pt x="279577" y="365759"/>
                </a:lnTo>
                <a:lnTo>
                  <a:pt x="286194" y="363219"/>
                </a:lnTo>
                <a:lnTo>
                  <a:pt x="294195" y="355599"/>
                </a:lnTo>
                <a:lnTo>
                  <a:pt x="300824" y="345439"/>
                </a:lnTo>
                <a:lnTo>
                  <a:pt x="303466" y="339089"/>
                </a:lnTo>
                <a:lnTo>
                  <a:pt x="303799" y="337819"/>
                </a:lnTo>
                <a:lnTo>
                  <a:pt x="271614" y="337819"/>
                </a:lnTo>
                <a:lnTo>
                  <a:pt x="266293" y="336549"/>
                </a:lnTo>
                <a:lnTo>
                  <a:pt x="263652" y="334009"/>
                </a:lnTo>
                <a:lnTo>
                  <a:pt x="262318" y="331469"/>
                </a:lnTo>
                <a:lnTo>
                  <a:pt x="262318" y="326389"/>
                </a:lnTo>
                <a:lnTo>
                  <a:pt x="263652" y="320039"/>
                </a:lnTo>
                <a:lnTo>
                  <a:pt x="263652" y="314959"/>
                </a:lnTo>
                <a:lnTo>
                  <a:pt x="272948" y="313689"/>
                </a:lnTo>
                <a:lnTo>
                  <a:pt x="300148" y="313689"/>
                </a:lnTo>
                <a:lnTo>
                  <a:pt x="299478" y="312419"/>
                </a:lnTo>
                <a:lnTo>
                  <a:pt x="295503" y="307339"/>
                </a:lnTo>
                <a:lnTo>
                  <a:pt x="284899" y="302259"/>
                </a:lnTo>
                <a:lnTo>
                  <a:pt x="254355" y="302259"/>
                </a:lnTo>
                <a:lnTo>
                  <a:pt x="251714" y="297179"/>
                </a:lnTo>
                <a:lnTo>
                  <a:pt x="247726" y="292099"/>
                </a:lnTo>
                <a:lnTo>
                  <a:pt x="238429" y="276859"/>
                </a:lnTo>
                <a:lnTo>
                  <a:pt x="229133" y="264159"/>
                </a:lnTo>
                <a:lnTo>
                  <a:pt x="226491" y="259079"/>
                </a:lnTo>
                <a:lnTo>
                  <a:pt x="223812" y="253999"/>
                </a:lnTo>
                <a:lnTo>
                  <a:pt x="219824" y="250189"/>
                </a:lnTo>
                <a:lnTo>
                  <a:pt x="214541" y="248919"/>
                </a:lnTo>
                <a:lnTo>
                  <a:pt x="207568" y="245109"/>
                </a:lnTo>
                <a:close/>
              </a:path>
              <a:path w="304800" h="400050">
                <a:moveTo>
                  <a:pt x="138874" y="0"/>
                </a:moveTo>
                <a:lnTo>
                  <a:pt x="132219" y="1269"/>
                </a:lnTo>
                <a:lnTo>
                  <a:pt x="126930" y="3809"/>
                </a:lnTo>
                <a:lnTo>
                  <a:pt x="120271" y="5079"/>
                </a:lnTo>
                <a:lnTo>
                  <a:pt x="109668" y="12699"/>
                </a:lnTo>
                <a:lnTo>
                  <a:pt x="101706" y="22859"/>
                </a:lnTo>
                <a:lnTo>
                  <a:pt x="99028" y="29209"/>
                </a:lnTo>
                <a:lnTo>
                  <a:pt x="97726" y="34289"/>
                </a:lnTo>
                <a:lnTo>
                  <a:pt x="97726" y="40639"/>
                </a:lnTo>
                <a:lnTo>
                  <a:pt x="124252" y="69849"/>
                </a:lnTo>
                <a:lnTo>
                  <a:pt x="122949" y="73659"/>
                </a:lnTo>
                <a:lnTo>
                  <a:pt x="121610" y="78739"/>
                </a:lnTo>
                <a:lnTo>
                  <a:pt x="121610" y="132079"/>
                </a:lnTo>
                <a:lnTo>
                  <a:pt x="122949" y="137159"/>
                </a:lnTo>
                <a:lnTo>
                  <a:pt x="112309" y="142239"/>
                </a:lnTo>
                <a:lnTo>
                  <a:pt x="103009" y="148589"/>
                </a:lnTo>
                <a:lnTo>
                  <a:pt x="100368" y="151129"/>
                </a:lnTo>
                <a:lnTo>
                  <a:pt x="100368" y="153669"/>
                </a:lnTo>
                <a:lnTo>
                  <a:pt x="92406" y="158749"/>
                </a:lnTo>
                <a:lnTo>
                  <a:pt x="64540" y="190499"/>
                </a:lnTo>
                <a:lnTo>
                  <a:pt x="60559" y="205739"/>
                </a:lnTo>
                <a:lnTo>
                  <a:pt x="60559" y="213359"/>
                </a:lnTo>
                <a:lnTo>
                  <a:pt x="61862" y="220979"/>
                </a:lnTo>
                <a:lnTo>
                  <a:pt x="64540" y="229869"/>
                </a:lnTo>
                <a:lnTo>
                  <a:pt x="67181" y="237489"/>
                </a:lnTo>
                <a:lnTo>
                  <a:pt x="69824" y="241299"/>
                </a:lnTo>
                <a:lnTo>
                  <a:pt x="52561" y="256539"/>
                </a:lnTo>
                <a:lnTo>
                  <a:pt x="33996" y="269239"/>
                </a:lnTo>
                <a:lnTo>
                  <a:pt x="16734" y="284479"/>
                </a:lnTo>
                <a:lnTo>
                  <a:pt x="8773" y="292099"/>
                </a:lnTo>
                <a:lnTo>
                  <a:pt x="811" y="300989"/>
                </a:lnTo>
                <a:lnTo>
                  <a:pt x="0" y="300989"/>
                </a:lnTo>
                <a:lnTo>
                  <a:pt x="0" y="323849"/>
                </a:lnTo>
                <a:lnTo>
                  <a:pt x="6131" y="323849"/>
                </a:lnTo>
                <a:lnTo>
                  <a:pt x="8773" y="325119"/>
                </a:lnTo>
                <a:lnTo>
                  <a:pt x="12753" y="325119"/>
                </a:lnTo>
                <a:lnTo>
                  <a:pt x="12753" y="328929"/>
                </a:lnTo>
                <a:lnTo>
                  <a:pt x="10111" y="331469"/>
                </a:lnTo>
                <a:lnTo>
                  <a:pt x="7434" y="332739"/>
                </a:lnTo>
                <a:lnTo>
                  <a:pt x="0" y="334009"/>
                </a:lnTo>
                <a:lnTo>
                  <a:pt x="0" y="359409"/>
                </a:lnTo>
                <a:lnTo>
                  <a:pt x="7434" y="358139"/>
                </a:lnTo>
                <a:lnTo>
                  <a:pt x="16734" y="356869"/>
                </a:lnTo>
                <a:lnTo>
                  <a:pt x="24696" y="354329"/>
                </a:lnTo>
                <a:lnTo>
                  <a:pt x="30016" y="349249"/>
                </a:lnTo>
                <a:lnTo>
                  <a:pt x="33996" y="346709"/>
                </a:lnTo>
                <a:lnTo>
                  <a:pt x="35335" y="342899"/>
                </a:lnTo>
                <a:lnTo>
                  <a:pt x="36638" y="337819"/>
                </a:lnTo>
                <a:lnTo>
                  <a:pt x="36638" y="332739"/>
                </a:lnTo>
                <a:lnTo>
                  <a:pt x="33996" y="325119"/>
                </a:lnTo>
                <a:lnTo>
                  <a:pt x="30016" y="317499"/>
                </a:lnTo>
                <a:lnTo>
                  <a:pt x="24696" y="309879"/>
                </a:lnTo>
                <a:lnTo>
                  <a:pt x="16734" y="304799"/>
                </a:lnTo>
                <a:lnTo>
                  <a:pt x="15396" y="304799"/>
                </a:lnTo>
                <a:lnTo>
                  <a:pt x="28676" y="292099"/>
                </a:lnTo>
                <a:lnTo>
                  <a:pt x="60559" y="265429"/>
                </a:lnTo>
                <a:lnTo>
                  <a:pt x="73804" y="245109"/>
                </a:lnTo>
                <a:lnTo>
                  <a:pt x="97726" y="245109"/>
                </a:lnTo>
                <a:lnTo>
                  <a:pt x="101706" y="243839"/>
                </a:lnTo>
                <a:lnTo>
                  <a:pt x="104348" y="240029"/>
                </a:lnTo>
                <a:lnTo>
                  <a:pt x="105686" y="237489"/>
                </a:lnTo>
                <a:lnTo>
                  <a:pt x="105686" y="236219"/>
                </a:lnTo>
                <a:lnTo>
                  <a:pt x="85783" y="236219"/>
                </a:lnTo>
                <a:lnTo>
                  <a:pt x="87086" y="234949"/>
                </a:lnTo>
                <a:lnTo>
                  <a:pt x="105686" y="234949"/>
                </a:lnTo>
                <a:lnTo>
                  <a:pt x="105686" y="231139"/>
                </a:lnTo>
                <a:lnTo>
                  <a:pt x="103009" y="231139"/>
                </a:lnTo>
                <a:lnTo>
                  <a:pt x="109668" y="222249"/>
                </a:lnTo>
                <a:lnTo>
                  <a:pt x="110760" y="220979"/>
                </a:lnTo>
                <a:lnTo>
                  <a:pt x="76483" y="220979"/>
                </a:lnTo>
                <a:lnTo>
                  <a:pt x="75143" y="217169"/>
                </a:lnTo>
                <a:lnTo>
                  <a:pt x="76483" y="215899"/>
                </a:lnTo>
                <a:lnTo>
                  <a:pt x="85783" y="203199"/>
                </a:lnTo>
                <a:lnTo>
                  <a:pt x="93205" y="194309"/>
                </a:lnTo>
                <a:lnTo>
                  <a:pt x="79124" y="194309"/>
                </a:lnTo>
                <a:lnTo>
                  <a:pt x="81766" y="187959"/>
                </a:lnTo>
                <a:lnTo>
                  <a:pt x="114988" y="161289"/>
                </a:lnTo>
                <a:lnTo>
                  <a:pt x="144195" y="152399"/>
                </a:lnTo>
                <a:lnTo>
                  <a:pt x="182010" y="152399"/>
                </a:lnTo>
                <a:lnTo>
                  <a:pt x="177380" y="148589"/>
                </a:lnTo>
                <a:lnTo>
                  <a:pt x="158775" y="138429"/>
                </a:lnTo>
                <a:lnTo>
                  <a:pt x="146837" y="135889"/>
                </a:lnTo>
                <a:lnTo>
                  <a:pt x="136194" y="135889"/>
                </a:lnTo>
                <a:lnTo>
                  <a:pt x="136194" y="126999"/>
                </a:lnTo>
                <a:lnTo>
                  <a:pt x="134886" y="96519"/>
                </a:lnTo>
                <a:lnTo>
                  <a:pt x="136194" y="86359"/>
                </a:lnTo>
                <a:lnTo>
                  <a:pt x="133553" y="71119"/>
                </a:lnTo>
                <a:lnTo>
                  <a:pt x="169748" y="41909"/>
                </a:lnTo>
                <a:lnTo>
                  <a:pt x="136194" y="41909"/>
                </a:lnTo>
                <a:lnTo>
                  <a:pt x="132219" y="40639"/>
                </a:lnTo>
                <a:lnTo>
                  <a:pt x="122949" y="36829"/>
                </a:lnTo>
                <a:lnTo>
                  <a:pt x="125591" y="33019"/>
                </a:lnTo>
                <a:lnTo>
                  <a:pt x="125591" y="27939"/>
                </a:lnTo>
                <a:lnTo>
                  <a:pt x="124252" y="25399"/>
                </a:lnTo>
                <a:lnTo>
                  <a:pt x="122949" y="24129"/>
                </a:lnTo>
                <a:lnTo>
                  <a:pt x="126930" y="20319"/>
                </a:lnTo>
                <a:lnTo>
                  <a:pt x="137528" y="15239"/>
                </a:lnTo>
                <a:lnTo>
                  <a:pt x="164664" y="15239"/>
                </a:lnTo>
                <a:lnTo>
                  <a:pt x="164096" y="13969"/>
                </a:lnTo>
                <a:lnTo>
                  <a:pt x="162763" y="8889"/>
                </a:lnTo>
                <a:lnTo>
                  <a:pt x="161417" y="6349"/>
                </a:lnTo>
                <a:lnTo>
                  <a:pt x="158775" y="5079"/>
                </a:lnTo>
                <a:lnTo>
                  <a:pt x="153454" y="5079"/>
                </a:lnTo>
                <a:lnTo>
                  <a:pt x="148170" y="3809"/>
                </a:lnTo>
                <a:lnTo>
                  <a:pt x="145491" y="1269"/>
                </a:lnTo>
                <a:lnTo>
                  <a:pt x="138874" y="0"/>
                </a:lnTo>
                <a:close/>
              </a:path>
              <a:path w="304800" h="400050">
                <a:moveTo>
                  <a:pt x="151350" y="344169"/>
                </a:moveTo>
                <a:lnTo>
                  <a:pt x="146837" y="344169"/>
                </a:lnTo>
                <a:lnTo>
                  <a:pt x="148170" y="346709"/>
                </a:lnTo>
                <a:lnTo>
                  <a:pt x="151889" y="346709"/>
                </a:lnTo>
                <a:lnTo>
                  <a:pt x="151350" y="344169"/>
                </a:lnTo>
                <a:close/>
              </a:path>
              <a:path w="304800" h="400050">
                <a:moveTo>
                  <a:pt x="286194" y="328929"/>
                </a:moveTo>
                <a:lnTo>
                  <a:pt x="280911" y="331469"/>
                </a:lnTo>
                <a:lnTo>
                  <a:pt x="276936" y="335279"/>
                </a:lnTo>
                <a:lnTo>
                  <a:pt x="271614" y="337819"/>
                </a:lnTo>
                <a:lnTo>
                  <a:pt x="303799" y="337819"/>
                </a:lnTo>
                <a:lnTo>
                  <a:pt x="304800" y="334009"/>
                </a:lnTo>
                <a:lnTo>
                  <a:pt x="304800" y="330199"/>
                </a:lnTo>
                <a:lnTo>
                  <a:pt x="290182" y="330199"/>
                </a:lnTo>
                <a:lnTo>
                  <a:pt x="286194" y="328929"/>
                </a:lnTo>
                <a:close/>
              </a:path>
              <a:path w="304800" h="400050">
                <a:moveTo>
                  <a:pt x="300148" y="313689"/>
                </a:moveTo>
                <a:lnTo>
                  <a:pt x="272948" y="313689"/>
                </a:lnTo>
                <a:lnTo>
                  <a:pt x="280911" y="316229"/>
                </a:lnTo>
                <a:lnTo>
                  <a:pt x="288874" y="321309"/>
                </a:lnTo>
                <a:lnTo>
                  <a:pt x="291515" y="328929"/>
                </a:lnTo>
                <a:lnTo>
                  <a:pt x="291515" y="330199"/>
                </a:lnTo>
                <a:lnTo>
                  <a:pt x="304800" y="330199"/>
                </a:lnTo>
                <a:lnTo>
                  <a:pt x="304800" y="322579"/>
                </a:lnTo>
                <a:lnTo>
                  <a:pt x="302158" y="317499"/>
                </a:lnTo>
                <a:lnTo>
                  <a:pt x="300148" y="313689"/>
                </a:lnTo>
                <a:close/>
              </a:path>
              <a:path w="304800" h="400050">
                <a:moveTo>
                  <a:pt x="267639" y="299719"/>
                </a:moveTo>
                <a:lnTo>
                  <a:pt x="260972" y="299719"/>
                </a:lnTo>
                <a:lnTo>
                  <a:pt x="254355" y="302259"/>
                </a:lnTo>
                <a:lnTo>
                  <a:pt x="284899" y="302259"/>
                </a:lnTo>
                <a:lnTo>
                  <a:pt x="279577" y="300989"/>
                </a:lnTo>
                <a:lnTo>
                  <a:pt x="267639" y="299719"/>
                </a:lnTo>
                <a:close/>
              </a:path>
              <a:path w="304800" h="400050">
                <a:moveTo>
                  <a:pt x="152158" y="229869"/>
                </a:moveTo>
                <a:lnTo>
                  <a:pt x="150812" y="229869"/>
                </a:lnTo>
                <a:lnTo>
                  <a:pt x="144195" y="233679"/>
                </a:lnTo>
                <a:lnTo>
                  <a:pt x="140169" y="240029"/>
                </a:lnTo>
                <a:lnTo>
                  <a:pt x="137528" y="246379"/>
                </a:lnTo>
                <a:lnTo>
                  <a:pt x="137528" y="255269"/>
                </a:lnTo>
                <a:lnTo>
                  <a:pt x="178685" y="255269"/>
                </a:lnTo>
                <a:lnTo>
                  <a:pt x="180011" y="253999"/>
                </a:lnTo>
                <a:lnTo>
                  <a:pt x="149479" y="253999"/>
                </a:lnTo>
                <a:lnTo>
                  <a:pt x="149479" y="242569"/>
                </a:lnTo>
                <a:lnTo>
                  <a:pt x="150812" y="237489"/>
                </a:lnTo>
                <a:lnTo>
                  <a:pt x="153454" y="233679"/>
                </a:lnTo>
                <a:lnTo>
                  <a:pt x="154800" y="232409"/>
                </a:lnTo>
                <a:lnTo>
                  <a:pt x="153454" y="231139"/>
                </a:lnTo>
                <a:lnTo>
                  <a:pt x="152158" y="229869"/>
                </a:lnTo>
                <a:close/>
              </a:path>
              <a:path w="304800" h="400050">
                <a:moveTo>
                  <a:pt x="131501" y="250189"/>
                </a:moveTo>
                <a:lnTo>
                  <a:pt x="120271" y="250189"/>
                </a:lnTo>
                <a:lnTo>
                  <a:pt x="118968" y="253999"/>
                </a:lnTo>
                <a:lnTo>
                  <a:pt x="133997" y="253999"/>
                </a:lnTo>
                <a:lnTo>
                  <a:pt x="132219" y="251459"/>
                </a:lnTo>
                <a:lnTo>
                  <a:pt x="130911" y="251459"/>
                </a:lnTo>
                <a:lnTo>
                  <a:pt x="131501" y="250189"/>
                </a:lnTo>
                <a:close/>
              </a:path>
              <a:path w="304800" h="400050">
                <a:moveTo>
                  <a:pt x="166738" y="228599"/>
                </a:moveTo>
                <a:lnTo>
                  <a:pt x="165404" y="228599"/>
                </a:lnTo>
                <a:lnTo>
                  <a:pt x="164096" y="229869"/>
                </a:lnTo>
                <a:lnTo>
                  <a:pt x="160121" y="234949"/>
                </a:lnTo>
                <a:lnTo>
                  <a:pt x="158775" y="241299"/>
                </a:lnTo>
                <a:lnTo>
                  <a:pt x="157441" y="250189"/>
                </a:lnTo>
                <a:lnTo>
                  <a:pt x="149479" y="253999"/>
                </a:lnTo>
                <a:lnTo>
                  <a:pt x="180011" y="253999"/>
                </a:lnTo>
                <a:lnTo>
                  <a:pt x="186639" y="247649"/>
                </a:lnTo>
                <a:lnTo>
                  <a:pt x="189318" y="245109"/>
                </a:lnTo>
                <a:lnTo>
                  <a:pt x="207568" y="245109"/>
                </a:lnTo>
                <a:lnTo>
                  <a:pt x="205244" y="243839"/>
                </a:lnTo>
                <a:lnTo>
                  <a:pt x="169379" y="243839"/>
                </a:lnTo>
                <a:lnTo>
                  <a:pt x="169379" y="231139"/>
                </a:lnTo>
                <a:lnTo>
                  <a:pt x="166738" y="228599"/>
                </a:lnTo>
                <a:close/>
              </a:path>
              <a:path w="304800" h="400050">
                <a:moveTo>
                  <a:pt x="133553" y="207009"/>
                </a:moveTo>
                <a:lnTo>
                  <a:pt x="130911" y="207009"/>
                </a:lnTo>
                <a:lnTo>
                  <a:pt x="116291" y="227329"/>
                </a:lnTo>
                <a:lnTo>
                  <a:pt x="109668" y="237489"/>
                </a:lnTo>
                <a:lnTo>
                  <a:pt x="104348" y="247649"/>
                </a:lnTo>
                <a:lnTo>
                  <a:pt x="132681" y="247649"/>
                </a:lnTo>
                <a:lnTo>
                  <a:pt x="134450" y="243839"/>
                </a:lnTo>
                <a:lnTo>
                  <a:pt x="124252" y="243839"/>
                </a:lnTo>
                <a:lnTo>
                  <a:pt x="122949" y="241299"/>
                </a:lnTo>
                <a:lnTo>
                  <a:pt x="121610" y="240029"/>
                </a:lnTo>
                <a:lnTo>
                  <a:pt x="118968" y="240029"/>
                </a:lnTo>
                <a:lnTo>
                  <a:pt x="125591" y="226059"/>
                </a:lnTo>
                <a:lnTo>
                  <a:pt x="133553" y="209549"/>
                </a:lnTo>
                <a:lnTo>
                  <a:pt x="134886" y="208279"/>
                </a:lnTo>
                <a:lnTo>
                  <a:pt x="133553" y="207009"/>
                </a:lnTo>
                <a:close/>
              </a:path>
              <a:path w="304800" h="400050">
                <a:moveTo>
                  <a:pt x="145491" y="213359"/>
                </a:moveTo>
                <a:lnTo>
                  <a:pt x="144195" y="213359"/>
                </a:lnTo>
                <a:lnTo>
                  <a:pt x="142849" y="214629"/>
                </a:lnTo>
                <a:lnTo>
                  <a:pt x="124252" y="243839"/>
                </a:lnTo>
                <a:lnTo>
                  <a:pt x="134450" y="243839"/>
                </a:lnTo>
                <a:lnTo>
                  <a:pt x="146837" y="217169"/>
                </a:lnTo>
                <a:lnTo>
                  <a:pt x="146837" y="214629"/>
                </a:lnTo>
                <a:lnTo>
                  <a:pt x="145491" y="213359"/>
                </a:lnTo>
                <a:close/>
              </a:path>
              <a:path w="304800" h="400050">
                <a:moveTo>
                  <a:pt x="182010" y="152399"/>
                </a:moveTo>
                <a:lnTo>
                  <a:pt x="153454" y="152399"/>
                </a:lnTo>
                <a:lnTo>
                  <a:pt x="169379" y="160019"/>
                </a:lnTo>
                <a:lnTo>
                  <a:pt x="170713" y="165099"/>
                </a:lnTo>
                <a:lnTo>
                  <a:pt x="172059" y="166369"/>
                </a:lnTo>
                <a:lnTo>
                  <a:pt x="174701" y="166369"/>
                </a:lnTo>
                <a:lnTo>
                  <a:pt x="182664" y="176529"/>
                </a:lnTo>
                <a:lnTo>
                  <a:pt x="187985" y="186689"/>
                </a:lnTo>
                <a:lnTo>
                  <a:pt x="189318" y="199389"/>
                </a:lnTo>
                <a:lnTo>
                  <a:pt x="189318" y="210819"/>
                </a:lnTo>
                <a:lnTo>
                  <a:pt x="185343" y="220979"/>
                </a:lnTo>
                <a:lnTo>
                  <a:pt x="180022" y="232409"/>
                </a:lnTo>
                <a:lnTo>
                  <a:pt x="174701" y="238759"/>
                </a:lnTo>
                <a:lnTo>
                  <a:pt x="169379" y="243839"/>
                </a:lnTo>
                <a:lnTo>
                  <a:pt x="205244" y="243839"/>
                </a:lnTo>
                <a:lnTo>
                  <a:pt x="194602" y="236219"/>
                </a:lnTo>
                <a:lnTo>
                  <a:pt x="201256" y="226059"/>
                </a:lnTo>
                <a:lnTo>
                  <a:pt x="203898" y="212089"/>
                </a:lnTo>
                <a:lnTo>
                  <a:pt x="203898" y="199389"/>
                </a:lnTo>
                <a:lnTo>
                  <a:pt x="202603" y="186689"/>
                </a:lnTo>
                <a:lnTo>
                  <a:pt x="198589" y="175259"/>
                </a:lnTo>
                <a:lnTo>
                  <a:pt x="193306" y="166369"/>
                </a:lnTo>
                <a:lnTo>
                  <a:pt x="186639" y="156209"/>
                </a:lnTo>
                <a:lnTo>
                  <a:pt x="182010" y="152399"/>
                </a:lnTo>
                <a:close/>
              </a:path>
              <a:path w="304800" h="400050">
                <a:moveTo>
                  <a:pt x="105686" y="234949"/>
                </a:moveTo>
                <a:lnTo>
                  <a:pt x="87086" y="234949"/>
                </a:lnTo>
                <a:lnTo>
                  <a:pt x="87086" y="236219"/>
                </a:lnTo>
                <a:lnTo>
                  <a:pt x="105686" y="236219"/>
                </a:lnTo>
                <a:lnTo>
                  <a:pt x="105686" y="234949"/>
                </a:lnTo>
                <a:close/>
              </a:path>
              <a:path w="304800" h="400050">
                <a:moveTo>
                  <a:pt x="121610" y="185419"/>
                </a:moveTo>
                <a:lnTo>
                  <a:pt x="108329" y="191769"/>
                </a:lnTo>
                <a:lnTo>
                  <a:pt x="96386" y="200659"/>
                </a:lnTo>
                <a:lnTo>
                  <a:pt x="85783" y="209549"/>
                </a:lnTo>
                <a:lnTo>
                  <a:pt x="76483" y="220979"/>
                </a:lnTo>
                <a:lnTo>
                  <a:pt x="91066" y="220979"/>
                </a:lnTo>
                <a:lnTo>
                  <a:pt x="97726" y="212089"/>
                </a:lnTo>
                <a:lnTo>
                  <a:pt x="105686" y="204469"/>
                </a:lnTo>
                <a:lnTo>
                  <a:pt x="114988" y="198119"/>
                </a:lnTo>
                <a:lnTo>
                  <a:pt x="124252" y="190499"/>
                </a:lnTo>
                <a:lnTo>
                  <a:pt x="125591" y="189229"/>
                </a:lnTo>
                <a:lnTo>
                  <a:pt x="124252" y="187959"/>
                </a:lnTo>
                <a:lnTo>
                  <a:pt x="124252" y="186689"/>
                </a:lnTo>
                <a:lnTo>
                  <a:pt x="121610" y="185419"/>
                </a:lnTo>
                <a:close/>
              </a:path>
              <a:path w="304800" h="400050">
                <a:moveTo>
                  <a:pt x="95048" y="219709"/>
                </a:moveTo>
                <a:lnTo>
                  <a:pt x="93745" y="219709"/>
                </a:lnTo>
                <a:lnTo>
                  <a:pt x="91066" y="220979"/>
                </a:lnTo>
                <a:lnTo>
                  <a:pt x="96386" y="220979"/>
                </a:lnTo>
                <a:lnTo>
                  <a:pt x="95048" y="219709"/>
                </a:lnTo>
                <a:close/>
              </a:path>
              <a:path w="304800" h="400050">
                <a:moveTo>
                  <a:pt x="126930" y="196849"/>
                </a:moveTo>
                <a:lnTo>
                  <a:pt x="124252" y="196849"/>
                </a:lnTo>
                <a:lnTo>
                  <a:pt x="101706" y="217169"/>
                </a:lnTo>
                <a:lnTo>
                  <a:pt x="96386" y="220979"/>
                </a:lnTo>
                <a:lnTo>
                  <a:pt x="110760" y="220979"/>
                </a:lnTo>
                <a:lnTo>
                  <a:pt x="128231" y="200659"/>
                </a:lnTo>
                <a:lnTo>
                  <a:pt x="128231" y="198119"/>
                </a:lnTo>
                <a:lnTo>
                  <a:pt x="126930" y="196849"/>
                </a:lnTo>
                <a:close/>
              </a:path>
              <a:path w="304800" h="400050">
                <a:moveTo>
                  <a:pt x="118968" y="166369"/>
                </a:moveTo>
                <a:lnTo>
                  <a:pt x="117629" y="166369"/>
                </a:lnTo>
                <a:lnTo>
                  <a:pt x="96386" y="176529"/>
                </a:lnTo>
                <a:lnTo>
                  <a:pt x="87086" y="184149"/>
                </a:lnTo>
                <a:lnTo>
                  <a:pt x="79124" y="194309"/>
                </a:lnTo>
                <a:lnTo>
                  <a:pt x="93205" y="194309"/>
                </a:lnTo>
                <a:lnTo>
                  <a:pt x="96386" y="190499"/>
                </a:lnTo>
                <a:lnTo>
                  <a:pt x="108329" y="179069"/>
                </a:lnTo>
                <a:lnTo>
                  <a:pt x="120271" y="168909"/>
                </a:lnTo>
                <a:lnTo>
                  <a:pt x="120271" y="167639"/>
                </a:lnTo>
                <a:lnTo>
                  <a:pt x="118968" y="166369"/>
                </a:lnTo>
                <a:close/>
              </a:path>
              <a:path w="304800" h="400050">
                <a:moveTo>
                  <a:pt x="164664" y="15239"/>
                </a:moveTo>
                <a:lnTo>
                  <a:pt x="142849" y="15239"/>
                </a:lnTo>
                <a:lnTo>
                  <a:pt x="146837" y="17779"/>
                </a:lnTo>
                <a:lnTo>
                  <a:pt x="149479" y="20319"/>
                </a:lnTo>
                <a:lnTo>
                  <a:pt x="149479" y="27939"/>
                </a:lnTo>
                <a:lnTo>
                  <a:pt x="146837" y="34289"/>
                </a:lnTo>
                <a:lnTo>
                  <a:pt x="144195" y="38099"/>
                </a:lnTo>
                <a:lnTo>
                  <a:pt x="140169" y="40639"/>
                </a:lnTo>
                <a:lnTo>
                  <a:pt x="136194" y="41909"/>
                </a:lnTo>
                <a:lnTo>
                  <a:pt x="169748" y="41909"/>
                </a:lnTo>
                <a:lnTo>
                  <a:pt x="170713" y="39369"/>
                </a:lnTo>
                <a:lnTo>
                  <a:pt x="170713" y="30479"/>
                </a:lnTo>
                <a:lnTo>
                  <a:pt x="168071" y="22859"/>
                </a:lnTo>
                <a:lnTo>
                  <a:pt x="164664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20877" y="4998745"/>
            <a:ext cx="463550" cy="144780"/>
          </a:xfrm>
          <a:custGeom>
            <a:avLst/>
            <a:gdLst/>
            <a:ahLst/>
            <a:cxnLst/>
            <a:rect l="l" t="t" r="r" b="b"/>
            <a:pathLst>
              <a:path w="463550" h="144779">
                <a:moveTo>
                  <a:pt x="383095" y="54778"/>
                </a:moveTo>
                <a:lnTo>
                  <a:pt x="370611" y="56836"/>
                </a:lnTo>
                <a:lnTo>
                  <a:pt x="365391" y="57878"/>
                </a:lnTo>
                <a:lnTo>
                  <a:pt x="360197" y="61992"/>
                </a:lnTo>
                <a:lnTo>
                  <a:pt x="356019" y="64077"/>
                </a:lnTo>
                <a:lnTo>
                  <a:pt x="352907" y="68219"/>
                </a:lnTo>
                <a:lnTo>
                  <a:pt x="348729" y="75432"/>
                </a:lnTo>
                <a:lnTo>
                  <a:pt x="345605" y="84731"/>
                </a:lnTo>
                <a:lnTo>
                  <a:pt x="345605" y="99214"/>
                </a:lnTo>
                <a:lnTo>
                  <a:pt x="368515" y="124010"/>
                </a:lnTo>
                <a:lnTo>
                  <a:pt x="371627" y="124010"/>
                </a:lnTo>
                <a:lnTo>
                  <a:pt x="378929" y="121954"/>
                </a:lnTo>
                <a:lnTo>
                  <a:pt x="390397" y="116796"/>
                </a:lnTo>
                <a:lnTo>
                  <a:pt x="402882" y="112655"/>
                </a:lnTo>
                <a:lnTo>
                  <a:pt x="409117" y="108512"/>
                </a:lnTo>
                <a:lnTo>
                  <a:pt x="368515" y="108512"/>
                </a:lnTo>
                <a:lnTo>
                  <a:pt x="364337" y="106456"/>
                </a:lnTo>
                <a:lnTo>
                  <a:pt x="362267" y="103356"/>
                </a:lnTo>
                <a:lnTo>
                  <a:pt x="359143" y="94057"/>
                </a:lnTo>
                <a:lnTo>
                  <a:pt x="359143" y="87830"/>
                </a:lnTo>
                <a:lnTo>
                  <a:pt x="395579" y="66133"/>
                </a:lnTo>
                <a:lnTo>
                  <a:pt x="406006" y="66133"/>
                </a:lnTo>
                <a:lnTo>
                  <a:pt x="406006" y="63035"/>
                </a:lnTo>
                <a:lnTo>
                  <a:pt x="400773" y="59935"/>
                </a:lnTo>
                <a:lnTo>
                  <a:pt x="394538" y="57878"/>
                </a:lnTo>
                <a:lnTo>
                  <a:pt x="389343" y="55793"/>
                </a:lnTo>
                <a:lnTo>
                  <a:pt x="383095" y="54778"/>
                </a:lnTo>
                <a:close/>
              </a:path>
              <a:path w="463550" h="144779">
                <a:moveTo>
                  <a:pt x="407022" y="96114"/>
                </a:moveTo>
                <a:lnTo>
                  <a:pt x="402882" y="97157"/>
                </a:lnTo>
                <a:lnTo>
                  <a:pt x="395579" y="99214"/>
                </a:lnTo>
                <a:lnTo>
                  <a:pt x="381000" y="105413"/>
                </a:lnTo>
                <a:lnTo>
                  <a:pt x="376859" y="107469"/>
                </a:lnTo>
                <a:lnTo>
                  <a:pt x="372681" y="108512"/>
                </a:lnTo>
                <a:lnTo>
                  <a:pt x="409117" y="108512"/>
                </a:lnTo>
                <a:lnTo>
                  <a:pt x="413296" y="104371"/>
                </a:lnTo>
                <a:lnTo>
                  <a:pt x="414312" y="102313"/>
                </a:lnTo>
                <a:lnTo>
                  <a:pt x="412241" y="98172"/>
                </a:lnTo>
                <a:lnTo>
                  <a:pt x="410146" y="97157"/>
                </a:lnTo>
                <a:lnTo>
                  <a:pt x="407022" y="96114"/>
                </a:lnTo>
                <a:close/>
              </a:path>
              <a:path w="463550" h="144779">
                <a:moveTo>
                  <a:pt x="440334" y="12395"/>
                </a:moveTo>
                <a:lnTo>
                  <a:pt x="422656" y="12395"/>
                </a:lnTo>
                <a:lnTo>
                  <a:pt x="424726" y="13411"/>
                </a:lnTo>
                <a:lnTo>
                  <a:pt x="425780" y="14452"/>
                </a:lnTo>
                <a:lnTo>
                  <a:pt x="424726" y="16510"/>
                </a:lnTo>
                <a:lnTo>
                  <a:pt x="423684" y="18599"/>
                </a:lnTo>
                <a:lnTo>
                  <a:pt x="418490" y="24798"/>
                </a:lnTo>
                <a:lnTo>
                  <a:pt x="400773" y="48580"/>
                </a:lnTo>
                <a:lnTo>
                  <a:pt x="400773" y="50637"/>
                </a:lnTo>
                <a:lnTo>
                  <a:pt x="399757" y="52693"/>
                </a:lnTo>
                <a:lnTo>
                  <a:pt x="400773" y="55793"/>
                </a:lnTo>
                <a:lnTo>
                  <a:pt x="403898" y="57878"/>
                </a:lnTo>
                <a:lnTo>
                  <a:pt x="407022" y="58892"/>
                </a:lnTo>
                <a:lnTo>
                  <a:pt x="420560" y="58892"/>
                </a:lnTo>
                <a:lnTo>
                  <a:pt x="461175" y="49594"/>
                </a:lnTo>
                <a:lnTo>
                  <a:pt x="463245" y="46494"/>
                </a:lnTo>
                <a:lnTo>
                  <a:pt x="463245" y="45479"/>
                </a:lnTo>
                <a:lnTo>
                  <a:pt x="420560" y="45479"/>
                </a:lnTo>
                <a:lnTo>
                  <a:pt x="433044" y="28940"/>
                </a:lnTo>
                <a:lnTo>
                  <a:pt x="436168" y="23755"/>
                </a:lnTo>
                <a:lnTo>
                  <a:pt x="439318" y="19641"/>
                </a:lnTo>
                <a:lnTo>
                  <a:pt x="440334" y="13411"/>
                </a:lnTo>
                <a:lnTo>
                  <a:pt x="440334" y="12395"/>
                </a:lnTo>
                <a:close/>
              </a:path>
              <a:path w="463550" h="144779">
                <a:moveTo>
                  <a:pt x="458050" y="39253"/>
                </a:moveTo>
                <a:lnTo>
                  <a:pt x="447636" y="41338"/>
                </a:lnTo>
                <a:lnTo>
                  <a:pt x="436168" y="43395"/>
                </a:lnTo>
                <a:lnTo>
                  <a:pt x="420560" y="45479"/>
                </a:lnTo>
                <a:lnTo>
                  <a:pt x="463245" y="45479"/>
                </a:lnTo>
                <a:lnTo>
                  <a:pt x="463245" y="43395"/>
                </a:lnTo>
                <a:lnTo>
                  <a:pt x="462216" y="41338"/>
                </a:lnTo>
                <a:lnTo>
                  <a:pt x="458050" y="39253"/>
                </a:lnTo>
                <a:close/>
              </a:path>
              <a:path w="463550" h="144779">
                <a:moveTo>
                  <a:pt x="402882" y="6197"/>
                </a:moveTo>
                <a:lnTo>
                  <a:pt x="399757" y="6197"/>
                </a:lnTo>
                <a:lnTo>
                  <a:pt x="397662" y="8255"/>
                </a:lnTo>
                <a:lnTo>
                  <a:pt x="396633" y="9296"/>
                </a:lnTo>
                <a:lnTo>
                  <a:pt x="396633" y="12395"/>
                </a:lnTo>
                <a:lnTo>
                  <a:pt x="397662" y="15494"/>
                </a:lnTo>
                <a:lnTo>
                  <a:pt x="398703" y="16510"/>
                </a:lnTo>
                <a:lnTo>
                  <a:pt x="400773" y="17551"/>
                </a:lnTo>
                <a:lnTo>
                  <a:pt x="407022" y="17551"/>
                </a:lnTo>
                <a:lnTo>
                  <a:pt x="417436" y="13411"/>
                </a:lnTo>
                <a:lnTo>
                  <a:pt x="422656" y="12395"/>
                </a:lnTo>
                <a:lnTo>
                  <a:pt x="440334" y="12395"/>
                </a:lnTo>
                <a:lnTo>
                  <a:pt x="440334" y="11353"/>
                </a:lnTo>
                <a:lnTo>
                  <a:pt x="439318" y="8255"/>
                </a:lnTo>
                <a:lnTo>
                  <a:pt x="438259" y="7213"/>
                </a:lnTo>
                <a:lnTo>
                  <a:pt x="404952" y="7213"/>
                </a:lnTo>
                <a:lnTo>
                  <a:pt x="402882" y="6197"/>
                </a:lnTo>
                <a:close/>
              </a:path>
              <a:path w="463550" h="144779">
                <a:moveTo>
                  <a:pt x="422656" y="0"/>
                </a:moveTo>
                <a:lnTo>
                  <a:pt x="417436" y="0"/>
                </a:lnTo>
                <a:lnTo>
                  <a:pt x="412241" y="2057"/>
                </a:lnTo>
                <a:lnTo>
                  <a:pt x="408076" y="4114"/>
                </a:lnTo>
                <a:lnTo>
                  <a:pt x="404952" y="6197"/>
                </a:lnTo>
                <a:lnTo>
                  <a:pt x="404952" y="7213"/>
                </a:lnTo>
                <a:lnTo>
                  <a:pt x="438259" y="7213"/>
                </a:lnTo>
                <a:lnTo>
                  <a:pt x="436168" y="5156"/>
                </a:lnTo>
                <a:lnTo>
                  <a:pt x="432028" y="2057"/>
                </a:lnTo>
                <a:lnTo>
                  <a:pt x="427850" y="1016"/>
                </a:lnTo>
                <a:lnTo>
                  <a:pt x="422656" y="0"/>
                </a:lnTo>
                <a:close/>
              </a:path>
              <a:path w="463550" h="144779">
                <a:moveTo>
                  <a:pt x="187388" y="78531"/>
                </a:moveTo>
                <a:lnTo>
                  <a:pt x="174878" y="81631"/>
                </a:lnTo>
                <a:lnTo>
                  <a:pt x="158216" y="83717"/>
                </a:lnTo>
                <a:lnTo>
                  <a:pt x="141592" y="87830"/>
                </a:lnTo>
                <a:lnTo>
                  <a:pt x="138468" y="90958"/>
                </a:lnTo>
                <a:lnTo>
                  <a:pt x="138468" y="96114"/>
                </a:lnTo>
                <a:lnTo>
                  <a:pt x="139484" y="98172"/>
                </a:lnTo>
                <a:lnTo>
                  <a:pt x="141592" y="99214"/>
                </a:lnTo>
                <a:lnTo>
                  <a:pt x="143662" y="99214"/>
                </a:lnTo>
                <a:lnTo>
                  <a:pt x="188417" y="94057"/>
                </a:lnTo>
                <a:lnTo>
                  <a:pt x="199885" y="87830"/>
                </a:lnTo>
                <a:lnTo>
                  <a:pt x="199885" y="83717"/>
                </a:lnTo>
                <a:lnTo>
                  <a:pt x="198831" y="81631"/>
                </a:lnTo>
                <a:lnTo>
                  <a:pt x="195706" y="80617"/>
                </a:lnTo>
                <a:lnTo>
                  <a:pt x="193636" y="79574"/>
                </a:lnTo>
                <a:lnTo>
                  <a:pt x="187388" y="78531"/>
                </a:lnTo>
                <a:close/>
              </a:path>
              <a:path w="463550" h="144779">
                <a:moveTo>
                  <a:pt x="196761" y="117811"/>
                </a:moveTo>
                <a:lnTo>
                  <a:pt x="192582" y="117811"/>
                </a:lnTo>
                <a:lnTo>
                  <a:pt x="180098" y="120911"/>
                </a:lnTo>
                <a:lnTo>
                  <a:pt x="155092" y="125053"/>
                </a:lnTo>
                <a:lnTo>
                  <a:pt x="143662" y="128151"/>
                </a:lnTo>
                <a:lnTo>
                  <a:pt x="141592" y="130209"/>
                </a:lnTo>
                <a:lnTo>
                  <a:pt x="140538" y="132294"/>
                </a:lnTo>
                <a:lnTo>
                  <a:pt x="140538" y="135393"/>
                </a:lnTo>
                <a:lnTo>
                  <a:pt x="143662" y="136436"/>
                </a:lnTo>
                <a:lnTo>
                  <a:pt x="149898" y="137451"/>
                </a:lnTo>
                <a:lnTo>
                  <a:pt x="169684" y="137451"/>
                </a:lnTo>
                <a:lnTo>
                  <a:pt x="183222" y="134351"/>
                </a:lnTo>
                <a:lnTo>
                  <a:pt x="195706" y="131251"/>
                </a:lnTo>
                <a:lnTo>
                  <a:pt x="197777" y="130209"/>
                </a:lnTo>
                <a:lnTo>
                  <a:pt x="199885" y="129194"/>
                </a:lnTo>
                <a:lnTo>
                  <a:pt x="200901" y="127110"/>
                </a:lnTo>
                <a:lnTo>
                  <a:pt x="201955" y="125053"/>
                </a:lnTo>
                <a:lnTo>
                  <a:pt x="200901" y="120911"/>
                </a:lnTo>
                <a:lnTo>
                  <a:pt x="198831" y="118854"/>
                </a:lnTo>
                <a:lnTo>
                  <a:pt x="196761" y="117811"/>
                </a:lnTo>
                <a:close/>
              </a:path>
              <a:path w="463550" h="144779">
                <a:moveTo>
                  <a:pt x="252984" y="71319"/>
                </a:moveTo>
                <a:lnTo>
                  <a:pt x="251929" y="71319"/>
                </a:lnTo>
                <a:lnTo>
                  <a:pt x="249821" y="72332"/>
                </a:lnTo>
                <a:lnTo>
                  <a:pt x="245681" y="82674"/>
                </a:lnTo>
                <a:lnTo>
                  <a:pt x="244640" y="94057"/>
                </a:lnTo>
                <a:lnTo>
                  <a:pt x="243585" y="104371"/>
                </a:lnTo>
                <a:lnTo>
                  <a:pt x="254000" y="140550"/>
                </a:lnTo>
                <a:lnTo>
                  <a:pt x="257124" y="139536"/>
                </a:lnTo>
                <a:lnTo>
                  <a:pt x="261289" y="137451"/>
                </a:lnTo>
                <a:lnTo>
                  <a:pt x="262343" y="134351"/>
                </a:lnTo>
                <a:lnTo>
                  <a:pt x="261289" y="131251"/>
                </a:lnTo>
                <a:lnTo>
                  <a:pt x="259219" y="117811"/>
                </a:lnTo>
                <a:lnTo>
                  <a:pt x="258165" y="103356"/>
                </a:lnTo>
                <a:lnTo>
                  <a:pt x="259219" y="94057"/>
                </a:lnTo>
                <a:lnTo>
                  <a:pt x="261289" y="87830"/>
                </a:lnTo>
                <a:lnTo>
                  <a:pt x="271703" y="79574"/>
                </a:lnTo>
                <a:lnTo>
                  <a:pt x="277952" y="78531"/>
                </a:lnTo>
                <a:lnTo>
                  <a:pt x="302243" y="78531"/>
                </a:lnTo>
                <a:lnTo>
                  <a:pt x="302920" y="77518"/>
                </a:lnTo>
                <a:lnTo>
                  <a:pt x="305021" y="75432"/>
                </a:lnTo>
                <a:lnTo>
                  <a:pt x="255054" y="75432"/>
                </a:lnTo>
                <a:lnTo>
                  <a:pt x="254000" y="72332"/>
                </a:lnTo>
                <a:lnTo>
                  <a:pt x="252984" y="71319"/>
                </a:lnTo>
                <a:close/>
              </a:path>
              <a:path w="463550" h="144779">
                <a:moveTo>
                  <a:pt x="329996" y="72332"/>
                </a:moveTo>
                <a:lnTo>
                  <a:pt x="314388" y="72332"/>
                </a:lnTo>
                <a:lnTo>
                  <a:pt x="315417" y="74418"/>
                </a:lnTo>
                <a:lnTo>
                  <a:pt x="315417" y="80617"/>
                </a:lnTo>
                <a:lnTo>
                  <a:pt x="317512" y="97157"/>
                </a:lnTo>
                <a:lnTo>
                  <a:pt x="320636" y="113698"/>
                </a:lnTo>
                <a:lnTo>
                  <a:pt x="322706" y="119896"/>
                </a:lnTo>
                <a:lnTo>
                  <a:pt x="324802" y="127110"/>
                </a:lnTo>
                <a:lnTo>
                  <a:pt x="327926" y="133309"/>
                </a:lnTo>
                <a:lnTo>
                  <a:pt x="329996" y="135393"/>
                </a:lnTo>
                <a:lnTo>
                  <a:pt x="333121" y="136436"/>
                </a:lnTo>
                <a:lnTo>
                  <a:pt x="336245" y="136436"/>
                </a:lnTo>
                <a:lnTo>
                  <a:pt x="340410" y="134351"/>
                </a:lnTo>
                <a:lnTo>
                  <a:pt x="341439" y="132294"/>
                </a:lnTo>
                <a:lnTo>
                  <a:pt x="342493" y="129194"/>
                </a:lnTo>
                <a:lnTo>
                  <a:pt x="340410" y="126095"/>
                </a:lnTo>
                <a:lnTo>
                  <a:pt x="338315" y="124010"/>
                </a:lnTo>
                <a:lnTo>
                  <a:pt x="337299" y="119896"/>
                </a:lnTo>
                <a:lnTo>
                  <a:pt x="335191" y="114711"/>
                </a:lnTo>
                <a:lnTo>
                  <a:pt x="334175" y="106456"/>
                </a:lnTo>
                <a:lnTo>
                  <a:pt x="331050" y="94057"/>
                </a:lnTo>
                <a:lnTo>
                  <a:pt x="329996" y="80617"/>
                </a:lnTo>
                <a:lnTo>
                  <a:pt x="329996" y="72332"/>
                </a:lnTo>
                <a:close/>
              </a:path>
              <a:path w="463550" h="144779">
                <a:moveTo>
                  <a:pt x="302243" y="78531"/>
                </a:moveTo>
                <a:lnTo>
                  <a:pt x="277952" y="78531"/>
                </a:lnTo>
                <a:lnTo>
                  <a:pt x="280022" y="114711"/>
                </a:lnTo>
                <a:lnTo>
                  <a:pt x="282117" y="118854"/>
                </a:lnTo>
                <a:lnTo>
                  <a:pt x="284200" y="120911"/>
                </a:lnTo>
                <a:lnTo>
                  <a:pt x="287312" y="120911"/>
                </a:lnTo>
                <a:lnTo>
                  <a:pt x="289394" y="121954"/>
                </a:lnTo>
                <a:lnTo>
                  <a:pt x="291490" y="120911"/>
                </a:lnTo>
                <a:lnTo>
                  <a:pt x="292506" y="118854"/>
                </a:lnTo>
                <a:lnTo>
                  <a:pt x="293560" y="116796"/>
                </a:lnTo>
                <a:lnTo>
                  <a:pt x="296684" y="100256"/>
                </a:lnTo>
                <a:lnTo>
                  <a:pt x="299808" y="84731"/>
                </a:lnTo>
                <a:lnTo>
                  <a:pt x="300850" y="80617"/>
                </a:lnTo>
                <a:lnTo>
                  <a:pt x="302243" y="78531"/>
                </a:lnTo>
                <a:close/>
              </a:path>
              <a:path w="463550" h="144779">
                <a:moveTo>
                  <a:pt x="282117" y="65092"/>
                </a:moveTo>
                <a:lnTo>
                  <a:pt x="272732" y="65092"/>
                </a:lnTo>
                <a:lnTo>
                  <a:pt x="269608" y="66133"/>
                </a:lnTo>
                <a:lnTo>
                  <a:pt x="261289" y="70276"/>
                </a:lnTo>
                <a:lnTo>
                  <a:pt x="255054" y="75432"/>
                </a:lnTo>
                <a:lnTo>
                  <a:pt x="305021" y="75432"/>
                </a:lnTo>
                <a:lnTo>
                  <a:pt x="306044" y="74418"/>
                </a:lnTo>
                <a:lnTo>
                  <a:pt x="309168" y="72332"/>
                </a:lnTo>
                <a:lnTo>
                  <a:pt x="329996" y="72332"/>
                </a:lnTo>
                <a:lnTo>
                  <a:pt x="329996" y="71319"/>
                </a:lnTo>
                <a:lnTo>
                  <a:pt x="329734" y="70276"/>
                </a:lnTo>
                <a:lnTo>
                  <a:pt x="290436" y="70276"/>
                </a:lnTo>
                <a:lnTo>
                  <a:pt x="289394" y="67176"/>
                </a:lnTo>
                <a:lnTo>
                  <a:pt x="286270" y="66133"/>
                </a:lnTo>
                <a:lnTo>
                  <a:pt x="282117" y="65092"/>
                </a:lnTo>
                <a:close/>
              </a:path>
              <a:path w="463550" h="144779">
                <a:moveTo>
                  <a:pt x="314388" y="57878"/>
                </a:moveTo>
                <a:lnTo>
                  <a:pt x="306044" y="58892"/>
                </a:lnTo>
                <a:lnTo>
                  <a:pt x="299808" y="60977"/>
                </a:lnTo>
                <a:lnTo>
                  <a:pt x="294614" y="65092"/>
                </a:lnTo>
                <a:lnTo>
                  <a:pt x="290436" y="70276"/>
                </a:lnTo>
                <a:lnTo>
                  <a:pt x="329734" y="70276"/>
                </a:lnTo>
                <a:lnTo>
                  <a:pt x="328955" y="67176"/>
                </a:lnTo>
                <a:lnTo>
                  <a:pt x="325831" y="64077"/>
                </a:lnTo>
                <a:lnTo>
                  <a:pt x="320636" y="59935"/>
                </a:lnTo>
                <a:lnTo>
                  <a:pt x="314388" y="57878"/>
                </a:lnTo>
                <a:close/>
              </a:path>
              <a:path w="463550" h="144779">
                <a:moveTo>
                  <a:pt x="61417" y="36154"/>
                </a:moveTo>
                <a:lnTo>
                  <a:pt x="49974" y="36154"/>
                </a:lnTo>
                <a:lnTo>
                  <a:pt x="43738" y="38238"/>
                </a:lnTo>
                <a:lnTo>
                  <a:pt x="21856" y="42353"/>
                </a:lnTo>
                <a:lnTo>
                  <a:pt x="10414" y="46494"/>
                </a:lnTo>
                <a:lnTo>
                  <a:pt x="5194" y="48580"/>
                </a:lnTo>
                <a:lnTo>
                  <a:pt x="1054" y="51680"/>
                </a:lnTo>
                <a:lnTo>
                  <a:pt x="0" y="53736"/>
                </a:lnTo>
                <a:lnTo>
                  <a:pt x="0" y="55793"/>
                </a:lnTo>
                <a:lnTo>
                  <a:pt x="1054" y="56836"/>
                </a:lnTo>
                <a:lnTo>
                  <a:pt x="3124" y="57878"/>
                </a:lnTo>
                <a:lnTo>
                  <a:pt x="2070" y="66133"/>
                </a:lnTo>
                <a:lnTo>
                  <a:pt x="2138" y="106456"/>
                </a:lnTo>
                <a:lnTo>
                  <a:pt x="3397" y="144753"/>
                </a:lnTo>
                <a:lnTo>
                  <a:pt x="18964" y="144753"/>
                </a:lnTo>
                <a:lnTo>
                  <a:pt x="17678" y="115754"/>
                </a:lnTo>
                <a:lnTo>
                  <a:pt x="23952" y="115754"/>
                </a:lnTo>
                <a:lnTo>
                  <a:pt x="29146" y="114711"/>
                </a:lnTo>
                <a:lnTo>
                  <a:pt x="40589" y="111612"/>
                </a:lnTo>
                <a:lnTo>
                  <a:pt x="69761" y="105413"/>
                </a:lnTo>
                <a:lnTo>
                  <a:pt x="75990" y="105413"/>
                </a:lnTo>
                <a:lnTo>
                  <a:pt x="78079" y="104371"/>
                </a:lnTo>
                <a:lnTo>
                  <a:pt x="79120" y="103356"/>
                </a:lnTo>
                <a:lnTo>
                  <a:pt x="79817" y="102313"/>
                </a:lnTo>
                <a:lnTo>
                  <a:pt x="17678" y="102313"/>
                </a:lnTo>
                <a:lnTo>
                  <a:pt x="16662" y="78531"/>
                </a:lnTo>
                <a:lnTo>
                  <a:pt x="16662" y="69234"/>
                </a:lnTo>
                <a:lnTo>
                  <a:pt x="15608" y="58892"/>
                </a:lnTo>
                <a:lnTo>
                  <a:pt x="30200" y="55793"/>
                </a:lnTo>
                <a:lnTo>
                  <a:pt x="45808" y="51680"/>
                </a:lnTo>
                <a:lnTo>
                  <a:pt x="51003" y="50637"/>
                </a:lnTo>
                <a:lnTo>
                  <a:pt x="77049" y="50637"/>
                </a:lnTo>
                <a:lnTo>
                  <a:pt x="87439" y="45479"/>
                </a:lnTo>
                <a:lnTo>
                  <a:pt x="88493" y="44437"/>
                </a:lnTo>
                <a:lnTo>
                  <a:pt x="89534" y="40295"/>
                </a:lnTo>
                <a:lnTo>
                  <a:pt x="89017" y="38238"/>
                </a:lnTo>
                <a:lnTo>
                  <a:pt x="67665" y="38238"/>
                </a:lnTo>
                <a:lnTo>
                  <a:pt x="61417" y="36154"/>
                </a:lnTo>
                <a:close/>
              </a:path>
              <a:path w="463550" h="144779">
                <a:moveTo>
                  <a:pt x="75990" y="105413"/>
                </a:moveTo>
                <a:lnTo>
                  <a:pt x="69761" y="105413"/>
                </a:lnTo>
                <a:lnTo>
                  <a:pt x="70777" y="106456"/>
                </a:lnTo>
                <a:lnTo>
                  <a:pt x="73901" y="106456"/>
                </a:lnTo>
                <a:lnTo>
                  <a:pt x="75990" y="105413"/>
                </a:lnTo>
                <a:close/>
              </a:path>
              <a:path w="463550" h="144779">
                <a:moveTo>
                  <a:pt x="77025" y="88873"/>
                </a:moveTo>
                <a:lnTo>
                  <a:pt x="71831" y="88873"/>
                </a:lnTo>
                <a:lnTo>
                  <a:pt x="40589" y="97157"/>
                </a:lnTo>
                <a:lnTo>
                  <a:pt x="29146" y="99214"/>
                </a:lnTo>
                <a:lnTo>
                  <a:pt x="22910" y="101271"/>
                </a:lnTo>
                <a:lnTo>
                  <a:pt x="17678" y="102313"/>
                </a:lnTo>
                <a:lnTo>
                  <a:pt x="79817" y="102313"/>
                </a:lnTo>
                <a:lnTo>
                  <a:pt x="81191" y="100256"/>
                </a:lnTo>
                <a:lnTo>
                  <a:pt x="82245" y="98172"/>
                </a:lnTo>
                <a:lnTo>
                  <a:pt x="82245" y="96114"/>
                </a:lnTo>
                <a:lnTo>
                  <a:pt x="80149" y="91973"/>
                </a:lnTo>
                <a:lnTo>
                  <a:pt x="77025" y="88873"/>
                </a:lnTo>
                <a:close/>
              </a:path>
              <a:path w="463550" h="144779">
                <a:moveTo>
                  <a:pt x="77049" y="50637"/>
                </a:moveTo>
                <a:lnTo>
                  <a:pt x="58292" y="50637"/>
                </a:lnTo>
                <a:lnTo>
                  <a:pt x="61417" y="52693"/>
                </a:lnTo>
                <a:lnTo>
                  <a:pt x="65582" y="54778"/>
                </a:lnTo>
                <a:lnTo>
                  <a:pt x="68706" y="54778"/>
                </a:lnTo>
                <a:lnTo>
                  <a:pt x="77049" y="50637"/>
                </a:lnTo>
                <a:close/>
              </a:path>
              <a:path w="463550" h="144779">
                <a:moveTo>
                  <a:pt x="81191" y="32039"/>
                </a:moveTo>
                <a:lnTo>
                  <a:pt x="77025" y="32039"/>
                </a:lnTo>
                <a:lnTo>
                  <a:pt x="72885" y="33054"/>
                </a:lnTo>
                <a:lnTo>
                  <a:pt x="68706" y="36154"/>
                </a:lnTo>
                <a:lnTo>
                  <a:pt x="67665" y="38238"/>
                </a:lnTo>
                <a:lnTo>
                  <a:pt x="89017" y="38238"/>
                </a:lnTo>
                <a:lnTo>
                  <a:pt x="88493" y="36154"/>
                </a:lnTo>
                <a:lnTo>
                  <a:pt x="87439" y="35139"/>
                </a:lnTo>
                <a:lnTo>
                  <a:pt x="85369" y="33054"/>
                </a:lnTo>
                <a:lnTo>
                  <a:pt x="81191" y="320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3" name="object 1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842504" y="507"/>
            <a:ext cx="387096" cy="307339"/>
          </a:xfrm>
          <a:prstGeom prst="rect">
            <a:avLst/>
          </a:prstGeom>
        </p:spPr>
      </p:pic>
      <p:sp>
        <p:nvSpPr>
          <p:cNvPr id="14" name="object 14"/>
          <p:cNvSpPr/>
          <p:nvPr/>
        </p:nvSpPr>
        <p:spPr>
          <a:xfrm>
            <a:off x="1403603" y="12191"/>
            <a:ext cx="288290" cy="182880"/>
          </a:xfrm>
          <a:custGeom>
            <a:avLst/>
            <a:gdLst/>
            <a:ahLst/>
            <a:cxnLst/>
            <a:rect l="l" t="t" r="r" b="b"/>
            <a:pathLst>
              <a:path w="288289" h="182880">
                <a:moveTo>
                  <a:pt x="244347" y="4191"/>
                </a:moveTo>
                <a:lnTo>
                  <a:pt x="238125" y="4191"/>
                </a:lnTo>
                <a:lnTo>
                  <a:pt x="225678" y="8255"/>
                </a:lnTo>
                <a:lnTo>
                  <a:pt x="202819" y="47498"/>
                </a:lnTo>
                <a:lnTo>
                  <a:pt x="200659" y="69215"/>
                </a:lnTo>
                <a:lnTo>
                  <a:pt x="202819" y="82677"/>
                </a:lnTo>
                <a:lnTo>
                  <a:pt x="221487" y="120904"/>
                </a:lnTo>
                <a:lnTo>
                  <a:pt x="237109" y="127127"/>
                </a:lnTo>
                <a:lnTo>
                  <a:pt x="243332" y="127127"/>
                </a:lnTo>
                <a:lnTo>
                  <a:pt x="248539" y="126111"/>
                </a:lnTo>
                <a:lnTo>
                  <a:pt x="254762" y="124968"/>
                </a:lnTo>
                <a:lnTo>
                  <a:pt x="258953" y="122936"/>
                </a:lnTo>
                <a:lnTo>
                  <a:pt x="264159" y="119887"/>
                </a:lnTo>
                <a:lnTo>
                  <a:pt x="268223" y="116712"/>
                </a:lnTo>
                <a:lnTo>
                  <a:pt x="271850" y="112649"/>
                </a:lnTo>
                <a:lnTo>
                  <a:pt x="235965" y="112649"/>
                </a:lnTo>
                <a:lnTo>
                  <a:pt x="232918" y="110490"/>
                </a:lnTo>
                <a:lnTo>
                  <a:pt x="215265" y="73406"/>
                </a:lnTo>
                <a:lnTo>
                  <a:pt x="214249" y="65024"/>
                </a:lnTo>
                <a:lnTo>
                  <a:pt x="215265" y="55753"/>
                </a:lnTo>
                <a:lnTo>
                  <a:pt x="216281" y="44450"/>
                </a:lnTo>
                <a:lnTo>
                  <a:pt x="220472" y="34162"/>
                </a:lnTo>
                <a:lnTo>
                  <a:pt x="223520" y="28956"/>
                </a:lnTo>
                <a:lnTo>
                  <a:pt x="226695" y="23749"/>
                </a:lnTo>
                <a:lnTo>
                  <a:pt x="229743" y="19685"/>
                </a:lnTo>
                <a:lnTo>
                  <a:pt x="234950" y="16510"/>
                </a:lnTo>
                <a:lnTo>
                  <a:pt x="268239" y="16510"/>
                </a:lnTo>
                <a:lnTo>
                  <a:pt x="265176" y="12446"/>
                </a:lnTo>
                <a:lnTo>
                  <a:pt x="262001" y="9271"/>
                </a:lnTo>
                <a:lnTo>
                  <a:pt x="257937" y="7238"/>
                </a:lnTo>
                <a:lnTo>
                  <a:pt x="254762" y="6223"/>
                </a:lnTo>
                <a:lnTo>
                  <a:pt x="250571" y="5207"/>
                </a:lnTo>
                <a:lnTo>
                  <a:pt x="244347" y="4191"/>
                </a:lnTo>
                <a:close/>
              </a:path>
              <a:path w="288289" h="182880">
                <a:moveTo>
                  <a:pt x="271969" y="21717"/>
                </a:moveTo>
                <a:lnTo>
                  <a:pt x="252603" y="21717"/>
                </a:lnTo>
                <a:lnTo>
                  <a:pt x="254762" y="22733"/>
                </a:lnTo>
                <a:lnTo>
                  <a:pt x="255778" y="23749"/>
                </a:lnTo>
                <a:lnTo>
                  <a:pt x="272415" y="60960"/>
                </a:lnTo>
                <a:lnTo>
                  <a:pt x="273431" y="69215"/>
                </a:lnTo>
                <a:lnTo>
                  <a:pt x="273431" y="76454"/>
                </a:lnTo>
                <a:lnTo>
                  <a:pt x="247522" y="111633"/>
                </a:lnTo>
                <a:lnTo>
                  <a:pt x="240157" y="112649"/>
                </a:lnTo>
                <a:lnTo>
                  <a:pt x="271850" y="112649"/>
                </a:lnTo>
                <a:lnTo>
                  <a:pt x="275590" y="108458"/>
                </a:lnTo>
                <a:lnTo>
                  <a:pt x="280797" y="99187"/>
                </a:lnTo>
                <a:lnTo>
                  <a:pt x="284860" y="87757"/>
                </a:lnTo>
                <a:lnTo>
                  <a:pt x="288035" y="77470"/>
                </a:lnTo>
                <a:lnTo>
                  <a:pt x="288035" y="66167"/>
                </a:lnTo>
                <a:lnTo>
                  <a:pt x="287020" y="58928"/>
                </a:lnTo>
                <a:lnTo>
                  <a:pt x="284860" y="49530"/>
                </a:lnTo>
                <a:lnTo>
                  <a:pt x="281813" y="39243"/>
                </a:lnTo>
                <a:lnTo>
                  <a:pt x="271969" y="21717"/>
                </a:lnTo>
                <a:close/>
              </a:path>
              <a:path w="288289" h="182880">
                <a:moveTo>
                  <a:pt x="268239" y="16510"/>
                </a:moveTo>
                <a:lnTo>
                  <a:pt x="234950" y="16510"/>
                </a:lnTo>
                <a:lnTo>
                  <a:pt x="234950" y="19685"/>
                </a:lnTo>
                <a:lnTo>
                  <a:pt x="235965" y="21717"/>
                </a:lnTo>
                <a:lnTo>
                  <a:pt x="238125" y="22733"/>
                </a:lnTo>
                <a:lnTo>
                  <a:pt x="240157" y="22733"/>
                </a:lnTo>
                <a:lnTo>
                  <a:pt x="248539" y="21717"/>
                </a:lnTo>
                <a:lnTo>
                  <a:pt x="271969" y="21717"/>
                </a:lnTo>
                <a:lnTo>
                  <a:pt x="271398" y="20700"/>
                </a:lnTo>
                <a:lnTo>
                  <a:pt x="268239" y="16510"/>
                </a:lnTo>
                <a:close/>
              </a:path>
              <a:path w="288289" h="182880">
                <a:moveTo>
                  <a:pt x="9398" y="3175"/>
                </a:moveTo>
                <a:lnTo>
                  <a:pt x="4190" y="3175"/>
                </a:lnTo>
                <a:lnTo>
                  <a:pt x="3175" y="5207"/>
                </a:lnTo>
                <a:lnTo>
                  <a:pt x="1015" y="14478"/>
                </a:lnTo>
                <a:lnTo>
                  <a:pt x="0" y="24765"/>
                </a:lnTo>
                <a:lnTo>
                  <a:pt x="105" y="46482"/>
                </a:lnTo>
                <a:lnTo>
                  <a:pt x="5207" y="102235"/>
                </a:lnTo>
                <a:lnTo>
                  <a:pt x="11430" y="140462"/>
                </a:lnTo>
                <a:lnTo>
                  <a:pt x="15621" y="154940"/>
                </a:lnTo>
                <a:lnTo>
                  <a:pt x="16637" y="159131"/>
                </a:lnTo>
                <a:lnTo>
                  <a:pt x="15621" y="161162"/>
                </a:lnTo>
                <a:lnTo>
                  <a:pt x="16637" y="164211"/>
                </a:lnTo>
                <a:lnTo>
                  <a:pt x="18796" y="166370"/>
                </a:lnTo>
                <a:lnTo>
                  <a:pt x="20828" y="167386"/>
                </a:lnTo>
                <a:lnTo>
                  <a:pt x="25018" y="167386"/>
                </a:lnTo>
                <a:lnTo>
                  <a:pt x="27051" y="166370"/>
                </a:lnTo>
                <a:lnTo>
                  <a:pt x="29083" y="164211"/>
                </a:lnTo>
                <a:lnTo>
                  <a:pt x="30099" y="162179"/>
                </a:lnTo>
                <a:lnTo>
                  <a:pt x="30099" y="153924"/>
                </a:lnTo>
                <a:lnTo>
                  <a:pt x="25018" y="132207"/>
                </a:lnTo>
                <a:lnTo>
                  <a:pt x="20828" y="109474"/>
                </a:lnTo>
                <a:lnTo>
                  <a:pt x="17653" y="86741"/>
                </a:lnTo>
                <a:lnTo>
                  <a:pt x="16637" y="82677"/>
                </a:lnTo>
                <a:lnTo>
                  <a:pt x="38481" y="82677"/>
                </a:lnTo>
                <a:lnTo>
                  <a:pt x="60325" y="81661"/>
                </a:lnTo>
                <a:lnTo>
                  <a:pt x="116484" y="81661"/>
                </a:lnTo>
                <a:lnTo>
                  <a:pt x="116715" y="72262"/>
                </a:lnTo>
                <a:lnTo>
                  <a:pt x="18796" y="72262"/>
                </a:lnTo>
                <a:lnTo>
                  <a:pt x="18796" y="70231"/>
                </a:lnTo>
                <a:lnTo>
                  <a:pt x="15621" y="70231"/>
                </a:lnTo>
                <a:lnTo>
                  <a:pt x="13589" y="46482"/>
                </a:lnTo>
                <a:lnTo>
                  <a:pt x="12446" y="25908"/>
                </a:lnTo>
                <a:lnTo>
                  <a:pt x="10414" y="5207"/>
                </a:lnTo>
                <a:lnTo>
                  <a:pt x="9398" y="3175"/>
                </a:lnTo>
                <a:close/>
              </a:path>
              <a:path w="288289" h="182880">
                <a:moveTo>
                  <a:pt x="116484" y="81661"/>
                </a:moveTo>
                <a:lnTo>
                  <a:pt x="81153" y="81661"/>
                </a:lnTo>
                <a:lnTo>
                  <a:pt x="102997" y="83693"/>
                </a:lnTo>
                <a:lnTo>
                  <a:pt x="100837" y="119887"/>
                </a:lnTo>
                <a:lnTo>
                  <a:pt x="98806" y="136398"/>
                </a:lnTo>
                <a:lnTo>
                  <a:pt x="98806" y="140462"/>
                </a:lnTo>
                <a:lnTo>
                  <a:pt x="106045" y="153924"/>
                </a:lnTo>
                <a:lnTo>
                  <a:pt x="109220" y="151892"/>
                </a:lnTo>
                <a:lnTo>
                  <a:pt x="111252" y="149733"/>
                </a:lnTo>
                <a:lnTo>
                  <a:pt x="113411" y="146685"/>
                </a:lnTo>
                <a:lnTo>
                  <a:pt x="114427" y="138430"/>
                </a:lnTo>
                <a:lnTo>
                  <a:pt x="114478" y="121920"/>
                </a:lnTo>
                <a:lnTo>
                  <a:pt x="116407" y="83693"/>
                </a:lnTo>
                <a:lnTo>
                  <a:pt x="116484" y="81661"/>
                </a:lnTo>
                <a:close/>
              </a:path>
              <a:path w="288289" h="182880">
                <a:moveTo>
                  <a:pt x="38481" y="82677"/>
                </a:moveTo>
                <a:lnTo>
                  <a:pt x="16637" y="82677"/>
                </a:lnTo>
                <a:lnTo>
                  <a:pt x="28067" y="83693"/>
                </a:lnTo>
                <a:lnTo>
                  <a:pt x="38481" y="82677"/>
                </a:lnTo>
                <a:close/>
              </a:path>
              <a:path w="288289" h="182880">
                <a:moveTo>
                  <a:pt x="82168" y="67183"/>
                </a:moveTo>
                <a:lnTo>
                  <a:pt x="60325" y="67183"/>
                </a:lnTo>
                <a:lnTo>
                  <a:pt x="39496" y="68199"/>
                </a:lnTo>
                <a:lnTo>
                  <a:pt x="18796" y="72262"/>
                </a:lnTo>
                <a:lnTo>
                  <a:pt x="116715" y="72262"/>
                </a:lnTo>
                <a:lnTo>
                  <a:pt x="116790" y="69215"/>
                </a:lnTo>
                <a:lnTo>
                  <a:pt x="102997" y="69215"/>
                </a:lnTo>
                <a:lnTo>
                  <a:pt x="82168" y="67183"/>
                </a:lnTo>
                <a:close/>
              </a:path>
              <a:path w="288289" h="182880">
                <a:moveTo>
                  <a:pt x="16637" y="69215"/>
                </a:moveTo>
                <a:lnTo>
                  <a:pt x="15621" y="70231"/>
                </a:lnTo>
                <a:lnTo>
                  <a:pt x="18796" y="70231"/>
                </a:lnTo>
                <a:lnTo>
                  <a:pt x="16637" y="69215"/>
                </a:lnTo>
                <a:close/>
              </a:path>
              <a:path w="288289" h="182880">
                <a:moveTo>
                  <a:pt x="113411" y="0"/>
                </a:moveTo>
                <a:lnTo>
                  <a:pt x="111252" y="1016"/>
                </a:lnTo>
                <a:lnTo>
                  <a:pt x="109220" y="3175"/>
                </a:lnTo>
                <a:lnTo>
                  <a:pt x="105029" y="37211"/>
                </a:lnTo>
                <a:lnTo>
                  <a:pt x="102997" y="69215"/>
                </a:lnTo>
                <a:lnTo>
                  <a:pt x="116790" y="69215"/>
                </a:lnTo>
                <a:lnTo>
                  <a:pt x="117475" y="41402"/>
                </a:lnTo>
                <a:lnTo>
                  <a:pt x="118490" y="21717"/>
                </a:lnTo>
                <a:lnTo>
                  <a:pt x="118490" y="12446"/>
                </a:lnTo>
                <a:lnTo>
                  <a:pt x="117475" y="3175"/>
                </a:lnTo>
                <a:lnTo>
                  <a:pt x="115443" y="1016"/>
                </a:lnTo>
                <a:lnTo>
                  <a:pt x="113411" y="0"/>
                </a:lnTo>
                <a:close/>
              </a:path>
              <a:path w="288289" h="182880">
                <a:moveTo>
                  <a:pt x="175768" y="118872"/>
                </a:moveTo>
                <a:lnTo>
                  <a:pt x="162179" y="118872"/>
                </a:lnTo>
                <a:lnTo>
                  <a:pt x="161162" y="121920"/>
                </a:lnTo>
                <a:lnTo>
                  <a:pt x="157987" y="124968"/>
                </a:lnTo>
                <a:lnTo>
                  <a:pt x="132080" y="158115"/>
                </a:lnTo>
                <a:lnTo>
                  <a:pt x="122682" y="176657"/>
                </a:lnTo>
                <a:lnTo>
                  <a:pt x="123698" y="180848"/>
                </a:lnTo>
                <a:lnTo>
                  <a:pt x="126873" y="182880"/>
                </a:lnTo>
                <a:lnTo>
                  <a:pt x="131064" y="182880"/>
                </a:lnTo>
                <a:lnTo>
                  <a:pt x="178815" y="172466"/>
                </a:lnTo>
                <a:lnTo>
                  <a:pt x="180975" y="171450"/>
                </a:lnTo>
                <a:lnTo>
                  <a:pt x="183007" y="169418"/>
                </a:lnTo>
                <a:lnTo>
                  <a:pt x="184023" y="167386"/>
                </a:lnTo>
                <a:lnTo>
                  <a:pt x="183697" y="166370"/>
                </a:lnTo>
                <a:lnTo>
                  <a:pt x="142494" y="166370"/>
                </a:lnTo>
                <a:lnTo>
                  <a:pt x="150749" y="153924"/>
                </a:lnTo>
                <a:lnTo>
                  <a:pt x="160147" y="142621"/>
                </a:lnTo>
                <a:lnTo>
                  <a:pt x="166370" y="135382"/>
                </a:lnTo>
                <a:lnTo>
                  <a:pt x="171577" y="128143"/>
                </a:lnTo>
                <a:lnTo>
                  <a:pt x="173609" y="123952"/>
                </a:lnTo>
                <a:lnTo>
                  <a:pt x="175768" y="119887"/>
                </a:lnTo>
                <a:lnTo>
                  <a:pt x="175768" y="118872"/>
                </a:lnTo>
                <a:close/>
              </a:path>
              <a:path w="288289" h="182880">
                <a:moveTo>
                  <a:pt x="177800" y="159131"/>
                </a:moveTo>
                <a:lnTo>
                  <a:pt x="174625" y="159131"/>
                </a:lnTo>
                <a:lnTo>
                  <a:pt x="142494" y="166370"/>
                </a:lnTo>
                <a:lnTo>
                  <a:pt x="183697" y="166370"/>
                </a:lnTo>
                <a:lnTo>
                  <a:pt x="183007" y="164211"/>
                </a:lnTo>
                <a:lnTo>
                  <a:pt x="180975" y="160147"/>
                </a:lnTo>
                <a:lnTo>
                  <a:pt x="177800" y="159131"/>
                </a:lnTo>
                <a:close/>
              </a:path>
              <a:path w="288289" h="182880">
                <a:moveTo>
                  <a:pt x="169545" y="106425"/>
                </a:moveTo>
                <a:lnTo>
                  <a:pt x="155956" y="106425"/>
                </a:lnTo>
                <a:lnTo>
                  <a:pt x="148717" y="107442"/>
                </a:lnTo>
                <a:lnTo>
                  <a:pt x="142494" y="110490"/>
                </a:lnTo>
                <a:lnTo>
                  <a:pt x="138303" y="112649"/>
                </a:lnTo>
                <a:lnTo>
                  <a:pt x="136271" y="115697"/>
                </a:lnTo>
                <a:lnTo>
                  <a:pt x="136271" y="116712"/>
                </a:lnTo>
                <a:lnTo>
                  <a:pt x="137287" y="117729"/>
                </a:lnTo>
                <a:lnTo>
                  <a:pt x="139319" y="119887"/>
                </a:lnTo>
                <a:lnTo>
                  <a:pt x="148717" y="119887"/>
                </a:lnTo>
                <a:lnTo>
                  <a:pt x="162179" y="118872"/>
                </a:lnTo>
                <a:lnTo>
                  <a:pt x="175768" y="118872"/>
                </a:lnTo>
                <a:lnTo>
                  <a:pt x="175768" y="110490"/>
                </a:lnTo>
                <a:lnTo>
                  <a:pt x="174625" y="109474"/>
                </a:lnTo>
                <a:lnTo>
                  <a:pt x="173609" y="107442"/>
                </a:lnTo>
                <a:lnTo>
                  <a:pt x="169545" y="106425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956804" y="1270"/>
            <a:ext cx="1187196" cy="1336802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333500" y="4679158"/>
            <a:ext cx="583692" cy="464339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076" y="4553432"/>
            <a:ext cx="641550" cy="590066"/>
          </a:xfrm>
          <a:prstGeom prst="rect">
            <a:avLst/>
          </a:prstGeom>
        </p:spPr>
      </p:pic>
      <p:grpSp>
        <p:nvGrpSpPr>
          <p:cNvPr id="18" name="object 18"/>
          <p:cNvGrpSpPr/>
          <p:nvPr/>
        </p:nvGrpSpPr>
        <p:grpSpPr>
          <a:xfrm>
            <a:off x="457201" y="3695508"/>
            <a:ext cx="8506968" cy="1193800"/>
            <a:chOff x="266509" y="3695509"/>
            <a:chExt cx="8757285" cy="1193800"/>
          </a:xfrm>
        </p:grpSpPr>
        <p:pic>
          <p:nvPicPr>
            <p:cNvPr id="19" name="object 1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47472" y="4065015"/>
              <a:ext cx="478510" cy="337820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271272" y="3700271"/>
              <a:ext cx="8747760" cy="1184275"/>
            </a:xfrm>
            <a:custGeom>
              <a:avLst/>
              <a:gdLst/>
              <a:ahLst/>
              <a:cxnLst/>
              <a:rect l="l" t="t" r="r" b="b"/>
              <a:pathLst>
                <a:path w="8747760" h="1184275">
                  <a:moveTo>
                    <a:pt x="15239" y="492251"/>
                  </a:moveTo>
                  <a:lnTo>
                    <a:pt x="8747760" y="492251"/>
                  </a:lnTo>
                  <a:lnTo>
                    <a:pt x="8747760" y="0"/>
                  </a:lnTo>
                  <a:lnTo>
                    <a:pt x="15239" y="0"/>
                  </a:lnTo>
                  <a:lnTo>
                    <a:pt x="15239" y="492251"/>
                  </a:lnTo>
                  <a:close/>
                </a:path>
                <a:path w="8747760" h="1184275">
                  <a:moveTo>
                    <a:pt x="0" y="1184147"/>
                  </a:moveTo>
                  <a:lnTo>
                    <a:pt x="8730996" y="1184147"/>
                  </a:lnTo>
                  <a:lnTo>
                    <a:pt x="8730996" y="691895"/>
                  </a:lnTo>
                  <a:lnTo>
                    <a:pt x="0" y="691895"/>
                  </a:lnTo>
                  <a:lnTo>
                    <a:pt x="0" y="1184147"/>
                  </a:lnTo>
                  <a:close/>
                </a:path>
              </a:pathLst>
            </a:custGeom>
            <a:ln w="9144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>
            <a:spLocks noGrp="1"/>
          </p:cNvSpPr>
          <p:nvPr>
            <p:ph type="title"/>
          </p:nvPr>
        </p:nvSpPr>
        <p:spPr>
          <a:xfrm>
            <a:off x="2363851" y="60198"/>
            <a:ext cx="4134485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Методические</a:t>
            </a:r>
            <a:r>
              <a:rPr sz="2500" spc="-16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500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материалы</a:t>
            </a:r>
            <a:endParaRPr sz="25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480596" y="482346"/>
            <a:ext cx="8500336" cy="391160"/>
            <a:chOff x="266509" y="472186"/>
            <a:chExt cx="8768080" cy="391160"/>
          </a:xfrm>
        </p:grpSpPr>
        <p:sp>
          <p:nvSpPr>
            <p:cNvPr id="23" name="object 23"/>
            <p:cNvSpPr/>
            <p:nvPr/>
          </p:nvSpPr>
          <p:spPr>
            <a:xfrm>
              <a:off x="904494" y="482346"/>
              <a:ext cx="7376159" cy="0"/>
            </a:xfrm>
            <a:custGeom>
              <a:avLst/>
              <a:gdLst/>
              <a:ahLst/>
              <a:cxnLst/>
              <a:rect l="l" t="t" r="r" b="b"/>
              <a:pathLst>
                <a:path w="7376159">
                  <a:moveTo>
                    <a:pt x="0" y="0"/>
                  </a:moveTo>
                  <a:lnTo>
                    <a:pt x="7376159" y="0"/>
                  </a:lnTo>
                </a:path>
              </a:pathLst>
            </a:custGeom>
            <a:ln w="19812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271272" y="565404"/>
              <a:ext cx="8758555" cy="292735"/>
            </a:xfrm>
            <a:custGeom>
              <a:avLst/>
              <a:gdLst/>
              <a:ahLst/>
              <a:cxnLst/>
              <a:rect l="l" t="t" r="r" b="b"/>
              <a:pathLst>
                <a:path w="8758555" h="292734">
                  <a:moveTo>
                    <a:pt x="0" y="292608"/>
                  </a:moveTo>
                  <a:lnTo>
                    <a:pt x="8758428" y="292608"/>
                  </a:lnTo>
                  <a:lnTo>
                    <a:pt x="8758428" y="0"/>
                  </a:lnTo>
                  <a:lnTo>
                    <a:pt x="0" y="0"/>
                  </a:lnTo>
                  <a:lnTo>
                    <a:pt x="0" y="292608"/>
                  </a:lnTo>
                  <a:close/>
                </a:path>
              </a:pathLst>
            </a:custGeom>
            <a:ln w="9144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/>
          <p:nvPr/>
        </p:nvSpPr>
        <p:spPr>
          <a:xfrm>
            <a:off x="461963" y="1002667"/>
            <a:ext cx="8502205" cy="492759"/>
          </a:xfrm>
          <a:custGeom>
            <a:avLst/>
            <a:gdLst/>
            <a:ahLst/>
            <a:cxnLst/>
            <a:rect l="l" t="t" r="r" b="b"/>
            <a:pathLst>
              <a:path w="8758555" h="492759">
                <a:moveTo>
                  <a:pt x="0" y="492251"/>
                </a:moveTo>
                <a:lnTo>
                  <a:pt x="8758428" y="492251"/>
                </a:lnTo>
                <a:lnTo>
                  <a:pt x="8758428" y="0"/>
                </a:lnTo>
                <a:lnTo>
                  <a:pt x="0" y="0"/>
                </a:lnTo>
                <a:lnTo>
                  <a:pt x="0" y="492251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79911" y="1606168"/>
            <a:ext cx="8484257" cy="494030"/>
          </a:xfrm>
          <a:custGeom>
            <a:avLst/>
            <a:gdLst/>
            <a:ahLst/>
            <a:cxnLst/>
            <a:rect l="l" t="t" r="r" b="b"/>
            <a:pathLst>
              <a:path w="8758555" h="494030">
                <a:moveTo>
                  <a:pt x="0" y="493775"/>
                </a:moveTo>
                <a:lnTo>
                  <a:pt x="8758428" y="493775"/>
                </a:lnTo>
                <a:lnTo>
                  <a:pt x="8758428" y="0"/>
                </a:lnTo>
                <a:lnTo>
                  <a:pt x="0" y="0"/>
                </a:lnTo>
                <a:lnTo>
                  <a:pt x="0" y="493775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69583" y="2302764"/>
            <a:ext cx="8494585" cy="492759"/>
          </a:xfrm>
          <a:custGeom>
            <a:avLst/>
            <a:gdLst/>
            <a:ahLst/>
            <a:cxnLst/>
            <a:rect l="l" t="t" r="r" b="b"/>
            <a:pathLst>
              <a:path w="8758555" h="492760">
                <a:moveTo>
                  <a:pt x="0" y="492251"/>
                </a:moveTo>
                <a:lnTo>
                  <a:pt x="8758428" y="492251"/>
                </a:lnTo>
                <a:lnTo>
                  <a:pt x="8758428" y="0"/>
                </a:lnTo>
                <a:lnTo>
                  <a:pt x="0" y="0"/>
                </a:lnTo>
                <a:lnTo>
                  <a:pt x="0" y="492251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69583" y="3114300"/>
            <a:ext cx="8494585" cy="492759"/>
          </a:xfrm>
          <a:custGeom>
            <a:avLst/>
            <a:gdLst/>
            <a:ahLst/>
            <a:cxnLst/>
            <a:rect l="l" t="t" r="r" b="b"/>
            <a:pathLst>
              <a:path w="8732520" h="492760">
                <a:moveTo>
                  <a:pt x="0" y="492252"/>
                </a:moveTo>
                <a:lnTo>
                  <a:pt x="8732520" y="492252"/>
                </a:lnTo>
                <a:lnTo>
                  <a:pt x="8732520" y="0"/>
                </a:lnTo>
                <a:lnTo>
                  <a:pt x="0" y="0"/>
                </a:lnTo>
                <a:lnTo>
                  <a:pt x="0" y="492252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349402" y="591058"/>
            <a:ext cx="8451215" cy="421076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13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sz="13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Описана</a:t>
            </a:r>
            <a:r>
              <a:rPr sz="1300" b="1" spc="-5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общая</a:t>
            </a:r>
            <a:r>
              <a:rPr sz="1300" b="1" spc="-5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методика</a:t>
            </a:r>
            <a:r>
              <a:rPr sz="1300" b="1" spc="-5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работы</a:t>
            </a:r>
            <a:r>
              <a:rPr sz="1300" b="1" spc="-5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sz="1300" b="1" spc="-6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учащимися</a:t>
            </a:r>
            <a:r>
              <a:rPr sz="1300" b="1" spc="-5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</a:t>
            </a:r>
            <a:r>
              <a:rPr sz="1300" b="1" spc="-6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программе</a:t>
            </a:r>
            <a:endParaRPr sz="13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200" dirty="0">
              <a:latin typeface="Comic Sans MS"/>
              <a:cs typeface="Comic Sans MS"/>
            </a:endParaRPr>
          </a:p>
          <a:p>
            <a:pPr marL="28575" marR="476250">
              <a:lnSpc>
                <a:spcPct val="100000"/>
              </a:lnSpc>
            </a:pPr>
            <a:r>
              <a:rPr lang="ru-RU" sz="13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sz="13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Используемые</a:t>
            </a:r>
            <a:r>
              <a:rPr sz="1300" b="1" spc="-8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формы,</a:t>
            </a:r>
            <a:r>
              <a:rPr sz="1300" b="1" spc="-7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методы</a:t>
            </a:r>
            <a:r>
              <a:rPr sz="1300" b="1" spc="-7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300" b="1" spc="-8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технологии</a:t>
            </a:r>
            <a:r>
              <a:rPr sz="1300" b="1" spc="-9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актуальны,</a:t>
            </a:r>
            <a:r>
              <a:rPr sz="1300" b="1" spc="-7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обоснованы,</a:t>
            </a:r>
            <a:r>
              <a:rPr sz="1300" b="1" spc="-7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соответствуют</a:t>
            </a:r>
            <a:r>
              <a:rPr sz="1300" b="1" spc="-7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возрасту, </a:t>
            </a:r>
            <a:r>
              <a:rPr lang="ru-RU" sz="1300" b="1" spc="-1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28575" marR="476250">
              <a:lnSpc>
                <a:spcPct val="100000"/>
              </a:lnSpc>
            </a:pPr>
            <a:r>
              <a:rPr lang="ru-RU" sz="13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spc="-1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sz="13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категории</a:t>
            </a:r>
            <a:r>
              <a:rPr sz="1300" b="1" spc="-7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(ОВЗ,</a:t>
            </a:r>
            <a:r>
              <a:rPr sz="1300" b="1" spc="-6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одаренные</a:t>
            </a:r>
            <a:r>
              <a:rPr sz="1300" b="1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300" b="1" spc="-6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т.д.)</a:t>
            </a:r>
            <a:r>
              <a:rPr sz="1300" b="1" spc="-6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300" b="1" spc="-7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возможностям</a:t>
            </a:r>
            <a:r>
              <a:rPr sz="1300" b="1" spc="-3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учащихся</a:t>
            </a:r>
            <a:endParaRPr sz="13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300" dirty="0">
              <a:latin typeface="Times New Roman" pitchFamily="18" charset="0"/>
              <a:cs typeface="Times New Roman" pitchFamily="18" charset="0"/>
            </a:endParaRPr>
          </a:p>
          <a:p>
            <a:pPr marL="12700" marR="611505">
              <a:lnSpc>
                <a:spcPct val="100000"/>
              </a:lnSpc>
            </a:pPr>
            <a:r>
              <a:rPr lang="ru-RU" sz="13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sz="13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Используемые</a:t>
            </a:r>
            <a:r>
              <a:rPr sz="1300" b="1" spc="-85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формы</a:t>
            </a:r>
            <a:r>
              <a:rPr sz="1300" b="1" spc="-9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организации</a:t>
            </a:r>
            <a:r>
              <a:rPr sz="1300" b="1" spc="-7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образовательного</a:t>
            </a:r>
            <a:r>
              <a:rPr sz="1300" b="1" spc="-8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процесса</a:t>
            </a:r>
            <a:r>
              <a:rPr sz="1300" b="1" spc="-7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300" b="1" spc="-9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педагогические</a:t>
            </a:r>
            <a:r>
              <a:rPr sz="1300" b="1" spc="-7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технологии</a:t>
            </a:r>
            <a:r>
              <a:rPr sz="13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spc="-1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12700" marR="611505">
              <a:lnSpc>
                <a:spcPct val="100000"/>
              </a:lnSpc>
            </a:pPr>
            <a:r>
              <a:rPr lang="ru-RU" sz="13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spc="-1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sz="13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обеспечивают</a:t>
            </a:r>
            <a:r>
              <a:rPr sz="1300" b="1" spc="-95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овладение</a:t>
            </a:r>
            <a:r>
              <a:rPr sz="1300" b="1" spc="-7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обучающимися</a:t>
            </a:r>
            <a:r>
              <a:rPr sz="1300" b="1" spc="-29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предлагаемым</a:t>
            </a:r>
            <a:r>
              <a:rPr sz="1300" b="1" spc="-7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содержанием,</a:t>
            </a:r>
            <a:r>
              <a:rPr sz="1300" b="1" spc="-5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умениями</a:t>
            </a:r>
            <a:r>
              <a:rPr sz="1300" b="1" spc="-8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300" b="1" spc="-8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навыками</a:t>
            </a:r>
            <a:endParaRPr sz="13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300" dirty="0">
              <a:latin typeface="Times New Roman" pitchFamily="18" charset="0"/>
              <a:cs typeface="Times New Roman" pitchFamily="18" charset="0"/>
            </a:endParaRPr>
          </a:p>
          <a:p>
            <a:pPr marL="28575" marR="942340">
              <a:lnSpc>
                <a:spcPct val="100000"/>
              </a:lnSpc>
            </a:pPr>
            <a:endParaRPr lang="ru-RU" sz="13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" marR="942340">
              <a:lnSpc>
                <a:spcPct val="100000"/>
              </a:lnSpc>
            </a:pPr>
            <a:r>
              <a:rPr lang="ru-RU" sz="13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sz="13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Формы</a:t>
            </a:r>
            <a:r>
              <a:rPr sz="1300" b="1" spc="-65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300" b="1" spc="-6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режим</a:t>
            </a:r>
            <a:r>
              <a:rPr sz="1300" b="1" spc="-6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занятий</a:t>
            </a:r>
            <a:r>
              <a:rPr sz="1300" b="1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</a:t>
            </a:r>
            <a:r>
              <a:rPr sz="1300" b="1" spc="-7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программе:</a:t>
            </a:r>
            <a:r>
              <a:rPr sz="1300" b="1" spc="-5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выбор</a:t>
            </a:r>
            <a:r>
              <a:rPr sz="1300" b="1" spc="-6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основных</a:t>
            </a:r>
            <a:r>
              <a:rPr sz="1300" b="1" spc="-6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</a:t>
            </a:r>
            <a:r>
              <a:rPr sz="1300" b="1" spc="-6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организации</a:t>
            </a:r>
            <a:r>
              <a:rPr sz="1300" b="1" spc="-4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деятельности</a:t>
            </a:r>
            <a:r>
              <a:rPr lang="ru-RU" sz="13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300" b="1" spc="-1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" marR="942340">
              <a:lnSpc>
                <a:spcPct val="100000"/>
              </a:lnSpc>
            </a:pPr>
            <a:r>
              <a:rPr lang="ru-RU" sz="1300" b="1" spc="-1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sz="13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обучающихся</a:t>
            </a:r>
            <a:r>
              <a:rPr sz="1300" b="1" spc="-8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аргументирован</a:t>
            </a:r>
            <a:r>
              <a:rPr sz="1300" b="1" spc="-6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300" b="1" spc="-8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обоснован</a:t>
            </a:r>
            <a:endParaRPr sz="13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300" dirty="0">
              <a:latin typeface="Times New Roman" pitchFamily="18" charset="0"/>
              <a:cs typeface="Times New Roman" pitchFamily="18" charset="0"/>
            </a:endParaRPr>
          </a:p>
          <a:p>
            <a:pPr marL="118745" marR="667385" indent="89535">
              <a:lnSpc>
                <a:spcPct val="100000"/>
              </a:lnSpc>
            </a:pPr>
            <a:endParaRPr lang="ru-RU" sz="13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18745" marR="667385" indent="89535">
              <a:lnSpc>
                <a:spcPct val="100000"/>
              </a:lnSpc>
            </a:pPr>
            <a:r>
              <a:rPr sz="13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Указана</a:t>
            </a:r>
            <a:r>
              <a:rPr sz="1300" b="1" spc="-45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примерная</a:t>
            </a:r>
            <a:r>
              <a:rPr sz="1300" b="1" spc="-3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структура</a:t>
            </a:r>
            <a:r>
              <a:rPr sz="1300" b="1" spc="-6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занятий</a:t>
            </a:r>
            <a:r>
              <a:rPr sz="1300" b="1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300" b="1" spc="-6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их</a:t>
            </a:r>
            <a:r>
              <a:rPr sz="1300" b="1" spc="-7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дифференциация</a:t>
            </a:r>
            <a:r>
              <a:rPr sz="1300" b="1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300" b="1" spc="-7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зависимости</a:t>
            </a:r>
            <a:r>
              <a:rPr sz="1300" b="1" spc="-6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</a:t>
            </a:r>
            <a:r>
              <a:rPr sz="1300" b="1" spc="-6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содержания</a:t>
            </a:r>
            <a:r>
              <a:rPr lang="ru-RU" sz="13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endParaRPr lang="ru-RU" sz="1300" dirty="0">
              <a:latin typeface="Times New Roman" pitchFamily="18" charset="0"/>
              <a:cs typeface="Times New Roman" pitchFamily="18" charset="0"/>
            </a:endParaRPr>
          </a:p>
          <a:p>
            <a:pPr marL="118745" marR="667385" indent="89535">
              <a:lnSpc>
                <a:spcPct val="100000"/>
              </a:lnSpc>
            </a:pPr>
            <a:endParaRPr lang="ru-RU" sz="13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18745" marR="667385" indent="89535">
              <a:lnSpc>
                <a:spcPct val="100000"/>
              </a:lnSpc>
            </a:pPr>
            <a:r>
              <a:rPr sz="13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Программа</a:t>
            </a:r>
            <a:r>
              <a:rPr sz="1300" b="1" spc="-65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обеспечена</a:t>
            </a:r>
            <a:r>
              <a:rPr sz="1300" b="1" spc="-5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методически,</a:t>
            </a:r>
            <a:r>
              <a:rPr sz="1300" b="1" spc="-7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дидактически</a:t>
            </a:r>
            <a:r>
              <a:rPr sz="1300" b="1" spc="-5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300" b="1" spc="-7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технологически</a:t>
            </a:r>
            <a:r>
              <a:rPr sz="1300" b="1" spc="-8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(положения,</a:t>
            </a:r>
            <a:r>
              <a:rPr sz="1300" b="1" spc="-8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рекомендации, </a:t>
            </a:r>
            <a:endParaRPr lang="ru-RU" sz="1300" b="1" spc="-1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18745" marR="667385" indent="89535">
              <a:lnSpc>
                <a:spcPct val="100000"/>
              </a:lnSpc>
            </a:pPr>
            <a:r>
              <a:rPr sz="13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учебные</a:t>
            </a:r>
            <a:r>
              <a:rPr sz="1300" b="1" spc="-55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пособия,</a:t>
            </a:r>
            <a:r>
              <a:rPr sz="1300" b="1" spc="-7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разработки</a:t>
            </a:r>
            <a:r>
              <a:rPr sz="1300" b="1" spc="-4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занятий,</a:t>
            </a:r>
            <a:r>
              <a:rPr sz="1300" b="1" spc="-5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наглядный</a:t>
            </a:r>
            <a:r>
              <a:rPr sz="1300" b="1" spc="-4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материал</a:t>
            </a:r>
            <a:r>
              <a:rPr sz="1300" b="1" spc="-5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300" b="1" spc="-6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др.)</a:t>
            </a:r>
            <a:endParaRPr sz="13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300" dirty="0">
              <a:latin typeface="Times New Roman" pitchFamily="18" charset="0"/>
              <a:cs typeface="Times New Roman" pitchFamily="18" charset="0"/>
            </a:endParaRPr>
          </a:p>
          <a:p>
            <a:pPr marL="12700" marR="789940">
              <a:lnSpc>
                <a:spcPct val="100000"/>
              </a:lnSpc>
            </a:pPr>
            <a:r>
              <a:rPr lang="ru-RU" sz="13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sz="13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Организация</a:t>
            </a:r>
            <a:r>
              <a:rPr sz="1300" b="1" spc="-25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работы</a:t>
            </a:r>
            <a:r>
              <a:rPr sz="1300" b="1" spc="-4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sz="1300" b="1" spc="-6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обучающимися</a:t>
            </a:r>
            <a:r>
              <a:rPr sz="1300" b="1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вне</a:t>
            </a:r>
            <a:r>
              <a:rPr sz="1300" b="1" spc="-6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учебного</a:t>
            </a:r>
            <a:r>
              <a:rPr sz="1300" b="1" spc="-5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плана</a:t>
            </a:r>
            <a:r>
              <a:rPr sz="1300" b="1" spc="-4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(воспитательная</a:t>
            </a:r>
            <a:r>
              <a:rPr sz="1300" b="1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работа</a:t>
            </a:r>
            <a:r>
              <a:rPr sz="1300" b="1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300" b="1" spc="-6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рамках</a:t>
            </a:r>
            <a:endParaRPr lang="ru-RU" sz="1300" b="1" spc="-1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700" marR="789940">
              <a:lnSpc>
                <a:spcPct val="100000"/>
              </a:lnSpc>
            </a:pPr>
            <a:r>
              <a:rPr lang="ru-RU" sz="13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spc="-1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sz="13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реализации</a:t>
            </a:r>
            <a:r>
              <a:rPr sz="1300" b="1" spc="-75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программы)</a:t>
            </a:r>
            <a:endParaRPr sz="13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" name="object 30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3733" y="2395727"/>
            <a:ext cx="303258" cy="284988"/>
          </a:xfrm>
          <a:prstGeom prst="rect">
            <a:avLst/>
          </a:prstGeom>
        </p:spPr>
      </p:pic>
      <p:pic>
        <p:nvPicPr>
          <p:cNvPr id="31" name="object 31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3733" y="1709927"/>
            <a:ext cx="303258" cy="286512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21353" y="3191255"/>
            <a:ext cx="303258" cy="286512"/>
          </a:xfrm>
          <a:prstGeom prst="rect">
            <a:avLst/>
          </a:prstGeom>
        </p:spPr>
      </p:pic>
      <p:grpSp>
        <p:nvGrpSpPr>
          <p:cNvPr id="33" name="object 33"/>
          <p:cNvGrpSpPr/>
          <p:nvPr/>
        </p:nvGrpSpPr>
        <p:grpSpPr>
          <a:xfrm>
            <a:off x="1541" y="3785615"/>
            <a:ext cx="315595" cy="995680"/>
            <a:chOff x="1541" y="3785615"/>
            <a:chExt cx="315595" cy="995680"/>
          </a:xfrm>
        </p:grpSpPr>
        <p:pic>
          <p:nvPicPr>
            <p:cNvPr id="34" name="object 34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3733" y="3785615"/>
              <a:ext cx="303258" cy="284988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541" y="4495812"/>
              <a:ext cx="304782" cy="284975"/>
            </a:xfrm>
            <a:prstGeom prst="rect">
              <a:avLst/>
            </a:prstGeom>
          </p:spPr>
        </p:pic>
      </p:grpSp>
      <p:pic>
        <p:nvPicPr>
          <p:cNvPr id="36" name="object 36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21353" y="1095755"/>
            <a:ext cx="303258" cy="284988"/>
          </a:xfrm>
          <a:prstGeom prst="rect">
            <a:avLst/>
          </a:prstGeom>
        </p:spPr>
      </p:pic>
      <p:pic>
        <p:nvPicPr>
          <p:cNvPr id="42" name="object 36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52586" y="568697"/>
            <a:ext cx="303258" cy="2849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55413" y="761"/>
            <a:ext cx="398698" cy="26288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3366515"/>
            <a:ext cx="408431" cy="504443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817864" y="3440303"/>
            <a:ext cx="326135" cy="506857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0" y="1488186"/>
            <a:ext cx="262255" cy="400050"/>
          </a:xfrm>
          <a:custGeom>
            <a:avLst/>
            <a:gdLst/>
            <a:ahLst/>
            <a:cxnLst/>
            <a:rect l="l" t="t" r="r" b="b"/>
            <a:pathLst>
              <a:path w="262255" h="400050">
                <a:moveTo>
                  <a:pt x="55054" y="245110"/>
                </a:moveTo>
                <a:lnTo>
                  <a:pt x="31132" y="245110"/>
                </a:lnTo>
                <a:lnTo>
                  <a:pt x="35114" y="248920"/>
                </a:lnTo>
                <a:lnTo>
                  <a:pt x="41772" y="254000"/>
                </a:lnTo>
                <a:lnTo>
                  <a:pt x="53714" y="261620"/>
                </a:lnTo>
                <a:lnTo>
                  <a:pt x="66996" y="265429"/>
                </a:lnTo>
                <a:lnTo>
                  <a:pt x="80277" y="267970"/>
                </a:lnTo>
                <a:lnTo>
                  <a:pt x="82919" y="267970"/>
                </a:lnTo>
                <a:lnTo>
                  <a:pt x="81580" y="285750"/>
                </a:lnTo>
                <a:lnTo>
                  <a:pt x="81680" y="304800"/>
                </a:lnTo>
                <a:lnTo>
                  <a:pt x="82919" y="336550"/>
                </a:lnTo>
                <a:lnTo>
                  <a:pt x="76296" y="339089"/>
                </a:lnTo>
                <a:lnTo>
                  <a:pt x="60337" y="365760"/>
                </a:lnTo>
                <a:lnTo>
                  <a:pt x="64317" y="382270"/>
                </a:lnTo>
                <a:lnTo>
                  <a:pt x="69637" y="391160"/>
                </a:lnTo>
                <a:lnTo>
                  <a:pt x="73619" y="393700"/>
                </a:lnTo>
                <a:lnTo>
                  <a:pt x="78938" y="396239"/>
                </a:lnTo>
                <a:lnTo>
                  <a:pt x="82919" y="398779"/>
                </a:lnTo>
                <a:lnTo>
                  <a:pt x="88239" y="400050"/>
                </a:lnTo>
                <a:lnTo>
                  <a:pt x="98842" y="400050"/>
                </a:lnTo>
                <a:lnTo>
                  <a:pt x="124066" y="373379"/>
                </a:lnTo>
                <a:lnTo>
                  <a:pt x="86899" y="373379"/>
                </a:lnTo>
                <a:lnTo>
                  <a:pt x="78938" y="365760"/>
                </a:lnTo>
                <a:lnTo>
                  <a:pt x="77599" y="363220"/>
                </a:lnTo>
                <a:lnTo>
                  <a:pt x="76296" y="359410"/>
                </a:lnTo>
                <a:lnTo>
                  <a:pt x="78938" y="358139"/>
                </a:lnTo>
                <a:lnTo>
                  <a:pt x="82919" y="356870"/>
                </a:lnTo>
                <a:lnTo>
                  <a:pt x="120097" y="356870"/>
                </a:lnTo>
                <a:lnTo>
                  <a:pt x="117444" y="354329"/>
                </a:lnTo>
                <a:lnTo>
                  <a:pt x="114766" y="350520"/>
                </a:lnTo>
                <a:lnTo>
                  <a:pt x="109482" y="347979"/>
                </a:lnTo>
                <a:lnTo>
                  <a:pt x="109214" y="346710"/>
                </a:lnTo>
                <a:lnTo>
                  <a:pt x="105501" y="346710"/>
                </a:lnTo>
                <a:lnTo>
                  <a:pt x="102823" y="345439"/>
                </a:lnTo>
                <a:lnTo>
                  <a:pt x="104162" y="342900"/>
                </a:lnTo>
                <a:lnTo>
                  <a:pt x="108411" y="342900"/>
                </a:lnTo>
                <a:lnTo>
                  <a:pt x="108143" y="341629"/>
                </a:lnTo>
                <a:lnTo>
                  <a:pt x="106804" y="337820"/>
                </a:lnTo>
                <a:lnTo>
                  <a:pt x="97504" y="337820"/>
                </a:lnTo>
                <a:lnTo>
                  <a:pt x="96253" y="307339"/>
                </a:lnTo>
                <a:lnTo>
                  <a:pt x="96201" y="288289"/>
                </a:lnTo>
                <a:lnTo>
                  <a:pt x="94861" y="269239"/>
                </a:lnTo>
                <a:lnTo>
                  <a:pt x="108143" y="267970"/>
                </a:lnTo>
                <a:lnTo>
                  <a:pt x="121424" y="264160"/>
                </a:lnTo>
                <a:lnTo>
                  <a:pt x="133362" y="257810"/>
                </a:lnTo>
                <a:lnTo>
                  <a:pt x="137339" y="254000"/>
                </a:lnTo>
                <a:lnTo>
                  <a:pt x="92219" y="254000"/>
                </a:lnTo>
                <a:lnTo>
                  <a:pt x="90881" y="252729"/>
                </a:lnTo>
                <a:lnTo>
                  <a:pt x="76296" y="252729"/>
                </a:lnTo>
                <a:lnTo>
                  <a:pt x="74957" y="251460"/>
                </a:lnTo>
                <a:lnTo>
                  <a:pt x="77599" y="250189"/>
                </a:lnTo>
                <a:lnTo>
                  <a:pt x="88829" y="250189"/>
                </a:lnTo>
                <a:lnTo>
                  <a:pt x="90008" y="247650"/>
                </a:lnTo>
                <a:lnTo>
                  <a:pt x="61676" y="247650"/>
                </a:lnTo>
                <a:lnTo>
                  <a:pt x="55054" y="245110"/>
                </a:lnTo>
                <a:close/>
              </a:path>
              <a:path w="262255" h="400050">
                <a:moveTo>
                  <a:pt x="120097" y="356870"/>
                </a:moveTo>
                <a:lnTo>
                  <a:pt x="92219" y="356870"/>
                </a:lnTo>
                <a:lnTo>
                  <a:pt x="101521" y="359410"/>
                </a:lnTo>
                <a:lnTo>
                  <a:pt x="100181" y="361950"/>
                </a:lnTo>
                <a:lnTo>
                  <a:pt x="98842" y="370839"/>
                </a:lnTo>
                <a:lnTo>
                  <a:pt x="97504" y="373379"/>
                </a:lnTo>
                <a:lnTo>
                  <a:pt x="124066" y="373379"/>
                </a:lnTo>
                <a:lnTo>
                  <a:pt x="122727" y="363220"/>
                </a:lnTo>
                <a:lnTo>
                  <a:pt x="121424" y="358139"/>
                </a:lnTo>
                <a:lnTo>
                  <a:pt x="120097" y="356870"/>
                </a:lnTo>
                <a:close/>
              </a:path>
              <a:path w="262255" h="400050">
                <a:moveTo>
                  <a:pt x="164896" y="245110"/>
                </a:moveTo>
                <a:lnTo>
                  <a:pt x="146646" y="245110"/>
                </a:lnTo>
                <a:lnTo>
                  <a:pt x="150634" y="250189"/>
                </a:lnTo>
                <a:lnTo>
                  <a:pt x="157251" y="256539"/>
                </a:lnTo>
                <a:lnTo>
                  <a:pt x="170535" y="264160"/>
                </a:lnTo>
                <a:lnTo>
                  <a:pt x="177152" y="275589"/>
                </a:lnTo>
                <a:lnTo>
                  <a:pt x="185115" y="289560"/>
                </a:lnTo>
                <a:lnTo>
                  <a:pt x="195757" y="304800"/>
                </a:lnTo>
                <a:lnTo>
                  <a:pt x="199732" y="309879"/>
                </a:lnTo>
                <a:lnTo>
                  <a:pt x="195757" y="317500"/>
                </a:lnTo>
                <a:lnTo>
                  <a:pt x="193116" y="323850"/>
                </a:lnTo>
                <a:lnTo>
                  <a:pt x="191770" y="328929"/>
                </a:lnTo>
                <a:lnTo>
                  <a:pt x="191770" y="335279"/>
                </a:lnTo>
                <a:lnTo>
                  <a:pt x="193116" y="341629"/>
                </a:lnTo>
                <a:lnTo>
                  <a:pt x="194424" y="347979"/>
                </a:lnTo>
                <a:lnTo>
                  <a:pt x="197091" y="353060"/>
                </a:lnTo>
                <a:lnTo>
                  <a:pt x="201079" y="358139"/>
                </a:lnTo>
                <a:lnTo>
                  <a:pt x="206362" y="361950"/>
                </a:lnTo>
                <a:lnTo>
                  <a:pt x="210337" y="365760"/>
                </a:lnTo>
                <a:lnTo>
                  <a:pt x="220979" y="368300"/>
                </a:lnTo>
                <a:lnTo>
                  <a:pt x="231584" y="368300"/>
                </a:lnTo>
                <a:lnTo>
                  <a:pt x="236905" y="365760"/>
                </a:lnTo>
                <a:lnTo>
                  <a:pt x="243522" y="363220"/>
                </a:lnTo>
                <a:lnTo>
                  <a:pt x="251523" y="355600"/>
                </a:lnTo>
                <a:lnTo>
                  <a:pt x="258152" y="345439"/>
                </a:lnTo>
                <a:lnTo>
                  <a:pt x="260794" y="339089"/>
                </a:lnTo>
                <a:lnTo>
                  <a:pt x="261127" y="337820"/>
                </a:lnTo>
                <a:lnTo>
                  <a:pt x="228942" y="337820"/>
                </a:lnTo>
                <a:lnTo>
                  <a:pt x="223621" y="336550"/>
                </a:lnTo>
                <a:lnTo>
                  <a:pt x="220979" y="334010"/>
                </a:lnTo>
                <a:lnTo>
                  <a:pt x="219646" y="331470"/>
                </a:lnTo>
                <a:lnTo>
                  <a:pt x="219646" y="326389"/>
                </a:lnTo>
                <a:lnTo>
                  <a:pt x="220979" y="320039"/>
                </a:lnTo>
                <a:lnTo>
                  <a:pt x="220979" y="314960"/>
                </a:lnTo>
                <a:lnTo>
                  <a:pt x="230276" y="312420"/>
                </a:lnTo>
                <a:lnTo>
                  <a:pt x="257342" y="312420"/>
                </a:lnTo>
                <a:lnTo>
                  <a:pt x="256806" y="311150"/>
                </a:lnTo>
                <a:lnTo>
                  <a:pt x="252831" y="307339"/>
                </a:lnTo>
                <a:lnTo>
                  <a:pt x="242227" y="302260"/>
                </a:lnTo>
                <a:lnTo>
                  <a:pt x="211683" y="302260"/>
                </a:lnTo>
                <a:lnTo>
                  <a:pt x="209042" y="297179"/>
                </a:lnTo>
                <a:lnTo>
                  <a:pt x="205054" y="292100"/>
                </a:lnTo>
                <a:lnTo>
                  <a:pt x="195757" y="276860"/>
                </a:lnTo>
                <a:lnTo>
                  <a:pt x="186461" y="264160"/>
                </a:lnTo>
                <a:lnTo>
                  <a:pt x="183819" y="259079"/>
                </a:lnTo>
                <a:lnTo>
                  <a:pt x="181140" y="252729"/>
                </a:lnTo>
                <a:lnTo>
                  <a:pt x="177152" y="250189"/>
                </a:lnTo>
                <a:lnTo>
                  <a:pt x="171869" y="248920"/>
                </a:lnTo>
                <a:lnTo>
                  <a:pt x="164896" y="245110"/>
                </a:lnTo>
                <a:close/>
              </a:path>
              <a:path w="262255" h="400050">
                <a:moveTo>
                  <a:pt x="108411" y="342900"/>
                </a:moveTo>
                <a:lnTo>
                  <a:pt x="104162" y="342900"/>
                </a:lnTo>
                <a:lnTo>
                  <a:pt x="105501" y="346710"/>
                </a:lnTo>
                <a:lnTo>
                  <a:pt x="109214" y="346710"/>
                </a:lnTo>
                <a:lnTo>
                  <a:pt x="108411" y="342900"/>
                </a:lnTo>
                <a:close/>
              </a:path>
              <a:path w="262255" h="400050">
                <a:moveTo>
                  <a:pt x="243522" y="328929"/>
                </a:moveTo>
                <a:lnTo>
                  <a:pt x="238239" y="331470"/>
                </a:lnTo>
                <a:lnTo>
                  <a:pt x="234264" y="335279"/>
                </a:lnTo>
                <a:lnTo>
                  <a:pt x="228942" y="337820"/>
                </a:lnTo>
                <a:lnTo>
                  <a:pt x="261127" y="337820"/>
                </a:lnTo>
                <a:lnTo>
                  <a:pt x="262128" y="334010"/>
                </a:lnTo>
                <a:lnTo>
                  <a:pt x="262128" y="330200"/>
                </a:lnTo>
                <a:lnTo>
                  <a:pt x="247510" y="330200"/>
                </a:lnTo>
                <a:lnTo>
                  <a:pt x="243522" y="328929"/>
                </a:lnTo>
                <a:close/>
              </a:path>
              <a:path w="262255" h="400050">
                <a:moveTo>
                  <a:pt x="257342" y="312420"/>
                </a:moveTo>
                <a:lnTo>
                  <a:pt x="230276" y="312420"/>
                </a:lnTo>
                <a:lnTo>
                  <a:pt x="234264" y="314960"/>
                </a:lnTo>
                <a:lnTo>
                  <a:pt x="238239" y="316229"/>
                </a:lnTo>
                <a:lnTo>
                  <a:pt x="246202" y="321310"/>
                </a:lnTo>
                <a:lnTo>
                  <a:pt x="248843" y="328929"/>
                </a:lnTo>
                <a:lnTo>
                  <a:pt x="248843" y="330200"/>
                </a:lnTo>
                <a:lnTo>
                  <a:pt x="262128" y="330200"/>
                </a:lnTo>
                <a:lnTo>
                  <a:pt x="262128" y="322579"/>
                </a:lnTo>
                <a:lnTo>
                  <a:pt x="259486" y="317500"/>
                </a:lnTo>
                <a:lnTo>
                  <a:pt x="257342" y="312420"/>
                </a:lnTo>
                <a:close/>
              </a:path>
              <a:path w="262255" h="400050">
                <a:moveTo>
                  <a:pt x="224967" y="299720"/>
                </a:moveTo>
                <a:lnTo>
                  <a:pt x="218300" y="299720"/>
                </a:lnTo>
                <a:lnTo>
                  <a:pt x="211683" y="302260"/>
                </a:lnTo>
                <a:lnTo>
                  <a:pt x="242227" y="302260"/>
                </a:lnTo>
                <a:lnTo>
                  <a:pt x="236905" y="300989"/>
                </a:lnTo>
                <a:lnTo>
                  <a:pt x="224967" y="299720"/>
                </a:lnTo>
                <a:close/>
              </a:path>
              <a:path w="262255" h="400050">
                <a:moveTo>
                  <a:pt x="96201" y="0"/>
                </a:moveTo>
                <a:lnTo>
                  <a:pt x="89542" y="1270"/>
                </a:lnTo>
                <a:lnTo>
                  <a:pt x="84258" y="3810"/>
                </a:lnTo>
                <a:lnTo>
                  <a:pt x="77599" y="5079"/>
                </a:lnTo>
                <a:lnTo>
                  <a:pt x="66996" y="12700"/>
                </a:lnTo>
                <a:lnTo>
                  <a:pt x="59034" y="22860"/>
                </a:lnTo>
                <a:lnTo>
                  <a:pt x="56356" y="29210"/>
                </a:lnTo>
                <a:lnTo>
                  <a:pt x="55054" y="34289"/>
                </a:lnTo>
                <a:lnTo>
                  <a:pt x="55054" y="40639"/>
                </a:lnTo>
                <a:lnTo>
                  <a:pt x="81580" y="69850"/>
                </a:lnTo>
                <a:lnTo>
                  <a:pt x="78938" y="78739"/>
                </a:lnTo>
                <a:lnTo>
                  <a:pt x="78938" y="132079"/>
                </a:lnTo>
                <a:lnTo>
                  <a:pt x="80277" y="135889"/>
                </a:lnTo>
                <a:lnTo>
                  <a:pt x="69637" y="142239"/>
                </a:lnTo>
                <a:lnTo>
                  <a:pt x="60337" y="148589"/>
                </a:lnTo>
                <a:lnTo>
                  <a:pt x="57696" y="151129"/>
                </a:lnTo>
                <a:lnTo>
                  <a:pt x="57696" y="153670"/>
                </a:lnTo>
                <a:lnTo>
                  <a:pt x="49734" y="158750"/>
                </a:lnTo>
                <a:lnTo>
                  <a:pt x="21868" y="190500"/>
                </a:lnTo>
                <a:lnTo>
                  <a:pt x="17887" y="205739"/>
                </a:lnTo>
                <a:lnTo>
                  <a:pt x="17887" y="213360"/>
                </a:lnTo>
                <a:lnTo>
                  <a:pt x="19190" y="220979"/>
                </a:lnTo>
                <a:lnTo>
                  <a:pt x="24509" y="237489"/>
                </a:lnTo>
                <a:lnTo>
                  <a:pt x="27152" y="241300"/>
                </a:lnTo>
                <a:lnTo>
                  <a:pt x="9889" y="256539"/>
                </a:lnTo>
                <a:lnTo>
                  <a:pt x="0" y="262889"/>
                </a:lnTo>
                <a:lnTo>
                  <a:pt x="0" y="281939"/>
                </a:lnTo>
                <a:lnTo>
                  <a:pt x="625" y="280670"/>
                </a:lnTo>
                <a:lnTo>
                  <a:pt x="9889" y="273050"/>
                </a:lnTo>
                <a:lnTo>
                  <a:pt x="17887" y="265429"/>
                </a:lnTo>
                <a:lnTo>
                  <a:pt x="25849" y="256539"/>
                </a:lnTo>
                <a:lnTo>
                  <a:pt x="31132" y="245110"/>
                </a:lnTo>
                <a:lnTo>
                  <a:pt x="55054" y="245110"/>
                </a:lnTo>
                <a:lnTo>
                  <a:pt x="59034" y="243839"/>
                </a:lnTo>
                <a:lnTo>
                  <a:pt x="61676" y="240029"/>
                </a:lnTo>
                <a:lnTo>
                  <a:pt x="63014" y="237489"/>
                </a:lnTo>
                <a:lnTo>
                  <a:pt x="63014" y="236220"/>
                </a:lnTo>
                <a:lnTo>
                  <a:pt x="43111" y="236220"/>
                </a:lnTo>
                <a:lnTo>
                  <a:pt x="44414" y="234950"/>
                </a:lnTo>
                <a:lnTo>
                  <a:pt x="63014" y="234950"/>
                </a:lnTo>
                <a:lnTo>
                  <a:pt x="63014" y="231139"/>
                </a:lnTo>
                <a:lnTo>
                  <a:pt x="60337" y="231139"/>
                </a:lnTo>
                <a:lnTo>
                  <a:pt x="66996" y="222250"/>
                </a:lnTo>
                <a:lnTo>
                  <a:pt x="68088" y="220979"/>
                </a:lnTo>
                <a:lnTo>
                  <a:pt x="33811" y="220979"/>
                </a:lnTo>
                <a:lnTo>
                  <a:pt x="32471" y="217170"/>
                </a:lnTo>
                <a:lnTo>
                  <a:pt x="33811" y="215900"/>
                </a:lnTo>
                <a:lnTo>
                  <a:pt x="43111" y="203200"/>
                </a:lnTo>
                <a:lnTo>
                  <a:pt x="51594" y="193039"/>
                </a:lnTo>
                <a:lnTo>
                  <a:pt x="36452" y="193039"/>
                </a:lnTo>
                <a:lnTo>
                  <a:pt x="39094" y="187960"/>
                </a:lnTo>
                <a:lnTo>
                  <a:pt x="72316" y="161289"/>
                </a:lnTo>
                <a:lnTo>
                  <a:pt x="101521" y="152400"/>
                </a:lnTo>
                <a:lnTo>
                  <a:pt x="139338" y="152400"/>
                </a:lnTo>
                <a:lnTo>
                  <a:pt x="134708" y="148589"/>
                </a:lnTo>
                <a:lnTo>
                  <a:pt x="116104" y="138429"/>
                </a:lnTo>
                <a:lnTo>
                  <a:pt x="104162" y="134620"/>
                </a:lnTo>
                <a:lnTo>
                  <a:pt x="93522" y="134620"/>
                </a:lnTo>
                <a:lnTo>
                  <a:pt x="93522" y="127000"/>
                </a:lnTo>
                <a:lnTo>
                  <a:pt x="92219" y="96520"/>
                </a:lnTo>
                <a:lnTo>
                  <a:pt x="93522" y="86360"/>
                </a:lnTo>
                <a:lnTo>
                  <a:pt x="92219" y="78739"/>
                </a:lnTo>
                <a:lnTo>
                  <a:pt x="90881" y="71120"/>
                </a:lnTo>
                <a:lnTo>
                  <a:pt x="97504" y="69850"/>
                </a:lnTo>
                <a:lnTo>
                  <a:pt x="105501" y="67310"/>
                </a:lnTo>
                <a:lnTo>
                  <a:pt x="112124" y="63500"/>
                </a:lnTo>
                <a:lnTo>
                  <a:pt x="117444" y="59689"/>
                </a:lnTo>
                <a:lnTo>
                  <a:pt x="122727" y="53339"/>
                </a:lnTo>
                <a:lnTo>
                  <a:pt x="125404" y="45720"/>
                </a:lnTo>
                <a:lnTo>
                  <a:pt x="126986" y="41910"/>
                </a:lnTo>
                <a:lnTo>
                  <a:pt x="93522" y="41910"/>
                </a:lnTo>
                <a:lnTo>
                  <a:pt x="89542" y="40639"/>
                </a:lnTo>
                <a:lnTo>
                  <a:pt x="80277" y="36829"/>
                </a:lnTo>
                <a:lnTo>
                  <a:pt x="82919" y="33020"/>
                </a:lnTo>
                <a:lnTo>
                  <a:pt x="82919" y="27939"/>
                </a:lnTo>
                <a:lnTo>
                  <a:pt x="81580" y="25400"/>
                </a:lnTo>
                <a:lnTo>
                  <a:pt x="80277" y="24129"/>
                </a:lnTo>
                <a:lnTo>
                  <a:pt x="84258" y="20320"/>
                </a:lnTo>
                <a:lnTo>
                  <a:pt x="94861" y="15239"/>
                </a:lnTo>
                <a:lnTo>
                  <a:pt x="121993" y="15239"/>
                </a:lnTo>
                <a:lnTo>
                  <a:pt x="121424" y="13970"/>
                </a:lnTo>
                <a:lnTo>
                  <a:pt x="120086" y="8889"/>
                </a:lnTo>
                <a:lnTo>
                  <a:pt x="118746" y="6350"/>
                </a:lnTo>
                <a:lnTo>
                  <a:pt x="116104" y="5079"/>
                </a:lnTo>
                <a:lnTo>
                  <a:pt x="110784" y="5079"/>
                </a:lnTo>
                <a:lnTo>
                  <a:pt x="105501" y="3810"/>
                </a:lnTo>
                <a:lnTo>
                  <a:pt x="102823" y="1270"/>
                </a:lnTo>
                <a:lnTo>
                  <a:pt x="96201" y="0"/>
                </a:lnTo>
                <a:close/>
              </a:path>
              <a:path w="262255" h="400050">
                <a:moveTo>
                  <a:pt x="109482" y="229870"/>
                </a:moveTo>
                <a:lnTo>
                  <a:pt x="108143" y="229870"/>
                </a:lnTo>
                <a:lnTo>
                  <a:pt x="101521" y="233679"/>
                </a:lnTo>
                <a:lnTo>
                  <a:pt x="97504" y="240029"/>
                </a:lnTo>
                <a:lnTo>
                  <a:pt x="94861" y="246379"/>
                </a:lnTo>
                <a:lnTo>
                  <a:pt x="94861" y="254000"/>
                </a:lnTo>
                <a:lnTo>
                  <a:pt x="137339" y="254000"/>
                </a:lnTo>
                <a:lnTo>
                  <a:pt x="138664" y="252729"/>
                </a:lnTo>
                <a:lnTo>
                  <a:pt x="106804" y="252729"/>
                </a:lnTo>
                <a:lnTo>
                  <a:pt x="106804" y="242570"/>
                </a:lnTo>
                <a:lnTo>
                  <a:pt x="108143" y="237489"/>
                </a:lnTo>
                <a:lnTo>
                  <a:pt x="110784" y="233679"/>
                </a:lnTo>
                <a:lnTo>
                  <a:pt x="112124" y="232410"/>
                </a:lnTo>
                <a:lnTo>
                  <a:pt x="110784" y="231139"/>
                </a:lnTo>
                <a:lnTo>
                  <a:pt x="109482" y="229870"/>
                </a:lnTo>
                <a:close/>
              </a:path>
              <a:path w="262255" h="400050">
                <a:moveTo>
                  <a:pt x="88829" y="250189"/>
                </a:moveTo>
                <a:lnTo>
                  <a:pt x="77599" y="250189"/>
                </a:lnTo>
                <a:lnTo>
                  <a:pt x="76296" y="252729"/>
                </a:lnTo>
                <a:lnTo>
                  <a:pt x="90881" y="252729"/>
                </a:lnTo>
                <a:lnTo>
                  <a:pt x="89542" y="251460"/>
                </a:lnTo>
                <a:lnTo>
                  <a:pt x="88239" y="251460"/>
                </a:lnTo>
                <a:lnTo>
                  <a:pt x="88829" y="250189"/>
                </a:lnTo>
                <a:close/>
              </a:path>
              <a:path w="262255" h="400050">
                <a:moveTo>
                  <a:pt x="124066" y="228600"/>
                </a:moveTo>
                <a:lnTo>
                  <a:pt x="122727" y="228600"/>
                </a:lnTo>
                <a:lnTo>
                  <a:pt x="121424" y="229870"/>
                </a:lnTo>
                <a:lnTo>
                  <a:pt x="117444" y="234950"/>
                </a:lnTo>
                <a:lnTo>
                  <a:pt x="116104" y="241300"/>
                </a:lnTo>
                <a:lnTo>
                  <a:pt x="114766" y="250189"/>
                </a:lnTo>
                <a:lnTo>
                  <a:pt x="106804" y="252729"/>
                </a:lnTo>
                <a:lnTo>
                  <a:pt x="138664" y="252729"/>
                </a:lnTo>
                <a:lnTo>
                  <a:pt x="143967" y="247650"/>
                </a:lnTo>
                <a:lnTo>
                  <a:pt x="146646" y="245110"/>
                </a:lnTo>
                <a:lnTo>
                  <a:pt x="164896" y="245110"/>
                </a:lnTo>
                <a:lnTo>
                  <a:pt x="162572" y="243839"/>
                </a:lnTo>
                <a:lnTo>
                  <a:pt x="126707" y="243839"/>
                </a:lnTo>
                <a:lnTo>
                  <a:pt x="126707" y="231139"/>
                </a:lnTo>
                <a:lnTo>
                  <a:pt x="124066" y="228600"/>
                </a:lnTo>
                <a:close/>
              </a:path>
              <a:path w="262255" h="400050">
                <a:moveTo>
                  <a:pt x="90881" y="207010"/>
                </a:moveTo>
                <a:lnTo>
                  <a:pt x="88239" y="207010"/>
                </a:lnTo>
                <a:lnTo>
                  <a:pt x="73619" y="227329"/>
                </a:lnTo>
                <a:lnTo>
                  <a:pt x="66996" y="237489"/>
                </a:lnTo>
                <a:lnTo>
                  <a:pt x="61676" y="247650"/>
                </a:lnTo>
                <a:lnTo>
                  <a:pt x="90008" y="247650"/>
                </a:lnTo>
                <a:lnTo>
                  <a:pt x="91778" y="243839"/>
                </a:lnTo>
                <a:lnTo>
                  <a:pt x="81580" y="243839"/>
                </a:lnTo>
                <a:lnTo>
                  <a:pt x="80277" y="241300"/>
                </a:lnTo>
                <a:lnTo>
                  <a:pt x="78938" y="240029"/>
                </a:lnTo>
                <a:lnTo>
                  <a:pt x="76296" y="240029"/>
                </a:lnTo>
                <a:lnTo>
                  <a:pt x="82919" y="224789"/>
                </a:lnTo>
                <a:lnTo>
                  <a:pt x="90881" y="209550"/>
                </a:lnTo>
                <a:lnTo>
                  <a:pt x="92219" y="208279"/>
                </a:lnTo>
                <a:lnTo>
                  <a:pt x="90881" y="207010"/>
                </a:lnTo>
                <a:close/>
              </a:path>
              <a:path w="262255" h="400050">
                <a:moveTo>
                  <a:pt x="102823" y="213360"/>
                </a:moveTo>
                <a:lnTo>
                  <a:pt x="101521" y="213360"/>
                </a:lnTo>
                <a:lnTo>
                  <a:pt x="100181" y="214629"/>
                </a:lnTo>
                <a:lnTo>
                  <a:pt x="81580" y="243839"/>
                </a:lnTo>
                <a:lnTo>
                  <a:pt x="91778" y="243839"/>
                </a:lnTo>
                <a:lnTo>
                  <a:pt x="104162" y="217170"/>
                </a:lnTo>
                <a:lnTo>
                  <a:pt x="104162" y="214629"/>
                </a:lnTo>
                <a:lnTo>
                  <a:pt x="102823" y="213360"/>
                </a:lnTo>
                <a:close/>
              </a:path>
              <a:path w="262255" h="400050">
                <a:moveTo>
                  <a:pt x="139338" y="152400"/>
                </a:moveTo>
                <a:lnTo>
                  <a:pt x="110784" y="152400"/>
                </a:lnTo>
                <a:lnTo>
                  <a:pt x="126707" y="160020"/>
                </a:lnTo>
                <a:lnTo>
                  <a:pt x="128041" y="163829"/>
                </a:lnTo>
                <a:lnTo>
                  <a:pt x="129387" y="165100"/>
                </a:lnTo>
                <a:lnTo>
                  <a:pt x="132029" y="165100"/>
                </a:lnTo>
                <a:lnTo>
                  <a:pt x="139992" y="176529"/>
                </a:lnTo>
                <a:lnTo>
                  <a:pt x="145313" y="186689"/>
                </a:lnTo>
                <a:lnTo>
                  <a:pt x="146646" y="199389"/>
                </a:lnTo>
                <a:lnTo>
                  <a:pt x="146646" y="210820"/>
                </a:lnTo>
                <a:lnTo>
                  <a:pt x="142671" y="220979"/>
                </a:lnTo>
                <a:lnTo>
                  <a:pt x="137350" y="232410"/>
                </a:lnTo>
                <a:lnTo>
                  <a:pt x="132029" y="238760"/>
                </a:lnTo>
                <a:lnTo>
                  <a:pt x="126707" y="243839"/>
                </a:lnTo>
                <a:lnTo>
                  <a:pt x="162572" y="243839"/>
                </a:lnTo>
                <a:lnTo>
                  <a:pt x="151930" y="236220"/>
                </a:lnTo>
                <a:lnTo>
                  <a:pt x="158584" y="224789"/>
                </a:lnTo>
                <a:lnTo>
                  <a:pt x="161226" y="212089"/>
                </a:lnTo>
                <a:lnTo>
                  <a:pt x="161226" y="199389"/>
                </a:lnTo>
                <a:lnTo>
                  <a:pt x="159931" y="186689"/>
                </a:lnTo>
                <a:lnTo>
                  <a:pt x="155917" y="175260"/>
                </a:lnTo>
                <a:lnTo>
                  <a:pt x="150634" y="165100"/>
                </a:lnTo>
                <a:lnTo>
                  <a:pt x="143967" y="156210"/>
                </a:lnTo>
                <a:lnTo>
                  <a:pt x="139338" y="152400"/>
                </a:lnTo>
                <a:close/>
              </a:path>
              <a:path w="262255" h="400050">
                <a:moveTo>
                  <a:pt x="63014" y="234950"/>
                </a:moveTo>
                <a:lnTo>
                  <a:pt x="44414" y="234950"/>
                </a:lnTo>
                <a:lnTo>
                  <a:pt x="44414" y="236220"/>
                </a:lnTo>
                <a:lnTo>
                  <a:pt x="63014" y="236220"/>
                </a:lnTo>
                <a:lnTo>
                  <a:pt x="63014" y="234950"/>
                </a:lnTo>
                <a:close/>
              </a:path>
              <a:path w="262255" h="400050">
                <a:moveTo>
                  <a:pt x="78938" y="185420"/>
                </a:moveTo>
                <a:lnTo>
                  <a:pt x="65657" y="191770"/>
                </a:lnTo>
                <a:lnTo>
                  <a:pt x="53714" y="200660"/>
                </a:lnTo>
                <a:lnTo>
                  <a:pt x="43111" y="209550"/>
                </a:lnTo>
                <a:lnTo>
                  <a:pt x="33811" y="220979"/>
                </a:lnTo>
                <a:lnTo>
                  <a:pt x="48394" y="220979"/>
                </a:lnTo>
                <a:lnTo>
                  <a:pt x="55054" y="212089"/>
                </a:lnTo>
                <a:lnTo>
                  <a:pt x="63014" y="204470"/>
                </a:lnTo>
                <a:lnTo>
                  <a:pt x="81580" y="190500"/>
                </a:lnTo>
                <a:lnTo>
                  <a:pt x="82919" y="189229"/>
                </a:lnTo>
                <a:lnTo>
                  <a:pt x="81580" y="187960"/>
                </a:lnTo>
                <a:lnTo>
                  <a:pt x="81580" y="186689"/>
                </a:lnTo>
                <a:lnTo>
                  <a:pt x="78938" y="185420"/>
                </a:lnTo>
                <a:close/>
              </a:path>
              <a:path w="262255" h="400050">
                <a:moveTo>
                  <a:pt x="52376" y="219710"/>
                </a:moveTo>
                <a:lnTo>
                  <a:pt x="51073" y="219710"/>
                </a:lnTo>
                <a:lnTo>
                  <a:pt x="48394" y="220979"/>
                </a:lnTo>
                <a:lnTo>
                  <a:pt x="53714" y="220979"/>
                </a:lnTo>
                <a:lnTo>
                  <a:pt x="52376" y="219710"/>
                </a:lnTo>
                <a:close/>
              </a:path>
              <a:path w="262255" h="400050">
                <a:moveTo>
                  <a:pt x="84258" y="196850"/>
                </a:moveTo>
                <a:lnTo>
                  <a:pt x="81580" y="196850"/>
                </a:lnTo>
                <a:lnTo>
                  <a:pt x="59034" y="217170"/>
                </a:lnTo>
                <a:lnTo>
                  <a:pt x="53714" y="220979"/>
                </a:lnTo>
                <a:lnTo>
                  <a:pt x="68088" y="220979"/>
                </a:lnTo>
                <a:lnTo>
                  <a:pt x="85561" y="200660"/>
                </a:lnTo>
                <a:lnTo>
                  <a:pt x="85561" y="198120"/>
                </a:lnTo>
                <a:lnTo>
                  <a:pt x="84258" y="196850"/>
                </a:lnTo>
                <a:close/>
              </a:path>
              <a:path w="262255" h="400050">
                <a:moveTo>
                  <a:pt x="76296" y="165100"/>
                </a:moveTo>
                <a:lnTo>
                  <a:pt x="74957" y="165100"/>
                </a:lnTo>
                <a:lnTo>
                  <a:pt x="53714" y="176529"/>
                </a:lnTo>
                <a:lnTo>
                  <a:pt x="44414" y="184150"/>
                </a:lnTo>
                <a:lnTo>
                  <a:pt x="36452" y="193039"/>
                </a:lnTo>
                <a:lnTo>
                  <a:pt x="51594" y="193039"/>
                </a:lnTo>
                <a:lnTo>
                  <a:pt x="53714" y="190500"/>
                </a:lnTo>
                <a:lnTo>
                  <a:pt x="65657" y="179070"/>
                </a:lnTo>
                <a:lnTo>
                  <a:pt x="77599" y="168910"/>
                </a:lnTo>
                <a:lnTo>
                  <a:pt x="77599" y="167639"/>
                </a:lnTo>
                <a:lnTo>
                  <a:pt x="76296" y="165100"/>
                </a:lnTo>
                <a:close/>
              </a:path>
              <a:path w="262255" h="400050">
                <a:moveTo>
                  <a:pt x="121993" y="15239"/>
                </a:moveTo>
                <a:lnTo>
                  <a:pt x="100181" y="15239"/>
                </a:lnTo>
                <a:lnTo>
                  <a:pt x="104162" y="17779"/>
                </a:lnTo>
                <a:lnTo>
                  <a:pt x="106804" y="20320"/>
                </a:lnTo>
                <a:lnTo>
                  <a:pt x="106804" y="27939"/>
                </a:lnTo>
                <a:lnTo>
                  <a:pt x="104162" y="34289"/>
                </a:lnTo>
                <a:lnTo>
                  <a:pt x="101521" y="38100"/>
                </a:lnTo>
                <a:lnTo>
                  <a:pt x="97504" y="40639"/>
                </a:lnTo>
                <a:lnTo>
                  <a:pt x="93522" y="41910"/>
                </a:lnTo>
                <a:lnTo>
                  <a:pt x="126986" y="41910"/>
                </a:lnTo>
                <a:lnTo>
                  <a:pt x="128041" y="39370"/>
                </a:lnTo>
                <a:lnTo>
                  <a:pt x="128041" y="30479"/>
                </a:lnTo>
                <a:lnTo>
                  <a:pt x="125404" y="22860"/>
                </a:lnTo>
                <a:lnTo>
                  <a:pt x="121993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052017" y="4000982"/>
            <a:ext cx="2091982" cy="1142517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8964168" y="1338325"/>
            <a:ext cx="180340" cy="374650"/>
          </a:xfrm>
          <a:custGeom>
            <a:avLst/>
            <a:gdLst/>
            <a:ahLst/>
            <a:cxnLst/>
            <a:rect l="l" t="t" r="r" b="b"/>
            <a:pathLst>
              <a:path w="180340" h="374650">
                <a:moveTo>
                  <a:pt x="107060" y="185420"/>
                </a:moveTo>
                <a:lnTo>
                  <a:pt x="12446" y="185420"/>
                </a:lnTo>
                <a:lnTo>
                  <a:pt x="12446" y="201929"/>
                </a:lnTo>
                <a:lnTo>
                  <a:pt x="14604" y="215900"/>
                </a:lnTo>
                <a:lnTo>
                  <a:pt x="16636" y="246379"/>
                </a:lnTo>
                <a:lnTo>
                  <a:pt x="17652" y="276860"/>
                </a:lnTo>
                <a:lnTo>
                  <a:pt x="17754" y="308610"/>
                </a:lnTo>
                <a:lnTo>
                  <a:pt x="18668" y="320039"/>
                </a:lnTo>
                <a:lnTo>
                  <a:pt x="30225" y="360679"/>
                </a:lnTo>
                <a:lnTo>
                  <a:pt x="41655" y="369570"/>
                </a:lnTo>
                <a:lnTo>
                  <a:pt x="45720" y="372110"/>
                </a:lnTo>
                <a:lnTo>
                  <a:pt x="50926" y="373379"/>
                </a:lnTo>
                <a:lnTo>
                  <a:pt x="55117" y="374650"/>
                </a:lnTo>
                <a:lnTo>
                  <a:pt x="60325" y="374650"/>
                </a:lnTo>
                <a:lnTo>
                  <a:pt x="72771" y="373379"/>
                </a:lnTo>
                <a:lnTo>
                  <a:pt x="77977" y="369570"/>
                </a:lnTo>
                <a:lnTo>
                  <a:pt x="82168" y="367029"/>
                </a:lnTo>
                <a:lnTo>
                  <a:pt x="85216" y="363220"/>
                </a:lnTo>
                <a:lnTo>
                  <a:pt x="87598" y="359410"/>
                </a:lnTo>
                <a:lnTo>
                  <a:pt x="55117" y="359410"/>
                </a:lnTo>
                <a:lnTo>
                  <a:pt x="50926" y="358139"/>
                </a:lnTo>
                <a:lnTo>
                  <a:pt x="42672" y="351789"/>
                </a:lnTo>
                <a:lnTo>
                  <a:pt x="40512" y="347979"/>
                </a:lnTo>
                <a:lnTo>
                  <a:pt x="37464" y="344170"/>
                </a:lnTo>
                <a:lnTo>
                  <a:pt x="34289" y="334010"/>
                </a:lnTo>
                <a:lnTo>
                  <a:pt x="32257" y="322579"/>
                </a:lnTo>
                <a:lnTo>
                  <a:pt x="32257" y="278129"/>
                </a:lnTo>
                <a:lnTo>
                  <a:pt x="83185" y="278129"/>
                </a:lnTo>
                <a:lnTo>
                  <a:pt x="87375" y="276860"/>
                </a:lnTo>
                <a:lnTo>
                  <a:pt x="102724" y="276860"/>
                </a:lnTo>
                <a:lnTo>
                  <a:pt x="102870" y="275589"/>
                </a:lnTo>
                <a:lnTo>
                  <a:pt x="103118" y="269239"/>
                </a:lnTo>
                <a:lnTo>
                  <a:pt x="31241" y="269239"/>
                </a:lnTo>
                <a:lnTo>
                  <a:pt x="29082" y="234950"/>
                </a:lnTo>
                <a:lnTo>
                  <a:pt x="27050" y="210820"/>
                </a:lnTo>
                <a:lnTo>
                  <a:pt x="26034" y="199389"/>
                </a:lnTo>
                <a:lnTo>
                  <a:pt x="22859" y="186689"/>
                </a:lnTo>
                <a:lnTo>
                  <a:pt x="107060" y="186689"/>
                </a:lnTo>
                <a:lnTo>
                  <a:pt x="107060" y="185420"/>
                </a:lnTo>
                <a:close/>
              </a:path>
              <a:path w="180340" h="374650">
                <a:moveTo>
                  <a:pt x="83185" y="278129"/>
                </a:moveTo>
                <a:lnTo>
                  <a:pt x="32257" y="278129"/>
                </a:lnTo>
                <a:lnTo>
                  <a:pt x="38480" y="280670"/>
                </a:lnTo>
                <a:lnTo>
                  <a:pt x="43687" y="280670"/>
                </a:lnTo>
                <a:lnTo>
                  <a:pt x="56133" y="281939"/>
                </a:lnTo>
                <a:lnTo>
                  <a:pt x="57150" y="287020"/>
                </a:lnTo>
                <a:lnTo>
                  <a:pt x="56133" y="288289"/>
                </a:lnTo>
                <a:lnTo>
                  <a:pt x="45720" y="288289"/>
                </a:lnTo>
                <a:lnTo>
                  <a:pt x="43687" y="289560"/>
                </a:lnTo>
                <a:lnTo>
                  <a:pt x="43687" y="292100"/>
                </a:lnTo>
                <a:lnTo>
                  <a:pt x="44703" y="293370"/>
                </a:lnTo>
                <a:lnTo>
                  <a:pt x="48895" y="298450"/>
                </a:lnTo>
                <a:lnTo>
                  <a:pt x="57150" y="298450"/>
                </a:lnTo>
                <a:lnTo>
                  <a:pt x="57150" y="306070"/>
                </a:lnTo>
                <a:lnTo>
                  <a:pt x="50926" y="307339"/>
                </a:lnTo>
                <a:lnTo>
                  <a:pt x="71754" y="307339"/>
                </a:lnTo>
                <a:lnTo>
                  <a:pt x="75946" y="308610"/>
                </a:lnTo>
                <a:lnTo>
                  <a:pt x="85216" y="308610"/>
                </a:lnTo>
                <a:lnTo>
                  <a:pt x="83184" y="325120"/>
                </a:lnTo>
                <a:lnTo>
                  <a:pt x="60325" y="359410"/>
                </a:lnTo>
                <a:lnTo>
                  <a:pt x="87598" y="359410"/>
                </a:lnTo>
                <a:lnTo>
                  <a:pt x="88391" y="358139"/>
                </a:lnTo>
                <a:lnTo>
                  <a:pt x="93599" y="347979"/>
                </a:lnTo>
                <a:lnTo>
                  <a:pt x="96647" y="336550"/>
                </a:lnTo>
                <a:lnTo>
                  <a:pt x="98502" y="316229"/>
                </a:lnTo>
                <a:lnTo>
                  <a:pt x="99822" y="302260"/>
                </a:lnTo>
                <a:lnTo>
                  <a:pt x="100112" y="299720"/>
                </a:lnTo>
                <a:lnTo>
                  <a:pt x="70738" y="299720"/>
                </a:lnTo>
                <a:lnTo>
                  <a:pt x="70738" y="297179"/>
                </a:lnTo>
                <a:lnTo>
                  <a:pt x="70191" y="288289"/>
                </a:lnTo>
                <a:lnTo>
                  <a:pt x="56133" y="288289"/>
                </a:lnTo>
                <a:lnTo>
                  <a:pt x="47878" y="287020"/>
                </a:lnTo>
                <a:lnTo>
                  <a:pt x="70113" y="287020"/>
                </a:lnTo>
                <a:lnTo>
                  <a:pt x="69723" y="280670"/>
                </a:lnTo>
                <a:lnTo>
                  <a:pt x="78993" y="279400"/>
                </a:lnTo>
                <a:lnTo>
                  <a:pt x="83185" y="278129"/>
                </a:lnTo>
                <a:close/>
              </a:path>
              <a:path w="180340" h="374650">
                <a:moveTo>
                  <a:pt x="50926" y="306070"/>
                </a:moveTo>
                <a:lnTo>
                  <a:pt x="49910" y="306070"/>
                </a:lnTo>
                <a:lnTo>
                  <a:pt x="47878" y="307339"/>
                </a:lnTo>
                <a:lnTo>
                  <a:pt x="45720" y="308610"/>
                </a:lnTo>
                <a:lnTo>
                  <a:pt x="43687" y="309879"/>
                </a:lnTo>
                <a:lnTo>
                  <a:pt x="42672" y="313689"/>
                </a:lnTo>
                <a:lnTo>
                  <a:pt x="43687" y="316229"/>
                </a:lnTo>
                <a:lnTo>
                  <a:pt x="46862" y="317500"/>
                </a:lnTo>
                <a:lnTo>
                  <a:pt x="58165" y="317500"/>
                </a:lnTo>
                <a:lnTo>
                  <a:pt x="60325" y="325120"/>
                </a:lnTo>
                <a:lnTo>
                  <a:pt x="63500" y="330200"/>
                </a:lnTo>
                <a:lnTo>
                  <a:pt x="64515" y="331470"/>
                </a:lnTo>
                <a:lnTo>
                  <a:pt x="66548" y="331470"/>
                </a:lnTo>
                <a:lnTo>
                  <a:pt x="68579" y="330200"/>
                </a:lnTo>
                <a:lnTo>
                  <a:pt x="69723" y="328929"/>
                </a:lnTo>
                <a:lnTo>
                  <a:pt x="71754" y="323850"/>
                </a:lnTo>
                <a:lnTo>
                  <a:pt x="72771" y="318770"/>
                </a:lnTo>
                <a:lnTo>
                  <a:pt x="72771" y="313689"/>
                </a:lnTo>
                <a:lnTo>
                  <a:pt x="71754" y="307339"/>
                </a:lnTo>
                <a:lnTo>
                  <a:pt x="50926" y="307339"/>
                </a:lnTo>
                <a:lnTo>
                  <a:pt x="50926" y="306070"/>
                </a:lnTo>
                <a:close/>
              </a:path>
              <a:path w="180340" h="374650">
                <a:moveTo>
                  <a:pt x="81152" y="297179"/>
                </a:moveTo>
                <a:lnTo>
                  <a:pt x="77977" y="297179"/>
                </a:lnTo>
                <a:lnTo>
                  <a:pt x="73786" y="298450"/>
                </a:lnTo>
                <a:lnTo>
                  <a:pt x="70738" y="299720"/>
                </a:lnTo>
                <a:lnTo>
                  <a:pt x="100112" y="299720"/>
                </a:lnTo>
                <a:lnTo>
                  <a:pt x="100257" y="298450"/>
                </a:lnTo>
                <a:lnTo>
                  <a:pt x="84200" y="298450"/>
                </a:lnTo>
                <a:lnTo>
                  <a:pt x="81152" y="297179"/>
                </a:lnTo>
                <a:close/>
              </a:path>
              <a:path w="180340" h="374650">
                <a:moveTo>
                  <a:pt x="102724" y="276860"/>
                </a:moveTo>
                <a:lnTo>
                  <a:pt x="87375" y="276860"/>
                </a:lnTo>
                <a:lnTo>
                  <a:pt x="85216" y="298450"/>
                </a:lnTo>
                <a:lnTo>
                  <a:pt x="100257" y="298450"/>
                </a:lnTo>
                <a:lnTo>
                  <a:pt x="102724" y="276860"/>
                </a:lnTo>
                <a:close/>
              </a:path>
              <a:path w="180340" h="374650">
                <a:moveTo>
                  <a:pt x="107060" y="186689"/>
                </a:moveTo>
                <a:lnTo>
                  <a:pt x="30225" y="186689"/>
                </a:lnTo>
                <a:lnTo>
                  <a:pt x="53085" y="190500"/>
                </a:lnTo>
                <a:lnTo>
                  <a:pt x="51942" y="193039"/>
                </a:lnTo>
                <a:lnTo>
                  <a:pt x="51942" y="198120"/>
                </a:lnTo>
                <a:lnTo>
                  <a:pt x="53085" y="205739"/>
                </a:lnTo>
                <a:lnTo>
                  <a:pt x="55117" y="251460"/>
                </a:lnTo>
                <a:lnTo>
                  <a:pt x="56133" y="267970"/>
                </a:lnTo>
                <a:lnTo>
                  <a:pt x="43687" y="267970"/>
                </a:lnTo>
                <a:lnTo>
                  <a:pt x="31241" y="269239"/>
                </a:lnTo>
                <a:lnTo>
                  <a:pt x="103118" y="269239"/>
                </a:lnTo>
                <a:lnTo>
                  <a:pt x="103217" y="266700"/>
                </a:lnTo>
                <a:lnTo>
                  <a:pt x="68579" y="266700"/>
                </a:lnTo>
                <a:lnTo>
                  <a:pt x="68579" y="255270"/>
                </a:lnTo>
                <a:lnTo>
                  <a:pt x="65531" y="217170"/>
                </a:lnTo>
                <a:lnTo>
                  <a:pt x="64515" y="198120"/>
                </a:lnTo>
                <a:lnTo>
                  <a:pt x="63500" y="190500"/>
                </a:lnTo>
                <a:lnTo>
                  <a:pt x="104012" y="190500"/>
                </a:lnTo>
                <a:lnTo>
                  <a:pt x="107060" y="186689"/>
                </a:lnTo>
                <a:close/>
              </a:path>
              <a:path w="180340" h="374650">
                <a:moveTo>
                  <a:pt x="104012" y="190500"/>
                </a:moveTo>
                <a:lnTo>
                  <a:pt x="63500" y="190500"/>
                </a:lnTo>
                <a:lnTo>
                  <a:pt x="85216" y="191770"/>
                </a:lnTo>
                <a:lnTo>
                  <a:pt x="89407" y="193039"/>
                </a:lnTo>
                <a:lnTo>
                  <a:pt x="89407" y="228600"/>
                </a:lnTo>
                <a:lnTo>
                  <a:pt x="88391" y="262889"/>
                </a:lnTo>
                <a:lnTo>
                  <a:pt x="68579" y="266700"/>
                </a:lnTo>
                <a:lnTo>
                  <a:pt x="103217" y="266700"/>
                </a:lnTo>
                <a:lnTo>
                  <a:pt x="104012" y="246379"/>
                </a:lnTo>
                <a:lnTo>
                  <a:pt x="104012" y="190500"/>
                </a:lnTo>
                <a:close/>
              </a:path>
              <a:path w="180340" h="374650">
                <a:moveTo>
                  <a:pt x="25018" y="0"/>
                </a:moveTo>
                <a:lnTo>
                  <a:pt x="17652" y="0"/>
                </a:lnTo>
                <a:lnTo>
                  <a:pt x="13588" y="1270"/>
                </a:lnTo>
                <a:lnTo>
                  <a:pt x="9398" y="3810"/>
                </a:lnTo>
                <a:lnTo>
                  <a:pt x="8381" y="5079"/>
                </a:lnTo>
                <a:lnTo>
                  <a:pt x="8381" y="8889"/>
                </a:lnTo>
                <a:lnTo>
                  <a:pt x="9398" y="10160"/>
                </a:lnTo>
                <a:lnTo>
                  <a:pt x="8381" y="17779"/>
                </a:lnTo>
                <a:lnTo>
                  <a:pt x="8381" y="24129"/>
                </a:lnTo>
                <a:lnTo>
                  <a:pt x="9398" y="31750"/>
                </a:lnTo>
                <a:lnTo>
                  <a:pt x="26034" y="74929"/>
                </a:lnTo>
                <a:lnTo>
                  <a:pt x="46862" y="96520"/>
                </a:lnTo>
                <a:lnTo>
                  <a:pt x="53085" y="96520"/>
                </a:lnTo>
                <a:lnTo>
                  <a:pt x="50926" y="109220"/>
                </a:lnTo>
                <a:lnTo>
                  <a:pt x="48895" y="124460"/>
                </a:lnTo>
                <a:lnTo>
                  <a:pt x="48895" y="133350"/>
                </a:lnTo>
                <a:lnTo>
                  <a:pt x="49910" y="137160"/>
                </a:lnTo>
                <a:lnTo>
                  <a:pt x="50926" y="139700"/>
                </a:lnTo>
                <a:lnTo>
                  <a:pt x="49910" y="151129"/>
                </a:lnTo>
                <a:lnTo>
                  <a:pt x="19811" y="151129"/>
                </a:lnTo>
                <a:lnTo>
                  <a:pt x="11429" y="153670"/>
                </a:lnTo>
                <a:lnTo>
                  <a:pt x="8381" y="156210"/>
                </a:lnTo>
                <a:lnTo>
                  <a:pt x="5206" y="158750"/>
                </a:lnTo>
                <a:lnTo>
                  <a:pt x="3175" y="162560"/>
                </a:lnTo>
                <a:lnTo>
                  <a:pt x="2158" y="165100"/>
                </a:lnTo>
                <a:lnTo>
                  <a:pt x="1015" y="170179"/>
                </a:lnTo>
                <a:lnTo>
                  <a:pt x="0" y="173989"/>
                </a:lnTo>
                <a:lnTo>
                  <a:pt x="1015" y="176529"/>
                </a:lnTo>
                <a:lnTo>
                  <a:pt x="3175" y="176529"/>
                </a:lnTo>
                <a:lnTo>
                  <a:pt x="1015" y="179070"/>
                </a:lnTo>
                <a:lnTo>
                  <a:pt x="1015" y="184150"/>
                </a:lnTo>
                <a:lnTo>
                  <a:pt x="3175" y="186689"/>
                </a:lnTo>
                <a:lnTo>
                  <a:pt x="8381" y="186689"/>
                </a:lnTo>
                <a:lnTo>
                  <a:pt x="10413" y="185420"/>
                </a:lnTo>
                <a:lnTo>
                  <a:pt x="107060" y="185420"/>
                </a:lnTo>
                <a:lnTo>
                  <a:pt x="107060" y="184150"/>
                </a:lnTo>
                <a:lnTo>
                  <a:pt x="110235" y="179070"/>
                </a:lnTo>
                <a:lnTo>
                  <a:pt x="110642" y="177800"/>
                </a:lnTo>
                <a:lnTo>
                  <a:pt x="77977" y="177800"/>
                </a:lnTo>
                <a:lnTo>
                  <a:pt x="37464" y="176529"/>
                </a:lnTo>
                <a:lnTo>
                  <a:pt x="22859" y="173989"/>
                </a:lnTo>
                <a:lnTo>
                  <a:pt x="7365" y="173989"/>
                </a:lnTo>
                <a:lnTo>
                  <a:pt x="10413" y="170179"/>
                </a:lnTo>
                <a:lnTo>
                  <a:pt x="14604" y="166370"/>
                </a:lnTo>
                <a:lnTo>
                  <a:pt x="18668" y="163829"/>
                </a:lnTo>
                <a:lnTo>
                  <a:pt x="22859" y="162560"/>
                </a:lnTo>
                <a:lnTo>
                  <a:pt x="112064" y="162560"/>
                </a:lnTo>
                <a:lnTo>
                  <a:pt x="111251" y="160020"/>
                </a:lnTo>
                <a:lnTo>
                  <a:pt x="108076" y="157479"/>
                </a:lnTo>
                <a:lnTo>
                  <a:pt x="104012" y="154939"/>
                </a:lnTo>
                <a:lnTo>
                  <a:pt x="98805" y="153670"/>
                </a:lnTo>
                <a:lnTo>
                  <a:pt x="92582" y="152400"/>
                </a:lnTo>
                <a:lnTo>
                  <a:pt x="71754" y="152400"/>
                </a:lnTo>
                <a:lnTo>
                  <a:pt x="61340" y="151129"/>
                </a:lnTo>
                <a:lnTo>
                  <a:pt x="32257" y="151129"/>
                </a:lnTo>
                <a:lnTo>
                  <a:pt x="26034" y="149860"/>
                </a:lnTo>
                <a:lnTo>
                  <a:pt x="61156" y="149860"/>
                </a:lnTo>
                <a:lnTo>
                  <a:pt x="59308" y="137160"/>
                </a:lnTo>
                <a:lnTo>
                  <a:pt x="61340" y="130810"/>
                </a:lnTo>
                <a:lnTo>
                  <a:pt x="61453" y="123189"/>
                </a:lnTo>
                <a:lnTo>
                  <a:pt x="62356" y="113029"/>
                </a:lnTo>
                <a:lnTo>
                  <a:pt x="83756" y="113029"/>
                </a:lnTo>
                <a:lnTo>
                  <a:pt x="81152" y="111760"/>
                </a:lnTo>
                <a:lnTo>
                  <a:pt x="74802" y="109220"/>
                </a:lnTo>
                <a:lnTo>
                  <a:pt x="69723" y="104139"/>
                </a:lnTo>
                <a:lnTo>
                  <a:pt x="66548" y="102870"/>
                </a:lnTo>
                <a:lnTo>
                  <a:pt x="65531" y="100329"/>
                </a:lnTo>
                <a:lnTo>
                  <a:pt x="97662" y="100329"/>
                </a:lnTo>
                <a:lnTo>
                  <a:pt x="76961" y="95250"/>
                </a:lnTo>
                <a:lnTo>
                  <a:pt x="81152" y="92710"/>
                </a:lnTo>
                <a:lnTo>
                  <a:pt x="88265" y="87629"/>
                </a:lnTo>
                <a:lnTo>
                  <a:pt x="66548" y="87629"/>
                </a:lnTo>
                <a:lnTo>
                  <a:pt x="67055" y="83820"/>
                </a:lnTo>
                <a:lnTo>
                  <a:pt x="48895" y="83820"/>
                </a:lnTo>
                <a:lnTo>
                  <a:pt x="45720" y="81279"/>
                </a:lnTo>
                <a:lnTo>
                  <a:pt x="24002" y="40639"/>
                </a:lnTo>
                <a:lnTo>
                  <a:pt x="16636" y="10160"/>
                </a:lnTo>
                <a:lnTo>
                  <a:pt x="43916" y="10160"/>
                </a:lnTo>
                <a:lnTo>
                  <a:pt x="39497" y="6350"/>
                </a:lnTo>
                <a:lnTo>
                  <a:pt x="32257" y="2539"/>
                </a:lnTo>
                <a:lnTo>
                  <a:pt x="25018" y="0"/>
                </a:lnTo>
                <a:close/>
              </a:path>
              <a:path w="180340" h="374650">
                <a:moveTo>
                  <a:pt x="112064" y="162560"/>
                </a:moveTo>
                <a:lnTo>
                  <a:pt x="36449" y="162560"/>
                </a:lnTo>
                <a:lnTo>
                  <a:pt x="48895" y="163829"/>
                </a:lnTo>
                <a:lnTo>
                  <a:pt x="61340" y="163829"/>
                </a:lnTo>
                <a:lnTo>
                  <a:pt x="74802" y="165100"/>
                </a:lnTo>
                <a:lnTo>
                  <a:pt x="87375" y="165100"/>
                </a:lnTo>
                <a:lnTo>
                  <a:pt x="94614" y="166370"/>
                </a:lnTo>
                <a:lnTo>
                  <a:pt x="99822" y="167639"/>
                </a:lnTo>
                <a:lnTo>
                  <a:pt x="99822" y="171450"/>
                </a:lnTo>
                <a:lnTo>
                  <a:pt x="92582" y="171450"/>
                </a:lnTo>
                <a:lnTo>
                  <a:pt x="88391" y="173989"/>
                </a:lnTo>
                <a:lnTo>
                  <a:pt x="87375" y="176529"/>
                </a:lnTo>
                <a:lnTo>
                  <a:pt x="87375" y="177800"/>
                </a:lnTo>
                <a:lnTo>
                  <a:pt x="110642" y="177800"/>
                </a:lnTo>
                <a:lnTo>
                  <a:pt x="112267" y="172720"/>
                </a:lnTo>
                <a:lnTo>
                  <a:pt x="112471" y="171450"/>
                </a:lnTo>
                <a:lnTo>
                  <a:pt x="99822" y="171450"/>
                </a:lnTo>
                <a:lnTo>
                  <a:pt x="95630" y="170179"/>
                </a:lnTo>
                <a:lnTo>
                  <a:pt x="112674" y="170179"/>
                </a:lnTo>
                <a:lnTo>
                  <a:pt x="113283" y="166370"/>
                </a:lnTo>
                <a:lnTo>
                  <a:pt x="112064" y="162560"/>
                </a:lnTo>
                <a:close/>
              </a:path>
              <a:path w="180340" h="374650">
                <a:moveTo>
                  <a:pt x="14604" y="172720"/>
                </a:moveTo>
                <a:lnTo>
                  <a:pt x="7365" y="173989"/>
                </a:lnTo>
                <a:lnTo>
                  <a:pt x="22859" y="173989"/>
                </a:lnTo>
                <a:lnTo>
                  <a:pt x="14604" y="172720"/>
                </a:lnTo>
                <a:close/>
              </a:path>
              <a:path w="180340" h="374650">
                <a:moveTo>
                  <a:pt x="61340" y="163829"/>
                </a:moveTo>
                <a:lnTo>
                  <a:pt x="49910" y="163829"/>
                </a:lnTo>
                <a:lnTo>
                  <a:pt x="51942" y="167639"/>
                </a:lnTo>
                <a:lnTo>
                  <a:pt x="54101" y="170179"/>
                </a:lnTo>
                <a:lnTo>
                  <a:pt x="57150" y="170179"/>
                </a:lnTo>
                <a:lnTo>
                  <a:pt x="60325" y="167639"/>
                </a:lnTo>
                <a:lnTo>
                  <a:pt x="61340" y="163829"/>
                </a:lnTo>
                <a:close/>
              </a:path>
              <a:path w="180340" h="374650">
                <a:moveTo>
                  <a:pt x="83756" y="113029"/>
                </a:moveTo>
                <a:lnTo>
                  <a:pt x="62356" y="113029"/>
                </a:lnTo>
                <a:lnTo>
                  <a:pt x="69723" y="118110"/>
                </a:lnTo>
                <a:lnTo>
                  <a:pt x="76961" y="123189"/>
                </a:lnTo>
                <a:lnTo>
                  <a:pt x="84200" y="125729"/>
                </a:lnTo>
                <a:lnTo>
                  <a:pt x="92582" y="128270"/>
                </a:lnTo>
                <a:lnTo>
                  <a:pt x="99822" y="129539"/>
                </a:lnTo>
                <a:lnTo>
                  <a:pt x="108076" y="130810"/>
                </a:lnTo>
                <a:lnTo>
                  <a:pt x="124713" y="130810"/>
                </a:lnTo>
                <a:lnTo>
                  <a:pt x="132079" y="129539"/>
                </a:lnTo>
                <a:lnTo>
                  <a:pt x="140334" y="128270"/>
                </a:lnTo>
                <a:lnTo>
                  <a:pt x="147574" y="125729"/>
                </a:lnTo>
                <a:lnTo>
                  <a:pt x="155955" y="123189"/>
                </a:lnTo>
                <a:lnTo>
                  <a:pt x="163195" y="119379"/>
                </a:lnTo>
                <a:lnTo>
                  <a:pt x="110235" y="119379"/>
                </a:lnTo>
                <a:lnTo>
                  <a:pt x="97662" y="116839"/>
                </a:lnTo>
                <a:lnTo>
                  <a:pt x="86359" y="114300"/>
                </a:lnTo>
                <a:lnTo>
                  <a:pt x="83756" y="113029"/>
                </a:lnTo>
                <a:close/>
              </a:path>
              <a:path w="180340" h="374650">
                <a:moveTo>
                  <a:pt x="149732" y="81279"/>
                </a:moveTo>
                <a:lnTo>
                  <a:pt x="111251" y="81279"/>
                </a:lnTo>
                <a:lnTo>
                  <a:pt x="116458" y="83820"/>
                </a:lnTo>
                <a:lnTo>
                  <a:pt x="134111" y="88900"/>
                </a:lnTo>
                <a:lnTo>
                  <a:pt x="141350" y="92710"/>
                </a:lnTo>
                <a:lnTo>
                  <a:pt x="149732" y="96520"/>
                </a:lnTo>
                <a:lnTo>
                  <a:pt x="155955" y="100329"/>
                </a:lnTo>
                <a:lnTo>
                  <a:pt x="161162" y="104139"/>
                </a:lnTo>
                <a:lnTo>
                  <a:pt x="154939" y="104139"/>
                </a:lnTo>
                <a:lnTo>
                  <a:pt x="152780" y="105410"/>
                </a:lnTo>
                <a:lnTo>
                  <a:pt x="151764" y="107950"/>
                </a:lnTo>
                <a:lnTo>
                  <a:pt x="152780" y="110489"/>
                </a:lnTo>
                <a:lnTo>
                  <a:pt x="142366" y="115570"/>
                </a:lnTo>
                <a:lnTo>
                  <a:pt x="132079" y="116839"/>
                </a:lnTo>
                <a:lnTo>
                  <a:pt x="121665" y="119379"/>
                </a:lnTo>
                <a:lnTo>
                  <a:pt x="163195" y="119379"/>
                </a:lnTo>
                <a:lnTo>
                  <a:pt x="165226" y="116839"/>
                </a:lnTo>
                <a:lnTo>
                  <a:pt x="165226" y="110489"/>
                </a:lnTo>
                <a:lnTo>
                  <a:pt x="164210" y="107950"/>
                </a:lnTo>
                <a:lnTo>
                  <a:pt x="179154" y="107950"/>
                </a:lnTo>
                <a:lnTo>
                  <a:pt x="159003" y="87629"/>
                </a:lnTo>
                <a:lnTo>
                  <a:pt x="149732" y="81279"/>
                </a:lnTo>
                <a:close/>
              </a:path>
              <a:path w="180340" h="374650">
                <a:moveTo>
                  <a:pt x="97662" y="100329"/>
                </a:moveTo>
                <a:lnTo>
                  <a:pt x="65531" y="100329"/>
                </a:lnTo>
                <a:lnTo>
                  <a:pt x="71754" y="104139"/>
                </a:lnTo>
                <a:lnTo>
                  <a:pt x="78993" y="109220"/>
                </a:lnTo>
                <a:lnTo>
                  <a:pt x="86359" y="110489"/>
                </a:lnTo>
                <a:lnTo>
                  <a:pt x="94614" y="114300"/>
                </a:lnTo>
                <a:lnTo>
                  <a:pt x="101853" y="115570"/>
                </a:lnTo>
                <a:lnTo>
                  <a:pt x="110235" y="116839"/>
                </a:lnTo>
                <a:lnTo>
                  <a:pt x="118490" y="116839"/>
                </a:lnTo>
                <a:lnTo>
                  <a:pt x="122681" y="115570"/>
                </a:lnTo>
                <a:lnTo>
                  <a:pt x="125729" y="113029"/>
                </a:lnTo>
                <a:lnTo>
                  <a:pt x="126873" y="110489"/>
                </a:lnTo>
                <a:lnTo>
                  <a:pt x="125729" y="107950"/>
                </a:lnTo>
                <a:lnTo>
                  <a:pt x="122681" y="105410"/>
                </a:lnTo>
                <a:lnTo>
                  <a:pt x="119506" y="104139"/>
                </a:lnTo>
                <a:lnTo>
                  <a:pt x="97662" y="100329"/>
                </a:lnTo>
                <a:close/>
              </a:path>
              <a:path w="180340" h="374650">
                <a:moveTo>
                  <a:pt x="179154" y="107950"/>
                </a:moveTo>
                <a:lnTo>
                  <a:pt x="164210" y="107950"/>
                </a:lnTo>
                <a:lnTo>
                  <a:pt x="169417" y="113029"/>
                </a:lnTo>
                <a:lnTo>
                  <a:pt x="171450" y="114300"/>
                </a:lnTo>
                <a:lnTo>
                  <a:pt x="175640" y="115570"/>
                </a:lnTo>
                <a:lnTo>
                  <a:pt x="176656" y="115570"/>
                </a:lnTo>
                <a:lnTo>
                  <a:pt x="177800" y="114300"/>
                </a:lnTo>
                <a:lnTo>
                  <a:pt x="179831" y="110489"/>
                </a:lnTo>
                <a:lnTo>
                  <a:pt x="179154" y="107950"/>
                </a:lnTo>
                <a:close/>
              </a:path>
              <a:path w="180340" h="374650">
                <a:moveTo>
                  <a:pt x="101853" y="68579"/>
                </a:moveTo>
                <a:lnTo>
                  <a:pt x="93599" y="69850"/>
                </a:lnTo>
                <a:lnTo>
                  <a:pt x="84200" y="74929"/>
                </a:lnTo>
                <a:lnTo>
                  <a:pt x="75946" y="80010"/>
                </a:lnTo>
                <a:lnTo>
                  <a:pt x="66548" y="87629"/>
                </a:lnTo>
                <a:lnTo>
                  <a:pt x="88265" y="87629"/>
                </a:lnTo>
                <a:lnTo>
                  <a:pt x="93599" y="83820"/>
                </a:lnTo>
                <a:lnTo>
                  <a:pt x="98805" y="81279"/>
                </a:lnTo>
                <a:lnTo>
                  <a:pt x="149732" y="81279"/>
                </a:lnTo>
                <a:lnTo>
                  <a:pt x="140334" y="77470"/>
                </a:lnTo>
                <a:lnTo>
                  <a:pt x="120650" y="71120"/>
                </a:lnTo>
                <a:lnTo>
                  <a:pt x="101853" y="68579"/>
                </a:lnTo>
                <a:close/>
              </a:path>
              <a:path w="180340" h="374650">
                <a:moveTo>
                  <a:pt x="39497" y="41910"/>
                </a:moveTo>
                <a:lnTo>
                  <a:pt x="37464" y="41910"/>
                </a:lnTo>
                <a:lnTo>
                  <a:pt x="36449" y="43179"/>
                </a:lnTo>
                <a:lnTo>
                  <a:pt x="36449" y="45720"/>
                </a:lnTo>
                <a:lnTo>
                  <a:pt x="37464" y="52070"/>
                </a:lnTo>
                <a:lnTo>
                  <a:pt x="39497" y="60960"/>
                </a:lnTo>
                <a:lnTo>
                  <a:pt x="45720" y="74929"/>
                </a:lnTo>
                <a:lnTo>
                  <a:pt x="48895" y="83820"/>
                </a:lnTo>
                <a:lnTo>
                  <a:pt x="67055" y="83820"/>
                </a:lnTo>
                <a:lnTo>
                  <a:pt x="67563" y="80010"/>
                </a:lnTo>
                <a:lnTo>
                  <a:pt x="69723" y="73660"/>
                </a:lnTo>
                <a:lnTo>
                  <a:pt x="70400" y="71120"/>
                </a:lnTo>
                <a:lnTo>
                  <a:pt x="57150" y="71120"/>
                </a:lnTo>
                <a:lnTo>
                  <a:pt x="56133" y="69850"/>
                </a:lnTo>
                <a:lnTo>
                  <a:pt x="49910" y="55879"/>
                </a:lnTo>
                <a:lnTo>
                  <a:pt x="45720" y="49529"/>
                </a:lnTo>
                <a:lnTo>
                  <a:pt x="40512" y="43179"/>
                </a:lnTo>
                <a:lnTo>
                  <a:pt x="39497" y="41910"/>
                </a:lnTo>
                <a:close/>
              </a:path>
              <a:path w="180340" h="374650">
                <a:moveTo>
                  <a:pt x="43916" y="10160"/>
                </a:moveTo>
                <a:lnTo>
                  <a:pt x="16636" y="10160"/>
                </a:lnTo>
                <a:lnTo>
                  <a:pt x="29082" y="12700"/>
                </a:lnTo>
                <a:lnTo>
                  <a:pt x="34289" y="16510"/>
                </a:lnTo>
                <a:lnTo>
                  <a:pt x="44703" y="26670"/>
                </a:lnTo>
                <a:lnTo>
                  <a:pt x="47878" y="31750"/>
                </a:lnTo>
                <a:lnTo>
                  <a:pt x="50926" y="38100"/>
                </a:lnTo>
                <a:lnTo>
                  <a:pt x="54101" y="44450"/>
                </a:lnTo>
                <a:lnTo>
                  <a:pt x="56133" y="50800"/>
                </a:lnTo>
                <a:lnTo>
                  <a:pt x="57150" y="57150"/>
                </a:lnTo>
                <a:lnTo>
                  <a:pt x="57150" y="71120"/>
                </a:lnTo>
                <a:lnTo>
                  <a:pt x="70400" y="71120"/>
                </a:lnTo>
                <a:lnTo>
                  <a:pt x="70738" y="69850"/>
                </a:lnTo>
                <a:lnTo>
                  <a:pt x="70738" y="63500"/>
                </a:lnTo>
                <a:lnTo>
                  <a:pt x="68579" y="60960"/>
                </a:lnTo>
                <a:lnTo>
                  <a:pt x="67563" y="53339"/>
                </a:lnTo>
                <a:lnTo>
                  <a:pt x="46862" y="12700"/>
                </a:lnTo>
                <a:lnTo>
                  <a:pt x="43916" y="10160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798052" y="3078479"/>
            <a:ext cx="346075" cy="257810"/>
          </a:xfrm>
          <a:custGeom>
            <a:avLst/>
            <a:gdLst/>
            <a:ahLst/>
            <a:cxnLst/>
            <a:rect l="l" t="t" r="r" b="b"/>
            <a:pathLst>
              <a:path w="346075" h="257810">
                <a:moveTo>
                  <a:pt x="147192" y="23875"/>
                </a:moveTo>
                <a:lnTo>
                  <a:pt x="131952" y="23875"/>
                </a:lnTo>
                <a:lnTo>
                  <a:pt x="146557" y="81025"/>
                </a:lnTo>
                <a:lnTo>
                  <a:pt x="160020" y="137032"/>
                </a:lnTo>
                <a:lnTo>
                  <a:pt x="173608" y="194182"/>
                </a:lnTo>
                <a:lnTo>
                  <a:pt x="186054" y="252349"/>
                </a:lnTo>
                <a:lnTo>
                  <a:pt x="187071" y="254381"/>
                </a:lnTo>
                <a:lnTo>
                  <a:pt x="190119" y="256539"/>
                </a:lnTo>
                <a:lnTo>
                  <a:pt x="192277" y="257556"/>
                </a:lnTo>
                <a:lnTo>
                  <a:pt x="195452" y="257556"/>
                </a:lnTo>
                <a:lnTo>
                  <a:pt x="202692" y="254381"/>
                </a:lnTo>
                <a:lnTo>
                  <a:pt x="208915" y="249174"/>
                </a:lnTo>
                <a:lnTo>
                  <a:pt x="212978" y="243967"/>
                </a:lnTo>
                <a:lnTo>
                  <a:pt x="216581" y="237744"/>
                </a:lnTo>
                <a:lnTo>
                  <a:pt x="198500" y="237744"/>
                </a:lnTo>
                <a:lnTo>
                  <a:pt x="186054" y="179705"/>
                </a:lnTo>
                <a:lnTo>
                  <a:pt x="172466" y="121538"/>
                </a:lnTo>
                <a:lnTo>
                  <a:pt x="157988" y="63372"/>
                </a:lnTo>
                <a:lnTo>
                  <a:pt x="147192" y="23875"/>
                </a:lnTo>
                <a:close/>
              </a:path>
              <a:path w="346075" h="257810">
                <a:moveTo>
                  <a:pt x="258825" y="83057"/>
                </a:moveTo>
                <a:lnTo>
                  <a:pt x="254634" y="83057"/>
                </a:lnTo>
                <a:lnTo>
                  <a:pt x="250444" y="84074"/>
                </a:lnTo>
                <a:lnTo>
                  <a:pt x="249427" y="86232"/>
                </a:lnTo>
                <a:lnTo>
                  <a:pt x="248412" y="88264"/>
                </a:lnTo>
                <a:lnTo>
                  <a:pt x="222376" y="170306"/>
                </a:lnTo>
                <a:lnTo>
                  <a:pt x="208915" y="213868"/>
                </a:lnTo>
                <a:lnTo>
                  <a:pt x="204724" y="226440"/>
                </a:lnTo>
                <a:lnTo>
                  <a:pt x="202692" y="232663"/>
                </a:lnTo>
                <a:lnTo>
                  <a:pt x="198500" y="237744"/>
                </a:lnTo>
                <a:lnTo>
                  <a:pt x="216581" y="237744"/>
                </a:lnTo>
                <a:lnTo>
                  <a:pt x="217170" y="236727"/>
                </a:lnTo>
                <a:lnTo>
                  <a:pt x="221361" y="226440"/>
                </a:lnTo>
                <a:lnTo>
                  <a:pt x="224536" y="215011"/>
                </a:lnTo>
                <a:lnTo>
                  <a:pt x="231775" y="193167"/>
                </a:lnTo>
                <a:lnTo>
                  <a:pt x="256667" y="112140"/>
                </a:lnTo>
                <a:lnTo>
                  <a:pt x="273109" y="112140"/>
                </a:lnTo>
                <a:lnTo>
                  <a:pt x="272288" y="109093"/>
                </a:lnTo>
                <a:lnTo>
                  <a:pt x="268097" y="97662"/>
                </a:lnTo>
                <a:lnTo>
                  <a:pt x="262890" y="86232"/>
                </a:lnTo>
                <a:lnTo>
                  <a:pt x="260857" y="84074"/>
                </a:lnTo>
                <a:lnTo>
                  <a:pt x="258825" y="83057"/>
                </a:lnTo>
                <a:close/>
              </a:path>
              <a:path w="346075" h="257810">
                <a:moveTo>
                  <a:pt x="30099" y="146431"/>
                </a:moveTo>
                <a:lnTo>
                  <a:pt x="14604" y="146431"/>
                </a:lnTo>
                <a:lnTo>
                  <a:pt x="16637" y="149478"/>
                </a:lnTo>
                <a:lnTo>
                  <a:pt x="19684" y="151637"/>
                </a:lnTo>
                <a:lnTo>
                  <a:pt x="22859" y="151637"/>
                </a:lnTo>
                <a:lnTo>
                  <a:pt x="25019" y="150621"/>
                </a:lnTo>
                <a:lnTo>
                  <a:pt x="26055" y="149458"/>
                </a:lnTo>
                <a:lnTo>
                  <a:pt x="28067" y="147446"/>
                </a:lnTo>
                <a:lnTo>
                  <a:pt x="30099" y="146431"/>
                </a:lnTo>
                <a:close/>
              </a:path>
              <a:path w="346075" h="257810">
                <a:moveTo>
                  <a:pt x="16637" y="133984"/>
                </a:moveTo>
                <a:lnTo>
                  <a:pt x="11429" y="133984"/>
                </a:lnTo>
                <a:lnTo>
                  <a:pt x="7239" y="136017"/>
                </a:lnTo>
                <a:lnTo>
                  <a:pt x="2158" y="138175"/>
                </a:lnTo>
                <a:lnTo>
                  <a:pt x="1016" y="140207"/>
                </a:lnTo>
                <a:lnTo>
                  <a:pt x="0" y="142239"/>
                </a:lnTo>
                <a:lnTo>
                  <a:pt x="0" y="146431"/>
                </a:lnTo>
                <a:lnTo>
                  <a:pt x="1016" y="147446"/>
                </a:lnTo>
                <a:lnTo>
                  <a:pt x="2158" y="148462"/>
                </a:lnTo>
                <a:lnTo>
                  <a:pt x="4191" y="149478"/>
                </a:lnTo>
                <a:lnTo>
                  <a:pt x="6223" y="148462"/>
                </a:lnTo>
                <a:lnTo>
                  <a:pt x="14604" y="146431"/>
                </a:lnTo>
                <a:lnTo>
                  <a:pt x="30099" y="146431"/>
                </a:lnTo>
                <a:lnTo>
                  <a:pt x="35305" y="145414"/>
                </a:lnTo>
                <a:lnTo>
                  <a:pt x="77977" y="145414"/>
                </a:lnTo>
                <a:lnTo>
                  <a:pt x="83184" y="142239"/>
                </a:lnTo>
                <a:lnTo>
                  <a:pt x="87375" y="138175"/>
                </a:lnTo>
                <a:lnTo>
                  <a:pt x="89685" y="135000"/>
                </a:lnTo>
                <a:lnTo>
                  <a:pt x="21844" y="135000"/>
                </a:lnTo>
                <a:lnTo>
                  <a:pt x="16637" y="133984"/>
                </a:lnTo>
                <a:close/>
              </a:path>
              <a:path w="346075" h="257810">
                <a:moveTo>
                  <a:pt x="77977" y="145414"/>
                </a:moveTo>
                <a:lnTo>
                  <a:pt x="35305" y="145414"/>
                </a:lnTo>
                <a:lnTo>
                  <a:pt x="56133" y="149478"/>
                </a:lnTo>
                <a:lnTo>
                  <a:pt x="62356" y="149478"/>
                </a:lnTo>
                <a:lnTo>
                  <a:pt x="67564" y="148462"/>
                </a:lnTo>
                <a:lnTo>
                  <a:pt x="73787" y="147446"/>
                </a:lnTo>
                <a:lnTo>
                  <a:pt x="77977" y="145414"/>
                </a:lnTo>
                <a:close/>
              </a:path>
              <a:path w="346075" h="257810">
                <a:moveTo>
                  <a:pt x="345948" y="143256"/>
                </a:moveTo>
                <a:lnTo>
                  <a:pt x="340868" y="143256"/>
                </a:lnTo>
                <a:lnTo>
                  <a:pt x="341883" y="145414"/>
                </a:lnTo>
                <a:lnTo>
                  <a:pt x="342900" y="147446"/>
                </a:lnTo>
                <a:lnTo>
                  <a:pt x="345948" y="149458"/>
                </a:lnTo>
                <a:lnTo>
                  <a:pt x="345948" y="143256"/>
                </a:lnTo>
                <a:close/>
              </a:path>
              <a:path w="346075" h="257810">
                <a:moveTo>
                  <a:pt x="273109" y="112140"/>
                </a:moveTo>
                <a:lnTo>
                  <a:pt x="256667" y="112140"/>
                </a:lnTo>
                <a:lnTo>
                  <a:pt x="260857" y="125602"/>
                </a:lnTo>
                <a:lnTo>
                  <a:pt x="264032" y="140207"/>
                </a:lnTo>
                <a:lnTo>
                  <a:pt x="264032" y="143256"/>
                </a:lnTo>
                <a:lnTo>
                  <a:pt x="266065" y="145414"/>
                </a:lnTo>
                <a:lnTo>
                  <a:pt x="268097" y="147446"/>
                </a:lnTo>
                <a:lnTo>
                  <a:pt x="271272" y="147446"/>
                </a:lnTo>
                <a:lnTo>
                  <a:pt x="340868" y="143256"/>
                </a:lnTo>
                <a:lnTo>
                  <a:pt x="345948" y="143256"/>
                </a:lnTo>
                <a:lnTo>
                  <a:pt x="345948" y="131952"/>
                </a:lnTo>
                <a:lnTo>
                  <a:pt x="277495" y="131952"/>
                </a:lnTo>
                <a:lnTo>
                  <a:pt x="275336" y="120395"/>
                </a:lnTo>
                <a:lnTo>
                  <a:pt x="273109" y="112140"/>
                </a:lnTo>
                <a:close/>
              </a:path>
              <a:path w="346075" h="257810">
                <a:moveTo>
                  <a:pt x="43688" y="131952"/>
                </a:moveTo>
                <a:lnTo>
                  <a:pt x="28067" y="131952"/>
                </a:lnTo>
                <a:lnTo>
                  <a:pt x="25019" y="133984"/>
                </a:lnTo>
                <a:lnTo>
                  <a:pt x="21844" y="135000"/>
                </a:lnTo>
                <a:lnTo>
                  <a:pt x="89685" y="135000"/>
                </a:lnTo>
                <a:lnTo>
                  <a:pt x="90424" y="133984"/>
                </a:lnTo>
                <a:lnTo>
                  <a:pt x="51943" y="133984"/>
                </a:lnTo>
                <a:lnTo>
                  <a:pt x="43688" y="131952"/>
                </a:lnTo>
                <a:close/>
              </a:path>
              <a:path w="346075" h="257810">
                <a:moveTo>
                  <a:pt x="133096" y="0"/>
                </a:moveTo>
                <a:lnTo>
                  <a:pt x="106045" y="35306"/>
                </a:lnTo>
                <a:lnTo>
                  <a:pt x="91440" y="73787"/>
                </a:lnTo>
                <a:lnTo>
                  <a:pt x="85217" y="109093"/>
                </a:lnTo>
                <a:lnTo>
                  <a:pt x="83184" y="115315"/>
                </a:lnTo>
                <a:lnTo>
                  <a:pt x="80009" y="122555"/>
                </a:lnTo>
                <a:lnTo>
                  <a:pt x="75819" y="127762"/>
                </a:lnTo>
                <a:lnTo>
                  <a:pt x="73787" y="130809"/>
                </a:lnTo>
                <a:lnTo>
                  <a:pt x="70739" y="131952"/>
                </a:lnTo>
                <a:lnTo>
                  <a:pt x="64389" y="133984"/>
                </a:lnTo>
                <a:lnTo>
                  <a:pt x="90424" y="133984"/>
                </a:lnTo>
                <a:lnTo>
                  <a:pt x="102870" y="88264"/>
                </a:lnTo>
                <a:lnTo>
                  <a:pt x="106045" y="74802"/>
                </a:lnTo>
                <a:lnTo>
                  <a:pt x="124714" y="32131"/>
                </a:lnTo>
                <a:lnTo>
                  <a:pt x="131952" y="23875"/>
                </a:lnTo>
                <a:lnTo>
                  <a:pt x="147192" y="23875"/>
                </a:lnTo>
                <a:lnTo>
                  <a:pt x="142367" y="6222"/>
                </a:lnTo>
                <a:lnTo>
                  <a:pt x="140334" y="2031"/>
                </a:lnTo>
                <a:lnTo>
                  <a:pt x="137159" y="1015"/>
                </a:lnTo>
                <a:lnTo>
                  <a:pt x="133096" y="0"/>
                </a:lnTo>
                <a:close/>
              </a:path>
              <a:path w="346075" h="257810">
                <a:moveTo>
                  <a:pt x="345948" y="124507"/>
                </a:moveTo>
                <a:lnTo>
                  <a:pt x="344043" y="127762"/>
                </a:lnTo>
                <a:lnTo>
                  <a:pt x="277495" y="131952"/>
                </a:lnTo>
                <a:lnTo>
                  <a:pt x="345948" y="131952"/>
                </a:lnTo>
                <a:lnTo>
                  <a:pt x="345948" y="124507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01065" y="4558766"/>
            <a:ext cx="504393" cy="398780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761"/>
            <a:ext cx="1280160" cy="1398270"/>
          </a:xfrm>
          <a:prstGeom prst="rect">
            <a:avLst/>
          </a:prstGeom>
        </p:spPr>
      </p:pic>
      <p:sp>
        <p:nvSpPr>
          <p:cNvPr id="11" name="object 11"/>
          <p:cNvSpPr/>
          <p:nvPr/>
        </p:nvSpPr>
        <p:spPr>
          <a:xfrm>
            <a:off x="0" y="4075900"/>
            <a:ext cx="304800" cy="400050"/>
          </a:xfrm>
          <a:custGeom>
            <a:avLst/>
            <a:gdLst/>
            <a:ahLst/>
            <a:cxnLst/>
            <a:rect l="l" t="t" r="r" b="b"/>
            <a:pathLst>
              <a:path w="304800" h="400050">
                <a:moveTo>
                  <a:pt x="97726" y="245109"/>
                </a:moveTo>
                <a:lnTo>
                  <a:pt x="73804" y="245109"/>
                </a:lnTo>
                <a:lnTo>
                  <a:pt x="84444" y="255269"/>
                </a:lnTo>
                <a:lnTo>
                  <a:pt x="96386" y="261619"/>
                </a:lnTo>
                <a:lnTo>
                  <a:pt x="109668" y="265429"/>
                </a:lnTo>
                <a:lnTo>
                  <a:pt x="122949" y="267969"/>
                </a:lnTo>
                <a:lnTo>
                  <a:pt x="125591" y="267969"/>
                </a:lnTo>
                <a:lnTo>
                  <a:pt x="124348" y="284479"/>
                </a:lnTo>
                <a:lnTo>
                  <a:pt x="124352" y="304799"/>
                </a:lnTo>
                <a:lnTo>
                  <a:pt x="125591" y="336549"/>
                </a:lnTo>
                <a:lnTo>
                  <a:pt x="118968" y="339089"/>
                </a:lnTo>
                <a:lnTo>
                  <a:pt x="103009" y="365759"/>
                </a:lnTo>
                <a:lnTo>
                  <a:pt x="104348" y="372109"/>
                </a:lnTo>
                <a:lnTo>
                  <a:pt x="106989" y="382269"/>
                </a:lnTo>
                <a:lnTo>
                  <a:pt x="112309" y="391159"/>
                </a:lnTo>
                <a:lnTo>
                  <a:pt x="116291" y="393699"/>
                </a:lnTo>
                <a:lnTo>
                  <a:pt x="121610" y="396239"/>
                </a:lnTo>
                <a:lnTo>
                  <a:pt x="125591" y="398779"/>
                </a:lnTo>
                <a:lnTo>
                  <a:pt x="130911" y="400049"/>
                </a:lnTo>
                <a:lnTo>
                  <a:pt x="141516" y="400049"/>
                </a:lnTo>
                <a:lnTo>
                  <a:pt x="166738" y="373379"/>
                </a:lnTo>
                <a:lnTo>
                  <a:pt x="129578" y="373379"/>
                </a:lnTo>
                <a:lnTo>
                  <a:pt x="121610" y="365759"/>
                </a:lnTo>
                <a:lnTo>
                  <a:pt x="120271" y="363219"/>
                </a:lnTo>
                <a:lnTo>
                  <a:pt x="118968" y="359409"/>
                </a:lnTo>
                <a:lnTo>
                  <a:pt x="121610" y="358139"/>
                </a:lnTo>
                <a:lnTo>
                  <a:pt x="125591" y="356869"/>
                </a:lnTo>
                <a:lnTo>
                  <a:pt x="162771" y="356869"/>
                </a:lnTo>
                <a:lnTo>
                  <a:pt x="160121" y="354329"/>
                </a:lnTo>
                <a:lnTo>
                  <a:pt x="157441" y="350519"/>
                </a:lnTo>
                <a:lnTo>
                  <a:pt x="152158" y="347979"/>
                </a:lnTo>
                <a:lnTo>
                  <a:pt x="151889" y="346709"/>
                </a:lnTo>
                <a:lnTo>
                  <a:pt x="148170" y="346709"/>
                </a:lnTo>
                <a:lnTo>
                  <a:pt x="145491" y="345439"/>
                </a:lnTo>
                <a:lnTo>
                  <a:pt x="146837" y="344169"/>
                </a:lnTo>
                <a:lnTo>
                  <a:pt x="151350" y="344169"/>
                </a:lnTo>
                <a:lnTo>
                  <a:pt x="150812" y="341629"/>
                </a:lnTo>
                <a:lnTo>
                  <a:pt x="149479" y="337819"/>
                </a:lnTo>
                <a:lnTo>
                  <a:pt x="140169" y="337819"/>
                </a:lnTo>
                <a:lnTo>
                  <a:pt x="138926" y="307339"/>
                </a:lnTo>
                <a:lnTo>
                  <a:pt x="138874" y="288289"/>
                </a:lnTo>
                <a:lnTo>
                  <a:pt x="137528" y="269239"/>
                </a:lnTo>
                <a:lnTo>
                  <a:pt x="150812" y="267969"/>
                </a:lnTo>
                <a:lnTo>
                  <a:pt x="164096" y="264159"/>
                </a:lnTo>
                <a:lnTo>
                  <a:pt x="176034" y="257809"/>
                </a:lnTo>
                <a:lnTo>
                  <a:pt x="178685" y="255269"/>
                </a:lnTo>
                <a:lnTo>
                  <a:pt x="134886" y="255269"/>
                </a:lnTo>
                <a:lnTo>
                  <a:pt x="133997" y="253999"/>
                </a:lnTo>
                <a:lnTo>
                  <a:pt x="118968" y="253999"/>
                </a:lnTo>
                <a:lnTo>
                  <a:pt x="117629" y="251459"/>
                </a:lnTo>
                <a:lnTo>
                  <a:pt x="120271" y="250189"/>
                </a:lnTo>
                <a:lnTo>
                  <a:pt x="131501" y="250189"/>
                </a:lnTo>
                <a:lnTo>
                  <a:pt x="132681" y="247649"/>
                </a:lnTo>
                <a:lnTo>
                  <a:pt x="104348" y="247649"/>
                </a:lnTo>
                <a:lnTo>
                  <a:pt x="97726" y="245109"/>
                </a:lnTo>
                <a:close/>
              </a:path>
              <a:path w="304800" h="400050">
                <a:moveTo>
                  <a:pt x="162771" y="356869"/>
                </a:moveTo>
                <a:lnTo>
                  <a:pt x="134886" y="356869"/>
                </a:lnTo>
                <a:lnTo>
                  <a:pt x="144195" y="359409"/>
                </a:lnTo>
                <a:lnTo>
                  <a:pt x="142849" y="361949"/>
                </a:lnTo>
                <a:lnTo>
                  <a:pt x="141516" y="372109"/>
                </a:lnTo>
                <a:lnTo>
                  <a:pt x="140169" y="373379"/>
                </a:lnTo>
                <a:lnTo>
                  <a:pt x="166738" y="373379"/>
                </a:lnTo>
                <a:lnTo>
                  <a:pt x="165404" y="363219"/>
                </a:lnTo>
                <a:lnTo>
                  <a:pt x="164096" y="358139"/>
                </a:lnTo>
                <a:lnTo>
                  <a:pt x="162771" y="356869"/>
                </a:lnTo>
                <a:close/>
              </a:path>
              <a:path w="304800" h="400050">
                <a:moveTo>
                  <a:pt x="207568" y="245109"/>
                </a:moveTo>
                <a:lnTo>
                  <a:pt x="189318" y="245109"/>
                </a:lnTo>
                <a:lnTo>
                  <a:pt x="193306" y="250189"/>
                </a:lnTo>
                <a:lnTo>
                  <a:pt x="199923" y="256539"/>
                </a:lnTo>
                <a:lnTo>
                  <a:pt x="213207" y="264159"/>
                </a:lnTo>
                <a:lnTo>
                  <a:pt x="219824" y="275589"/>
                </a:lnTo>
                <a:lnTo>
                  <a:pt x="227787" y="289559"/>
                </a:lnTo>
                <a:lnTo>
                  <a:pt x="238429" y="304799"/>
                </a:lnTo>
                <a:lnTo>
                  <a:pt x="242404" y="309879"/>
                </a:lnTo>
                <a:lnTo>
                  <a:pt x="238429" y="317499"/>
                </a:lnTo>
                <a:lnTo>
                  <a:pt x="235788" y="323849"/>
                </a:lnTo>
                <a:lnTo>
                  <a:pt x="234442" y="328929"/>
                </a:lnTo>
                <a:lnTo>
                  <a:pt x="234442" y="335279"/>
                </a:lnTo>
                <a:lnTo>
                  <a:pt x="235788" y="341629"/>
                </a:lnTo>
                <a:lnTo>
                  <a:pt x="237096" y="347979"/>
                </a:lnTo>
                <a:lnTo>
                  <a:pt x="239763" y="353059"/>
                </a:lnTo>
                <a:lnTo>
                  <a:pt x="243751" y="358139"/>
                </a:lnTo>
                <a:lnTo>
                  <a:pt x="249034" y="361949"/>
                </a:lnTo>
                <a:lnTo>
                  <a:pt x="253009" y="365759"/>
                </a:lnTo>
                <a:lnTo>
                  <a:pt x="263652" y="368299"/>
                </a:lnTo>
                <a:lnTo>
                  <a:pt x="274256" y="368299"/>
                </a:lnTo>
                <a:lnTo>
                  <a:pt x="279577" y="365759"/>
                </a:lnTo>
                <a:lnTo>
                  <a:pt x="286194" y="363219"/>
                </a:lnTo>
                <a:lnTo>
                  <a:pt x="294195" y="355599"/>
                </a:lnTo>
                <a:lnTo>
                  <a:pt x="300824" y="345439"/>
                </a:lnTo>
                <a:lnTo>
                  <a:pt x="303466" y="339089"/>
                </a:lnTo>
                <a:lnTo>
                  <a:pt x="303799" y="337819"/>
                </a:lnTo>
                <a:lnTo>
                  <a:pt x="271614" y="337819"/>
                </a:lnTo>
                <a:lnTo>
                  <a:pt x="266293" y="336549"/>
                </a:lnTo>
                <a:lnTo>
                  <a:pt x="263652" y="334009"/>
                </a:lnTo>
                <a:lnTo>
                  <a:pt x="262318" y="331469"/>
                </a:lnTo>
                <a:lnTo>
                  <a:pt x="262318" y="326389"/>
                </a:lnTo>
                <a:lnTo>
                  <a:pt x="263652" y="320039"/>
                </a:lnTo>
                <a:lnTo>
                  <a:pt x="263652" y="314959"/>
                </a:lnTo>
                <a:lnTo>
                  <a:pt x="272948" y="313689"/>
                </a:lnTo>
                <a:lnTo>
                  <a:pt x="300148" y="313689"/>
                </a:lnTo>
                <a:lnTo>
                  <a:pt x="299478" y="312419"/>
                </a:lnTo>
                <a:lnTo>
                  <a:pt x="295503" y="307339"/>
                </a:lnTo>
                <a:lnTo>
                  <a:pt x="284899" y="302259"/>
                </a:lnTo>
                <a:lnTo>
                  <a:pt x="254355" y="302259"/>
                </a:lnTo>
                <a:lnTo>
                  <a:pt x="251714" y="297179"/>
                </a:lnTo>
                <a:lnTo>
                  <a:pt x="247726" y="292099"/>
                </a:lnTo>
                <a:lnTo>
                  <a:pt x="238429" y="276859"/>
                </a:lnTo>
                <a:lnTo>
                  <a:pt x="229133" y="264159"/>
                </a:lnTo>
                <a:lnTo>
                  <a:pt x="226491" y="259079"/>
                </a:lnTo>
                <a:lnTo>
                  <a:pt x="223812" y="253999"/>
                </a:lnTo>
                <a:lnTo>
                  <a:pt x="219824" y="250189"/>
                </a:lnTo>
                <a:lnTo>
                  <a:pt x="214541" y="248919"/>
                </a:lnTo>
                <a:lnTo>
                  <a:pt x="207568" y="245109"/>
                </a:lnTo>
                <a:close/>
              </a:path>
              <a:path w="304800" h="400050">
                <a:moveTo>
                  <a:pt x="138874" y="0"/>
                </a:moveTo>
                <a:lnTo>
                  <a:pt x="132219" y="1269"/>
                </a:lnTo>
                <a:lnTo>
                  <a:pt x="126930" y="3809"/>
                </a:lnTo>
                <a:lnTo>
                  <a:pt x="120271" y="5079"/>
                </a:lnTo>
                <a:lnTo>
                  <a:pt x="109668" y="12699"/>
                </a:lnTo>
                <a:lnTo>
                  <a:pt x="101706" y="22859"/>
                </a:lnTo>
                <a:lnTo>
                  <a:pt x="99028" y="29209"/>
                </a:lnTo>
                <a:lnTo>
                  <a:pt x="97726" y="34289"/>
                </a:lnTo>
                <a:lnTo>
                  <a:pt x="97726" y="40639"/>
                </a:lnTo>
                <a:lnTo>
                  <a:pt x="124252" y="69849"/>
                </a:lnTo>
                <a:lnTo>
                  <a:pt x="122949" y="73659"/>
                </a:lnTo>
                <a:lnTo>
                  <a:pt x="121610" y="78739"/>
                </a:lnTo>
                <a:lnTo>
                  <a:pt x="121610" y="132079"/>
                </a:lnTo>
                <a:lnTo>
                  <a:pt x="122949" y="137159"/>
                </a:lnTo>
                <a:lnTo>
                  <a:pt x="112309" y="142239"/>
                </a:lnTo>
                <a:lnTo>
                  <a:pt x="103009" y="148589"/>
                </a:lnTo>
                <a:lnTo>
                  <a:pt x="100368" y="151129"/>
                </a:lnTo>
                <a:lnTo>
                  <a:pt x="100368" y="153669"/>
                </a:lnTo>
                <a:lnTo>
                  <a:pt x="92406" y="158749"/>
                </a:lnTo>
                <a:lnTo>
                  <a:pt x="64540" y="190499"/>
                </a:lnTo>
                <a:lnTo>
                  <a:pt x="60559" y="205739"/>
                </a:lnTo>
                <a:lnTo>
                  <a:pt x="60559" y="213359"/>
                </a:lnTo>
                <a:lnTo>
                  <a:pt x="61862" y="220979"/>
                </a:lnTo>
                <a:lnTo>
                  <a:pt x="64540" y="229869"/>
                </a:lnTo>
                <a:lnTo>
                  <a:pt x="67181" y="237489"/>
                </a:lnTo>
                <a:lnTo>
                  <a:pt x="69824" y="241299"/>
                </a:lnTo>
                <a:lnTo>
                  <a:pt x="52561" y="256539"/>
                </a:lnTo>
                <a:lnTo>
                  <a:pt x="33996" y="269239"/>
                </a:lnTo>
                <a:lnTo>
                  <a:pt x="16734" y="284479"/>
                </a:lnTo>
                <a:lnTo>
                  <a:pt x="8773" y="292099"/>
                </a:lnTo>
                <a:lnTo>
                  <a:pt x="811" y="300989"/>
                </a:lnTo>
                <a:lnTo>
                  <a:pt x="0" y="300989"/>
                </a:lnTo>
                <a:lnTo>
                  <a:pt x="0" y="323849"/>
                </a:lnTo>
                <a:lnTo>
                  <a:pt x="6131" y="323849"/>
                </a:lnTo>
                <a:lnTo>
                  <a:pt x="8773" y="325119"/>
                </a:lnTo>
                <a:lnTo>
                  <a:pt x="12753" y="325119"/>
                </a:lnTo>
                <a:lnTo>
                  <a:pt x="12753" y="328929"/>
                </a:lnTo>
                <a:lnTo>
                  <a:pt x="10111" y="331469"/>
                </a:lnTo>
                <a:lnTo>
                  <a:pt x="7434" y="332739"/>
                </a:lnTo>
                <a:lnTo>
                  <a:pt x="0" y="334009"/>
                </a:lnTo>
                <a:lnTo>
                  <a:pt x="0" y="359409"/>
                </a:lnTo>
                <a:lnTo>
                  <a:pt x="7434" y="358139"/>
                </a:lnTo>
                <a:lnTo>
                  <a:pt x="16734" y="356869"/>
                </a:lnTo>
                <a:lnTo>
                  <a:pt x="24696" y="354329"/>
                </a:lnTo>
                <a:lnTo>
                  <a:pt x="30016" y="349249"/>
                </a:lnTo>
                <a:lnTo>
                  <a:pt x="33996" y="346709"/>
                </a:lnTo>
                <a:lnTo>
                  <a:pt x="35335" y="342899"/>
                </a:lnTo>
                <a:lnTo>
                  <a:pt x="36638" y="337819"/>
                </a:lnTo>
                <a:lnTo>
                  <a:pt x="36638" y="332739"/>
                </a:lnTo>
                <a:lnTo>
                  <a:pt x="33996" y="325119"/>
                </a:lnTo>
                <a:lnTo>
                  <a:pt x="30016" y="317499"/>
                </a:lnTo>
                <a:lnTo>
                  <a:pt x="24696" y="309879"/>
                </a:lnTo>
                <a:lnTo>
                  <a:pt x="16734" y="304799"/>
                </a:lnTo>
                <a:lnTo>
                  <a:pt x="15396" y="304799"/>
                </a:lnTo>
                <a:lnTo>
                  <a:pt x="28676" y="292099"/>
                </a:lnTo>
                <a:lnTo>
                  <a:pt x="60559" y="265429"/>
                </a:lnTo>
                <a:lnTo>
                  <a:pt x="73804" y="245109"/>
                </a:lnTo>
                <a:lnTo>
                  <a:pt x="97726" y="245109"/>
                </a:lnTo>
                <a:lnTo>
                  <a:pt x="101706" y="243839"/>
                </a:lnTo>
                <a:lnTo>
                  <a:pt x="104348" y="240029"/>
                </a:lnTo>
                <a:lnTo>
                  <a:pt x="105686" y="237489"/>
                </a:lnTo>
                <a:lnTo>
                  <a:pt x="105686" y="236219"/>
                </a:lnTo>
                <a:lnTo>
                  <a:pt x="85783" y="236219"/>
                </a:lnTo>
                <a:lnTo>
                  <a:pt x="87086" y="234949"/>
                </a:lnTo>
                <a:lnTo>
                  <a:pt x="105686" y="234949"/>
                </a:lnTo>
                <a:lnTo>
                  <a:pt x="105686" y="231139"/>
                </a:lnTo>
                <a:lnTo>
                  <a:pt x="103009" y="231139"/>
                </a:lnTo>
                <a:lnTo>
                  <a:pt x="109668" y="222249"/>
                </a:lnTo>
                <a:lnTo>
                  <a:pt x="110760" y="220979"/>
                </a:lnTo>
                <a:lnTo>
                  <a:pt x="76483" y="220979"/>
                </a:lnTo>
                <a:lnTo>
                  <a:pt x="75143" y="217169"/>
                </a:lnTo>
                <a:lnTo>
                  <a:pt x="76483" y="215899"/>
                </a:lnTo>
                <a:lnTo>
                  <a:pt x="85783" y="203199"/>
                </a:lnTo>
                <a:lnTo>
                  <a:pt x="93205" y="194309"/>
                </a:lnTo>
                <a:lnTo>
                  <a:pt x="79124" y="194309"/>
                </a:lnTo>
                <a:lnTo>
                  <a:pt x="81766" y="187959"/>
                </a:lnTo>
                <a:lnTo>
                  <a:pt x="114988" y="161289"/>
                </a:lnTo>
                <a:lnTo>
                  <a:pt x="144195" y="152399"/>
                </a:lnTo>
                <a:lnTo>
                  <a:pt x="182010" y="152399"/>
                </a:lnTo>
                <a:lnTo>
                  <a:pt x="177380" y="148589"/>
                </a:lnTo>
                <a:lnTo>
                  <a:pt x="158775" y="138429"/>
                </a:lnTo>
                <a:lnTo>
                  <a:pt x="146837" y="135889"/>
                </a:lnTo>
                <a:lnTo>
                  <a:pt x="136194" y="135889"/>
                </a:lnTo>
                <a:lnTo>
                  <a:pt x="136194" y="126999"/>
                </a:lnTo>
                <a:lnTo>
                  <a:pt x="134886" y="96519"/>
                </a:lnTo>
                <a:lnTo>
                  <a:pt x="136194" y="86359"/>
                </a:lnTo>
                <a:lnTo>
                  <a:pt x="133553" y="71119"/>
                </a:lnTo>
                <a:lnTo>
                  <a:pt x="169748" y="41909"/>
                </a:lnTo>
                <a:lnTo>
                  <a:pt x="136194" y="41909"/>
                </a:lnTo>
                <a:lnTo>
                  <a:pt x="132219" y="40639"/>
                </a:lnTo>
                <a:lnTo>
                  <a:pt x="122949" y="36829"/>
                </a:lnTo>
                <a:lnTo>
                  <a:pt x="125591" y="33019"/>
                </a:lnTo>
                <a:lnTo>
                  <a:pt x="125591" y="27939"/>
                </a:lnTo>
                <a:lnTo>
                  <a:pt x="124252" y="25399"/>
                </a:lnTo>
                <a:lnTo>
                  <a:pt x="122949" y="24129"/>
                </a:lnTo>
                <a:lnTo>
                  <a:pt x="126930" y="20319"/>
                </a:lnTo>
                <a:lnTo>
                  <a:pt x="137528" y="15239"/>
                </a:lnTo>
                <a:lnTo>
                  <a:pt x="164664" y="15239"/>
                </a:lnTo>
                <a:lnTo>
                  <a:pt x="164096" y="13969"/>
                </a:lnTo>
                <a:lnTo>
                  <a:pt x="162763" y="8889"/>
                </a:lnTo>
                <a:lnTo>
                  <a:pt x="161417" y="6349"/>
                </a:lnTo>
                <a:lnTo>
                  <a:pt x="158775" y="5079"/>
                </a:lnTo>
                <a:lnTo>
                  <a:pt x="153454" y="5079"/>
                </a:lnTo>
                <a:lnTo>
                  <a:pt x="148170" y="3809"/>
                </a:lnTo>
                <a:lnTo>
                  <a:pt x="145491" y="1269"/>
                </a:lnTo>
                <a:lnTo>
                  <a:pt x="138874" y="0"/>
                </a:lnTo>
                <a:close/>
              </a:path>
              <a:path w="304800" h="400050">
                <a:moveTo>
                  <a:pt x="151350" y="344169"/>
                </a:moveTo>
                <a:lnTo>
                  <a:pt x="146837" y="344169"/>
                </a:lnTo>
                <a:lnTo>
                  <a:pt x="148170" y="346709"/>
                </a:lnTo>
                <a:lnTo>
                  <a:pt x="151889" y="346709"/>
                </a:lnTo>
                <a:lnTo>
                  <a:pt x="151350" y="344169"/>
                </a:lnTo>
                <a:close/>
              </a:path>
              <a:path w="304800" h="400050">
                <a:moveTo>
                  <a:pt x="286194" y="328929"/>
                </a:moveTo>
                <a:lnTo>
                  <a:pt x="280911" y="331469"/>
                </a:lnTo>
                <a:lnTo>
                  <a:pt x="276936" y="335279"/>
                </a:lnTo>
                <a:lnTo>
                  <a:pt x="271614" y="337819"/>
                </a:lnTo>
                <a:lnTo>
                  <a:pt x="303799" y="337819"/>
                </a:lnTo>
                <a:lnTo>
                  <a:pt x="304800" y="334009"/>
                </a:lnTo>
                <a:lnTo>
                  <a:pt x="304800" y="330199"/>
                </a:lnTo>
                <a:lnTo>
                  <a:pt x="290182" y="330199"/>
                </a:lnTo>
                <a:lnTo>
                  <a:pt x="286194" y="328929"/>
                </a:lnTo>
                <a:close/>
              </a:path>
              <a:path w="304800" h="400050">
                <a:moveTo>
                  <a:pt x="300148" y="313689"/>
                </a:moveTo>
                <a:lnTo>
                  <a:pt x="272948" y="313689"/>
                </a:lnTo>
                <a:lnTo>
                  <a:pt x="280911" y="316229"/>
                </a:lnTo>
                <a:lnTo>
                  <a:pt x="288874" y="321309"/>
                </a:lnTo>
                <a:lnTo>
                  <a:pt x="291515" y="328929"/>
                </a:lnTo>
                <a:lnTo>
                  <a:pt x="291515" y="330199"/>
                </a:lnTo>
                <a:lnTo>
                  <a:pt x="304800" y="330199"/>
                </a:lnTo>
                <a:lnTo>
                  <a:pt x="304800" y="322579"/>
                </a:lnTo>
                <a:lnTo>
                  <a:pt x="302158" y="317499"/>
                </a:lnTo>
                <a:lnTo>
                  <a:pt x="300148" y="313689"/>
                </a:lnTo>
                <a:close/>
              </a:path>
              <a:path w="304800" h="400050">
                <a:moveTo>
                  <a:pt x="267639" y="299719"/>
                </a:moveTo>
                <a:lnTo>
                  <a:pt x="260972" y="299719"/>
                </a:lnTo>
                <a:lnTo>
                  <a:pt x="254355" y="302259"/>
                </a:lnTo>
                <a:lnTo>
                  <a:pt x="284899" y="302259"/>
                </a:lnTo>
                <a:lnTo>
                  <a:pt x="279577" y="300989"/>
                </a:lnTo>
                <a:lnTo>
                  <a:pt x="267639" y="299719"/>
                </a:lnTo>
                <a:close/>
              </a:path>
              <a:path w="304800" h="400050">
                <a:moveTo>
                  <a:pt x="152158" y="229869"/>
                </a:moveTo>
                <a:lnTo>
                  <a:pt x="150812" y="229869"/>
                </a:lnTo>
                <a:lnTo>
                  <a:pt x="144195" y="233679"/>
                </a:lnTo>
                <a:lnTo>
                  <a:pt x="140169" y="240029"/>
                </a:lnTo>
                <a:lnTo>
                  <a:pt x="137528" y="246379"/>
                </a:lnTo>
                <a:lnTo>
                  <a:pt x="137528" y="255269"/>
                </a:lnTo>
                <a:lnTo>
                  <a:pt x="178685" y="255269"/>
                </a:lnTo>
                <a:lnTo>
                  <a:pt x="180011" y="253999"/>
                </a:lnTo>
                <a:lnTo>
                  <a:pt x="149479" y="253999"/>
                </a:lnTo>
                <a:lnTo>
                  <a:pt x="149479" y="242569"/>
                </a:lnTo>
                <a:lnTo>
                  <a:pt x="150812" y="237489"/>
                </a:lnTo>
                <a:lnTo>
                  <a:pt x="153454" y="233679"/>
                </a:lnTo>
                <a:lnTo>
                  <a:pt x="154800" y="232409"/>
                </a:lnTo>
                <a:lnTo>
                  <a:pt x="153454" y="231139"/>
                </a:lnTo>
                <a:lnTo>
                  <a:pt x="152158" y="229869"/>
                </a:lnTo>
                <a:close/>
              </a:path>
              <a:path w="304800" h="400050">
                <a:moveTo>
                  <a:pt x="131501" y="250189"/>
                </a:moveTo>
                <a:lnTo>
                  <a:pt x="120271" y="250189"/>
                </a:lnTo>
                <a:lnTo>
                  <a:pt x="118968" y="253999"/>
                </a:lnTo>
                <a:lnTo>
                  <a:pt x="133997" y="253999"/>
                </a:lnTo>
                <a:lnTo>
                  <a:pt x="132219" y="251459"/>
                </a:lnTo>
                <a:lnTo>
                  <a:pt x="130911" y="251459"/>
                </a:lnTo>
                <a:lnTo>
                  <a:pt x="131501" y="250189"/>
                </a:lnTo>
                <a:close/>
              </a:path>
              <a:path w="304800" h="400050">
                <a:moveTo>
                  <a:pt x="166738" y="228599"/>
                </a:moveTo>
                <a:lnTo>
                  <a:pt x="165404" y="228599"/>
                </a:lnTo>
                <a:lnTo>
                  <a:pt x="164096" y="229869"/>
                </a:lnTo>
                <a:lnTo>
                  <a:pt x="160121" y="234949"/>
                </a:lnTo>
                <a:lnTo>
                  <a:pt x="158775" y="241299"/>
                </a:lnTo>
                <a:lnTo>
                  <a:pt x="157441" y="250189"/>
                </a:lnTo>
                <a:lnTo>
                  <a:pt x="149479" y="253999"/>
                </a:lnTo>
                <a:lnTo>
                  <a:pt x="180011" y="253999"/>
                </a:lnTo>
                <a:lnTo>
                  <a:pt x="186639" y="247649"/>
                </a:lnTo>
                <a:lnTo>
                  <a:pt x="189318" y="245109"/>
                </a:lnTo>
                <a:lnTo>
                  <a:pt x="207568" y="245109"/>
                </a:lnTo>
                <a:lnTo>
                  <a:pt x="205244" y="243839"/>
                </a:lnTo>
                <a:lnTo>
                  <a:pt x="169379" y="243839"/>
                </a:lnTo>
                <a:lnTo>
                  <a:pt x="169379" y="231139"/>
                </a:lnTo>
                <a:lnTo>
                  <a:pt x="166738" y="228599"/>
                </a:lnTo>
                <a:close/>
              </a:path>
              <a:path w="304800" h="400050">
                <a:moveTo>
                  <a:pt x="133553" y="207009"/>
                </a:moveTo>
                <a:lnTo>
                  <a:pt x="130911" y="207009"/>
                </a:lnTo>
                <a:lnTo>
                  <a:pt x="116291" y="227329"/>
                </a:lnTo>
                <a:lnTo>
                  <a:pt x="109668" y="237489"/>
                </a:lnTo>
                <a:lnTo>
                  <a:pt x="104348" y="247649"/>
                </a:lnTo>
                <a:lnTo>
                  <a:pt x="132681" y="247649"/>
                </a:lnTo>
                <a:lnTo>
                  <a:pt x="134450" y="243839"/>
                </a:lnTo>
                <a:lnTo>
                  <a:pt x="124252" y="243839"/>
                </a:lnTo>
                <a:lnTo>
                  <a:pt x="122949" y="241299"/>
                </a:lnTo>
                <a:lnTo>
                  <a:pt x="121610" y="240029"/>
                </a:lnTo>
                <a:lnTo>
                  <a:pt x="118968" y="240029"/>
                </a:lnTo>
                <a:lnTo>
                  <a:pt x="125591" y="226059"/>
                </a:lnTo>
                <a:lnTo>
                  <a:pt x="133553" y="209549"/>
                </a:lnTo>
                <a:lnTo>
                  <a:pt x="134886" y="208279"/>
                </a:lnTo>
                <a:lnTo>
                  <a:pt x="133553" y="207009"/>
                </a:lnTo>
                <a:close/>
              </a:path>
              <a:path w="304800" h="400050">
                <a:moveTo>
                  <a:pt x="145491" y="213359"/>
                </a:moveTo>
                <a:lnTo>
                  <a:pt x="144195" y="213359"/>
                </a:lnTo>
                <a:lnTo>
                  <a:pt x="142849" y="214629"/>
                </a:lnTo>
                <a:lnTo>
                  <a:pt x="124252" y="243839"/>
                </a:lnTo>
                <a:lnTo>
                  <a:pt x="134450" y="243839"/>
                </a:lnTo>
                <a:lnTo>
                  <a:pt x="146837" y="217169"/>
                </a:lnTo>
                <a:lnTo>
                  <a:pt x="146837" y="214629"/>
                </a:lnTo>
                <a:lnTo>
                  <a:pt x="145491" y="213359"/>
                </a:lnTo>
                <a:close/>
              </a:path>
              <a:path w="304800" h="400050">
                <a:moveTo>
                  <a:pt x="182010" y="152399"/>
                </a:moveTo>
                <a:lnTo>
                  <a:pt x="153454" y="152399"/>
                </a:lnTo>
                <a:lnTo>
                  <a:pt x="169379" y="160019"/>
                </a:lnTo>
                <a:lnTo>
                  <a:pt x="170713" y="165099"/>
                </a:lnTo>
                <a:lnTo>
                  <a:pt x="172059" y="166369"/>
                </a:lnTo>
                <a:lnTo>
                  <a:pt x="174701" y="166369"/>
                </a:lnTo>
                <a:lnTo>
                  <a:pt x="182664" y="176529"/>
                </a:lnTo>
                <a:lnTo>
                  <a:pt x="187985" y="186689"/>
                </a:lnTo>
                <a:lnTo>
                  <a:pt x="189318" y="199389"/>
                </a:lnTo>
                <a:lnTo>
                  <a:pt x="189318" y="210819"/>
                </a:lnTo>
                <a:lnTo>
                  <a:pt x="185343" y="220979"/>
                </a:lnTo>
                <a:lnTo>
                  <a:pt x="180022" y="232409"/>
                </a:lnTo>
                <a:lnTo>
                  <a:pt x="174701" y="238759"/>
                </a:lnTo>
                <a:lnTo>
                  <a:pt x="169379" y="243839"/>
                </a:lnTo>
                <a:lnTo>
                  <a:pt x="205244" y="243839"/>
                </a:lnTo>
                <a:lnTo>
                  <a:pt x="194602" y="236219"/>
                </a:lnTo>
                <a:lnTo>
                  <a:pt x="201256" y="226059"/>
                </a:lnTo>
                <a:lnTo>
                  <a:pt x="203898" y="212089"/>
                </a:lnTo>
                <a:lnTo>
                  <a:pt x="203898" y="199389"/>
                </a:lnTo>
                <a:lnTo>
                  <a:pt x="202603" y="186689"/>
                </a:lnTo>
                <a:lnTo>
                  <a:pt x="198589" y="175259"/>
                </a:lnTo>
                <a:lnTo>
                  <a:pt x="193306" y="166369"/>
                </a:lnTo>
                <a:lnTo>
                  <a:pt x="186639" y="156209"/>
                </a:lnTo>
                <a:lnTo>
                  <a:pt x="182010" y="152399"/>
                </a:lnTo>
                <a:close/>
              </a:path>
              <a:path w="304800" h="400050">
                <a:moveTo>
                  <a:pt x="105686" y="234949"/>
                </a:moveTo>
                <a:lnTo>
                  <a:pt x="87086" y="234949"/>
                </a:lnTo>
                <a:lnTo>
                  <a:pt x="87086" y="236219"/>
                </a:lnTo>
                <a:lnTo>
                  <a:pt x="105686" y="236219"/>
                </a:lnTo>
                <a:lnTo>
                  <a:pt x="105686" y="234949"/>
                </a:lnTo>
                <a:close/>
              </a:path>
              <a:path w="304800" h="400050">
                <a:moveTo>
                  <a:pt x="121610" y="185419"/>
                </a:moveTo>
                <a:lnTo>
                  <a:pt x="108329" y="191769"/>
                </a:lnTo>
                <a:lnTo>
                  <a:pt x="96386" y="200659"/>
                </a:lnTo>
                <a:lnTo>
                  <a:pt x="85783" y="209549"/>
                </a:lnTo>
                <a:lnTo>
                  <a:pt x="76483" y="220979"/>
                </a:lnTo>
                <a:lnTo>
                  <a:pt x="91066" y="220979"/>
                </a:lnTo>
                <a:lnTo>
                  <a:pt x="97726" y="212089"/>
                </a:lnTo>
                <a:lnTo>
                  <a:pt x="105686" y="204469"/>
                </a:lnTo>
                <a:lnTo>
                  <a:pt x="114988" y="198119"/>
                </a:lnTo>
                <a:lnTo>
                  <a:pt x="124252" y="190499"/>
                </a:lnTo>
                <a:lnTo>
                  <a:pt x="125591" y="189229"/>
                </a:lnTo>
                <a:lnTo>
                  <a:pt x="124252" y="187959"/>
                </a:lnTo>
                <a:lnTo>
                  <a:pt x="124252" y="186689"/>
                </a:lnTo>
                <a:lnTo>
                  <a:pt x="121610" y="185419"/>
                </a:lnTo>
                <a:close/>
              </a:path>
              <a:path w="304800" h="400050">
                <a:moveTo>
                  <a:pt x="95048" y="219709"/>
                </a:moveTo>
                <a:lnTo>
                  <a:pt x="93745" y="219709"/>
                </a:lnTo>
                <a:lnTo>
                  <a:pt x="91066" y="220979"/>
                </a:lnTo>
                <a:lnTo>
                  <a:pt x="96386" y="220979"/>
                </a:lnTo>
                <a:lnTo>
                  <a:pt x="95048" y="219709"/>
                </a:lnTo>
                <a:close/>
              </a:path>
              <a:path w="304800" h="400050">
                <a:moveTo>
                  <a:pt x="126930" y="196849"/>
                </a:moveTo>
                <a:lnTo>
                  <a:pt x="124252" y="196849"/>
                </a:lnTo>
                <a:lnTo>
                  <a:pt x="101706" y="217169"/>
                </a:lnTo>
                <a:lnTo>
                  <a:pt x="96386" y="220979"/>
                </a:lnTo>
                <a:lnTo>
                  <a:pt x="110760" y="220979"/>
                </a:lnTo>
                <a:lnTo>
                  <a:pt x="128231" y="200659"/>
                </a:lnTo>
                <a:lnTo>
                  <a:pt x="128231" y="198119"/>
                </a:lnTo>
                <a:lnTo>
                  <a:pt x="126930" y="196849"/>
                </a:lnTo>
                <a:close/>
              </a:path>
              <a:path w="304800" h="400050">
                <a:moveTo>
                  <a:pt x="118968" y="166369"/>
                </a:moveTo>
                <a:lnTo>
                  <a:pt x="117629" y="166369"/>
                </a:lnTo>
                <a:lnTo>
                  <a:pt x="96386" y="176529"/>
                </a:lnTo>
                <a:lnTo>
                  <a:pt x="87086" y="184149"/>
                </a:lnTo>
                <a:lnTo>
                  <a:pt x="79124" y="194309"/>
                </a:lnTo>
                <a:lnTo>
                  <a:pt x="93205" y="194309"/>
                </a:lnTo>
                <a:lnTo>
                  <a:pt x="96386" y="190499"/>
                </a:lnTo>
                <a:lnTo>
                  <a:pt x="108329" y="179069"/>
                </a:lnTo>
                <a:lnTo>
                  <a:pt x="120271" y="168909"/>
                </a:lnTo>
                <a:lnTo>
                  <a:pt x="120271" y="167639"/>
                </a:lnTo>
                <a:lnTo>
                  <a:pt x="118968" y="166369"/>
                </a:lnTo>
                <a:close/>
              </a:path>
              <a:path w="304800" h="400050">
                <a:moveTo>
                  <a:pt x="164664" y="15239"/>
                </a:moveTo>
                <a:lnTo>
                  <a:pt x="142849" y="15239"/>
                </a:lnTo>
                <a:lnTo>
                  <a:pt x="146837" y="17779"/>
                </a:lnTo>
                <a:lnTo>
                  <a:pt x="149479" y="20319"/>
                </a:lnTo>
                <a:lnTo>
                  <a:pt x="149479" y="27939"/>
                </a:lnTo>
                <a:lnTo>
                  <a:pt x="146837" y="34289"/>
                </a:lnTo>
                <a:lnTo>
                  <a:pt x="144195" y="38099"/>
                </a:lnTo>
                <a:lnTo>
                  <a:pt x="140169" y="40639"/>
                </a:lnTo>
                <a:lnTo>
                  <a:pt x="136194" y="41909"/>
                </a:lnTo>
                <a:lnTo>
                  <a:pt x="169748" y="41909"/>
                </a:lnTo>
                <a:lnTo>
                  <a:pt x="170713" y="39369"/>
                </a:lnTo>
                <a:lnTo>
                  <a:pt x="170713" y="30479"/>
                </a:lnTo>
                <a:lnTo>
                  <a:pt x="168071" y="22859"/>
                </a:lnTo>
                <a:lnTo>
                  <a:pt x="164664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20877" y="4998745"/>
            <a:ext cx="463550" cy="144780"/>
          </a:xfrm>
          <a:custGeom>
            <a:avLst/>
            <a:gdLst/>
            <a:ahLst/>
            <a:cxnLst/>
            <a:rect l="l" t="t" r="r" b="b"/>
            <a:pathLst>
              <a:path w="463550" h="144779">
                <a:moveTo>
                  <a:pt x="383095" y="54778"/>
                </a:moveTo>
                <a:lnTo>
                  <a:pt x="370611" y="56836"/>
                </a:lnTo>
                <a:lnTo>
                  <a:pt x="365391" y="57878"/>
                </a:lnTo>
                <a:lnTo>
                  <a:pt x="360197" y="61992"/>
                </a:lnTo>
                <a:lnTo>
                  <a:pt x="356019" y="64077"/>
                </a:lnTo>
                <a:lnTo>
                  <a:pt x="352907" y="68219"/>
                </a:lnTo>
                <a:lnTo>
                  <a:pt x="348729" y="75432"/>
                </a:lnTo>
                <a:lnTo>
                  <a:pt x="345605" y="84731"/>
                </a:lnTo>
                <a:lnTo>
                  <a:pt x="345605" y="99214"/>
                </a:lnTo>
                <a:lnTo>
                  <a:pt x="368515" y="124010"/>
                </a:lnTo>
                <a:lnTo>
                  <a:pt x="371627" y="124010"/>
                </a:lnTo>
                <a:lnTo>
                  <a:pt x="378929" y="121954"/>
                </a:lnTo>
                <a:lnTo>
                  <a:pt x="390397" y="116796"/>
                </a:lnTo>
                <a:lnTo>
                  <a:pt x="402882" y="112655"/>
                </a:lnTo>
                <a:lnTo>
                  <a:pt x="409117" y="108512"/>
                </a:lnTo>
                <a:lnTo>
                  <a:pt x="368515" y="108512"/>
                </a:lnTo>
                <a:lnTo>
                  <a:pt x="364337" y="106456"/>
                </a:lnTo>
                <a:lnTo>
                  <a:pt x="362267" y="103356"/>
                </a:lnTo>
                <a:lnTo>
                  <a:pt x="359143" y="94057"/>
                </a:lnTo>
                <a:lnTo>
                  <a:pt x="359143" y="87830"/>
                </a:lnTo>
                <a:lnTo>
                  <a:pt x="395579" y="66133"/>
                </a:lnTo>
                <a:lnTo>
                  <a:pt x="406006" y="66133"/>
                </a:lnTo>
                <a:lnTo>
                  <a:pt x="406006" y="63035"/>
                </a:lnTo>
                <a:lnTo>
                  <a:pt x="400773" y="59935"/>
                </a:lnTo>
                <a:lnTo>
                  <a:pt x="394538" y="57878"/>
                </a:lnTo>
                <a:lnTo>
                  <a:pt x="389343" y="55793"/>
                </a:lnTo>
                <a:lnTo>
                  <a:pt x="383095" y="54778"/>
                </a:lnTo>
                <a:close/>
              </a:path>
              <a:path w="463550" h="144779">
                <a:moveTo>
                  <a:pt x="407022" y="96114"/>
                </a:moveTo>
                <a:lnTo>
                  <a:pt x="402882" y="97157"/>
                </a:lnTo>
                <a:lnTo>
                  <a:pt x="395579" y="99214"/>
                </a:lnTo>
                <a:lnTo>
                  <a:pt x="381000" y="105413"/>
                </a:lnTo>
                <a:lnTo>
                  <a:pt x="376859" y="107469"/>
                </a:lnTo>
                <a:lnTo>
                  <a:pt x="372681" y="108512"/>
                </a:lnTo>
                <a:lnTo>
                  <a:pt x="409117" y="108512"/>
                </a:lnTo>
                <a:lnTo>
                  <a:pt x="413296" y="104371"/>
                </a:lnTo>
                <a:lnTo>
                  <a:pt x="414312" y="102313"/>
                </a:lnTo>
                <a:lnTo>
                  <a:pt x="412241" y="98172"/>
                </a:lnTo>
                <a:lnTo>
                  <a:pt x="410146" y="97157"/>
                </a:lnTo>
                <a:lnTo>
                  <a:pt x="407022" y="96114"/>
                </a:lnTo>
                <a:close/>
              </a:path>
              <a:path w="463550" h="144779">
                <a:moveTo>
                  <a:pt x="440334" y="12395"/>
                </a:moveTo>
                <a:lnTo>
                  <a:pt x="422656" y="12395"/>
                </a:lnTo>
                <a:lnTo>
                  <a:pt x="424726" y="13411"/>
                </a:lnTo>
                <a:lnTo>
                  <a:pt x="425780" y="14452"/>
                </a:lnTo>
                <a:lnTo>
                  <a:pt x="424726" y="16510"/>
                </a:lnTo>
                <a:lnTo>
                  <a:pt x="423684" y="18599"/>
                </a:lnTo>
                <a:lnTo>
                  <a:pt x="418490" y="24798"/>
                </a:lnTo>
                <a:lnTo>
                  <a:pt x="400773" y="48580"/>
                </a:lnTo>
                <a:lnTo>
                  <a:pt x="400773" y="50637"/>
                </a:lnTo>
                <a:lnTo>
                  <a:pt x="399757" y="52693"/>
                </a:lnTo>
                <a:lnTo>
                  <a:pt x="400773" y="55793"/>
                </a:lnTo>
                <a:lnTo>
                  <a:pt x="403898" y="57878"/>
                </a:lnTo>
                <a:lnTo>
                  <a:pt x="407022" y="58892"/>
                </a:lnTo>
                <a:lnTo>
                  <a:pt x="420560" y="58892"/>
                </a:lnTo>
                <a:lnTo>
                  <a:pt x="461175" y="49594"/>
                </a:lnTo>
                <a:lnTo>
                  <a:pt x="463245" y="46494"/>
                </a:lnTo>
                <a:lnTo>
                  <a:pt x="463245" y="45479"/>
                </a:lnTo>
                <a:lnTo>
                  <a:pt x="420560" y="45479"/>
                </a:lnTo>
                <a:lnTo>
                  <a:pt x="433044" y="28940"/>
                </a:lnTo>
                <a:lnTo>
                  <a:pt x="436168" y="23755"/>
                </a:lnTo>
                <a:lnTo>
                  <a:pt x="439318" y="19641"/>
                </a:lnTo>
                <a:lnTo>
                  <a:pt x="440334" y="13411"/>
                </a:lnTo>
                <a:lnTo>
                  <a:pt x="440334" y="12395"/>
                </a:lnTo>
                <a:close/>
              </a:path>
              <a:path w="463550" h="144779">
                <a:moveTo>
                  <a:pt x="458050" y="39253"/>
                </a:moveTo>
                <a:lnTo>
                  <a:pt x="447636" y="41338"/>
                </a:lnTo>
                <a:lnTo>
                  <a:pt x="436168" y="43395"/>
                </a:lnTo>
                <a:lnTo>
                  <a:pt x="420560" y="45479"/>
                </a:lnTo>
                <a:lnTo>
                  <a:pt x="463245" y="45479"/>
                </a:lnTo>
                <a:lnTo>
                  <a:pt x="463245" y="43395"/>
                </a:lnTo>
                <a:lnTo>
                  <a:pt x="462216" y="41338"/>
                </a:lnTo>
                <a:lnTo>
                  <a:pt x="458050" y="39253"/>
                </a:lnTo>
                <a:close/>
              </a:path>
              <a:path w="463550" h="144779">
                <a:moveTo>
                  <a:pt x="402882" y="6197"/>
                </a:moveTo>
                <a:lnTo>
                  <a:pt x="399757" y="6197"/>
                </a:lnTo>
                <a:lnTo>
                  <a:pt x="397662" y="8255"/>
                </a:lnTo>
                <a:lnTo>
                  <a:pt x="396633" y="9296"/>
                </a:lnTo>
                <a:lnTo>
                  <a:pt x="396633" y="12395"/>
                </a:lnTo>
                <a:lnTo>
                  <a:pt x="397662" y="15494"/>
                </a:lnTo>
                <a:lnTo>
                  <a:pt x="398703" y="16510"/>
                </a:lnTo>
                <a:lnTo>
                  <a:pt x="400773" y="17551"/>
                </a:lnTo>
                <a:lnTo>
                  <a:pt x="407022" y="17551"/>
                </a:lnTo>
                <a:lnTo>
                  <a:pt x="417436" y="13411"/>
                </a:lnTo>
                <a:lnTo>
                  <a:pt x="422656" y="12395"/>
                </a:lnTo>
                <a:lnTo>
                  <a:pt x="440334" y="12395"/>
                </a:lnTo>
                <a:lnTo>
                  <a:pt x="440334" y="11353"/>
                </a:lnTo>
                <a:lnTo>
                  <a:pt x="439318" y="8255"/>
                </a:lnTo>
                <a:lnTo>
                  <a:pt x="438259" y="7213"/>
                </a:lnTo>
                <a:lnTo>
                  <a:pt x="404952" y="7213"/>
                </a:lnTo>
                <a:lnTo>
                  <a:pt x="402882" y="6197"/>
                </a:lnTo>
                <a:close/>
              </a:path>
              <a:path w="463550" h="144779">
                <a:moveTo>
                  <a:pt x="422656" y="0"/>
                </a:moveTo>
                <a:lnTo>
                  <a:pt x="417436" y="0"/>
                </a:lnTo>
                <a:lnTo>
                  <a:pt x="412241" y="2057"/>
                </a:lnTo>
                <a:lnTo>
                  <a:pt x="408076" y="4114"/>
                </a:lnTo>
                <a:lnTo>
                  <a:pt x="404952" y="6197"/>
                </a:lnTo>
                <a:lnTo>
                  <a:pt x="404952" y="7213"/>
                </a:lnTo>
                <a:lnTo>
                  <a:pt x="438259" y="7213"/>
                </a:lnTo>
                <a:lnTo>
                  <a:pt x="436168" y="5156"/>
                </a:lnTo>
                <a:lnTo>
                  <a:pt x="432028" y="2057"/>
                </a:lnTo>
                <a:lnTo>
                  <a:pt x="427850" y="1016"/>
                </a:lnTo>
                <a:lnTo>
                  <a:pt x="422656" y="0"/>
                </a:lnTo>
                <a:close/>
              </a:path>
              <a:path w="463550" h="144779">
                <a:moveTo>
                  <a:pt x="187388" y="78531"/>
                </a:moveTo>
                <a:lnTo>
                  <a:pt x="174878" y="81631"/>
                </a:lnTo>
                <a:lnTo>
                  <a:pt x="158216" y="83717"/>
                </a:lnTo>
                <a:lnTo>
                  <a:pt x="141592" y="87830"/>
                </a:lnTo>
                <a:lnTo>
                  <a:pt x="138468" y="90958"/>
                </a:lnTo>
                <a:lnTo>
                  <a:pt x="138468" y="96114"/>
                </a:lnTo>
                <a:lnTo>
                  <a:pt x="139484" y="98172"/>
                </a:lnTo>
                <a:lnTo>
                  <a:pt x="141592" y="99214"/>
                </a:lnTo>
                <a:lnTo>
                  <a:pt x="143662" y="99214"/>
                </a:lnTo>
                <a:lnTo>
                  <a:pt x="188417" y="94057"/>
                </a:lnTo>
                <a:lnTo>
                  <a:pt x="199885" y="87830"/>
                </a:lnTo>
                <a:lnTo>
                  <a:pt x="199885" y="83717"/>
                </a:lnTo>
                <a:lnTo>
                  <a:pt x="198831" y="81631"/>
                </a:lnTo>
                <a:lnTo>
                  <a:pt x="195706" y="80617"/>
                </a:lnTo>
                <a:lnTo>
                  <a:pt x="193636" y="79574"/>
                </a:lnTo>
                <a:lnTo>
                  <a:pt x="187388" y="78531"/>
                </a:lnTo>
                <a:close/>
              </a:path>
              <a:path w="463550" h="144779">
                <a:moveTo>
                  <a:pt x="196761" y="117811"/>
                </a:moveTo>
                <a:lnTo>
                  <a:pt x="192582" y="117811"/>
                </a:lnTo>
                <a:lnTo>
                  <a:pt x="180098" y="120911"/>
                </a:lnTo>
                <a:lnTo>
                  <a:pt x="155092" y="125053"/>
                </a:lnTo>
                <a:lnTo>
                  <a:pt x="143662" y="128151"/>
                </a:lnTo>
                <a:lnTo>
                  <a:pt x="141592" y="130209"/>
                </a:lnTo>
                <a:lnTo>
                  <a:pt x="140538" y="132294"/>
                </a:lnTo>
                <a:lnTo>
                  <a:pt x="140538" y="135393"/>
                </a:lnTo>
                <a:lnTo>
                  <a:pt x="143662" y="136436"/>
                </a:lnTo>
                <a:lnTo>
                  <a:pt x="149898" y="137451"/>
                </a:lnTo>
                <a:lnTo>
                  <a:pt x="169684" y="137451"/>
                </a:lnTo>
                <a:lnTo>
                  <a:pt x="183222" y="134351"/>
                </a:lnTo>
                <a:lnTo>
                  <a:pt x="195706" y="131251"/>
                </a:lnTo>
                <a:lnTo>
                  <a:pt x="197777" y="130209"/>
                </a:lnTo>
                <a:lnTo>
                  <a:pt x="199885" y="129194"/>
                </a:lnTo>
                <a:lnTo>
                  <a:pt x="200901" y="127110"/>
                </a:lnTo>
                <a:lnTo>
                  <a:pt x="201955" y="125053"/>
                </a:lnTo>
                <a:lnTo>
                  <a:pt x="200901" y="120911"/>
                </a:lnTo>
                <a:lnTo>
                  <a:pt x="198831" y="118854"/>
                </a:lnTo>
                <a:lnTo>
                  <a:pt x="196761" y="117811"/>
                </a:lnTo>
                <a:close/>
              </a:path>
              <a:path w="463550" h="144779">
                <a:moveTo>
                  <a:pt x="252984" y="71319"/>
                </a:moveTo>
                <a:lnTo>
                  <a:pt x="251929" y="71319"/>
                </a:lnTo>
                <a:lnTo>
                  <a:pt x="249821" y="72332"/>
                </a:lnTo>
                <a:lnTo>
                  <a:pt x="245681" y="82674"/>
                </a:lnTo>
                <a:lnTo>
                  <a:pt x="244640" y="94057"/>
                </a:lnTo>
                <a:lnTo>
                  <a:pt x="243585" y="104371"/>
                </a:lnTo>
                <a:lnTo>
                  <a:pt x="254000" y="140550"/>
                </a:lnTo>
                <a:lnTo>
                  <a:pt x="257124" y="139536"/>
                </a:lnTo>
                <a:lnTo>
                  <a:pt x="261289" y="137451"/>
                </a:lnTo>
                <a:lnTo>
                  <a:pt x="262343" y="134351"/>
                </a:lnTo>
                <a:lnTo>
                  <a:pt x="261289" y="131251"/>
                </a:lnTo>
                <a:lnTo>
                  <a:pt x="259219" y="117811"/>
                </a:lnTo>
                <a:lnTo>
                  <a:pt x="258165" y="103356"/>
                </a:lnTo>
                <a:lnTo>
                  <a:pt x="259219" y="94057"/>
                </a:lnTo>
                <a:lnTo>
                  <a:pt x="261289" y="87830"/>
                </a:lnTo>
                <a:lnTo>
                  <a:pt x="271703" y="79574"/>
                </a:lnTo>
                <a:lnTo>
                  <a:pt x="277952" y="78531"/>
                </a:lnTo>
                <a:lnTo>
                  <a:pt x="302243" y="78531"/>
                </a:lnTo>
                <a:lnTo>
                  <a:pt x="302920" y="77518"/>
                </a:lnTo>
                <a:lnTo>
                  <a:pt x="305021" y="75432"/>
                </a:lnTo>
                <a:lnTo>
                  <a:pt x="255054" y="75432"/>
                </a:lnTo>
                <a:lnTo>
                  <a:pt x="254000" y="72332"/>
                </a:lnTo>
                <a:lnTo>
                  <a:pt x="252984" y="71319"/>
                </a:lnTo>
                <a:close/>
              </a:path>
              <a:path w="463550" h="144779">
                <a:moveTo>
                  <a:pt x="329996" y="72332"/>
                </a:moveTo>
                <a:lnTo>
                  <a:pt x="314388" y="72332"/>
                </a:lnTo>
                <a:lnTo>
                  <a:pt x="315417" y="74418"/>
                </a:lnTo>
                <a:lnTo>
                  <a:pt x="315417" y="80617"/>
                </a:lnTo>
                <a:lnTo>
                  <a:pt x="317512" y="97157"/>
                </a:lnTo>
                <a:lnTo>
                  <a:pt x="320636" y="113698"/>
                </a:lnTo>
                <a:lnTo>
                  <a:pt x="322706" y="119896"/>
                </a:lnTo>
                <a:lnTo>
                  <a:pt x="324802" y="127110"/>
                </a:lnTo>
                <a:lnTo>
                  <a:pt x="327926" y="133309"/>
                </a:lnTo>
                <a:lnTo>
                  <a:pt x="329996" y="135393"/>
                </a:lnTo>
                <a:lnTo>
                  <a:pt x="333121" y="136436"/>
                </a:lnTo>
                <a:lnTo>
                  <a:pt x="336245" y="136436"/>
                </a:lnTo>
                <a:lnTo>
                  <a:pt x="340410" y="134351"/>
                </a:lnTo>
                <a:lnTo>
                  <a:pt x="341439" y="132294"/>
                </a:lnTo>
                <a:lnTo>
                  <a:pt x="342493" y="129194"/>
                </a:lnTo>
                <a:lnTo>
                  <a:pt x="340410" y="126095"/>
                </a:lnTo>
                <a:lnTo>
                  <a:pt x="338315" y="124010"/>
                </a:lnTo>
                <a:lnTo>
                  <a:pt x="337299" y="119896"/>
                </a:lnTo>
                <a:lnTo>
                  <a:pt x="335191" y="114711"/>
                </a:lnTo>
                <a:lnTo>
                  <a:pt x="334175" y="106456"/>
                </a:lnTo>
                <a:lnTo>
                  <a:pt x="331050" y="94057"/>
                </a:lnTo>
                <a:lnTo>
                  <a:pt x="329996" y="80617"/>
                </a:lnTo>
                <a:lnTo>
                  <a:pt x="329996" y="72332"/>
                </a:lnTo>
                <a:close/>
              </a:path>
              <a:path w="463550" h="144779">
                <a:moveTo>
                  <a:pt x="302243" y="78531"/>
                </a:moveTo>
                <a:lnTo>
                  <a:pt x="277952" y="78531"/>
                </a:lnTo>
                <a:lnTo>
                  <a:pt x="280022" y="114711"/>
                </a:lnTo>
                <a:lnTo>
                  <a:pt x="282117" y="118854"/>
                </a:lnTo>
                <a:lnTo>
                  <a:pt x="284200" y="120911"/>
                </a:lnTo>
                <a:lnTo>
                  <a:pt x="287312" y="120911"/>
                </a:lnTo>
                <a:lnTo>
                  <a:pt x="289394" y="121954"/>
                </a:lnTo>
                <a:lnTo>
                  <a:pt x="291490" y="120911"/>
                </a:lnTo>
                <a:lnTo>
                  <a:pt x="292506" y="118854"/>
                </a:lnTo>
                <a:lnTo>
                  <a:pt x="293560" y="116796"/>
                </a:lnTo>
                <a:lnTo>
                  <a:pt x="296684" y="100256"/>
                </a:lnTo>
                <a:lnTo>
                  <a:pt x="299808" y="84731"/>
                </a:lnTo>
                <a:lnTo>
                  <a:pt x="300850" y="80617"/>
                </a:lnTo>
                <a:lnTo>
                  <a:pt x="302243" y="78531"/>
                </a:lnTo>
                <a:close/>
              </a:path>
              <a:path w="463550" h="144779">
                <a:moveTo>
                  <a:pt x="282117" y="65092"/>
                </a:moveTo>
                <a:lnTo>
                  <a:pt x="272732" y="65092"/>
                </a:lnTo>
                <a:lnTo>
                  <a:pt x="269608" y="66133"/>
                </a:lnTo>
                <a:lnTo>
                  <a:pt x="261289" y="70276"/>
                </a:lnTo>
                <a:lnTo>
                  <a:pt x="255054" y="75432"/>
                </a:lnTo>
                <a:lnTo>
                  <a:pt x="305021" y="75432"/>
                </a:lnTo>
                <a:lnTo>
                  <a:pt x="306044" y="74418"/>
                </a:lnTo>
                <a:lnTo>
                  <a:pt x="309168" y="72332"/>
                </a:lnTo>
                <a:lnTo>
                  <a:pt x="329996" y="72332"/>
                </a:lnTo>
                <a:lnTo>
                  <a:pt x="329996" y="71319"/>
                </a:lnTo>
                <a:lnTo>
                  <a:pt x="329734" y="70276"/>
                </a:lnTo>
                <a:lnTo>
                  <a:pt x="290436" y="70276"/>
                </a:lnTo>
                <a:lnTo>
                  <a:pt x="289394" y="67176"/>
                </a:lnTo>
                <a:lnTo>
                  <a:pt x="286270" y="66133"/>
                </a:lnTo>
                <a:lnTo>
                  <a:pt x="282117" y="65092"/>
                </a:lnTo>
                <a:close/>
              </a:path>
              <a:path w="463550" h="144779">
                <a:moveTo>
                  <a:pt x="314388" y="57878"/>
                </a:moveTo>
                <a:lnTo>
                  <a:pt x="306044" y="58892"/>
                </a:lnTo>
                <a:lnTo>
                  <a:pt x="299808" y="60977"/>
                </a:lnTo>
                <a:lnTo>
                  <a:pt x="294614" y="65092"/>
                </a:lnTo>
                <a:lnTo>
                  <a:pt x="290436" y="70276"/>
                </a:lnTo>
                <a:lnTo>
                  <a:pt x="329734" y="70276"/>
                </a:lnTo>
                <a:lnTo>
                  <a:pt x="328955" y="67176"/>
                </a:lnTo>
                <a:lnTo>
                  <a:pt x="325831" y="64077"/>
                </a:lnTo>
                <a:lnTo>
                  <a:pt x="320636" y="59935"/>
                </a:lnTo>
                <a:lnTo>
                  <a:pt x="314388" y="57878"/>
                </a:lnTo>
                <a:close/>
              </a:path>
              <a:path w="463550" h="144779">
                <a:moveTo>
                  <a:pt x="61417" y="36154"/>
                </a:moveTo>
                <a:lnTo>
                  <a:pt x="49974" y="36154"/>
                </a:lnTo>
                <a:lnTo>
                  <a:pt x="43738" y="38238"/>
                </a:lnTo>
                <a:lnTo>
                  <a:pt x="21856" y="42353"/>
                </a:lnTo>
                <a:lnTo>
                  <a:pt x="10414" y="46494"/>
                </a:lnTo>
                <a:lnTo>
                  <a:pt x="5194" y="48580"/>
                </a:lnTo>
                <a:lnTo>
                  <a:pt x="1054" y="51680"/>
                </a:lnTo>
                <a:lnTo>
                  <a:pt x="0" y="53736"/>
                </a:lnTo>
                <a:lnTo>
                  <a:pt x="0" y="55793"/>
                </a:lnTo>
                <a:lnTo>
                  <a:pt x="1054" y="56836"/>
                </a:lnTo>
                <a:lnTo>
                  <a:pt x="3124" y="57878"/>
                </a:lnTo>
                <a:lnTo>
                  <a:pt x="2070" y="66133"/>
                </a:lnTo>
                <a:lnTo>
                  <a:pt x="2138" y="106456"/>
                </a:lnTo>
                <a:lnTo>
                  <a:pt x="3397" y="144753"/>
                </a:lnTo>
                <a:lnTo>
                  <a:pt x="18964" y="144753"/>
                </a:lnTo>
                <a:lnTo>
                  <a:pt x="17678" y="115754"/>
                </a:lnTo>
                <a:lnTo>
                  <a:pt x="23952" y="115754"/>
                </a:lnTo>
                <a:lnTo>
                  <a:pt x="29146" y="114711"/>
                </a:lnTo>
                <a:lnTo>
                  <a:pt x="40589" y="111612"/>
                </a:lnTo>
                <a:lnTo>
                  <a:pt x="69761" y="105413"/>
                </a:lnTo>
                <a:lnTo>
                  <a:pt x="75990" y="105413"/>
                </a:lnTo>
                <a:lnTo>
                  <a:pt x="78079" y="104371"/>
                </a:lnTo>
                <a:lnTo>
                  <a:pt x="79120" y="103356"/>
                </a:lnTo>
                <a:lnTo>
                  <a:pt x="79817" y="102313"/>
                </a:lnTo>
                <a:lnTo>
                  <a:pt x="17678" y="102313"/>
                </a:lnTo>
                <a:lnTo>
                  <a:pt x="16662" y="78531"/>
                </a:lnTo>
                <a:lnTo>
                  <a:pt x="16662" y="69234"/>
                </a:lnTo>
                <a:lnTo>
                  <a:pt x="15608" y="58892"/>
                </a:lnTo>
                <a:lnTo>
                  <a:pt x="30200" y="55793"/>
                </a:lnTo>
                <a:lnTo>
                  <a:pt x="45808" y="51680"/>
                </a:lnTo>
                <a:lnTo>
                  <a:pt x="51003" y="50637"/>
                </a:lnTo>
                <a:lnTo>
                  <a:pt x="77049" y="50637"/>
                </a:lnTo>
                <a:lnTo>
                  <a:pt x="87439" y="45479"/>
                </a:lnTo>
                <a:lnTo>
                  <a:pt x="88493" y="44437"/>
                </a:lnTo>
                <a:lnTo>
                  <a:pt x="89534" y="40295"/>
                </a:lnTo>
                <a:lnTo>
                  <a:pt x="89017" y="38238"/>
                </a:lnTo>
                <a:lnTo>
                  <a:pt x="67665" y="38238"/>
                </a:lnTo>
                <a:lnTo>
                  <a:pt x="61417" y="36154"/>
                </a:lnTo>
                <a:close/>
              </a:path>
              <a:path w="463550" h="144779">
                <a:moveTo>
                  <a:pt x="75990" y="105413"/>
                </a:moveTo>
                <a:lnTo>
                  <a:pt x="69761" y="105413"/>
                </a:lnTo>
                <a:lnTo>
                  <a:pt x="70777" y="106456"/>
                </a:lnTo>
                <a:lnTo>
                  <a:pt x="73901" y="106456"/>
                </a:lnTo>
                <a:lnTo>
                  <a:pt x="75990" y="105413"/>
                </a:lnTo>
                <a:close/>
              </a:path>
              <a:path w="463550" h="144779">
                <a:moveTo>
                  <a:pt x="77025" y="88873"/>
                </a:moveTo>
                <a:lnTo>
                  <a:pt x="71831" y="88873"/>
                </a:lnTo>
                <a:lnTo>
                  <a:pt x="40589" y="97157"/>
                </a:lnTo>
                <a:lnTo>
                  <a:pt x="29146" y="99214"/>
                </a:lnTo>
                <a:lnTo>
                  <a:pt x="22910" y="101271"/>
                </a:lnTo>
                <a:lnTo>
                  <a:pt x="17678" y="102313"/>
                </a:lnTo>
                <a:lnTo>
                  <a:pt x="79817" y="102313"/>
                </a:lnTo>
                <a:lnTo>
                  <a:pt x="81191" y="100256"/>
                </a:lnTo>
                <a:lnTo>
                  <a:pt x="82245" y="98172"/>
                </a:lnTo>
                <a:lnTo>
                  <a:pt x="82245" y="96114"/>
                </a:lnTo>
                <a:lnTo>
                  <a:pt x="80149" y="91973"/>
                </a:lnTo>
                <a:lnTo>
                  <a:pt x="77025" y="88873"/>
                </a:lnTo>
                <a:close/>
              </a:path>
              <a:path w="463550" h="144779">
                <a:moveTo>
                  <a:pt x="77049" y="50637"/>
                </a:moveTo>
                <a:lnTo>
                  <a:pt x="58292" y="50637"/>
                </a:lnTo>
                <a:lnTo>
                  <a:pt x="61417" y="52693"/>
                </a:lnTo>
                <a:lnTo>
                  <a:pt x="65582" y="54778"/>
                </a:lnTo>
                <a:lnTo>
                  <a:pt x="68706" y="54778"/>
                </a:lnTo>
                <a:lnTo>
                  <a:pt x="77049" y="50637"/>
                </a:lnTo>
                <a:close/>
              </a:path>
              <a:path w="463550" h="144779">
                <a:moveTo>
                  <a:pt x="81191" y="32039"/>
                </a:moveTo>
                <a:lnTo>
                  <a:pt x="77025" y="32039"/>
                </a:lnTo>
                <a:lnTo>
                  <a:pt x="72885" y="33054"/>
                </a:lnTo>
                <a:lnTo>
                  <a:pt x="68706" y="36154"/>
                </a:lnTo>
                <a:lnTo>
                  <a:pt x="67665" y="38238"/>
                </a:lnTo>
                <a:lnTo>
                  <a:pt x="89017" y="38238"/>
                </a:lnTo>
                <a:lnTo>
                  <a:pt x="88493" y="36154"/>
                </a:lnTo>
                <a:lnTo>
                  <a:pt x="87439" y="35139"/>
                </a:lnTo>
                <a:lnTo>
                  <a:pt x="85369" y="33054"/>
                </a:lnTo>
                <a:lnTo>
                  <a:pt x="81191" y="320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3" name="object 1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842504" y="507"/>
            <a:ext cx="387096" cy="307339"/>
          </a:xfrm>
          <a:prstGeom prst="rect">
            <a:avLst/>
          </a:prstGeom>
        </p:spPr>
      </p:pic>
      <p:sp>
        <p:nvSpPr>
          <p:cNvPr id="14" name="object 14"/>
          <p:cNvSpPr/>
          <p:nvPr/>
        </p:nvSpPr>
        <p:spPr>
          <a:xfrm>
            <a:off x="1403603" y="12191"/>
            <a:ext cx="288290" cy="182880"/>
          </a:xfrm>
          <a:custGeom>
            <a:avLst/>
            <a:gdLst/>
            <a:ahLst/>
            <a:cxnLst/>
            <a:rect l="l" t="t" r="r" b="b"/>
            <a:pathLst>
              <a:path w="288289" h="182880">
                <a:moveTo>
                  <a:pt x="244347" y="4191"/>
                </a:moveTo>
                <a:lnTo>
                  <a:pt x="238125" y="4191"/>
                </a:lnTo>
                <a:lnTo>
                  <a:pt x="225678" y="8255"/>
                </a:lnTo>
                <a:lnTo>
                  <a:pt x="202819" y="47498"/>
                </a:lnTo>
                <a:lnTo>
                  <a:pt x="200659" y="69215"/>
                </a:lnTo>
                <a:lnTo>
                  <a:pt x="202819" y="82677"/>
                </a:lnTo>
                <a:lnTo>
                  <a:pt x="221487" y="120904"/>
                </a:lnTo>
                <a:lnTo>
                  <a:pt x="237109" y="127127"/>
                </a:lnTo>
                <a:lnTo>
                  <a:pt x="243332" y="127127"/>
                </a:lnTo>
                <a:lnTo>
                  <a:pt x="248539" y="126111"/>
                </a:lnTo>
                <a:lnTo>
                  <a:pt x="254762" y="124968"/>
                </a:lnTo>
                <a:lnTo>
                  <a:pt x="258953" y="122936"/>
                </a:lnTo>
                <a:lnTo>
                  <a:pt x="264159" y="119887"/>
                </a:lnTo>
                <a:lnTo>
                  <a:pt x="268223" y="116712"/>
                </a:lnTo>
                <a:lnTo>
                  <a:pt x="271850" y="112649"/>
                </a:lnTo>
                <a:lnTo>
                  <a:pt x="235965" y="112649"/>
                </a:lnTo>
                <a:lnTo>
                  <a:pt x="232918" y="110490"/>
                </a:lnTo>
                <a:lnTo>
                  <a:pt x="215265" y="73406"/>
                </a:lnTo>
                <a:lnTo>
                  <a:pt x="214249" y="65024"/>
                </a:lnTo>
                <a:lnTo>
                  <a:pt x="215265" y="55753"/>
                </a:lnTo>
                <a:lnTo>
                  <a:pt x="216281" y="44450"/>
                </a:lnTo>
                <a:lnTo>
                  <a:pt x="220472" y="34162"/>
                </a:lnTo>
                <a:lnTo>
                  <a:pt x="223520" y="28956"/>
                </a:lnTo>
                <a:lnTo>
                  <a:pt x="226695" y="23749"/>
                </a:lnTo>
                <a:lnTo>
                  <a:pt x="229743" y="19685"/>
                </a:lnTo>
                <a:lnTo>
                  <a:pt x="234950" y="16510"/>
                </a:lnTo>
                <a:lnTo>
                  <a:pt x="268239" y="16510"/>
                </a:lnTo>
                <a:lnTo>
                  <a:pt x="265176" y="12446"/>
                </a:lnTo>
                <a:lnTo>
                  <a:pt x="262001" y="9271"/>
                </a:lnTo>
                <a:lnTo>
                  <a:pt x="257937" y="7238"/>
                </a:lnTo>
                <a:lnTo>
                  <a:pt x="254762" y="6223"/>
                </a:lnTo>
                <a:lnTo>
                  <a:pt x="250571" y="5207"/>
                </a:lnTo>
                <a:lnTo>
                  <a:pt x="244347" y="4191"/>
                </a:lnTo>
                <a:close/>
              </a:path>
              <a:path w="288289" h="182880">
                <a:moveTo>
                  <a:pt x="271969" y="21717"/>
                </a:moveTo>
                <a:lnTo>
                  <a:pt x="252603" y="21717"/>
                </a:lnTo>
                <a:lnTo>
                  <a:pt x="254762" y="22733"/>
                </a:lnTo>
                <a:lnTo>
                  <a:pt x="255778" y="23749"/>
                </a:lnTo>
                <a:lnTo>
                  <a:pt x="272415" y="60960"/>
                </a:lnTo>
                <a:lnTo>
                  <a:pt x="273431" y="69215"/>
                </a:lnTo>
                <a:lnTo>
                  <a:pt x="273431" y="76454"/>
                </a:lnTo>
                <a:lnTo>
                  <a:pt x="247522" y="111633"/>
                </a:lnTo>
                <a:lnTo>
                  <a:pt x="240157" y="112649"/>
                </a:lnTo>
                <a:lnTo>
                  <a:pt x="271850" y="112649"/>
                </a:lnTo>
                <a:lnTo>
                  <a:pt x="275590" y="108458"/>
                </a:lnTo>
                <a:lnTo>
                  <a:pt x="280797" y="99187"/>
                </a:lnTo>
                <a:lnTo>
                  <a:pt x="284860" y="87757"/>
                </a:lnTo>
                <a:lnTo>
                  <a:pt x="288035" y="77470"/>
                </a:lnTo>
                <a:lnTo>
                  <a:pt x="288035" y="66167"/>
                </a:lnTo>
                <a:lnTo>
                  <a:pt x="287020" y="58928"/>
                </a:lnTo>
                <a:lnTo>
                  <a:pt x="284860" y="49530"/>
                </a:lnTo>
                <a:lnTo>
                  <a:pt x="281813" y="39243"/>
                </a:lnTo>
                <a:lnTo>
                  <a:pt x="271969" y="21717"/>
                </a:lnTo>
                <a:close/>
              </a:path>
              <a:path w="288289" h="182880">
                <a:moveTo>
                  <a:pt x="268239" y="16510"/>
                </a:moveTo>
                <a:lnTo>
                  <a:pt x="234950" y="16510"/>
                </a:lnTo>
                <a:lnTo>
                  <a:pt x="234950" y="19685"/>
                </a:lnTo>
                <a:lnTo>
                  <a:pt x="235965" y="21717"/>
                </a:lnTo>
                <a:lnTo>
                  <a:pt x="238125" y="22733"/>
                </a:lnTo>
                <a:lnTo>
                  <a:pt x="240157" y="22733"/>
                </a:lnTo>
                <a:lnTo>
                  <a:pt x="248539" y="21717"/>
                </a:lnTo>
                <a:lnTo>
                  <a:pt x="271969" y="21717"/>
                </a:lnTo>
                <a:lnTo>
                  <a:pt x="271398" y="20700"/>
                </a:lnTo>
                <a:lnTo>
                  <a:pt x="268239" y="16510"/>
                </a:lnTo>
                <a:close/>
              </a:path>
              <a:path w="288289" h="182880">
                <a:moveTo>
                  <a:pt x="9398" y="3175"/>
                </a:moveTo>
                <a:lnTo>
                  <a:pt x="4190" y="3175"/>
                </a:lnTo>
                <a:lnTo>
                  <a:pt x="3175" y="5207"/>
                </a:lnTo>
                <a:lnTo>
                  <a:pt x="1015" y="14478"/>
                </a:lnTo>
                <a:lnTo>
                  <a:pt x="0" y="24765"/>
                </a:lnTo>
                <a:lnTo>
                  <a:pt x="105" y="46482"/>
                </a:lnTo>
                <a:lnTo>
                  <a:pt x="5207" y="102235"/>
                </a:lnTo>
                <a:lnTo>
                  <a:pt x="11430" y="140462"/>
                </a:lnTo>
                <a:lnTo>
                  <a:pt x="15621" y="154940"/>
                </a:lnTo>
                <a:lnTo>
                  <a:pt x="16637" y="159131"/>
                </a:lnTo>
                <a:lnTo>
                  <a:pt x="15621" y="161162"/>
                </a:lnTo>
                <a:lnTo>
                  <a:pt x="16637" y="164211"/>
                </a:lnTo>
                <a:lnTo>
                  <a:pt x="18796" y="166370"/>
                </a:lnTo>
                <a:lnTo>
                  <a:pt x="20828" y="167386"/>
                </a:lnTo>
                <a:lnTo>
                  <a:pt x="25018" y="167386"/>
                </a:lnTo>
                <a:lnTo>
                  <a:pt x="27051" y="166370"/>
                </a:lnTo>
                <a:lnTo>
                  <a:pt x="29083" y="164211"/>
                </a:lnTo>
                <a:lnTo>
                  <a:pt x="30099" y="162179"/>
                </a:lnTo>
                <a:lnTo>
                  <a:pt x="30099" y="153924"/>
                </a:lnTo>
                <a:lnTo>
                  <a:pt x="25018" y="132207"/>
                </a:lnTo>
                <a:lnTo>
                  <a:pt x="20828" y="109474"/>
                </a:lnTo>
                <a:lnTo>
                  <a:pt x="17653" y="86741"/>
                </a:lnTo>
                <a:lnTo>
                  <a:pt x="16637" y="82677"/>
                </a:lnTo>
                <a:lnTo>
                  <a:pt x="38481" y="82677"/>
                </a:lnTo>
                <a:lnTo>
                  <a:pt x="60325" y="81661"/>
                </a:lnTo>
                <a:lnTo>
                  <a:pt x="116484" y="81661"/>
                </a:lnTo>
                <a:lnTo>
                  <a:pt x="116715" y="72262"/>
                </a:lnTo>
                <a:lnTo>
                  <a:pt x="18796" y="72262"/>
                </a:lnTo>
                <a:lnTo>
                  <a:pt x="18796" y="70231"/>
                </a:lnTo>
                <a:lnTo>
                  <a:pt x="15621" y="70231"/>
                </a:lnTo>
                <a:lnTo>
                  <a:pt x="13589" y="46482"/>
                </a:lnTo>
                <a:lnTo>
                  <a:pt x="12446" y="25908"/>
                </a:lnTo>
                <a:lnTo>
                  <a:pt x="10414" y="5207"/>
                </a:lnTo>
                <a:lnTo>
                  <a:pt x="9398" y="3175"/>
                </a:lnTo>
                <a:close/>
              </a:path>
              <a:path w="288289" h="182880">
                <a:moveTo>
                  <a:pt x="116484" y="81661"/>
                </a:moveTo>
                <a:lnTo>
                  <a:pt x="81153" y="81661"/>
                </a:lnTo>
                <a:lnTo>
                  <a:pt x="102997" y="83693"/>
                </a:lnTo>
                <a:lnTo>
                  <a:pt x="100837" y="119887"/>
                </a:lnTo>
                <a:lnTo>
                  <a:pt x="98806" y="136398"/>
                </a:lnTo>
                <a:lnTo>
                  <a:pt x="98806" y="140462"/>
                </a:lnTo>
                <a:lnTo>
                  <a:pt x="106045" y="153924"/>
                </a:lnTo>
                <a:lnTo>
                  <a:pt x="109220" y="151892"/>
                </a:lnTo>
                <a:lnTo>
                  <a:pt x="111252" y="149733"/>
                </a:lnTo>
                <a:lnTo>
                  <a:pt x="113411" y="146685"/>
                </a:lnTo>
                <a:lnTo>
                  <a:pt x="114427" y="138430"/>
                </a:lnTo>
                <a:lnTo>
                  <a:pt x="114478" y="121920"/>
                </a:lnTo>
                <a:lnTo>
                  <a:pt x="116407" y="83693"/>
                </a:lnTo>
                <a:lnTo>
                  <a:pt x="116484" y="81661"/>
                </a:lnTo>
                <a:close/>
              </a:path>
              <a:path w="288289" h="182880">
                <a:moveTo>
                  <a:pt x="38481" y="82677"/>
                </a:moveTo>
                <a:lnTo>
                  <a:pt x="16637" y="82677"/>
                </a:lnTo>
                <a:lnTo>
                  <a:pt x="28067" y="83693"/>
                </a:lnTo>
                <a:lnTo>
                  <a:pt x="38481" y="82677"/>
                </a:lnTo>
                <a:close/>
              </a:path>
              <a:path w="288289" h="182880">
                <a:moveTo>
                  <a:pt x="82168" y="67183"/>
                </a:moveTo>
                <a:lnTo>
                  <a:pt x="60325" y="67183"/>
                </a:lnTo>
                <a:lnTo>
                  <a:pt x="39496" y="68199"/>
                </a:lnTo>
                <a:lnTo>
                  <a:pt x="18796" y="72262"/>
                </a:lnTo>
                <a:lnTo>
                  <a:pt x="116715" y="72262"/>
                </a:lnTo>
                <a:lnTo>
                  <a:pt x="116790" y="69215"/>
                </a:lnTo>
                <a:lnTo>
                  <a:pt x="102997" y="69215"/>
                </a:lnTo>
                <a:lnTo>
                  <a:pt x="82168" y="67183"/>
                </a:lnTo>
                <a:close/>
              </a:path>
              <a:path w="288289" h="182880">
                <a:moveTo>
                  <a:pt x="16637" y="69215"/>
                </a:moveTo>
                <a:lnTo>
                  <a:pt x="15621" y="70231"/>
                </a:lnTo>
                <a:lnTo>
                  <a:pt x="18796" y="70231"/>
                </a:lnTo>
                <a:lnTo>
                  <a:pt x="16637" y="69215"/>
                </a:lnTo>
                <a:close/>
              </a:path>
              <a:path w="288289" h="182880">
                <a:moveTo>
                  <a:pt x="113411" y="0"/>
                </a:moveTo>
                <a:lnTo>
                  <a:pt x="111252" y="1016"/>
                </a:lnTo>
                <a:lnTo>
                  <a:pt x="109220" y="3175"/>
                </a:lnTo>
                <a:lnTo>
                  <a:pt x="105029" y="37211"/>
                </a:lnTo>
                <a:lnTo>
                  <a:pt x="102997" y="69215"/>
                </a:lnTo>
                <a:lnTo>
                  <a:pt x="116790" y="69215"/>
                </a:lnTo>
                <a:lnTo>
                  <a:pt x="117475" y="41402"/>
                </a:lnTo>
                <a:lnTo>
                  <a:pt x="118490" y="21717"/>
                </a:lnTo>
                <a:lnTo>
                  <a:pt x="118490" y="12446"/>
                </a:lnTo>
                <a:lnTo>
                  <a:pt x="117475" y="3175"/>
                </a:lnTo>
                <a:lnTo>
                  <a:pt x="115443" y="1016"/>
                </a:lnTo>
                <a:lnTo>
                  <a:pt x="113411" y="0"/>
                </a:lnTo>
                <a:close/>
              </a:path>
              <a:path w="288289" h="182880">
                <a:moveTo>
                  <a:pt x="175768" y="118872"/>
                </a:moveTo>
                <a:lnTo>
                  <a:pt x="162179" y="118872"/>
                </a:lnTo>
                <a:lnTo>
                  <a:pt x="161162" y="121920"/>
                </a:lnTo>
                <a:lnTo>
                  <a:pt x="157987" y="124968"/>
                </a:lnTo>
                <a:lnTo>
                  <a:pt x="132080" y="158115"/>
                </a:lnTo>
                <a:lnTo>
                  <a:pt x="122682" y="176657"/>
                </a:lnTo>
                <a:lnTo>
                  <a:pt x="123698" y="180848"/>
                </a:lnTo>
                <a:lnTo>
                  <a:pt x="126873" y="182880"/>
                </a:lnTo>
                <a:lnTo>
                  <a:pt x="131064" y="182880"/>
                </a:lnTo>
                <a:lnTo>
                  <a:pt x="178815" y="172466"/>
                </a:lnTo>
                <a:lnTo>
                  <a:pt x="180975" y="171450"/>
                </a:lnTo>
                <a:lnTo>
                  <a:pt x="183007" y="169418"/>
                </a:lnTo>
                <a:lnTo>
                  <a:pt x="184023" y="167386"/>
                </a:lnTo>
                <a:lnTo>
                  <a:pt x="183697" y="166370"/>
                </a:lnTo>
                <a:lnTo>
                  <a:pt x="142494" y="166370"/>
                </a:lnTo>
                <a:lnTo>
                  <a:pt x="150749" y="153924"/>
                </a:lnTo>
                <a:lnTo>
                  <a:pt x="160147" y="142621"/>
                </a:lnTo>
                <a:lnTo>
                  <a:pt x="166370" y="135382"/>
                </a:lnTo>
                <a:lnTo>
                  <a:pt x="171577" y="128143"/>
                </a:lnTo>
                <a:lnTo>
                  <a:pt x="173609" y="123952"/>
                </a:lnTo>
                <a:lnTo>
                  <a:pt x="175768" y="119887"/>
                </a:lnTo>
                <a:lnTo>
                  <a:pt x="175768" y="118872"/>
                </a:lnTo>
                <a:close/>
              </a:path>
              <a:path w="288289" h="182880">
                <a:moveTo>
                  <a:pt x="177800" y="159131"/>
                </a:moveTo>
                <a:lnTo>
                  <a:pt x="174625" y="159131"/>
                </a:lnTo>
                <a:lnTo>
                  <a:pt x="142494" y="166370"/>
                </a:lnTo>
                <a:lnTo>
                  <a:pt x="183697" y="166370"/>
                </a:lnTo>
                <a:lnTo>
                  <a:pt x="183007" y="164211"/>
                </a:lnTo>
                <a:lnTo>
                  <a:pt x="180975" y="160147"/>
                </a:lnTo>
                <a:lnTo>
                  <a:pt x="177800" y="159131"/>
                </a:lnTo>
                <a:close/>
              </a:path>
              <a:path w="288289" h="182880">
                <a:moveTo>
                  <a:pt x="169545" y="106425"/>
                </a:moveTo>
                <a:lnTo>
                  <a:pt x="155956" y="106425"/>
                </a:lnTo>
                <a:lnTo>
                  <a:pt x="148717" y="107442"/>
                </a:lnTo>
                <a:lnTo>
                  <a:pt x="142494" y="110490"/>
                </a:lnTo>
                <a:lnTo>
                  <a:pt x="138303" y="112649"/>
                </a:lnTo>
                <a:lnTo>
                  <a:pt x="136271" y="115697"/>
                </a:lnTo>
                <a:lnTo>
                  <a:pt x="136271" y="116712"/>
                </a:lnTo>
                <a:lnTo>
                  <a:pt x="137287" y="117729"/>
                </a:lnTo>
                <a:lnTo>
                  <a:pt x="139319" y="119887"/>
                </a:lnTo>
                <a:lnTo>
                  <a:pt x="148717" y="119887"/>
                </a:lnTo>
                <a:lnTo>
                  <a:pt x="162179" y="118872"/>
                </a:lnTo>
                <a:lnTo>
                  <a:pt x="175768" y="118872"/>
                </a:lnTo>
                <a:lnTo>
                  <a:pt x="175768" y="110490"/>
                </a:lnTo>
                <a:lnTo>
                  <a:pt x="174625" y="109474"/>
                </a:lnTo>
                <a:lnTo>
                  <a:pt x="173609" y="107442"/>
                </a:lnTo>
                <a:lnTo>
                  <a:pt x="169545" y="106425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956804" y="1270"/>
            <a:ext cx="1187196" cy="1336802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333500" y="4679158"/>
            <a:ext cx="583692" cy="464339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076" y="4553432"/>
            <a:ext cx="641550" cy="590066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47472" y="4065015"/>
            <a:ext cx="478510" cy="337820"/>
          </a:xfrm>
          <a:prstGeom prst="rect">
            <a:avLst/>
          </a:prstGeom>
        </p:spPr>
      </p:pic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xfrm>
            <a:off x="1290066" y="45466"/>
            <a:ext cx="6325235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2500" spc="-25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sz="2500" spc="-25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Материально-</a:t>
            </a:r>
            <a:r>
              <a:rPr sz="25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техническое</a:t>
            </a:r>
            <a:r>
              <a:rPr sz="2500" spc="-5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500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обеспечение</a:t>
            </a:r>
            <a:endParaRPr sz="25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1258824" y="1577339"/>
            <a:ext cx="5824855" cy="307975"/>
          </a:xfrm>
          <a:custGeom>
            <a:avLst/>
            <a:gdLst/>
            <a:ahLst/>
            <a:cxnLst/>
            <a:rect l="l" t="t" r="r" b="b"/>
            <a:pathLst>
              <a:path w="5824855" h="307975">
                <a:moveTo>
                  <a:pt x="0" y="307848"/>
                </a:moveTo>
                <a:lnTo>
                  <a:pt x="5824728" y="307848"/>
                </a:lnTo>
                <a:lnTo>
                  <a:pt x="5824728" y="0"/>
                </a:lnTo>
                <a:lnTo>
                  <a:pt x="0" y="0"/>
                </a:lnTo>
                <a:lnTo>
                  <a:pt x="0" y="307848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1" name="object 21"/>
          <p:cNvGrpSpPr/>
          <p:nvPr/>
        </p:nvGrpSpPr>
        <p:grpSpPr>
          <a:xfrm>
            <a:off x="874522" y="459994"/>
            <a:ext cx="7396480" cy="1056640"/>
            <a:chOff x="874522" y="459994"/>
            <a:chExt cx="7396480" cy="1056640"/>
          </a:xfrm>
        </p:grpSpPr>
        <p:sp>
          <p:nvSpPr>
            <p:cNvPr id="22" name="object 22"/>
            <p:cNvSpPr/>
            <p:nvPr/>
          </p:nvSpPr>
          <p:spPr>
            <a:xfrm>
              <a:off x="884682" y="470154"/>
              <a:ext cx="7376159" cy="0"/>
            </a:xfrm>
            <a:custGeom>
              <a:avLst/>
              <a:gdLst/>
              <a:ahLst/>
              <a:cxnLst/>
              <a:rect l="l" t="t" r="r" b="b"/>
              <a:pathLst>
                <a:path w="7376159">
                  <a:moveTo>
                    <a:pt x="0" y="0"/>
                  </a:moveTo>
                  <a:lnTo>
                    <a:pt x="7376160" y="0"/>
                  </a:lnTo>
                </a:path>
              </a:pathLst>
            </a:custGeom>
            <a:ln w="19812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453895" y="577596"/>
              <a:ext cx="5434965" cy="934719"/>
            </a:xfrm>
            <a:custGeom>
              <a:avLst/>
              <a:gdLst/>
              <a:ahLst/>
              <a:cxnLst/>
              <a:rect l="l" t="t" r="r" b="b"/>
              <a:pathLst>
                <a:path w="5434965" h="934719">
                  <a:moveTo>
                    <a:pt x="0" y="934212"/>
                  </a:moveTo>
                  <a:lnTo>
                    <a:pt x="5434583" y="934212"/>
                  </a:lnTo>
                  <a:lnTo>
                    <a:pt x="5434583" y="409955"/>
                  </a:lnTo>
                  <a:lnTo>
                    <a:pt x="0" y="409955"/>
                  </a:lnTo>
                  <a:lnTo>
                    <a:pt x="0" y="934212"/>
                  </a:lnTo>
                  <a:close/>
                </a:path>
                <a:path w="5434965" h="934719">
                  <a:moveTo>
                    <a:pt x="252984" y="307848"/>
                  </a:moveTo>
                  <a:lnTo>
                    <a:pt x="5343144" y="307848"/>
                  </a:lnTo>
                  <a:lnTo>
                    <a:pt x="5343144" y="0"/>
                  </a:lnTo>
                  <a:lnTo>
                    <a:pt x="252984" y="0"/>
                  </a:lnTo>
                  <a:lnTo>
                    <a:pt x="252984" y="307848"/>
                  </a:lnTo>
                  <a:close/>
                </a:path>
              </a:pathLst>
            </a:custGeom>
            <a:ln w="9144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1258824" y="602107"/>
            <a:ext cx="5806440" cy="12388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4610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характеристика</a:t>
            </a:r>
            <a:r>
              <a:rPr sz="1400" b="1" spc="-6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помещения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</a:t>
            </a:r>
            <a:r>
              <a:rPr sz="1400" b="1" spc="-3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занятий</a:t>
            </a:r>
            <a:r>
              <a:rPr sz="1400" b="1" spc="-1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</a:t>
            </a:r>
            <a:r>
              <a:rPr sz="1400" b="1" spc="-3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программе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  <a:p>
            <a:pPr marL="1025525" marR="492759" indent="-509270">
              <a:lnSpc>
                <a:spcPct val="100000"/>
              </a:lnSpc>
              <a:spcBef>
                <a:spcPts val="1545"/>
              </a:spcBef>
            </a:pP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перечень</a:t>
            </a:r>
            <a:r>
              <a:rPr sz="1400" b="1" spc="-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оборудования,</a:t>
            </a:r>
            <a:r>
              <a:rPr sz="1400" b="1" spc="-4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инструментов</a:t>
            </a:r>
            <a:r>
              <a:rPr sz="1400" b="1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-3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материалов,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необходимых</a:t>
            </a:r>
            <a:r>
              <a:rPr sz="1400" b="1" spc="-4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</a:t>
            </a:r>
            <a:r>
              <a:rPr sz="1400" b="1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реализации</a:t>
            </a:r>
            <a:r>
              <a:rPr sz="1400" b="1" spc="-6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  <a:p>
            <a:pPr marL="90170">
              <a:lnSpc>
                <a:spcPct val="100000"/>
              </a:lnSpc>
              <a:spcBef>
                <a:spcPts val="1280"/>
              </a:spcBef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МТО</a:t>
            </a:r>
            <a:r>
              <a:rPr sz="1400" b="1" spc="-45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обеспечивает</a:t>
            </a:r>
            <a:r>
              <a:rPr sz="1400" b="1" spc="-3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достижение</a:t>
            </a:r>
            <a:r>
              <a:rPr sz="1400" b="1" spc="-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планируемых</a:t>
            </a:r>
            <a:r>
              <a:rPr sz="1400" b="1" spc="-3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результатов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1283208" y="3870959"/>
            <a:ext cx="6704330" cy="306705"/>
          </a:xfrm>
          <a:custGeom>
            <a:avLst/>
            <a:gdLst/>
            <a:ahLst/>
            <a:cxnLst/>
            <a:rect l="l" t="t" r="r" b="b"/>
            <a:pathLst>
              <a:path w="6704330" h="306704">
                <a:moveTo>
                  <a:pt x="0" y="306323"/>
                </a:moveTo>
                <a:lnTo>
                  <a:pt x="6704076" y="306323"/>
                </a:lnTo>
                <a:lnTo>
                  <a:pt x="6704076" y="0"/>
                </a:lnTo>
                <a:lnTo>
                  <a:pt x="0" y="0"/>
                </a:lnTo>
                <a:lnTo>
                  <a:pt x="0" y="306323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1703070" y="3895140"/>
            <a:ext cx="5862955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актуально</a:t>
            </a:r>
            <a:r>
              <a:rPr sz="1400" b="1" spc="-6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-3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обеспечивает</a:t>
            </a:r>
            <a:r>
              <a:rPr sz="1400" b="1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достижение</a:t>
            </a:r>
            <a:r>
              <a:rPr sz="1400" b="1" spc="-1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планируемых</a:t>
            </a:r>
            <a:r>
              <a:rPr sz="1400" b="1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результатов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190369" y="2171445"/>
            <a:ext cx="4886960" cy="381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Информационное</a:t>
            </a:r>
            <a:r>
              <a:rPr sz="2400" b="1" spc="-2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обеспечение</a:t>
            </a:r>
            <a:endParaRPr sz="24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461581" y="2642361"/>
            <a:ext cx="7872095" cy="777875"/>
            <a:chOff x="461581" y="2642361"/>
            <a:chExt cx="7872095" cy="777875"/>
          </a:xfrm>
        </p:grpSpPr>
        <p:sp>
          <p:nvSpPr>
            <p:cNvPr id="29" name="object 29"/>
            <p:cNvSpPr/>
            <p:nvPr/>
          </p:nvSpPr>
          <p:spPr>
            <a:xfrm>
              <a:off x="945642" y="2652521"/>
              <a:ext cx="7378065" cy="0"/>
            </a:xfrm>
            <a:custGeom>
              <a:avLst/>
              <a:gdLst/>
              <a:ahLst/>
              <a:cxnLst/>
              <a:rect l="l" t="t" r="r" b="b"/>
              <a:pathLst>
                <a:path w="7378065">
                  <a:moveTo>
                    <a:pt x="0" y="0"/>
                  </a:moveTo>
                  <a:lnTo>
                    <a:pt x="7377683" y="0"/>
                  </a:lnTo>
                </a:path>
              </a:pathLst>
            </a:custGeom>
            <a:ln w="19812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4171950" y="2693669"/>
              <a:ext cx="624840" cy="391795"/>
            </a:xfrm>
            <a:custGeom>
              <a:avLst/>
              <a:gdLst/>
              <a:ahLst/>
              <a:cxnLst/>
              <a:rect l="l" t="t" r="r" b="b"/>
              <a:pathLst>
                <a:path w="624839" h="391794">
                  <a:moveTo>
                    <a:pt x="468629" y="0"/>
                  </a:moveTo>
                  <a:lnTo>
                    <a:pt x="156210" y="0"/>
                  </a:lnTo>
                  <a:lnTo>
                    <a:pt x="156210" y="195834"/>
                  </a:lnTo>
                  <a:lnTo>
                    <a:pt x="0" y="195834"/>
                  </a:lnTo>
                  <a:lnTo>
                    <a:pt x="312420" y="391668"/>
                  </a:lnTo>
                  <a:lnTo>
                    <a:pt x="624839" y="195834"/>
                  </a:lnTo>
                  <a:lnTo>
                    <a:pt x="468629" y="195834"/>
                  </a:lnTo>
                  <a:lnTo>
                    <a:pt x="468629" y="0"/>
                  </a:lnTo>
                  <a:close/>
                </a:path>
              </a:pathLst>
            </a:custGeom>
            <a:solidFill>
              <a:srgbClr val="B8CD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4171950" y="2693669"/>
              <a:ext cx="624840" cy="391795"/>
            </a:xfrm>
            <a:custGeom>
              <a:avLst/>
              <a:gdLst/>
              <a:ahLst/>
              <a:cxnLst/>
              <a:rect l="l" t="t" r="r" b="b"/>
              <a:pathLst>
                <a:path w="624839" h="391794">
                  <a:moveTo>
                    <a:pt x="468629" y="0"/>
                  </a:moveTo>
                  <a:lnTo>
                    <a:pt x="468629" y="195834"/>
                  </a:lnTo>
                  <a:lnTo>
                    <a:pt x="624839" y="195834"/>
                  </a:lnTo>
                  <a:lnTo>
                    <a:pt x="312420" y="391668"/>
                  </a:lnTo>
                  <a:lnTo>
                    <a:pt x="0" y="195834"/>
                  </a:lnTo>
                  <a:lnTo>
                    <a:pt x="156210" y="195834"/>
                  </a:lnTo>
                  <a:lnTo>
                    <a:pt x="156210" y="0"/>
                  </a:lnTo>
                  <a:lnTo>
                    <a:pt x="468629" y="0"/>
                  </a:lnTo>
                  <a:close/>
                </a:path>
              </a:pathLst>
            </a:custGeom>
            <a:ln w="25908">
              <a:solidFill>
                <a:srgbClr val="88ABE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466344" y="3107435"/>
              <a:ext cx="1801495" cy="307975"/>
            </a:xfrm>
            <a:custGeom>
              <a:avLst/>
              <a:gdLst/>
              <a:ahLst/>
              <a:cxnLst/>
              <a:rect l="l" t="t" r="r" b="b"/>
              <a:pathLst>
                <a:path w="1801495" h="307975">
                  <a:moveTo>
                    <a:pt x="0" y="307848"/>
                  </a:moveTo>
                  <a:lnTo>
                    <a:pt x="1801368" y="307848"/>
                  </a:lnTo>
                  <a:lnTo>
                    <a:pt x="1801368" y="0"/>
                  </a:lnTo>
                  <a:lnTo>
                    <a:pt x="0" y="0"/>
                  </a:lnTo>
                  <a:lnTo>
                    <a:pt x="0" y="307848"/>
                  </a:lnTo>
                  <a:close/>
                </a:path>
              </a:pathLst>
            </a:custGeom>
            <a:ln w="9144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3" name="object 33"/>
          <p:cNvSpPr txBox="1"/>
          <p:nvPr/>
        </p:nvSpPr>
        <p:spPr>
          <a:xfrm>
            <a:off x="545083" y="3131947"/>
            <a:ext cx="163068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аудио-материалы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2458211" y="3105911"/>
            <a:ext cx="1793875" cy="307975"/>
          </a:xfrm>
          <a:custGeom>
            <a:avLst/>
            <a:gdLst/>
            <a:ahLst/>
            <a:cxnLst/>
            <a:rect l="l" t="t" r="r" b="b"/>
            <a:pathLst>
              <a:path w="1793875" h="307975">
                <a:moveTo>
                  <a:pt x="0" y="307848"/>
                </a:moveTo>
                <a:lnTo>
                  <a:pt x="1793748" y="307848"/>
                </a:lnTo>
                <a:lnTo>
                  <a:pt x="1793748" y="0"/>
                </a:lnTo>
                <a:lnTo>
                  <a:pt x="0" y="0"/>
                </a:lnTo>
                <a:lnTo>
                  <a:pt x="0" y="307848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2537586" y="3130423"/>
            <a:ext cx="162306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видео-материалы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4634484" y="3113532"/>
            <a:ext cx="1714500" cy="307975"/>
          </a:xfrm>
          <a:custGeom>
            <a:avLst/>
            <a:gdLst/>
            <a:ahLst/>
            <a:cxnLst/>
            <a:rect l="l" t="t" r="r" b="b"/>
            <a:pathLst>
              <a:path w="1714500" h="307975">
                <a:moveTo>
                  <a:pt x="0" y="307848"/>
                </a:moveTo>
                <a:lnTo>
                  <a:pt x="1714500" y="307848"/>
                </a:lnTo>
                <a:lnTo>
                  <a:pt x="1714500" y="0"/>
                </a:lnTo>
                <a:lnTo>
                  <a:pt x="0" y="0"/>
                </a:lnTo>
                <a:lnTo>
                  <a:pt x="0" y="307848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4714113" y="3138297"/>
            <a:ext cx="1550035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фото-материалы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6547104" y="3118104"/>
            <a:ext cx="1978660" cy="306705"/>
          </a:xfrm>
          <a:custGeom>
            <a:avLst/>
            <a:gdLst/>
            <a:ahLst/>
            <a:cxnLst/>
            <a:rect l="l" t="t" r="r" b="b"/>
            <a:pathLst>
              <a:path w="1978659" h="306704">
                <a:moveTo>
                  <a:pt x="0" y="306324"/>
                </a:moveTo>
                <a:lnTo>
                  <a:pt x="1978152" y="306324"/>
                </a:lnTo>
                <a:lnTo>
                  <a:pt x="1978152" y="0"/>
                </a:lnTo>
                <a:lnTo>
                  <a:pt x="0" y="0"/>
                </a:lnTo>
                <a:lnTo>
                  <a:pt x="0" y="306324"/>
                </a:lnTo>
                <a:close/>
              </a:path>
            </a:pathLst>
          </a:custGeom>
          <a:ln w="9143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6627114" y="3142234"/>
            <a:ext cx="1780539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интернет</a:t>
            </a:r>
            <a:r>
              <a:rPr sz="1400" b="1" spc="-1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источники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0" name="object 40"/>
          <p:cNvGrpSpPr/>
          <p:nvPr/>
        </p:nvGrpSpPr>
        <p:grpSpPr>
          <a:xfrm>
            <a:off x="114669" y="88011"/>
            <a:ext cx="8916184" cy="4314824"/>
            <a:chOff x="139297" y="147828"/>
            <a:chExt cx="8916184" cy="4314824"/>
          </a:xfrm>
        </p:grpSpPr>
        <p:sp>
          <p:nvSpPr>
            <p:cNvPr id="41" name="object 41"/>
            <p:cNvSpPr/>
            <p:nvPr/>
          </p:nvSpPr>
          <p:spPr>
            <a:xfrm>
              <a:off x="8071866" y="3446017"/>
              <a:ext cx="983615" cy="1016635"/>
            </a:xfrm>
            <a:custGeom>
              <a:avLst/>
              <a:gdLst/>
              <a:ahLst/>
              <a:cxnLst/>
              <a:rect l="l" t="t" r="r" b="b"/>
              <a:pathLst>
                <a:path w="983615" h="1016635">
                  <a:moveTo>
                    <a:pt x="971168" y="0"/>
                  </a:moveTo>
                  <a:lnTo>
                    <a:pt x="961001" y="44397"/>
                  </a:lnTo>
                  <a:lnTo>
                    <a:pt x="947863" y="87914"/>
                  </a:lnTo>
                  <a:lnTo>
                    <a:pt x="931838" y="130474"/>
                  </a:lnTo>
                  <a:lnTo>
                    <a:pt x="913010" y="172004"/>
                  </a:lnTo>
                  <a:lnTo>
                    <a:pt x="891465" y="212428"/>
                  </a:lnTo>
                  <a:lnTo>
                    <a:pt x="867285" y="251671"/>
                  </a:lnTo>
                  <a:lnTo>
                    <a:pt x="840556" y="289657"/>
                  </a:lnTo>
                  <a:lnTo>
                    <a:pt x="811361" y="326313"/>
                  </a:lnTo>
                  <a:lnTo>
                    <a:pt x="779784" y="361561"/>
                  </a:lnTo>
                  <a:lnTo>
                    <a:pt x="745910" y="395329"/>
                  </a:lnTo>
                  <a:lnTo>
                    <a:pt x="709823" y="427540"/>
                  </a:lnTo>
                  <a:lnTo>
                    <a:pt x="671607" y="458119"/>
                  </a:lnTo>
                  <a:lnTo>
                    <a:pt x="631346" y="486992"/>
                  </a:lnTo>
                  <a:lnTo>
                    <a:pt x="589124" y="514082"/>
                  </a:lnTo>
                  <a:lnTo>
                    <a:pt x="545026" y="539316"/>
                  </a:lnTo>
                  <a:lnTo>
                    <a:pt x="499136" y="562618"/>
                  </a:lnTo>
                  <a:lnTo>
                    <a:pt x="451537" y="583913"/>
                  </a:lnTo>
                  <a:lnTo>
                    <a:pt x="402314" y="603126"/>
                  </a:lnTo>
                  <a:lnTo>
                    <a:pt x="351552" y="620182"/>
                  </a:lnTo>
                  <a:lnTo>
                    <a:pt x="299334" y="635006"/>
                  </a:lnTo>
                  <a:lnTo>
                    <a:pt x="245744" y="647522"/>
                  </a:lnTo>
                  <a:lnTo>
                    <a:pt x="245744" y="524649"/>
                  </a:lnTo>
                  <a:lnTo>
                    <a:pt x="0" y="795654"/>
                  </a:lnTo>
                  <a:lnTo>
                    <a:pt x="245744" y="1016139"/>
                  </a:lnTo>
                  <a:lnTo>
                    <a:pt x="245744" y="893267"/>
                  </a:lnTo>
                  <a:lnTo>
                    <a:pt x="297531" y="881226"/>
                  </a:lnTo>
                  <a:lnTo>
                    <a:pt x="347912" y="867084"/>
                  </a:lnTo>
                  <a:lnTo>
                    <a:pt x="396829" y="850913"/>
                  </a:lnTo>
                  <a:lnTo>
                    <a:pt x="444222" y="832786"/>
                  </a:lnTo>
                  <a:lnTo>
                    <a:pt x="490033" y="812776"/>
                  </a:lnTo>
                  <a:lnTo>
                    <a:pt x="534203" y="790955"/>
                  </a:lnTo>
                  <a:lnTo>
                    <a:pt x="576673" y="767397"/>
                  </a:lnTo>
                  <a:lnTo>
                    <a:pt x="617383" y="742174"/>
                  </a:lnTo>
                  <a:lnTo>
                    <a:pt x="656274" y="715358"/>
                  </a:lnTo>
                  <a:lnTo>
                    <a:pt x="693288" y="687023"/>
                  </a:lnTo>
                  <a:lnTo>
                    <a:pt x="728366" y="657240"/>
                  </a:lnTo>
                  <a:lnTo>
                    <a:pt x="761447" y="626083"/>
                  </a:lnTo>
                  <a:lnTo>
                    <a:pt x="792475" y="593625"/>
                  </a:lnTo>
                  <a:lnTo>
                    <a:pt x="821388" y="559938"/>
                  </a:lnTo>
                  <a:lnTo>
                    <a:pt x="848128" y="525094"/>
                  </a:lnTo>
                  <a:lnTo>
                    <a:pt x="872637" y="489168"/>
                  </a:lnTo>
                  <a:lnTo>
                    <a:pt x="894855" y="452230"/>
                  </a:lnTo>
                  <a:lnTo>
                    <a:pt x="914723" y="414354"/>
                  </a:lnTo>
                  <a:lnTo>
                    <a:pt x="932182" y="375613"/>
                  </a:lnTo>
                  <a:lnTo>
                    <a:pt x="947173" y="336080"/>
                  </a:lnTo>
                  <a:lnTo>
                    <a:pt x="959637" y="295826"/>
                  </a:lnTo>
                  <a:lnTo>
                    <a:pt x="969515" y="254925"/>
                  </a:lnTo>
                  <a:lnTo>
                    <a:pt x="976748" y="213450"/>
                  </a:lnTo>
                  <a:lnTo>
                    <a:pt x="981277" y="171473"/>
                  </a:lnTo>
                  <a:lnTo>
                    <a:pt x="983042" y="129066"/>
                  </a:lnTo>
                  <a:lnTo>
                    <a:pt x="981985" y="86303"/>
                  </a:lnTo>
                  <a:lnTo>
                    <a:pt x="978047" y="43257"/>
                  </a:lnTo>
                  <a:lnTo>
                    <a:pt x="971168" y="0"/>
                  </a:lnTo>
                  <a:close/>
                </a:path>
              </a:pathLst>
            </a:custGeom>
            <a:solidFill>
              <a:srgbClr val="D0DD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8071866" y="2527554"/>
              <a:ext cx="982980" cy="1041400"/>
            </a:xfrm>
            <a:custGeom>
              <a:avLst/>
              <a:gdLst/>
              <a:ahLst/>
              <a:cxnLst/>
              <a:rect l="l" t="t" r="r" b="b"/>
              <a:pathLst>
                <a:path w="982979" h="1041400">
                  <a:moveTo>
                    <a:pt x="0" y="0"/>
                  </a:moveTo>
                  <a:lnTo>
                    <a:pt x="0" y="245744"/>
                  </a:lnTo>
                  <a:lnTo>
                    <a:pt x="53937" y="246922"/>
                  </a:lnTo>
                  <a:lnTo>
                    <a:pt x="107113" y="250413"/>
                  </a:lnTo>
                  <a:lnTo>
                    <a:pt x="159454" y="256158"/>
                  </a:lnTo>
                  <a:lnTo>
                    <a:pt x="210884" y="264096"/>
                  </a:lnTo>
                  <a:lnTo>
                    <a:pt x="261328" y="274167"/>
                  </a:lnTo>
                  <a:lnTo>
                    <a:pt x="310713" y="286308"/>
                  </a:lnTo>
                  <a:lnTo>
                    <a:pt x="358961" y="300461"/>
                  </a:lnTo>
                  <a:lnTo>
                    <a:pt x="406000" y="316563"/>
                  </a:lnTo>
                  <a:lnTo>
                    <a:pt x="451753" y="334556"/>
                  </a:lnTo>
                  <a:lnTo>
                    <a:pt x="496146" y="354377"/>
                  </a:lnTo>
                  <a:lnTo>
                    <a:pt x="539104" y="375966"/>
                  </a:lnTo>
                  <a:lnTo>
                    <a:pt x="580552" y="399262"/>
                  </a:lnTo>
                  <a:lnTo>
                    <a:pt x="620415" y="424205"/>
                  </a:lnTo>
                  <a:lnTo>
                    <a:pt x="658618" y="450735"/>
                  </a:lnTo>
                  <a:lnTo>
                    <a:pt x="695086" y="478789"/>
                  </a:lnTo>
                  <a:lnTo>
                    <a:pt x="729745" y="508309"/>
                  </a:lnTo>
                  <a:lnTo>
                    <a:pt x="762519" y="539233"/>
                  </a:lnTo>
                  <a:lnTo>
                    <a:pt x="793333" y="571499"/>
                  </a:lnTo>
                  <a:lnTo>
                    <a:pt x="822113" y="605049"/>
                  </a:lnTo>
                  <a:lnTo>
                    <a:pt x="848783" y="639821"/>
                  </a:lnTo>
                  <a:lnTo>
                    <a:pt x="873269" y="675754"/>
                  </a:lnTo>
                  <a:lnTo>
                    <a:pt x="895495" y="712787"/>
                  </a:lnTo>
                  <a:lnTo>
                    <a:pt x="915387" y="750861"/>
                  </a:lnTo>
                  <a:lnTo>
                    <a:pt x="932870" y="789914"/>
                  </a:lnTo>
                  <a:lnTo>
                    <a:pt x="947869" y="829886"/>
                  </a:lnTo>
                  <a:lnTo>
                    <a:pt x="960309" y="870715"/>
                  </a:lnTo>
                  <a:lnTo>
                    <a:pt x="970115" y="912342"/>
                  </a:lnTo>
                  <a:lnTo>
                    <a:pt x="977212" y="954706"/>
                  </a:lnTo>
                  <a:lnTo>
                    <a:pt x="981525" y="997745"/>
                  </a:lnTo>
                  <a:lnTo>
                    <a:pt x="982979" y="1041399"/>
                  </a:lnTo>
                  <a:lnTo>
                    <a:pt x="982979" y="795654"/>
                  </a:lnTo>
                  <a:lnTo>
                    <a:pt x="981525" y="752000"/>
                  </a:lnTo>
                  <a:lnTo>
                    <a:pt x="977212" y="708961"/>
                  </a:lnTo>
                  <a:lnTo>
                    <a:pt x="970115" y="666597"/>
                  </a:lnTo>
                  <a:lnTo>
                    <a:pt x="960309" y="624970"/>
                  </a:lnTo>
                  <a:lnTo>
                    <a:pt x="947869" y="584141"/>
                  </a:lnTo>
                  <a:lnTo>
                    <a:pt x="932870" y="544169"/>
                  </a:lnTo>
                  <a:lnTo>
                    <a:pt x="915387" y="505116"/>
                  </a:lnTo>
                  <a:lnTo>
                    <a:pt x="895495" y="467042"/>
                  </a:lnTo>
                  <a:lnTo>
                    <a:pt x="873269" y="430009"/>
                  </a:lnTo>
                  <a:lnTo>
                    <a:pt x="848783" y="394076"/>
                  </a:lnTo>
                  <a:lnTo>
                    <a:pt x="822113" y="359304"/>
                  </a:lnTo>
                  <a:lnTo>
                    <a:pt x="793333" y="325755"/>
                  </a:lnTo>
                  <a:lnTo>
                    <a:pt x="762519" y="293488"/>
                  </a:lnTo>
                  <a:lnTo>
                    <a:pt x="729745" y="262564"/>
                  </a:lnTo>
                  <a:lnTo>
                    <a:pt x="695086" y="233044"/>
                  </a:lnTo>
                  <a:lnTo>
                    <a:pt x="658618" y="204990"/>
                  </a:lnTo>
                  <a:lnTo>
                    <a:pt x="620415" y="178460"/>
                  </a:lnTo>
                  <a:lnTo>
                    <a:pt x="580552" y="153517"/>
                  </a:lnTo>
                  <a:lnTo>
                    <a:pt x="539104" y="130221"/>
                  </a:lnTo>
                  <a:lnTo>
                    <a:pt x="496146" y="108632"/>
                  </a:lnTo>
                  <a:lnTo>
                    <a:pt x="451753" y="88811"/>
                  </a:lnTo>
                  <a:lnTo>
                    <a:pt x="406000" y="70818"/>
                  </a:lnTo>
                  <a:lnTo>
                    <a:pt x="358961" y="54716"/>
                  </a:lnTo>
                  <a:lnTo>
                    <a:pt x="310713" y="40563"/>
                  </a:lnTo>
                  <a:lnTo>
                    <a:pt x="261328" y="28422"/>
                  </a:lnTo>
                  <a:lnTo>
                    <a:pt x="210884" y="18351"/>
                  </a:lnTo>
                  <a:lnTo>
                    <a:pt x="159454" y="10413"/>
                  </a:lnTo>
                  <a:lnTo>
                    <a:pt x="107113" y="4668"/>
                  </a:lnTo>
                  <a:lnTo>
                    <a:pt x="53937" y="11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7B1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8071866" y="2527554"/>
              <a:ext cx="982980" cy="1934845"/>
            </a:xfrm>
            <a:custGeom>
              <a:avLst/>
              <a:gdLst/>
              <a:ahLst/>
              <a:cxnLst/>
              <a:rect l="l" t="t" r="r" b="b"/>
              <a:pathLst>
                <a:path w="982979" h="1934845">
                  <a:moveTo>
                    <a:pt x="982979" y="1041399"/>
                  </a:moveTo>
                  <a:lnTo>
                    <a:pt x="981525" y="997745"/>
                  </a:lnTo>
                  <a:lnTo>
                    <a:pt x="977212" y="954706"/>
                  </a:lnTo>
                  <a:lnTo>
                    <a:pt x="970115" y="912342"/>
                  </a:lnTo>
                  <a:lnTo>
                    <a:pt x="960309" y="870715"/>
                  </a:lnTo>
                  <a:lnTo>
                    <a:pt x="947869" y="829886"/>
                  </a:lnTo>
                  <a:lnTo>
                    <a:pt x="932870" y="789914"/>
                  </a:lnTo>
                  <a:lnTo>
                    <a:pt x="915387" y="750861"/>
                  </a:lnTo>
                  <a:lnTo>
                    <a:pt x="895495" y="712787"/>
                  </a:lnTo>
                  <a:lnTo>
                    <a:pt x="873269" y="675754"/>
                  </a:lnTo>
                  <a:lnTo>
                    <a:pt x="848783" y="639821"/>
                  </a:lnTo>
                  <a:lnTo>
                    <a:pt x="822113" y="605049"/>
                  </a:lnTo>
                  <a:lnTo>
                    <a:pt x="793333" y="571499"/>
                  </a:lnTo>
                  <a:lnTo>
                    <a:pt x="762519" y="539233"/>
                  </a:lnTo>
                  <a:lnTo>
                    <a:pt x="729745" y="508309"/>
                  </a:lnTo>
                  <a:lnTo>
                    <a:pt x="695086" y="478789"/>
                  </a:lnTo>
                  <a:lnTo>
                    <a:pt x="658618" y="450735"/>
                  </a:lnTo>
                  <a:lnTo>
                    <a:pt x="620415" y="424205"/>
                  </a:lnTo>
                  <a:lnTo>
                    <a:pt x="580552" y="399262"/>
                  </a:lnTo>
                  <a:lnTo>
                    <a:pt x="539104" y="375966"/>
                  </a:lnTo>
                  <a:lnTo>
                    <a:pt x="496146" y="354377"/>
                  </a:lnTo>
                  <a:lnTo>
                    <a:pt x="451753" y="334556"/>
                  </a:lnTo>
                  <a:lnTo>
                    <a:pt x="406000" y="316563"/>
                  </a:lnTo>
                  <a:lnTo>
                    <a:pt x="358961" y="300461"/>
                  </a:lnTo>
                  <a:lnTo>
                    <a:pt x="310713" y="286308"/>
                  </a:lnTo>
                  <a:lnTo>
                    <a:pt x="261328" y="274167"/>
                  </a:lnTo>
                  <a:lnTo>
                    <a:pt x="210884" y="264096"/>
                  </a:lnTo>
                  <a:lnTo>
                    <a:pt x="159454" y="256158"/>
                  </a:lnTo>
                  <a:lnTo>
                    <a:pt x="107113" y="250413"/>
                  </a:lnTo>
                  <a:lnTo>
                    <a:pt x="53937" y="246922"/>
                  </a:lnTo>
                  <a:lnTo>
                    <a:pt x="0" y="245744"/>
                  </a:lnTo>
                  <a:lnTo>
                    <a:pt x="0" y="0"/>
                  </a:lnTo>
                  <a:lnTo>
                    <a:pt x="53937" y="1177"/>
                  </a:lnTo>
                  <a:lnTo>
                    <a:pt x="107113" y="4668"/>
                  </a:lnTo>
                  <a:lnTo>
                    <a:pt x="159454" y="10413"/>
                  </a:lnTo>
                  <a:lnTo>
                    <a:pt x="210884" y="18351"/>
                  </a:lnTo>
                  <a:lnTo>
                    <a:pt x="261328" y="28422"/>
                  </a:lnTo>
                  <a:lnTo>
                    <a:pt x="310713" y="40563"/>
                  </a:lnTo>
                  <a:lnTo>
                    <a:pt x="358961" y="54716"/>
                  </a:lnTo>
                  <a:lnTo>
                    <a:pt x="406000" y="70818"/>
                  </a:lnTo>
                  <a:lnTo>
                    <a:pt x="451753" y="88811"/>
                  </a:lnTo>
                  <a:lnTo>
                    <a:pt x="496146" y="108632"/>
                  </a:lnTo>
                  <a:lnTo>
                    <a:pt x="539104" y="130221"/>
                  </a:lnTo>
                  <a:lnTo>
                    <a:pt x="580552" y="153517"/>
                  </a:lnTo>
                  <a:lnTo>
                    <a:pt x="620415" y="178460"/>
                  </a:lnTo>
                  <a:lnTo>
                    <a:pt x="658618" y="204990"/>
                  </a:lnTo>
                  <a:lnTo>
                    <a:pt x="695086" y="233044"/>
                  </a:lnTo>
                  <a:lnTo>
                    <a:pt x="729745" y="262564"/>
                  </a:lnTo>
                  <a:lnTo>
                    <a:pt x="762519" y="293488"/>
                  </a:lnTo>
                  <a:lnTo>
                    <a:pt x="793333" y="325755"/>
                  </a:lnTo>
                  <a:lnTo>
                    <a:pt x="822113" y="359304"/>
                  </a:lnTo>
                  <a:lnTo>
                    <a:pt x="848783" y="394076"/>
                  </a:lnTo>
                  <a:lnTo>
                    <a:pt x="873269" y="430009"/>
                  </a:lnTo>
                  <a:lnTo>
                    <a:pt x="895495" y="467042"/>
                  </a:lnTo>
                  <a:lnTo>
                    <a:pt x="915387" y="505116"/>
                  </a:lnTo>
                  <a:lnTo>
                    <a:pt x="932870" y="544169"/>
                  </a:lnTo>
                  <a:lnTo>
                    <a:pt x="947869" y="584141"/>
                  </a:lnTo>
                  <a:lnTo>
                    <a:pt x="960309" y="624970"/>
                  </a:lnTo>
                  <a:lnTo>
                    <a:pt x="970115" y="666597"/>
                  </a:lnTo>
                  <a:lnTo>
                    <a:pt x="977212" y="708961"/>
                  </a:lnTo>
                  <a:lnTo>
                    <a:pt x="981525" y="752000"/>
                  </a:lnTo>
                  <a:lnTo>
                    <a:pt x="982979" y="795654"/>
                  </a:lnTo>
                  <a:lnTo>
                    <a:pt x="982979" y="1041399"/>
                  </a:lnTo>
                  <a:lnTo>
                    <a:pt x="981535" y="1084701"/>
                  </a:lnTo>
                  <a:lnTo>
                    <a:pt x="977245" y="1127492"/>
                  </a:lnTo>
                  <a:lnTo>
                    <a:pt x="970176" y="1169703"/>
                  </a:lnTo>
                  <a:lnTo>
                    <a:pt x="960395" y="1211267"/>
                  </a:lnTo>
                  <a:lnTo>
                    <a:pt x="947967" y="1252112"/>
                  </a:lnTo>
                  <a:lnTo>
                    <a:pt x="932959" y="1292171"/>
                  </a:lnTo>
                  <a:lnTo>
                    <a:pt x="915438" y="1331373"/>
                  </a:lnTo>
                  <a:lnTo>
                    <a:pt x="895469" y="1369651"/>
                  </a:lnTo>
                  <a:lnTo>
                    <a:pt x="873118" y="1406933"/>
                  </a:lnTo>
                  <a:lnTo>
                    <a:pt x="848453" y="1443153"/>
                  </a:lnTo>
                  <a:lnTo>
                    <a:pt x="821539" y="1478239"/>
                  </a:lnTo>
                  <a:lnTo>
                    <a:pt x="792443" y="1512123"/>
                  </a:lnTo>
                  <a:lnTo>
                    <a:pt x="761230" y="1544735"/>
                  </a:lnTo>
                  <a:lnTo>
                    <a:pt x="727968" y="1576007"/>
                  </a:lnTo>
                  <a:lnTo>
                    <a:pt x="692722" y="1605870"/>
                  </a:lnTo>
                  <a:lnTo>
                    <a:pt x="655558" y="1634253"/>
                  </a:lnTo>
                  <a:lnTo>
                    <a:pt x="616544" y="1661088"/>
                  </a:lnTo>
                  <a:lnTo>
                    <a:pt x="575745" y="1686306"/>
                  </a:lnTo>
                  <a:lnTo>
                    <a:pt x="533227" y="1709837"/>
                  </a:lnTo>
                  <a:lnTo>
                    <a:pt x="489057" y="1731613"/>
                  </a:lnTo>
                  <a:lnTo>
                    <a:pt x="443301" y="1751563"/>
                  </a:lnTo>
                  <a:lnTo>
                    <a:pt x="396026" y="1769619"/>
                  </a:lnTo>
                  <a:lnTo>
                    <a:pt x="347297" y="1785712"/>
                  </a:lnTo>
                  <a:lnTo>
                    <a:pt x="297181" y="1799772"/>
                  </a:lnTo>
                  <a:lnTo>
                    <a:pt x="245744" y="1811731"/>
                  </a:lnTo>
                  <a:lnTo>
                    <a:pt x="245744" y="1934603"/>
                  </a:lnTo>
                  <a:lnTo>
                    <a:pt x="0" y="1714118"/>
                  </a:lnTo>
                  <a:lnTo>
                    <a:pt x="245744" y="1443113"/>
                  </a:lnTo>
                  <a:lnTo>
                    <a:pt x="245744" y="1565986"/>
                  </a:lnTo>
                  <a:lnTo>
                    <a:pt x="299334" y="1553470"/>
                  </a:lnTo>
                  <a:lnTo>
                    <a:pt x="351552" y="1538646"/>
                  </a:lnTo>
                  <a:lnTo>
                    <a:pt x="402314" y="1521590"/>
                  </a:lnTo>
                  <a:lnTo>
                    <a:pt x="451537" y="1502377"/>
                  </a:lnTo>
                  <a:lnTo>
                    <a:pt x="499136" y="1481082"/>
                  </a:lnTo>
                  <a:lnTo>
                    <a:pt x="545026" y="1457780"/>
                  </a:lnTo>
                  <a:lnTo>
                    <a:pt x="589124" y="1432546"/>
                  </a:lnTo>
                  <a:lnTo>
                    <a:pt x="631346" y="1405456"/>
                  </a:lnTo>
                  <a:lnTo>
                    <a:pt x="671607" y="1376583"/>
                  </a:lnTo>
                  <a:lnTo>
                    <a:pt x="709823" y="1346004"/>
                  </a:lnTo>
                  <a:lnTo>
                    <a:pt x="745910" y="1313793"/>
                  </a:lnTo>
                  <a:lnTo>
                    <a:pt x="779784" y="1280025"/>
                  </a:lnTo>
                  <a:lnTo>
                    <a:pt x="811361" y="1244777"/>
                  </a:lnTo>
                  <a:lnTo>
                    <a:pt x="840556" y="1208121"/>
                  </a:lnTo>
                  <a:lnTo>
                    <a:pt x="867285" y="1170135"/>
                  </a:lnTo>
                  <a:lnTo>
                    <a:pt x="891465" y="1130892"/>
                  </a:lnTo>
                  <a:lnTo>
                    <a:pt x="913010" y="1090468"/>
                  </a:lnTo>
                  <a:lnTo>
                    <a:pt x="931838" y="1048938"/>
                  </a:lnTo>
                  <a:lnTo>
                    <a:pt x="947863" y="1006378"/>
                  </a:lnTo>
                  <a:lnTo>
                    <a:pt x="961001" y="962861"/>
                  </a:lnTo>
                  <a:lnTo>
                    <a:pt x="971168" y="918463"/>
                  </a:lnTo>
                </a:path>
              </a:pathLst>
            </a:custGeom>
            <a:ln w="25908">
              <a:solidFill>
                <a:srgbClr val="29559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01167" y="2506979"/>
              <a:ext cx="1246632" cy="1948395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185159" y="2884932"/>
              <a:ext cx="304800" cy="284988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334000" y="2877311"/>
              <a:ext cx="304800" cy="284988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7431024" y="2898648"/>
              <a:ext cx="303275" cy="284988"/>
            </a:xfrm>
            <a:prstGeom prst="rect">
              <a:avLst/>
            </a:prstGeom>
          </p:spPr>
        </p:pic>
        <p:sp>
          <p:nvSpPr>
            <p:cNvPr id="48" name="object 48"/>
            <p:cNvSpPr/>
            <p:nvPr/>
          </p:nvSpPr>
          <p:spPr>
            <a:xfrm>
              <a:off x="7730490" y="1136650"/>
              <a:ext cx="1151255" cy="900430"/>
            </a:xfrm>
            <a:custGeom>
              <a:avLst/>
              <a:gdLst/>
              <a:ahLst/>
              <a:cxnLst/>
              <a:rect l="l" t="t" r="r" b="b"/>
              <a:pathLst>
                <a:path w="1151254" h="900430">
                  <a:moveTo>
                    <a:pt x="1120520" y="0"/>
                  </a:moveTo>
                  <a:lnTo>
                    <a:pt x="1084722" y="67200"/>
                  </a:lnTo>
                  <a:lnTo>
                    <a:pt x="1062037" y="99568"/>
                  </a:lnTo>
                  <a:lnTo>
                    <a:pt x="1036292" y="131043"/>
                  </a:lnTo>
                  <a:lnTo>
                    <a:pt x="1007584" y="161569"/>
                  </a:lnTo>
                  <a:lnTo>
                    <a:pt x="976010" y="191092"/>
                  </a:lnTo>
                  <a:lnTo>
                    <a:pt x="941668" y="219556"/>
                  </a:lnTo>
                  <a:lnTo>
                    <a:pt x="904655" y="246908"/>
                  </a:lnTo>
                  <a:lnTo>
                    <a:pt x="865069" y="273091"/>
                  </a:lnTo>
                  <a:lnTo>
                    <a:pt x="823007" y="298053"/>
                  </a:lnTo>
                  <a:lnTo>
                    <a:pt x="778567" y="321736"/>
                  </a:lnTo>
                  <a:lnTo>
                    <a:pt x="731846" y="344088"/>
                  </a:lnTo>
                  <a:lnTo>
                    <a:pt x="682941" y="365053"/>
                  </a:lnTo>
                  <a:lnTo>
                    <a:pt x="631950" y="384576"/>
                  </a:lnTo>
                  <a:lnTo>
                    <a:pt x="578971" y="402603"/>
                  </a:lnTo>
                  <a:lnTo>
                    <a:pt x="524100" y="419079"/>
                  </a:lnTo>
                  <a:lnTo>
                    <a:pt x="467436" y="433949"/>
                  </a:lnTo>
                  <a:lnTo>
                    <a:pt x="409075" y="447158"/>
                  </a:lnTo>
                  <a:lnTo>
                    <a:pt x="349115" y="458652"/>
                  </a:lnTo>
                  <a:lnTo>
                    <a:pt x="287654" y="468375"/>
                  </a:lnTo>
                  <a:lnTo>
                    <a:pt x="287654" y="324612"/>
                  </a:lnTo>
                  <a:lnTo>
                    <a:pt x="0" y="632333"/>
                  </a:lnTo>
                  <a:lnTo>
                    <a:pt x="287654" y="899922"/>
                  </a:lnTo>
                  <a:lnTo>
                    <a:pt x="287654" y="756031"/>
                  </a:lnTo>
                  <a:lnTo>
                    <a:pt x="349406" y="746268"/>
                  </a:lnTo>
                  <a:lnTo>
                    <a:pt x="409410" y="734786"/>
                  </a:lnTo>
                  <a:lnTo>
                    <a:pt x="467600" y="721645"/>
                  </a:lnTo>
                  <a:lnTo>
                    <a:pt x="523906" y="706906"/>
                  </a:lnTo>
                  <a:lnTo>
                    <a:pt x="578261" y="690633"/>
                  </a:lnTo>
                  <a:lnTo>
                    <a:pt x="630597" y="672885"/>
                  </a:lnTo>
                  <a:lnTo>
                    <a:pt x="680846" y="653727"/>
                  </a:lnTo>
                  <a:lnTo>
                    <a:pt x="728940" y="633218"/>
                  </a:lnTo>
                  <a:lnTo>
                    <a:pt x="774810" y="611420"/>
                  </a:lnTo>
                  <a:lnTo>
                    <a:pt x="818389" y="588396"/>
                  </a:lnTo>
                  <a:lnTo>
                    <a:pt x="859608" y="564207"/>
                  </a:lnTo>
                  <a:lnTo>
                    <a:pt x="898400" y="538916"/>
                  </a:lnTo>
                  <a:lnTo>
                    <a:pt x="934696" y="512582"/>
                  </a:lnTo>
                  <a:lnTo>
                    <a:pt x="968429" y="485269"/>
                  </a:lnTo>
                  <a:lnTo>
                    <a:pt x="999530" y="457038"/>
                  </a:lnTo>
                  <a:lnTo>
                    <a:pt x="1027932" y="427951"/>
                  </a:lnTo>
                  <a:lnTo>
                    <a:pt x="1053566" y="398070"/>
                  </a:lnTo>
                  <a:lnTo>
                    <a:pt x="1076364" y="367456"/>
                  </a:lnTo>
                  <a:lnTo>
                    <a:pt x="1113181" y="304276"/>
                  </a:lnTo>
                  <a:lnTo>
                    <a:pt x="1137838" y="238907"/>
                  </a:lnTo>
                  <a:lnTo>
                    <a:pt x="1149791" y="171842"/>
                  </a:lnTo>
                  <a:lnTo>
                    <a:pt x="1150833" y="137827"/>
                  </a:lnTo>
                  <a:lnTo>
                    <a:pt x="1148495" y="103574"/>
                  </a:lnTo>
                  <a:lnTo>
                    <a:pt x="1142709" y="69144"/>
                  </a:lnTo>
                  <a:lnTo>
                    <a:pt x="1133407" y="34599"/>
                  </a:lnTo>
                  <a:lnTo>
                    <a:pt x="1120520" y="0"/>
                  </a:lnTo>
                  <a:close/>
                </a:path>
              </a:pathLst>
            </a:custGeom>
            <a:solidFill>
              <a:srgbClr val="D0DD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7730490" y="360425"/>
              <a:ext cx="1150620" cy="920115"/>
            </a:xfrm>
            <a:custGeom>
              <a:avLst/>
              <a:gdLst/>
              <a:ahLst/>
              <a:cxnLst/>
              <a:rect l="l" t="t" r="r" b="b"/>
              <a:pathLst>
                <a:path w="1150620" h="920115">
                  <a:moveTo>
                    <a:pt x="0" y="0"/>
                  </a:moveTo>
                  <a:lnTo>
                    <a:pt x="0" y="287654"/>
                  </a:lnTo>
                  <a:lnTo>
                    <a:pt x="61111" y="288531"/>
                  </a:lnTo>
                  <a:lnTo>
                    <a:pt x="121392" y="291131"/>
                  </a:lnTo>
                  <a:lnTo>
                    <a:pt x="180761" y="295411"/>
                  </a:lnTo>
                  <a:lnTo>
                    <a:pt x="239141" y="301328"/>
                  </a:lnTo>
                  <a:lnTo>
                    <a:pt x="296451" y="308837"/>
                  </a:lnTo>
                  <a:lnTo>
                    <a:pt x="352612" y="317895"/>
                  </a:lnTo>
                  <a:lnTo>
                    <a:pt x="407544" y="328459"/>
                  </a:lnTo>
                  <a:lnTo>
                    <a:pt x="461168" y="340484"/>
                  </a:lnTo>
                  <a:lnTo>
                    <a:pt x="513404" y="353927"/>
                  </a:lnTo>
                  <a:lnTo>
                    <a:pt x="564173" y="368745"/>
                  </a:lnTo>
                  <a:lnTo>
                    <a:pt x="613396" y="384893"/>
                  </a:lnTo>
                  <a:lnTo>
                    <a:pt x="660992" y="402327"/>
                  </a:lnTo>
                  <a:lnTo>
                    <a:pt x="706882" y="421005"/>
                  </a:lnTo>
                  <a:lnTo>
                    <a:pt x="750988" y="440883"/>
                  </a:lnTo>
                  <a:lnTo>
                    <a:pt x="793229" y="461916"/>
                  </a:lnTo>
                  <a:lnTo>
                    <a:pt x="833525" y="484061"/>
                  </a:lnTo>
                  <a:lnTo>
                    <a:pt x="871798" y="507275"/>
                  </a:lnTo>
                  <a:lnTo>
                    <a:pt x="907968" y="531513"/>
                  </a:lnTo>
                  <a:lnTo>
                    <a:pt x="941955" y="556733"/>
                  </a:lnTo>
                  <a:lnTo>
                    <a:pt x="973681" y="582890"/>
                  </a:lnTo>
                  <a:lnTo>
                    <a:pt x="1003064" y="609941"/>
                  </a:lnTo>
                  <a:lnTo>
                    <a:pt x="1030026" y="637841"/>
                  </a:lnTo>
                  <a:lnTo>
                    <a:pt x="1076370" y="696018"/>
                  </a:lnTo>
                  <a:lnTo>
                    <a:pt x="1112074" y="757070"/>
                  </a:lnTo>
                  <a:lnTo>
                    <a:pt x="1136505" y="820648"/>
                  </a:lnTo>
                  <a:lnTo>
                    <a:pt x="1149025" y="886403"/>
                  </a:lnTo>
                  <a:lnTo>
                    <a:pt x="1150619" y="919988"/>
                  </a:lnTo>
                  <a:lnTo>
                    <a:pt x="1150619" y="632333"/>
                  </a:lnTo>
                  <a:lnTo>
                    <a:pt x="1144293" y="565620"/>
                  </a:lnTo>
                  <a:lnTo>
                    <a:pt x="1125739" y="500910"/>
                  </a:lnTo>
                  <a:lnTo>
                    <a:pt x="1095592" y="438551"/>
                  </a:lnTo>
                  <a:lnTo>
                    <a:pt x="1054488" y="378893"/>
                  </a:lnTo>
                  <a:lnTo>
                    <a:pt x="1003064" y="322286"/>
                  </a:lnTo>
                  <a:lnTo>
                    <a:pt x="973681" y="295235"/>
                  </a:lnTo>
                  <a:lnTo>
                    <a:pt x="941955" y="269078"/>
                  </a:lnTo>
                  <a:lnTo>
                    <a:pt x="907968" y="243858"/>
                  </a:lnTo>
                  <a:lnTo>
                    <a:pt x="871798" y="219620"/>
                  </a:lnTo>
                  <a:lnTo>
                    <a:pt x="833525" y="196406"/>
                  </a:lnTo>
                  <a:lnTo>
                    <a:pt x="793229" y="174261"/>
                  </a:lnTo>
                  <a:lnTo>
                    <a:pt x="750988" y="153228"/>
                  </a:lnTo>
                  <a:lnTo>
                    <a:pt x="706882" y="133350"/>
                  </a:lnTo>
                  <a:lnTo>
                    <a:pt x="660992" y="114672"/>
                  </a:lnTo>
                  <a:lnTo>
                    <a:pt x="613396" y="97238"/>
                  </a:lnTo>
                  <a:lnTo>
                    <a:pt x="564173" y="81090"/>
                  </a:lnTo>
                  <a:lnTo>
                    <a:pt x="513404" y="66272"/>
                  </a:lnTo>
                  <a:lnTo>
                    <a:pt x="461168" y="52829"/>
                  </a:lnTo>
                  <a:lnTo>
                    <a:pt x="407544" y="40804"/>
                  </a:lnTo>
                  <a:lnTo>
                    <a:pt x="352612" y="30240"/>
                  </a:lnTo>
                  <a:lnTo>
                    <a:pt x="296451" y="21182"/>
                  </a:lnTo>
                  <a:lnTo>
                    <a:pt x="239141" y="13673"/>
                  </a:lnTo>
                  <a:lnTo>
                    <a:pt x="180761" y="7756"/>
                  </a:lnTo>
                  <a:lnTo>
                    <a:pt x="121392" y="3476"/>
                  </a:lnTo>
                  <a:lnTo>
                    <a:pt x="61111" y="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7B1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7730490" y="360425"/>
              <a:ext cx="1150620" cy="1676400"/>
            </a:xfrm>
            <a:custGeom>
              <a:avLst/>
              <a:gdLst/>
              <a:ahLst/>
              <a:cxnLst/>
              <a:rect l="l" t="t" r="r" b="b"/>
              <a:pathLst>
                <a:path w="1150620" h="1676400">
                  <a:moveTo>
                    <a:pt x="1150619" y="919988"/>
                  </a:moveTo>
                  <a:lnTo>
                    <a:pt x="1144293" y="853275"/>
                  </a:lnTo>
                  <a:lnTo>
                    <a:pt x="1125739" y="788565"/>
                  </a:lnTo>
                  <a:lnTo>
                    <a:pt x="1095592" y="726206"/>
                  </a:lnTo>
                  <a:lnTo>
                    <a:pt x="1054488" y="666548"/>
                  </a:lnTo>
                  <a:lnTo>
                    <a:pt x="1003064" y="609941"/>
                  </a:lnTo>
                  <a:lnTo>
                    <a:pt x="973681" y="582890"/>
                  </a:lnTo>
                  <a:lnTo>
                    <a:pt x="941955" y="556733"/>
                  </a:lnTo>
                  <a:lnTo>
                    <a:pt x="907968" y="531513"/>
                  </a:lnTo>
                  <a:lnTo>
                    <a:pt x="871798" y="507275"/>
                  </a:lnTo>
                  <a:lnTo>
                    <a:pt x="833525" y="484061"/>
                  </a:lnTo>
                  <a:lnTo>
                    <a:pt x="793229" y="461916"/>
                  </a:lnTo>
                  <a:lnTo>
                    <a:pt x="750988" y="440883"/>
                  </a:lnTo>
                  <a:lnTo>
                    <a:pt x="706882" y="421005"/>
                  </a:lnTo>
                  <a:lnTo>
                    <a:pt x="660992" y="402327"/>
                  </a:lnTo>
                  <a:lnTo>
                    <a:pt x="613396" y="384893"/>
                  </a:lnTo>
                  <a:lnTo>
                    <a:pt x="564173" y="368745"/>
                  </a:lnTo>
                  <a:lnTo>
                    <a:pt x="513404" y="353927"/>
                  </a:lnTo>
                  <a:lnTo>
                    <a:pt x="461168" y="340484"/>
                  </a:lnTo>
                  <a:lnTo>
                    <a:pt x="407544" y="328459"/>
                  </a:lnTo>
                  <a:lnTo>
                    <a:pt x="352612" y="317895"/>
                  </a:lnTo>
                  <a:lnTo>
                    <a:pt x="296451" y="308837"/>
                  </a:lnTo>
                  <a:lnTo>
                    <a:pt x="239141" y="301328"/>
                  </a:lnTo>
                  <a:lnTo>
                    <a:pt x="180761" y="295411"/>
                  </a:lnTo>
                  <a:lnTo>
                    <a:pt x="121392" y="291131"/>
                  </a:lnTo>
                  <a:lnTo>
                    <a:pt x="61111" y="288531"/>
                  </a:lnTo>
                  <a:lnTo>
                    <a:pt x="0" y="287654"/>
                  </a:lnTo>
                  <a:lnTo>
                    <a:pt x="0" y="0"/>
                  </a:lnTo>
                  <a:lnTo>
                    <a:pt x="61111" y="876"/>
                  </a:lnTo>
                  <a:lnTo>
                    <a:pt x="121392" y="3476"/>
                  </a:lnTo>
                  <a:lnTo>
                    <a:pt x="180761" y="7756"/>
                  </a:lnTo>
                  <a:lnTo>
                    <a:pt x="239141" y="13673"/>
                  </a:lnTo>
                  <a:lnTo>
                    <a:pt x="296451" y="21182"/>
                  </a:lnTo>
                  <a:lnTo>
                    <a:pt x="352612" y="30240"/>
                  </a:lnTo>
                  <a:lnTo>
                    <a:pt x="407544" y="40804"/>
                  </a:lnTo>
                  <a:lnTo>
                    <a:pt x="461168" y="52829"/>
                  </a:lnTo>
                  <a:lnTo>
                    <a:pt x="513404" y="66272"/>
                  </a:lnTo>
                  <a:lnTo>
                    <a:pt x="564173" y="81090"/>
                  </a:lnTo>
                  <a:lnTo>
                    <a:pt x="613396" y="97238"/>
                  </a:lnTo>
                  <a:lnTo>
                    <a:pt x="660992" y="114672"/>
                  </a:lnTo>
                  <a:lnTo>
                    <a:pt x="706882" y="133350"/>
                  </a:lnTo>
                  <a:lnTo>
                    <a:pt x="750988" y="153228"/>
                  </a:lnTo>
                  <a:lnTo>
                    <a:pt x="793229" y="174261"/>
                  </a:lnTo>
                  <a:lnTo>
                    <a:pt x="833525" y="196406"/>
                  </a:lnTo>
                  <a:lnTo>
                    <a:pt x="871798" y="219620"/>
                  </a:lnTo>
                  <a:lnTo>
                    <a:pt x="907968" y="243858"/>
                  </a:lnTo>
                  <a:lnTo>
                    <a:pt x="941955" y="269078"/>
                  </a:lnTo>
                  <a:lnTo>
                    <a:pt x="973681" y="295235"/>
                  </a:lnTo>
                  <a:lnTo>
                    <a:pt x="1003064" y="322286"/>
                  </a:lnTo>
                  <a:lnTo>
                    <a:pt x="1030026" y="350186"/>
                  </a:lnTo>
                  <a:lnTo>
                    <a:pt x="1076370" y="408363"/>
                  </a:lnTo>
                  <a:lnTo>
                    <a:pt x="1112074" y="469415"/>
                  </a:lnTo>
                  <a:lnTo>
                    <a:pt x="1136505" y="532993"/>
                  </a:lnTo>
                  <a:lnTo>
                    <a:pt x="1149025" y="598748"/>
                  </a:lnTo>
                  <a:lnTo>
                    <a:pt x="1150619" y="632333"/>
                  </a:lnTo>
                  <a:lnTo>
                    <a:pt x="1150619" y="919988"/>
                  </a:lnTo>
                  <a:lnTo>
                    <a:pt x="1143341" y="991247"/>
                  </a:lnTo>
                  <a:lnTo>
                    <a:pt x="1121974" y="1060485"/>
                  </a:lnTo>
                  <a:lnTo>
                    <a:pt x="1087219" y="1127204"/>
                  </a:lnTo>
                  <a:lnTo>
                    <a:pt x="1065040" y="1159463"/>
                  </a:lnTo>
                  <a:lnTo>
                    <a:pt x="1039777" y="1190907"/>
                  </a:lnTo>
                  <a:lnTo>
                    <a:pt x="1011517" y="1221472"/>
                  </a:lnTo>
                  <a:lnTo>
                    <a:pt x="980349" y="1251096"/>
                  </a:lnTo>
                  <a:lnTo>
                    <a:pt x="946360" y="1279717"/>
                  </a:lnTo>
                  <a:lnTo>
                    <a:pt x="909637" y="1307274"/>
                  </a:lnTo>
                  <a:lnTo>
                    <a:pt x="870268" y="1333703"/>
                  </a:lnTo>
                  <a:lnTo>
                    <a:pt x="828342" y="1358944"/>
                  </a:lnTo>
                  <a:lnTo>
                    <a:pt x="783944" y="1382932"/>
                  </a:lnTo>
                  <a:lnTo>
                    <a:pt x="737164" y="1405607"/>
                  </a:lnTo>
                  <a:lnTo>
                    <a:pt x="688088" y="1426906"/>
                  </a:lnTo>
                  <a:lnTo>
                    <a:pt x="636805" y="1446768"/>
                  </a:lnTo>
                  <a:lnTo>
                    <a:pt x="583402" y="1465129"/>
                  </a:lnTo>
                  <a:lnTo>
                    <a:pt x="527967" y="1481927"/>
                  </a:lnTo>
                  <a:lnTo>
                    <a:pt x="470587" y="1497101"/>
                  </a:lnTo>
                  <a:lnTo>
                    <a:pt x="411349" y="1510589"/>
                  </a:lnTo>
                  <a:lnTo>
                    <a:pt x="350343" y="1522327"/>
                  </a:lnTo>
                  <a:lnTo>
                    <a:pt x="287654" y="1532255"/>
                  </a:lnTo>
                  <a:lnTo>
                    <a:pt x="287654" y="1676146"/>
                  </a:lnTo>
                  <a:lnTo>
                    <a:pt x="0" y="1408557"/>
                  </a:lnTo>
                  <a:lnTo>
                    <a:pt x="287654" y="1100836"/>
                  </a:lnTo>
                  <a:lnTo>
                    <a:pt x="287654" y="1244600"/>
                  </a:lnTo>
                  <a:lnTo>
                    <a:pt x="349115" y="1234876"/>
                  </a:lnTo>
                  <a:lnTo>
                    <a:pt x="409075" y="1223382"/>
                  </a:lnTo>
                  <a:lnTo>
                    <a:pt x="467436" y="1210173"/>
                  </a:lnTo>
                  <a:lnTo>
                    <a:pt x="524100" y="1195303"/>
                  </a:lnTo>
                  <a:lnTo>
                    <a:pt x="578971" y="1178827"/>
                  </a:lnTo>
                  <a:lnTo>
                    <a:pt x="631950" y="1160800"/>
                  </a:lnTo>
                  <a:lnTo>
                    <a:pt x="682941" y="1141277"/>
                  </a:lnTo>
                  <a:lnTo>
                    <a:pt x="731846" y="1120312"/>
                  </a:lnTo>
                  <a:lnTo>
                    <a:pt x="778567" y="1097960"/>
                  </a:lnTo>
                  <a:lnTo>
                    <a:pt x="823007" y="1074277"/>
                  </a:lnTo>
                  <a:lnTo>
                    <a:pt x="865069" y="1049315"/>
                  </a:lnTo>
                  <a:lnTo>
                    <a:pt x="904655" y="1023132"/>
                  </a:lnTo>
                  <a:lnTo>
                    <a:pt x="941668" y="995780"/>
                  </a:lnTo>
                  <a:lnTo>
                    <a:pt x="976010" y="967316"/>
                  </a:lnTo>
                  <a:lnTo>
                    <a:pt x="1007584" y="937793"/>
                  </a:lnTo>
                  <a:lnTo>
                    <a:pt x="1036292" y="907267"/>
                  </a:lnTo>
                  <a:lnTo>
                    <a:pt x="1062037" y="875792"/>
                  </a:lnTo>
                  <a:lnTo>
                    <a:pt x="1084722" y="843424"/>
                  </a:lnTo>
                  <a:lnTo>
                    <a:pt x="1104249" y="810216"/>
                  </a:lnTo>
                  <a:lnTo>
                    <a:pt x="1120520" y="776224"/>
                  </a:lnTo>
                </a:path>
              </a:pathLst>
            </a:custGeom>
            <a:ln w="25908">
              <a:solidFill>
                <a:srgbClr val="29559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139446" y="1027430"/>
              <a:ext cx="966469" cy="1015365"/>
            </a:xfrm>
            <a:custGeom>
              <a:avLst/>
              <a:gdLst/>
              <a:ahLst/>
              <a:cxnLst/>
              <a:rect l="l" t="t" r="r" b="b"/>
              <a:pathLst>
                <a:path w="966469" h="1015364">
                  <a:moveTo>
                    <a:pt x="0" y="0"/>
                  </a:moveTo>
                  <a:lnTo>
                    <a:pt x="0" y="241427"/>
                  </a:lnTo>
                  <a:lnTo>
                    <a:pt x="1831" y="283132"/>
                  </a:lnTo>
                  <a:lnTo>
                    <a:pt x="7262" y="324266"/>
                  </a:lnTo>
                  <a:lnTo>
                    <a:pt x="16197" y="364743"/>
                  </a:lnTo>
                  <a:lnTo>
                    <a:pt x="28540" y="404478"/>
                  </a:lnTo>
                  <a:lnTo>
                    <a:pt x="44196" y="443383"/>
                  </a:lnTo>
                  <a:lnTo>
                    <a:pt x="63069" y="481373"/>
                  </a:lnTo>
                  <a:lnTo>
                    <a:pt x="85065" y="518363"/>
                  </a:lnTo>
                  <a:lnTo>
                    <a:pt x="110086" y="554265"/>
                  </a:lnTo>
                  <a:lnTo>
                    <a:pt x="138038" y="588994"/>
                  </a:lnTo>
                  <a:lnTo>
                    <a:pt x="168826" y="622464"/>
                  </a:lnTo>
                  <a:lnTo>
                    <a:pt x="202353" y="654589"/>
                  </a:lnTo>
                  <a:lnTo>
                    <a:pt x="238525" y="685283"/>
                  </a:lnTo>
                  <a:lnTo>
                    <a:pt x="277245" y="714460"/>
                  </a:lnTo>
                  <a:lnTo>
                    <a:pt x="318419" y="742034"/>
                  </a:lnTo>
                  <a:lnTo>
                    <a:pt x="361950" y="767918"/>
                  </a:lnTo>
                  <a:lnTo>
                    <a:pt x="407744" y="792028"/>
                  </a:lnTo>
                  <a:lnTo>
                    <a:pt x="455704" y="814276"/>
                  </a:lnTo>
                  <a:lnTo>
                    <a:pt x="505735" y="834577"/>
                  </a:lnTo>
                  <a:lnTo>
                    <a:pt x="557742" y="852844"/>
                  </a:lnTo>
                  <a:lnTo>
                    <a:pt x="611629" y="868993"/>
                  </a:lnTo>
                  <a:lnTo>
                    <a:pt x="667301" y="882936"/>
                  </a:lnTo>
                  <a:lnTo>
                    <a:pt x="724662" y="894588"/>
                  </a:lnTo>
                  <a:lnTo>
                    <a:pt x="724662" y="1015365"/>
                  </a:lnTo>
                  <a:lnTo>
                    <a:pt x="966216" y="795274"/>
                  </a:lnTo>
                  <a:lnTo>
                    <a:pt x="724662" y="532257"/>
                  </a:lnTo>
                  <a:lnTo>
                    <a:pt x="724662" y="653034"/>
                  </a:lnTo>
                  <a:lnTo>
                    <a:pt x="667301" y="641382"/>
                  </a:lnTo>
                  <a:lnTo>
                    <a:pt x="611629" y="627439"/>
                  </a:lnTo>
                  <a:lnTo>
                    <a:pt x="557742" y="611290"/>
                  </a:lnTo>
                  <a:lnTo>
                    <a:pt x="505735" y="593023"/>
                  </a:lnTo>
                  <a:lnTo>
                    <a:pt x="455704" y="572723"/>
                  </a:lnTo>
                  <a:lnTo>
                    <a:pt x="407744" y="550476"/>
                  </a:lnTo>
                  <a:lnTo>
                    <a:pt x="361950" y="526368"/>
                  </a:lnTo>
                  <a:lnTo>
                    <a:pt x="318419" y="500486"/>
                  </a:lnTo>
                  <a:lnTo>
                    <a:pt x="277245" y="472915"/>
                  </a:lnTo>
                  <a:lnTo>
                    <a:pt x="238525" y="443741"/>
                  </a:lnTo>
                  <a:lnTo>
                    <a:pt x="202353" y="413051"/>
                  </a:lnTo>
                  <a:lnTo>
                    <a:pt x="168826" y="380931"/>
                  </a:lnTo>
                  <a:lnTo>
                    <a:pt x="138038" y="347466"/>
                  </a:lnTo>
                  <a:lnTo>
                    <a:pt x="110086" y="312744"/>
                  </a:lnTo>
                  <a:lnTo>
                    <a:pt x="85065" y="276849"/>
                  </a:lnTo>
                  <a:lnTo>
                    <a:pt x="63069" y="239868"/>
                  </a:lnTo>
                  <a:lnTo>
                    <a:pt x="44196" y="201887"/>
                  </a:lnTo>
                  <a:lnTo>
                    <a:pt x="28540" y="162993"/>
                  </a:lnTo>
                  <a:lnTo>
                    <a:pt x="16197" y="123271"/>
                  </a:lnTo>
                  <a:lnTo>
                    <a:pt x="7262" y="82807"/>
                  </a:lnTo>
                  <a:lnTo>
                    <a:pt x="1831" y="416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0DD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139297" y="352806"/>
              <a:ext cx="966469" cy="795655"/>
            </a:xfrm>
            <a:custGeom>
              <a:avLst/>
              <a:gdLst/>
              <a:ahLst/>
              <a:cxnLst/>
              <a:rect l="l" t="t" r="r" b="b"/>
              <a:pathLst>
                <a:path w="966469" h="795655">
                  <a:moveTo>
                    <a:pt x="966364" y="0"/>
                  </a:moveTo>
                  <a:lnTo>
                    <a:pt x="922886" y="688"/>
                  </a:lnTo>
                  <a:lnTo>
                    <a:pt x="879517" y="2746"/>
                  </a:lnTo>
                  <a:lnTo>
                    <a:pt x="836321" y="6161"/>
                  </a:lnTo>
                  <a:lnTo>
                    <a:pt x="793365" y="10922"/>
                  </a:lnTo>
                  <a:lnTo>
                    <a:pt x="737803" y="19142"/>
                  </a:lnTo>
                  <a:lnTo>
                    <a:pt x="683668" y="29465"/>
                  </a:lnTo>
                  <a:lnTo>
                    <a:pt x="631032" y="41819"/>
                  </a:lnTo>
                  <a:lnTo>
                    <a:pt x="579969" y="56129"/>
                  </a:lnTo>
                  <a:lnTo>
                    <a:pt x="530551" y="72323"/>
                  </a:lnTo>
                  <a:lnTo>
                    <a:pt x="482851" y="90326"/>
                  </a:lnTo>
                  <a:lnTo>
                    <a:pt x="436942" y="110065"/>
                  </a:lnTo>
                  <a:lnTo>
                    <a:pt x="392897" y="131466"/>
                  </a:lnTo>
                  <a:lnTo>
                    <a:pt x="350789" y="154457"/>
                  </a:lnTo>
                  <a:lnTo>
                    <a:pt x="310691" y="178963"/>
                  </a:lnTo>
                  <a:lnTo>
                    <a:pt x="272676" y="204911"/>
                  </a:lnTo>
                  <a:lnTo>
                    <a:pt x="236817" y="232227"/>
                  </a:lnTo>
                  <a:lnTo>
                    <a:pt x="203186" y="260838"/>
                  </a:lnTo>
                  <a:lnTo>
                    <a:pt x="171857" y="290671"/>
                  </a:lnTo>
                  <a:lnTo>
                    <a:pt x="142902" y="321651"/>
                  </a:lnTo>
                  <a:lnTo>
                    <a:pt x="116395" y="353706"/>
                  </a:lnTo>
                  <a:lnTo>
                    <a:pt x="92408" y="386762"/>
                  </a:lnTo>
                  <a:lnTo>
                    <a:pt x="71015" y="420744"/>
                  </a:lnTo>
                  <a:lnTo>
                    <a:pt x="52288" y="455581"/>
                  </a:lnTo>
                  <a:lnTo>
                    <a:pt x="36300" y="491198"/>
                  </a:lnTo>
                  <a:lnTo>
                    <a:pt x="23124" y="527522"/>
                  </a:lnTo>
                  <a:lnTo>
                    <a:pt x="12833" y="564479"/>
                  </a:lnTo>
                  <a:lnTo>
                    <a:pt x="5500" y="601995"/>
                  </a:lnTo>
                  <a:lnTo>
                    <a:pt x="1198" y="639998"/>
                  </a:lnTo>
                  <a:lnTo>
                    <a:pt x="0" y="678413"/>
                  </a:lnTo>
                  <a:lnTo>
                    <a:pt x="1978" y="717168"/>
                  </a:lnTo>
                  <a:lnTo>
                    <a:pt x="7206" y="756188"/>
                  </a:lnTo>
                  <a:lnTo>
                    <a:pt x="15757" y="795401"/>
                  </a:lnTo>
                  <a:lnTo>
                    <a:pt x="27292" y="757335"/>
                  </a:lnTo>
                  <a:lnTo>
                    <a:pt x="41771" y="720167"/>
                  </a:lnTo>
                  <a:lnTo>
                    <a:pt x="59095" y="683954"/>
                  </a:lnTo>
                  <a:lnTo>
                    <a:pt x="79171" y="648750"/>
                  </a:lnTo>
                  <a:lnTo>
                    <a:pt x="101901" y="614612"/>
                  </a:lnTo>
                  <a:lnTo>
                    <a:pt x="127190" y="581596"/>
                  </a:lnTo>
                  <a:lnTo>
                    <a:pt x="154943" y="549757"/>
                  </a:lnTo>
                  <a:lnTo>
                    <a:pt x="185062" y="519150"/>
                  </a:lnTo>
                  <a:lnTo>
                    <a:pt x="217453" y="489833"/>
                  </a:lnTo>
                  <a:lnTo>
                    <a:pt x="252020" y="461860"/>
                  </a:lnTo>
                  <a:lnTo>
                    <a:pt x="288665" y="435287"/>
                  </a:lnTo>
                  <a:lnTo>
                    <a:pt x="327295" y="410171"/>
                  </a:lnTo>
                  <a:lnTo>
                    <a:pt x="367812" y="386567"/>
                  </a:lnTo>
                  <a:lnTo>
                    <a:pt x="410121" y="364530"/>
                  </a:lnTo>
                  <a:lnTo>
                    <a:pt x="454126" y="344117"/>
                  </a:lnTo>
                  <a:lnTo>
                    <a:pt x="499732" y="325383"/>
                  </a:lnTo>
                  <a:lnTo>
                    <a:pt x="546841" y="308384"/>
                  </a:lnTo>
                  <a:lnTo>
                    <a:pt x="595359" y="293176"/>
                  </a:lnTo>
                  <a:lnTo>
                    <a:pt x="645189" y="279815"/>
                  </a:lnTo>
                  <a:lnTo>
                    <a:pt x="696236" y="268357"/>
                  </a:lnTo>
                  <a:lnTo>
                    <a:pt x="748404" y="258856"/>
                  </a:lnTo>
                  <a:lnTo>
                    <a:pt x="801597" y="251370"/>
                  </a:lnTo>
                  <a:lnTo>
                    <a:pt x="855718" y="245954"/>
                  </a:lnTo>
                  <a:lnTo>
                    <a:pt x="910673" y="242663"/>
                  </a:lnTo>
                  <a:lnTo>
                    <a:pt x="966364" y="241554"/>
                  </a:lnTo>
                  <a:lnTo>
                    <a:pt x="966364" y="0"/>
                  </a:lnTo>
                  <a:close/>
                </a:path>
              </a:pathLst>
            </a:custGeom>
            <a:solidFill>
              <a:srgbClr val="A7B1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139446" y="352806"/>
              <a:ext cx="966469" cy="1690370"/>
            </a:xfrm>
            <a:custGeom>
              <a:avLst/>
              <a:gdLst/>
              <a:ahLst/>
              <a:cxnLst/>
              <a:rect l="l" t="t" r="r" b="b"/>
              <a:pathLst>
                <a:path w="966469" h="1690370">
                  <a:moveTo>
                    <a:pt x="0" y="674624"/>
                  </a:moveTo>
                  <a:lnTo>
                    <a:pt x="1831" y="716312"/>
                  </a:lnTo>
                  <a:lnTo>
                    <a:pt x="7262" y="757431"/>
                  </a:lnTo>
                  <a:lnTo>
                    <a:pt x="16197" y="797895"/>
                  </a:lnTo>
                  <a:lnTo>
                    <a:pt x="28540" y="837617"/>
                  </a:lnTo>
                  <a:lnTo>
                    <a:pt x="44196" y="876511"/>
                  </a:lnTo>
                  <a:lnTo>
                    <a:pt x="63069" y="914492"/>
                  </a:lnTo>
                  <a:lnTo>
                    <a:pt x="85065" y="951473"/>
                  </a:lnTo>
                  <a:lnTo>
                    <a:pt x="110086" y="987368"/>
                  </a:lnTo>
                  <a:lnTo>
                    <a:pt x="138038" y="1022090"/>
                  </a:lnTo>
                  <a:lnTo>
                    <a:pt x="168826" y="1055555"/>
                  </a:lnTo>
                  <a:lnTo>
                    <a:pt x="202353" y="1087675"/>
                  </a:lnTo>
                  <a:lnTo>
                    <a:pt x="238525" y="1118365"/>
                  </a:lnTo>
                  <a:lnTo>
                    <a:pt x="277245" y="1147539"/>
                  </a:lnTo>
                  <a:lnTo>
                    <a:pt x="318419" y="1175110"/>
                  </a:lnTo>
                  <a:lnTo>
                    <a:pt x="361950" y="1200992"/>
                  </a:lnTo>
                  <a:lnTo>
                    <a:pt x="407744" y="1225100"/>
                  </a:lnTo>
                  <a:lnTo>
                    <a:pt x="455704" y="1247347"/>
                  </a:lnTo>
                  <a:lnTo>
                    <a:pt x="505735" y="1267647"/>
                  </a:lnTo>
                  <a:lnTo>
                    <a:pt x="557742" y="1285914"/>
                  </a:lnTo>
                  <a:lnTo>
                    <a:pt x="611629" y="1302063"/>
                  </a:lnTo>
                  <a:lnTo>
                    <a:pt x="667301" y="1316006"/>
                  </a:lnTo>
                  <a:lnTo>
                    <a:pt x="724662" y="1327658"/>
                  </a:lnTo>
                  <a:lnTo>
                    <a:pt x="724662" y="1206881"/>
                  </a:lnTo>
                  <a:lnTo>
                    <a:pt x="966216" y="1469898"/>
                  </a:lnTo>
                  <a:lnTo>
                    <a:pt x="724662" y="1689989"/>
                  </a:lnTo>
                  <a:lnTo>
                    <a:pt x="724662" y="1569212"/>
                  </a:lnTo>
                  <a:lnTo>
                    <a:pt x="667301" y="1557560"/>
                  </a:lnTo>
                  <a:lnTo>
                    <a:pt x="611629" y="1543617"/>
                  </a:lnTo>
                  <a:lnTo>
                    <a:pt x="557742" y="1527468"/>
                  </a:lnTo>
                  <a:lnTo>
                    <a:pt x="505735" y="1509201"/>
                  </a:lnTo>
                  <a:lnTo>
                    <a:pt x="455704" y="1488900"/>
                  </a:lnTo>
                  <a:lnTo>
                    <a:pt x="407744" y="1466652"/>
                  </a:lnTo>
                  <a:lnTo>
                    <a:pt x="361950" y="1442542"/>
                  </a:lnTo>
                  <a:lnTo>
                    <a:pt x="318419" y="1416658"/>
                  </a:lnTo>
                  <a:lnTo>
                    <a:pt x="277245" y="1389084"/>
                  </a:lnTo>
                  <a:lnTo>
                    <a:pt x="238525" y="1359907"/>
                  </a:lnTo>
                  <a:lnTo>
                    <a:pt x="202353" y="1329213"/>
                  </a:lnTo>
                  <a:lnTo>
                    <a:pt x="168826" y="1297088"/>
                  </a:lnTo>
                  <a:lnTo>
                    <a:pt x="138038" y="1263618"/>
                  </a:lnTo>
                  <a:lnTo>
                    <a:pt x="110086" y="1228889"/>
                  </a:lnTo>
                  <a:lnTo>
                    <a:pt x="85065" y="1192987"/>
                  </a:lnTo>
                  <a:lnTo>
                    <a:pt x="63069" y="1155997"/>
                  </a:lnTo>
                  <a:lnTo>
                    <a:pt x="44196" y="1118007"/>
                  </a:lnTo>
                  <a:lnTo>
                    <a:pt x="28540" y="1079102"/>
                  </a:lnTo>
                  <a:lnTo>
                    <a:pt x="16197" y="1039367"/>
                  </a:lnTo>
                  <a:lnTo>
                    <a:pt x="7262" y="998890"/>
                  </a:lnTo>
                  <a:lnTo>
                    <a:pt x="1831" y="957756"/>
                  </a:lnTo>
                  <a:lnTo>
                    <a:pt x="0" y="916051"/>
                  </a:lnTo>
                  <a:lnTo>
                    <a:pt x="0" y="674624"/>
                  </a:lnTo>
                  <a:lnTo>
                    <a:pt x="1640" y="634981"/>
                  </a:lnTo>
                  <a:lnTo>
                    <a:pt x="6500" y="595942"/>
                  </a:lnTo>
                  <a:lnTo>
                    <a:pt x="14489" y="557570"/>
                  </a:lnTo>
                  <a:lnTo>
                    <a:pt x="25518" y="519928"/>
                  </a:lnTo>
                  <a:lnTo>
                    <a:pt x="39494" y="483079"/>
                  </a:lnTo>
                  <a:lnTo>
                    <a:pt x="56328" y="447087"/>
                  </a:lnTo>
                  <a:lnTo>
                    <a:pt x="75929" y="412015"/>
                  </a:lnTo>
                  <a:lnTo>
                    <a:pt x="98206" y="377926"/>
                  </a:lnTo>
                  <a:lnTo>
                    <a:pt x="123069" y="344884"/>
                  </a:lnTo>
                  <a:lnTo>
                    <a:pt x="150427" y="312951"/>
                  </a:lnTo>
                  <a:lnTo>
                    <a:pt x="180189" y="282191"/>
                  </a:lnTo>
                  <a:lnTo>
                    <a:pt x="212266" y="252667"/>
                  </a:lnTo>
                  <a:lnTo>
                    <a:pt x="246565" y="224442"/>
                  </a:lnTo>
                  <a:lnTo>
                    <a:pt x="282997" y="197580"/>
                  </a:lnTo>
                  <a:lnTo>
                    <a:pt x="321471" y="172143"/>
                  </a:lnTo>
                  <a:lnTo>
                    <a:pt x="361896" y="148196"/>
                  </a:lnTo>
                  <a:lnTo>
                    <a:pt x="404182" y="125801"/>
                  </a:lnTo>
                  <a:lnTo>
                    <a:pt x="448238" y="105022"/>
                  </a:lnTo>
                  <a:lnTo>
                    <a:pt x="493973" y="85922"/>
                  </a:lnTo>
                  <a:lnTo>
                    <a:pt x="541297" y="68563"/>
                  </a:lnTo>
                  <a:lnTo>
                    <a:pt x="590120" y="53010"/>
                  </a:lnTo>
                  <a:lnTo>
                    <a:pt x="640350" y="39326"/>
                  </a:lnTo>
                  <a:lnTo>
                    <a:pt x="691897" y="27573"/>
                  </a:lnTo>
                  <a:lnTo>
                    <a:pt x="744670" y="17815"/>
                  </a:lnTo>
                  <a:lnTo>
                    <a:pt x="798580" y="10116"/>
                  </a:lnTo>
                  <a:lnTo>
                    <a:pt x="853534" y="4538"/>
                  </a:lnTo>
                  <a:lnTo>
                    <a:pt x="909443" y="1145"/>
                  </a:lnTo>
                  <a:lnTo>
                    <a:pt x="966216" y="0"/>
                  </a:lnTo>
                  <a:lnTo>
                    <a:pt x="966216" y="241554"/>
                  </a:lnTo>
                  <a:lnTo>
                    <a:pt x="910524" y="242663"/>
                  </a:lnTo>
                  <a:lnTo>
                    <a:pt x="855569" y="245954"/>
                  </a:lnTo>
                  <a:lnTo>
                    <a:pt x="801448" y="251370"/>
                  </a:lnTo>
                  <a:lnTo>
                    <a:pt x="748255" y="258856"/>
                  </a:lnTo>
                  <a:lnTo>
                    <a:pt x="696088" y="268357"/>
                  </a:lnTo>
                  <a:lnTo>
                    <a:pt x="645041" y="279815"/>
                  </a:lnTo>
                  <a:lnTo>
                    <a:pt x="595210" y="293176"/>
                  </a:lnTo>
                  <a:lnTo>
                    <a:pt x="546692" y="308384"/>
                  </a:lnTo>
                  <a:lnTo>
                    <a:pt x="499583" y="325383"/>
                  </a:lnTo>
                  <a:lnTo>
                    <a:pt x="453978" y="344117"/>
                  </a:lnTo>
                  <a:lnTo>
                    <a:pt x="409972" y="364530"/>
                  </a:lnTo>
                  <a:lnTo>
                    <a:pt x="367663" y="386567"/>
                  </a:lnTo>
                  <a:lnTo>
                    <a:pt x="327146" y="410171"/>
                  </a:lnTo>
                  <a:lnTo>
                    <a:pt x="288517" y="435287"/>
                  </a:lnTo>
                  <a:lnTo>
                    <a:pt x="251871" y="461860"/>
                  </a:lnTo>
                  <a:lnTo>
                    <a:pt x="217304" y="489833"/>
                  </a:lnTo>
                  <a:lnTo>
                    <a:pt x="184914" y="519150"/>
                  </a:lnTo>
                  <a:lnTo>
                    <a:pt x="154794" y="549757"/>
                  </a:lnTo>
                  <a:lnTo>
                    <a:pt x="127042" y="581596"/>
                  </a:lnTo>
                  <a:lnTo>
                    <a:pt x="101752" y="614612"/>
                  </a:lnTo>
                  <a:lnTo>
                    <a:pt x="79022" y="648750"/>
                  </a:lnTo>
                  <a:lnTo>
                    <a:pt x="58946" y="683954"/>
                  </a:lnTo>
                  <a:lnTo>
                    <a:pt x="41622" y="720167"/>
                  </a:lnTo>
                  <a:lnTo>
                    <a:pt x="27143" y="757335"/>
                  </a:lnTo>
                  <a:lnTo>
                    <a:pt x="15608" y="795401"/>
                  </a:lnTo>
                </a:path>
              </a:pathLst>
            </a:custGeom>
            <a:ln w="25908">
              <a:solidFill>
                <a:srgbClr val="29559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4" name="object 54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142690" y="1078293"/>
              <a:ext cx="303263" cy="286512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159658" y="577596"/>
              <a:ext cx="303276" cy="286512"/>
            </a:xfrm>
            <a:prstGeom prst="rect">
              <a:avLst/>
            </a:prstGeom>
          </p:spPr>
        </p:pic>
        <p:sp>
          <p:nvSpPr>
            <p:cNvPr id="57" name="object 57"/>
            <p:cNvSpPr/>
            <p:nvPr/>
          </p:nvSpPr>
          <p:spPr>
            <a:xfrm>
              <a:off x="169164" y="147828"/>
              <a:ext cx="524510" cy="368935"/>
            </a:xfrm>
            <a:custGeom>
              <a:avLst/>
              <a:gdLst/>
              <a:ahLst/>
              <a:cxnLst/>
              <a:rect l="l" t="t" r="r" b="b"/>
              <a:pathLst>
                <a:path w="524510" h="368934">
                  <a:moveTo>
                    <a:pt x="0" y="368808"/>
                  </a:moveTo>
                  <a:lnTo>
                    <a:pt x="524256" y="368808"/>
                  </a:lnTo>
                  <a:lnTo>
                    <a:pt x="524256" y="0"/>
                  </a:lnTo>
                  <a:lnTo>
                    <a:pt x="0" y="0"/>
                  </a:lnTo>
                  <a:lnTo>
                    <a:pt x="0" y="368808"/>
                  </a:lnTo>
                  <a:close/>
                </a:path>
              </a:pathLst>
            </a:custGeom>
            <a:ln w="9144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55413" y="761"/>
            <a:ext cx="398698" cy="26288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3366515"/>
            <a:ext cx="408431" cy="504443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817864" y="3440303"/>
            <a:ext cx="326135" cy="506857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0" y="1488186"/>
            <a:ext cx="262255" cy="400050"/>
          </a:xfrm>
          <a:custGeom>
            <a:avLst/>
            <a:gdLst/>
            <a:ahLst/>
            <a:cxnLst/>
            <a:rect l="l" t="t" r="r" b="b"/>
            <a:pathLst>
              <a:path w="262255" h="400050">
                <a:moveTo>
                  <a:pt x="55054" y="245110"/>
                </a:moveTo>
                <a:lnTo>
                  <a:pt x="31132" y="245110"/>
                </a:lnTo>
                <a:lnTo>
                  <a:pt x="35114" y="248920"/>
                </a:lnTo>
                <a:lnTo>
                  <a:pt x="41772" y="254000"/>
                </a:lnTo>
                <a:lnTo>
                  <a:pt x="53714" y="261620"/>
                </a:lnTo>
                <a:lnTo>
                  <a:pt x="66996" y="265429"/>
                </a:lnTo>
                <a:lnTo>
                  <a:pt x="80277" y="267970"/>
                </a:lnTo>
                <a:lnTo>
                  <a:pt x="82919" y="267970"/>
                </a:lnTo>
                <a:lnTo>
                  <a:pt x="81580" y="285750"/>
                </a:lnTo>
                <a:lnTo>
                  <a:pt x="81680" y="304800"/>
                </a:lnTo>
                <a:lnTo>
                  <a:pt x="82919" y="336550"/>
                </a:lnTo>
                <a:lnTo>
                  <a:pt x="76296" y="339089"/>
                </a:lnTo>
                <a:lnTo>
                  <a:pt x="60337" y="365760"/>
                </a:lnTo>
                <a:lnTo>
                  <a:pt x="64317" y="382270"/>
                </a:lnTo>
                <a:lnTo>
                  <a:pt x="69637" y="391160"/>
                </a:lnTo>
                <a:lnTo>
                  <a:pt x="73619" y="393700"/>
                </a:lnTo>
                <a:lnTo>
                  <a:pt x="78938" y="396239"/>
                </a:lnTo>
                <a:lnTo>
                  <a:pt x="82919" y="398779"/>
                </a:lnTo>
                <a:lnTo>
                  <a:pt x="88239" y="400050"/>
                </a:lnTo>
                <a:lnTo>
                  <a:pt x="98842" y="400050"/>
                </a:lnTo>
                <a:lnTo>
                  <a:pt x="124066" y="373379"/>
                </a:lnTo>
                <a:lnTo>
                  <a:pt x="86899" y="373379"/>
                </a:lnTo>
                <a:lnTo>
                  <a:pt x="78938" y="365760"/>
                </a:lnTo>
                <a:lnTo>
                  <a:pt x="77599" y="363220"/>
                </a:lnTo>
                <a:lnTo>
                  <a:pt x="76296" y="359410"/>
                </a:lnTo>
                <a:lnTo>
                  <a:pt x="78938" y="358139"/>
                </a:lnTo>
                <a:lnTo>
                  <a:pt x="82919" y="356870"/>
                </a:lnTo>
                <a:lnTo>
                  <a:pt x="120097" y="356870"/>
                </a:lnTo>
                <a:lnTo>
                  <a:pt x="117444" y="354329"/>
                </a:lnTo>
                <a:lnTo>
                  <a:pt x="114766" y="350520"/>
                </a:lnTo>
                <a:lnTo>
                  <a:pt x="109482" y="347979"/>
                </a:lnTo>
                <a:lnTo>
                  <a:pt x="109214" y="346710"/>
                </a:lnTo>
                <a:lnTo>
                  <a:pt x="105501" y="346710"/>
                </a:lnTo>
                <a:lnTo>
                  <a:pt x="102823" y="345439"/>
                </a:lnTo>
                <a:lnTo>
                  <a:pt x="104162" y="342900"/>
                </a:lnTo>
                <a:lnTo>
                  <a:pt x="108411" y="342900"/>
                </a:lnTo>
                <a:lnTo>
                  <a:pt x="108143" y="341629"/>
                </a:lnTo>
                <a:lnTo>
                  <a:pt x="106804" y="337820"/>
                </a:lnTo>
                <a:lnTo>
                  <a:pt x="97504" y="337820"/>
                </a:lnTo>
                <a:lnTo>
                  <a:pt x="96253" y="307339"/>
                </a:lnTo>
                <a:lnTo>
                  <a:pt x="96201" y="288289"/>
                </a:lnTo>
                <a:lnTo>
                  <a:pt x="94861" y="269239"/>
                </a:lnTo>
                <a:lnTo>
                  <a:pt x="108143" y="267970"/>
                </a:lnTo>
                <a:lnTo>
                  <a:pt x="121424" y="264160"/>
                </a:lnTo>
                <a:lnTo>
                  <a:pt x="133362" y="257810"/>
                </a:lnTo>
                <a:lnTo>
                  <a:pt x="137339" y="254000"/>
                </a:lnTo>
                <a:lnTo>
                  <a:pt x="92219" y="254000"/>
                </a:lnTo>
                <a:lnTo>
                  <a:pt x="90881" y="252729"/>
                </a:lnTo>
                <a:lnTo>
                  <a:pt x="76296" y="252729"/>
                </a:lnTo>
                <a:lnTo>
                  <a:pt x="74957" y="251460"/>
                </a:lnTo>
                <a:lnTo>
                  <a:pt x="77599" y="250189"/>
                </a:lnTo>
                <a:lnTo>
                  <a:pt x="88829" y="250189"/>
                </a:lnTo>
                <a:lnTo>
                  <a:pt x="90008" y="247650"/>
                </a:lnTo>
                <a:lnTo>
                  <a:pt x="61676" y="247650"/>
                </a:lnTo>
                <a:lnTo>
                  <a:pt x="55054" y="245110"/>
                </a:lnTo>
                <a:close/>
              </a:path>
              <a:path w="262255" h="400050">
                <a:moveTo>
                  <a:pt x="120097" y="356870"/>
                </a:moveTo>
                <a:lnTo>
                  <a:pt x="92219" y="356870"/>
                </a:lnTo>
                <a:lnTo>
                  <a:pt x="101521" y="359410"/>
                </a:lnTo>
                <a:lnTo>
                  <a:pt x="100181" y="361950"/>
                </a:lnTo>
                <a:lnTo>
                  <a:pt x="98842" y="370839"/>
                </a:lnTo>
                <a:lnTo>
                  <a:pt x="97504" y="373379"/>
                </a:lnTo>
                <a:lnTo>
                  <a:pt x="124066" y="373379"/>
                </a:lnTo>
                <a:lnTo>
                  <a:pt x="122727" y="363220"/>
                </a:lnTo>
                <a:lnTo>
                  <a:pt x="121424" y="358139"/>
                </a:lnTo>
                <a:lnTo>
                  <a:pt x="120097" y="356870"/>
                </a:lnTo>
                <a:close/>
              </a:path>
              <a:path w="262255" h="400050">
                <a:moveTo>
                  <a:pt x="164896" y="245110"/>
                </a:moveTo>
                <a:lnTo>
                  <a:pt x="146646" y="245110"/>
                </a:lnTo>
                <a:lnTo>
                  <a:pt x="150634" y="250189"/>
                </a:lnTo>
                <a:lnTo>
                  <a:pt x="157251" y="256539"/>
                </a:lnTo>
                <a:lnTo>
                  <a:pt x="170535" y="264160"/>
                </a:lnTo>
                <a:lnTo>
                  <a:pt x="177152" y="275589"/>
                </a:lnTo>
                <a:lnTo>
                  <a:pt x="185115" y="289560"/>
                </a:lnTo>
                <a:lnTo>
                  <a:pt x="195757" y="304800"/>
                </a:lnTo>
                <a:lnTo>
                  <a:pt x="199732" y="309879"/>
                </a:lnTo>
                <a:lnTo>
                  <a:pt x="195757" y="317500"/>
                </a:lnTo>
                <a:lnTo>
                  <a:pt x="193116" y="323850"/>
                </a:lnTo>
                <a:lnTo>
                  <a:pt x="191770" y="328929"/>
                </a:lnTo>
                <a:lnTo>
                  <a:pt x="191770" y="335279"/>
                </a:lnTo>
                <a:lnTo>
                  <a:pt x="193116" y="341629"/>
                </a:lnTo>
                <a:lnTo>
                  <a:pt x="194424" y="347979"/>
                </a:lnTo>
                <a:lnTo>
                  <a:pt x="197091" y="353060"/>
                </a:lnTo>
                <a:lnTo>
                  <a:pt x="201079" y="358139"/>
                </a:lnTo>
                <a:lnTo>
                  <a:pt x="206362" y="361950"/>
                </a:lnTo>
                <a:lnTo>
                  <a:pt x="210337" y="365760"/>
                </a:lnTo>
                <a:lnTo>
                  <a:pt x="220979" y="368300"/>
                </a:lnTo>
                <a:lnTo>
                  <a:pt x="231584" y="368300"/>
                </a:lnTo>
                <a:lnTo>
                  <a:pt x="236905" y="365760"/>
                </a:lnTo>
                <a:lnTo>
                  <a:pt x="243522" y="363220"/>
                </a:lnTo>
                <a:lnTo>
                  <a:pt x="251523" y="355600"/>
                </a:lnTo>
                <a:lnTo>
                  <a:pt x="258152" y="345439"/>
                </a:lnTo>
                <a:lnTo>
                  <a:pt x="260794" y="339089"/>
                </a:lnTo>
                <a:lnTo>
                  <a:pt x="261127" y="337820"/>
                </a:lnTo>
                <a:lnTo>
                  <a:pt x="228942" y="337820"/>
                </a:lnTo>
                <a:lnTo>
                  <a:pt x="223621" y="336550"/>
                </a:lnTo>
                <a:lnTo>
                  <a:pt x="220979" y="334010"/>
                </a:lnTo>
                <a:lnTo>
                  <a:pt x="219646" y="331470"/>
                </a:lnTo>
                <a:lnTo>
                  <a:pt x="219646" y="326389"/>
                </a:lnTo>
                <a:lnTo>
                  <a:pt x="220979" y="320039"/>
                </a:lnTo>
                <a:lnTo>
                  <a:pt x="220979" y="314960"/>
                </a:lnTo>
                <a:lnTo>
                  <a:pt x="230276" y="312420"/>
                </a:lnTo>
                <a:lnTo>
                  <a:pt x="257342" y="312420"/>
                </a:lnTo>
                <a:lnTo>
                  <a:pt x="256806" y="311150"/>
                </a:lnTo>
                <a:lnTo>
                  <a:pt x="252831" y="307339"/>
                </a:lnTo>
                <a:lnTo>
                  <a:pt x="242227" y="302260"/>
                </a:lnTo>
                <a:lnTo>
                  <a:pt x="211683" y="302260"/>
                </a:lnTo>
                <a:lnTo>
                  <a:pt x="209042" y="297179"/>
                </a:lnTo>
                <a:lnTo>
                  <a:pt x="205054" y="292100"/>
                </a:lnTo>
                <a:lnTo>
                  <a:pt x="195757" y="276860"/>
                </a:lnTo>
                <a:lnTo>
                  <a:pt x="186461" y="264160"/>
                </a:lnTo>
                <a:lnTo>
                  <a:pt x="183819" y="259079"/>
                </a:lnTo>
                <a:lnTo>
                  <a:pt x="181140" y="252729"/>
                </a:lnTo>
                <a:lnTo>
                  <a:pt x="177152" y="250189"/>
                </a:lnTo>
                <a:lnTo>
                  <a:pt x="171869" y="248920"/>
                </a:lnTo>
                <a:lnTo>
                  <a:pt x="164896" y="245110"/>
                </a:lnTo>
                <a:close/>
              </a:path>
              <a:path w="262255" h="400050">
                <a:moveTo>
                  <a:pt x="108411" y="342900"/>
                </a:moveTo>
                <a:lnTo>
                  <a:pt x="104162" y="342900"/>
                </a:lnTo>
                <a:lnTo>
                  <a:pt x="105501" y="346710"/>
                </a:lnTo>
                <a:lnTo>
                  <a:pt x="109214" y="346710"/>
                </a:lnTo>
                <a:lnTo>
                  <a:pt x="108411" y="342900"/>
                </a:lnTo>
                <a:close/>
              </a:path>
              <a:path w="262255" h="400050">
                <a:moveTo>
                  <a:pt x="243522" y="328929"/>
                </a:moveTo>
                <a:lnTo>
                  <a:pt x="238239" y="331470"/>
                </a:lnTo>
                <a:lnTo>
                  <a:pt x="234264" y="335279"/>
                </a:lnTo>
                <a:lnTo>
                  <a:pt x="228942" y="337820"/>
                </a:lnTo>
                <a:lnTo>
                  <a:pt x="261127" y="337820"/>
                </a:lnTo>
                <a:lnTo>
                  <a:pt x="262128" y="334010"/>
                </a:lnTo>
                <a:lnTo>
                  <a:pt x="262128" y="330200"/>
                </a:lnTo>
                <a:lnTo>
                  <a:pt x="247510" y="330200"/>
                </a:lnTo>
                <a:lnTo>
                  <a:pt x="243522" y="328929"/>
                </a:lnTo>
                <a:close/>
              </a:path>
              <a:path w="262255" h="400050">
                <a:moveTo>
                  <a:pt x="257342" y="312420"/>
                </a:moveTo>
                <a:lnTo>
                  <a:pt x="230276" y="312420"/>
                </a:lnTo>
                <a:lnTo>
                  <a:pt x="234264" y="314960"/>
                </a:lnTo>
                <a:lnTo>
                  <a:pt x="238239" y="316229"/>
                </a:lnTo>
                <a:lnTo>
                  <a:pt x="246202" y="321310"/>
                </a:lnTo>
                <a:lnTo>
                  <a:pt x="248843" y="328929"/>
                </a:lnTo>
                <a:lnTo>
                  <a:pt x="248843" y="330200"/>
                </a:lnTo>
                <a:lnTo>
                  <a:pt x="262128" y="330200"/>
                </a:lnTo>
                <a:lnTo>
                  <a:pt x="262128" y="322579"/>
                </a:lnTo>
                <a:lnTo>
                  <a:pt x="259486" y="317500"/>
                </a:lnTo>
                <a:lnTo>
                  <a:pt x="257342" y="312420"/>
                </a:lnTo>
                <a:close/>
              </a:path>
              <a:path w="262255" h="400050">
                <a:moveTo>
                  <a:pt x="224967" y="299720"/>
                </a:moveTo>
                <a:lnTo>
                  <a:pt x="218300" y="299720"/>
                </a:lnTo>
                <a:lnTo>
                  <a:pt x="211683" y="302260"/>
                </a:lnTo>
                <a:lnTo>
                  <a:pt x="242227" y="302260"/>
                </a:lnTo>
                <a:lnTo>
                  <a:pt x="236905" y="300989"/>
                </a:lnTo>
                <a:lnTo>
                  <a:pt x="224967" y="299720"/>
                </a:lnTo>
                <a:close/>
              </a:path>
              <a:path w="262255" h="400050">
                <a:moveTo>
                  <a:pt x="96201" y="0"/>
                </a:moveTo>
                <a:lnTo>
                  <a:pt x="89542" y="1270"/>
                </a:lnTo>
                <a:lnTo>
                  <a:pt x="84258" y="3810"/>
                </a:lnTo>
                <a:lnTo>
                  <a:pt x="77599" y="5079"/>
                </a:lnTo>
                <a:lnTo>
                  <a:pt x="66996" y="12700"/>
                </a:lnTo>
                <a:lnTo>
                  <a:pt x="59034" y="22860"/>
                </a:lnTo>
                <a:lnTo>
                  <a:pt x="56356" y="29210"/>
                </a:lnTo>
                <a:lnTo>
                  <a:pt x="55054" y="34289"/>
                </a:lnTo>
                <a:lnTo>
                  <a:pt x="55054" y="40639"/>
                </a:lnTo>
                <a:lnTo>
                  <a:pt x="81580" y="69850"/>
                </a:lnTo>
                <a:lnTo>
                  <a:pt x="78938" y="78739"/>
                </a:lnTo>
                <a:lnTo>
                  <a:pt x="78938" y="132079"/>
                </a:lnTo>
                <a:lnTo>
                  <a:pt x="80277" y="135889"/>
                </a:lnTo>
                <a:lnTo>
                  <a:pt x="69637" y="142239"/>
                </a:lnTo>
                <a:lnTo>
                  <a:pt x="60337" y="148589"/>
                </a:lnTo>
                <a:lnTo>
                  <a:pt x="57696" y="151129"/>
                </a:lnTo>
                <a:lnTo>
                  <a:pt x="57696" y="153670"/>
                </a:lnTo>
                <a:lnTo>
                  <a:pt x="49734" y="158750"/>
                </a:lnTo>
                <a:lnTo>
                  <a:pt x="21868" y="190500"/>
                </a:lnTo>
                <a:lnTo>
                  <a:pt x="17887" y="205739"/>
                </a:lnTo>
                <a:lnTo>
                  <a:pt x="17887" y="213360"/>
                </a:lnTo>
                <a:lnTo>
                  <a:pt x="19190" y="220979"/>
                </a:lnTo>
                <a:lnTo>
                  <a:pt x="24509" y="237489"/>
                </a:lnTo>
                <a:lnTo>
                  <a:pt x="27152" y="241300"/>
                </a:lnTo>
                <a:lnTo>
                  <a:pt x="9889" y="256539"/>
                </a:lnTo>
                <a:lnTo>
                  <a:pt x="0" y="262889"/>
                </a:lnTo>
                <a:lnTo>
                  <a:pt x="0" y="281939"/>
                </a:lnTo>
                <a:lnTo>
                  <a:pt x="625" y="280670"/>
                </a:lnTo>
                <a:lnTo>
                  <a:pt x="9889" y="273050"/>
                </a:lnTo>
                <a:lnTo>
                  <a:pt x="17887" y="265429"/>
                </a:lnTo>
                <a:lnTo>
                  <a:pt x="25849" y="256539"/>
                </a:lnTo>
                <a:lnTo>
                  <a:pt x="31132" y="245110"/>
                </a:lnTo>
                <a:lnTo>
                  <a:pt x="55054" y="245110"/>
                </a:lnTo>
                <a:lnTo>
                  <a:pt x="59034" y="243839"/>
                </a:lnTo>
                <a:lnTo>
                  <a:pt x="61676" y="240029"/>
                </a:lnTo>
                <a:lnTo>
                  <a:pt x="63014" y="237489"/>
                </a:lnTo>
                <a:lnTo>
                  <a:pt x="63014" y="236220"/>
                </a:lnTo>
                <a:lnTo>
                  <a:pt x="43111" y="236220"/>
                </a:lnTo>
                <a:lnTo>
                  <a:pt x="44414" y="234950"/>
                </a:lnTo>
                <a:lnTo>
                  <a:pt x="63014" y="234950"/>
                </a:lnTo>
                <a:lnTo>
                  <a:pt x="63014" y="231139"/>
                </a:lnTo>
                <a:lnTo>
                  <a:pt x="60337" y="231139"/>
                </a:lnTo>
                <a:lnTo>
                  <a:pt x="66996" y="222250"/>
                </a:lnTo>
                <a:lnTo>
                  <a:pt x="68088" y="220979"/>
                </a:lnTo>
                <a:lnTo>
                  <a:pt x="33811" y="220979"/>
                </a:lnTo>
                <a:lnTo>
                  <a:pt x="32471" y="217170"/>
                </a:lnTo>
                <a:lnTo>
                  <a:pt x="33811" y="215900"/>
                </a:lnTo>
                <a:lnTo>
                  <a:pt x="43111" y="203200"/>
                </a:lnTo>
                <a:lnTo>
                  <a:pt x="51594" y="193039"/>
                </a:lnTo>
                <a:lnTo>
                  <a:pt x="36452" y="193039"/>
                </a:lnTo>
                <a:lnTo>
                  <a:pt x="39094" y="187960"/>
                </a:lnTo>
                <a:lnTo>
                  <a:pt x="72316" y="161289"/>
                </a:lnTo>
                <a:lnTo>
                  <a:pt x="101521" y="152400"/>
                </a:lnTo>
                <a:lnTo>
                  <a:pt x="139338" y="152400"/>
                </a:lnTo>
                <a:lnTo>
                  <a:pt x="134708" y="148589"/>
                </a:lnTo>
                <a:lnTo>
                  <a:pt x="116104" y="138429"/>
                </a:lnTo>
                <a:lnTo>
                  <a:pt x="104162" y="134620"/>
                </a:lnTo>
                <a:lnTo>
                  <a:pt x="93522" y="134620"/>
                </a:lnTo>
                <a:lnTo>
                  <a:pt x="93522" y="127000"/>
                </a:lnTo>
                <a:lnTo>
                  <a:pt x="92219" y="96520"/>
                </a:lnTo>
                <a:lnTo>
                  <a:pt x="93522" y="86360"/>
                </a:lnTo>
                <a:lnTo>
                  <a:pt x="92219" y="78739"/>
                </a:lnTo>
                <a:lnTo>
                  <a:pt x="90881" y="71120"/>
                </a:lnTo>
                <a:lnTo>
                  <a:pt x="97504" y="69850"/>
                </a:lnTo>
                <a:lnTo>
                  <a:pt x="105501" y="67310"/>
                </a:lnTo>
                <a:lnTo>
                  <a:pt x="112124" y="63500"/>
                </a:lnTo>
                <a:lnTo>
                  <a:pt x="117444" y="59689"/>
                </a:lnTo>
                <a:lnTo>
                  <a:pt x="122727" y="53339"/>
                </a:lnTo>
                <a:lnTo>
                  <a:pt x="125404" y="45720"/>
                </a:lnTo>
                <a:lnTo>
                  <a:pt x="126986" y="41910"/>
                </a:lnTo>
                <a:lnTo>
                  <a:pt x="93522" y="41910"/>
                </a:lnTo>
                <a:lnTo>
                  <a:pt x="89542" y="40639"/>
                </a:lnTo>
                <a:lnTo>
                  <a:pt x="80277" y="36829"/>
                </a:lnTo>
                <a:lnTo>
                  <a:pt x="82919" y="33020"/>
                </a:lnTo>
                <a:lnTo>
                  <a:pt x="82919" y="27939"/>
                </a:lnTo>
                <a:lnTo>
                  <a:pt x="81580" y="25400"/>
                </a:lnTo>
                <a:lnTo>
                  <a:pt x="80277" y="24129"/>
                </a:lnTo>
                <a:lnTo>
                  <a:pt x="84258" y="20320"/>
                </a:lnTo>
                <a:lnTo>
                  <a:pt x="94861" y="15239"/>
                </a:lnTo>
                <a:lnTo>
                  <a:pt x="121993" y="15239"/>
                </a:lnTo>
                <a:lnTo>
                  <a:pt x="121424" y="13970"/>
                </a:lnTo>
                <a:lnTo>
                  <a:pt x="120086" y="8889"/>
                </a:lnTo>
                <a:lnTo>
                  <a:pt x="118746" y="6350"/>
                </a:lnTo>
                <a:lnTo>
                  <a:pt x="116104" y="5079"/>
                </a:lnTo>
                <a:lnTo>
                  <a:pt x="110784" y="5079"/>
                </a:lnTo>
                <a:lnTo>
                  <a:pt x="105501" y="3810"/>
                </a:lnTo>
                <a:lnTo>
                  <a:pt x="102823" y="1270"/>
                </a:lnTo>
                <a:lnTo>
                  <a:pt x="96201" y="0"/>
                </a:lnTo>
                <a:close/>
              </a:path>
              <a:path w="262255" h="400050">
                <a:moveTo>
                  <a:pt x="109482" y="229870"/>
                </a:moveTo>
                <a:lnTo>
                  <a:pt x="108143" y="229870"/>
                </a:lnTo>
                <a:lnTo>
                  <a:pt x="101521" y="233679"/>
                </a:lnTo>
                <a:lnTo>
                  <a:pt x="97504" y="240029"/>
                </a:lnTo>
                <a:lnTo>
                  <a:pt x="94861" y="246379"/>
                </a:lnTo>
                <a:lnTo>
                  <a:pt x="94861" y="254000"/>
                </a:lnTo>
                <a:lnTo>
                  <a:pt x="137339" y="254000"/>
                </a:lnTo>
                <a:lnTo>
                  <a:pt x="138664" y="252729"/>
                </a:lnTo>
                <a:lnTo>
                  <a:pt x="106804" y="252729"/>
                </a:lnTo>
                <a:lnTo>
                  <a:pt x="106804" y="242570"/>
                </a:lnTo>
                <a:lnTo>
                  <a:pt x="108143" y="237489"/>
                </a:lnTo>
                <a:lnTo>
                  <a:pt x="110784" y="233679"/>
                </a:lnTo>
                <a:lnTo>
                  <a:pt x="112124" y="232410"/>
                </a:lnTo>
                <a:lnTo>
                  <a:pt x="110784" y="231139"/>
                </a:lnTo>
                <a:lnTo>
                  <a:pt x="109482" y="229870"/>
                </a:lnTo>
                <a:close/>
              </a:path>
              <a:path w="262255" h="400050">
                <a:moveTo>
                  <a:pt x="88829" y="250189"/>
                </a:moveTo>
                <a:lnTo>
                  <a:pt x="77599" y="250189"/>
                </a:lnTo>
                <a:lnTo>
                  <a:pt x="76296" y="252729"/>
                </a:lnTo>
                <a:lnTo>
                  <a:pt x="90881" y="252729"/>
                </a:lnTo>
                <a:lnTo>
                  <a:pt x="89542" y="251460"/>
                </a:lnTo>
                <a:lnTo>
                  <a:pt x="88239" y="251460"/>
                </a:lnTo>
                <a:lnTo>
                  <a:pt x="88829" y="250189"/>
                </a:lnTo>
                <a:close/>
              </a:path>
              <a:path w="262255" h="400050">
                <a:moveTo>
                  <a:pt x="124066" y="228600"/>
                </a:moveTo>
                <a:lnTo>
                  <a:pt x="122727" y="228600"/>
                </a:lnTo>
                <a:lnTo>
                  <a:pt x="121424" y="229870"/>
                </a:lnTo>
                <a:lnTo>
                  <a:pt x="117444" y="234950"/>
                </a:lnTo>
                <a:lnTo>
                  <a:pt x="116104" y="241300"/>
                </a:lnTo>
                <a:lnTo>
                  <a:pt x="114766" y="250189"/>
                </a:lnTo>
                <a:lnTo>
                  <a:pt x="106804" y="252729"/>
                </a:lnTo>
                <a:lnTo>
                  <a:pt x="138664" y="252729"/>
                </a:lnTo>
                <a:lnTo>
                  <a:pt x="143967" y="247650"/>
                </a:lnTo>
                <a:lnTo>
                  <a:pt x="146646" y="245110"/>
                </a:lnTo>
                <a:lnTo>
                  <a:pt x="164896" y="245110"/>
                </a:lnTo>
                <a:lnTo>
                  <a:pt x="162572" y="243839"/>
                </a:lnTo>
                <a:lnTo>
                  <a:pt x="126707" y="243839"/>
                </a:lnTo>
                <a:lnTo>
                  <a:pt x="126707" y="231139"/>
                </a:lnTo>
                <a:lnTo>
                  <a:pt x="124066" y="228600"/>
                </a:lnTo>
                <a:close/>
              </a:path>
              <a:path w="262255" h="400050">
                <a:moveTo>
                  <a:pt x="90881" y="207010"/>
                </a:moveTo>
                <a:lnTo>
                  <a:pt x="88239" y="207010"/>
                </a:lnTo>
                <a:lnTo>
                  <a:pt x="73619" y="227329"/>
                </a:lnTo>
                <a:lnTo>
                  <a:pt x="66996" y="237489"/>
                </a:lnTo>
                <a:lnTo>
                  <a:pt x="61676" y="247650"/>
                </a:lnTo>
                <a:lnTo>
                  <a:pt x="90008" y="247650"/>
                </a:lnTo>
                <a:lnTo>
                  <a:pt x="91778" y="243839"/>
                </a:lnTo>
                <a:lnTo>
                  <a:pt x="81580" y="243839"/>
                </a:lnTo>
                <a:lnTo>
                  <a:pt x="80277" y="241300"/>
                </a:lnTo>
                <a:lnTo>
                  <a:pt x="78938" y="240029"/>
                </a:lnTo>
                <a:lnTo>
                  <a:pt x="76296" y="240029"/>
                </a:lnTo>
                <a:lnTo>
                  <a:pt x="82919" y="224789"/>
                </a:lnTo>
                <a:lnTo>
                  <a:pt x="90881" y="209550"/>
                </a:lnTo>
                <a:lnTo>
                  <a:pt x="92219" y="208279"/>
                </a:lnTo>
                <a:lnTo>
                  <a:pt x="90881" y="207010"/>
                </a:lnTo>
                <a:close/>
              </a:path>
              <a:path w="262255" h="400050">
                <a:moveTo>
                  <a:pt x="102823" y="213360"/>
                </a:moveTo>
                <a:lnTo>
                  <a:pt x="101521" y="213360"/>
                </a:lnTo>
                <a:lnTo>
                  <a:pt x="100181" y="214629"/>
                </a:lnTo>
                <a:lnTo>
                  <a:pt x="81580" y="243839"/>
                </a:lnTo>
                <a:lnTo>
                  <a:pt x="91778" y="243839"/>
                </a:lnTo>
                <a:lnTo>
                  <a:pt x="104162" y="217170"/>
                </a:lnTo>
                <a:lnTo>
                  <a:pt x="104162" y="214629"/>
                </a:lnTo>
                <a:lnTo>
                  <a:pt x="102823" y="213360"/>
                </a:lnTo>
                <a:close/>
              </a:path>
              <a:path w="262255" h="400050">
                <a:moveTo>
                  <a:pt x="139338" y="152400"/>
                </a:moveTo>
                <a:lnTo>
                  <a:pt x="110784" y="152400"/>
                </a:lnTo>
                <a:lnTo>
                  <a:pt x="126707" y="160020"/>
                </a:lnTo>
                <a:lnTo>
                  <a:pt x="128041" y="163829"/>
                </a:lnTo>
                <a:lnTo>
                  <a:pt x="129387" y="165100"/>
                </a:lnTo>
                <a:lnTo>
                  <a:pt x="132029" y="165100"/>
                </a:lnTo>
                <a:lnTo>
                  <a:pt x="139992" y="176529"/>
                </a:lnTo>
                <a:lnTo>
                  <a:pt x="145313" y="186689"/>
                </a:lnTo>
                <a:lnTo>
                  <a:pt x="146646" y="199389"/>
                </a:lnTo>
                <a:lnTo>
                  <a:pt x="146646" y="210820"/>
                </a:lnTo>
                <a:lnTo>
                  <a:pt x="142671" y="220979"/>
                </a:lnTo>
                <a:lnTo>
                  <a:pt x="137350" y="232410"/>
                </a:lnTo>
                <a:lnTo>
                  <a:pt x="132029" y="238760"/>
                </a:lnTo>
                <a:lnTo>
                  <a:pt x="126707" y="243839"/>
                </a:lnTo>
                <a:lnTo>
                  <a:pt x="162572" y="243839"/>
                </a:lnTo>
                <a:lnTo>
                  <a:pt x="151930" y="236220"/>
                </a:lnTo>
                <a:lnTo>
                  <a:pt x="158584" y="224789"/>
                </a:lnTo>
                <a:lnTo>
                  <a:pt x="161226" y="212089"/>
                </a:lnTo>
                <a:lnTo>
                  <a:pt x="161226" y="199389"/>
                </a:lnTo>
                <a:lnTo>
                  <a:pt x="159931" y="186689"/>
                </a:lnTo>
                <a:lnTo>
                  <a:pt x="155917" y="175260"/>
                </a:lnTo>
                <a:lnTo>
                  <a:pt x="150634" y="165100"/>
                </a:lnTo>
                <a:lnTo>
                  <a:pt x="143967" y="156210"/>
                </a:lnTo>
                <a:lnTo>
                  <a:pt x="139338" y="152400"/>
                </a:lnTo>
                <a:close/>
              </a:path>
              <a:path w="262255" h="400050">
                <a:moveTo>
                  <a:pt x="63014" y="234950"/>
                </a:moveTo>
                <a:lnTo>
                  <a:pt x="44414" y="234950"/>
                </a:lnTo>
                <a:lnTo>
                  <a:pt x="44414" y="236220"/>
                </a:lnTo>
                <a:lnTo>
                  <a:pt x="63014" y="236220"/>
                </a:lnTo>
                <a:lnTo>
                  <a:pt x="63014" y="234950"/>
                </a:lnTo>
                <a:close/>
              </a:path>
              <a:path w="262255" h="400050">
                <a:moveTo>
                  <a:pt x="78938" y="185420"/>
                </a:moveTo>
                <a:lnTo>
                  <a:pt x="65657" y="191770"/>
                </a:lnTo>
                <a:lnTo>
                  <a:pt x="53714" y="200660"/>
                </a:lnTo>
                <a:lnTo>
                  <a:pt x="43111" y="209550"/>
                </a:lnTo>
                <a:lnTo>
                  <a:pt x="33811" y="220979"/>
                </a:lnTo>
                <a:lnTo>
                  <a:pt x="48394" y="220979"/>
                </a:lnTo>
                <a:lnTo>
                  <a:pt x="55054" y="212089"/>
                </a:lnTo>
                <a:lnTo>
                  <a:pt x="63014" y="204470"/>
                </a:lnTo>
                <a:lnTo>
                  <a:pt x="81580" y="190500"/>
                </a:lnTo>
                <a:lnTo>
                  <a:pt x="82919" y="189229"/>
                </a:lnTo>
                <a:lnTo>
                  <a:pt x="81580" y="187960"/>
                </a:lnTo>
                <a:lnTo>
                  <a:pt x="81580" y="186689"/>
                </a:lnTo>
                <a:lnTo>
                  <a:pt x="78938" y="185420"/>
                </a:lnTo>
                <a:close/>
              </a:path>
              <a:path w="262255" h="400050">
                <a:moveTo>
                  <a:pt x="52376" y="219710"/>
                </a:moveTo>
                <a:lnTo>
                  <a:pt x="51073" y="219710"/>
                </a:lnTo>
                <a:lnTo>
                  <a:pt x="48394" y="220979"/>
                </a:lnTo>
                <a:lnTo>
                  <a:pt x="53714" y="220979"/>
                </a:lnTo>
                <a:lnTo>
                  <a:pt x="52376" y="219710"/>
                </a:lnTo>
                <a:close/>
              </a:path>
              <a:path w="262255" h="400050">
                <a:moveTo>
                  <a:pt x="84258" y="196850"/>
                </a:moveTo>
                <a:lnTo>
                  <a:pt x="81580" y="196850"/>
                </a:lnTo>
                <a:lnTo>
                  <a:pt x="59034" y="217170"/>
                </a:lnTo>
                <a:lnTo>
                  <a:pt x="53714" y="220979"/>
                </a:lnTo>
                <a:lnTo>
                  <a:pt x="68088" y="220979"/>
                </a:lnTo>
                <a:lnTo>
                  <a:pt x="85561" y="200660"/>
                </a:lnTo>
                <a:lnTo>
                  <a:pt x="85561" y="198120"/>
                </a:lnTo>
                <a:lnTo>
                  <a:pt x="84258" y="196850"/>
                </a:lnTo>
                <a:close/>
              </a:path>
              <a:path w="262255" h="400050">
                <a:moveTo>
                  <a:pt x="76296" y="165100"/>
                </a:moveTo>
                <a:lnTo>
                  <a:pt x="74957" y="165100"/>
                </a:lnTo>
                <a:lnTo>
                  <a:pt x="53714" y="176529"/>
                </a:lnTo>
                <a:lnTo>
                  <a:pt x="44414" y="184150"/>
                </a:lnTo>
                <a:lnTo>
                  <a:pt x="36452" y="193039"/>
                </a:lnTo>
                <a:lnTo>
                  <a:pt x="51594" y="193039"/>
                </a:lnTo>
                <a:lnTo>
                  <a:pt x="53714" y="190500"/>
                </a:lnTo>
                <a:lnTo>
                  <a:pt x="65657" y="179070"/>
                </a:lnTo>
                <a:lnTo>
                  <a:pt x="77599" y="168910"/>
                </a:lnTo>
                <a:lnTo>
                  <a:pt x="77599" y="167639"/>
                </a:lnTo>
                <a:lnTo>
                  <a:pt x="76296" y="165100"/>
                </a:lnTo>
                <a:close/>
              </a:path>
              <a:path w="262255" h="400050">
                <a:moveTo>
                  <a:pt x="121993" y="15239"/>
                </a:moveTo>
                <a:lnTo>
                  <a:pt x="100181" y="15239"/>
                </a:lnTo>
                <a:lnTo>
                  <a:pt x="104162" y="17779"/>
                </a:lnTo>
                <a:lnTo>
                  <a:pt x="106804" y="20320"/>
                </a:lnTo>
                <a:lnTo>
                  <a:pt x="106804" y="27939"/>
                </a:lnTo>
                <a:lnTo>
                  <a:pt x="104162" y="34289"/>
                </a:lnTo>
                <a:lnTo>
                  <a:pt x="101521" y="38100"/>
                </a:lnTo>
                <a:lnTo>
                  <a:pt x="97504" y="40639"/>
                </a:lnTo>
                <a:lnTo>
                  <a:pt x="93522" y="41910"/>
                </a:lnTo>
                <a:lnTo>
                  <a:pt x="126986" y="41910"/>
                </a:lnTo>
                <a:lnTo>
                  <a:pt x="128041" y="39370"/>
                </a:lnTo>
                <a:lnTo>
                  <a:pt x="128041" y="30479"/>
                </a:lnTo>
                <a:lnTo>
                  <a:pt x="125404" y="22860"/>
                </a:lnTo>
                <a:lnTo>
                  <a:pt x="121993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052017" y="4000982"/>
            <a:ext cx="2091982" cy="1142517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8964168" y="1338325"/>
            <a:ext cx="180340" cy="374650"/>
          </a:xfrm>
          <a:custGeom>
            <a:avLst/>
            <a:gdLst/>
            <a:ahLst/>
            <a:cxnLst/>
            <a:rect l="l" t="t" r="r" b="b"/>
            <a:pathLst>
              <a:path w="180340" h="374650">
                <a:moveTo>
                  <a:pt x="107060" y="185420"/>
                </a:moveTo>
                <a:lnTo>
                  <a:pt x="12446" y="185420"/>
                </a:lnTo>
                <a:lnTo>
                  <a:pt x="12446" y="201929"/>
                </a:lnTo>
                <a:lnTo>
                  <a:pt x="14604" y="215900"/>
                </a:lnTo>
                <a:lnTo>
                  <a:pt x="16636" y="246379"/>
                </a:lnTo>
                <a:lnTo>
                  <a:pt x="17652" y="276860"/>
                </a:lnTo>
                <a:lnTo>
                  <a:pt x="17754" y="308610"/>
                </a:lnTo>
                <a:lnTo>
                  <a:pt x="18668" y="320039"/>
                </a:lnTo>
                <a:lnTo>
                  <a:pt x="30225" y="360679"/>
                </a:lnTo>
                <a:lnTo>
                  <a:pt x="41655" y="369570"/>
                </a:lnTo>
                <a:lnTo>
                  <a:pt x="45720" y="372110"/>
                </a:lnTo>
                <a:lnTo>
                  <a:pt x="50926" y="373379"/>
                </a:lnTo>
                <a:lnTo>
                  <a:pt x="55117" y="374650"/>
                </a:lnTo>
                <a:lnTo>
                  <a:pt x="60325" y="374650"/>
                </a:lnTo>
                <a:lnTo>
                  <a:pt x="72771" y="373379"/>
                </a:lnTo>
                <a:lnTo>
                  <a:pt x="77977" y="369570"/>
                </a:lnTo>
                <a:lnTo>
                  <a:pt x="82168" y="367029"/>
                </a:lnTo>
                <a:lnTo>
                  <a:pt x="85216" y="363220"/>
                </a:lnTo>
                <a:lnTo>
                  <a:pt x="87598" y="359410"/>
                </a:lnTo>
                <a:lnTo>
                  <a:pt x="55117" y="359410"/>
                </a:lnTo>
                <a:lnTo>
                  <a:pt x="50926" y="358139"/>
                </a:lnTo>
                <a:lnTo>
                  <a:pt x="42672" y="351789"/>
                </a:lnTo>
                <a:lnTo>
                  <a:pt x="40512" y="347979"/>
                </a:lnTo>
                <a:lnTo>
                  <a:pt x="37464" y="344170"/>
                </a:lnTo>
                <a:lnTo>
                  <a:pt x="34289" y="334010"/>
                </a:lnTo>
                <a:lnTo>
                  <a:pt x="32257" y="322579"/>
                </a:lnTo>
                <a:lnTo>
                  <a:pt x="32257" y="278129"/>
                </a:lnTo>
                <a:lnTo>
                  <a:pt x="83185" y="278129"/>
                </a:lnTo>
                <a:lnTo>
                  <a:pt x="87375" y="276860"/>
                </a:lnTo>
                <a:lnTo>
                  <a:pt x="102724" y="276860"/>
                </a:lnTo>
                <a:lnTo>
                  <a:pt x="102870" y="275589"/>
                </a:lnTo>
                <a:lnTo>
                  <a:pt x="103118" y="269239"/>
                </a:lnTo>
                <a:lnTo>
                  <a:pt x="31241" y="269239"/>
                </a:lnTo>
                <a:lnTo>
                  <a:pt x="29082" y="234950"/>
                </a:lnTo>
                <a:lnTo>
                  <a:pt x="27050" y="210820"/>
                </a:lnTo>
                <a:lnTo>
                  <a:pt x="26034" y="199389"/>
                </a:lnTo>
                <a:lnTo>
                  <a:pt x="22859" y="186689"/>
                </a:lnTo>
                <a:lnTo>
                  <a:pt x="107060" y="186689"/>
                </a:lnTo>
                <a:lnTo>
                  <a:pt x="107060" y="185420"/>
                </a:lnTo>
                <a:close/>
              </a:path>
              <a:path w="180340" h="374650">
                <a:moveTo>
                  <a:pt x="83185" y="278129"/>
                </a:moveTo>
                <a:lnTo>
                  <a:pt x="32257" y="278129"/>
                </a:lnTo>
                <a:lnTo>
                  <a:pt x="38480" y="280670"/>
                </a:lnTo>
                <a:lnTo>
                  <a:pt x="43687" y="280670"/>
                </a:lnTo>
                <a:lnTo>
                  <a:pt x="56133" y="281939"/>
                </a:lnTo>
                <a:lnTo>
                  <a:pt x="57150" y="287020"/>
                </a:lnTo>
                <a:lnTo>
                  <a:pt x="56133" y="288289"/>
                </a:lnTo>
                <a:lnTo>
                  <a:pt x="45720" y="288289"/>
                </a:lnTo>
                <a:lnTo>
                  <a:pt x="43687" y="289560"/>
                </a:lnTo>
                <a:lnTo>
                  <a:pt x="43687" y="292100"/>
                </a:lnTo>
                <a:lnTo>
                  <a:pt x="44703" y="293370"/>
                </a:lnTo>
                <a:lnTo>
                  <a:pt x="48895" y="298450"/>
                </a:lnTo>
                <a:lnTo>
                  <a:pt x="57150" y="298450"/>
                </a:lnTo>
                <a:lnTo>
                  <a:pt x="57150" y="306070"/>
                </a:lnTo>
                <a:lnTo>
                  <a:pt x="50926" y="307339"/>
                </a:lnTo>
                <a:lnTo>
                  <a:pt x="71754" y="307339"/>
                </a:lnTo>
                <a:lnTo>
                  <a:pt x="75946" y="308610"/>
                </a:lnTo>
                <a:lnTo>
                  <a:pt x="85216" y="308610"/>
                </a:lnTo>
                <a:lnTo>
                  <a:pt x="83184" y="325120"/>
                </a:lnTo>
                <a:lnTo>
                  <a:pt x="60325" y="359410"/>
                </a:lnTo>
                <a:lnTo>
                  <a:pt x="87598" y="359410"/>
                </a:lnTo>
                <a:lnTo>
                  <a:pt x="88391" y="358139"/>
                </a:lnTo>
                <a:lnTo>
                  <a:pt x="93599" y="347979"/>
                </a:lnTo>
                <a:lnTo>
                  <a:pt x="96647" y="336550"/>
                </a:lnTo>
                <a:lnTo>
                  <a:pt x="98502" y="316229"/>
                </a:lnTo>
                <a:lnTo>
                  <a:pt x="99822" y="302260"/>
                </a:lnTo>
                <a:lnTo>
                  <a:pt x="100112" y="299720"/>
                </a:lnTo>
                <a:lnTo>
                  <a:pt x="70738" y="299720"/>
                </a:lnTo>
                <a:lnTo>
                  <a:pt x="70738" y="297179"/>
                </a:lnTo>
                <a:lnTo>
                  <a:pt x="70191" y="288289"/>
                </a:lnTo>
                <a:lnTo>
                  <a:pt x="56133" y="288289"/>
                </a:lnTo>
                <a:lnTo>
                  <a:pt x="47878" y="287020"/>
                </a:lnTo>
                <a:lnTo>
                  <a:pt x="70113" y="287020"/>
                </a:lnTo>
                <a:lnTo>
                  <a:pt x="69723" y="280670"/>
                </a:lnTo>
                <a:lnTo>
                  <a:pt x="78993" y="279400"/>
                </a:lnTo>
                <a:lnTo>
                  <a:pt x="83185" y="278129"/>
                </a:lnTo>
                <a:close/>
              </a:path>
              <a:path w="180340" h="374650">
                <a:moveTo>
                  <a:pt x="50926" y="306070"/>
                </a:moveTo>
                <a:lnTo>
                  <a:pt x="49910" y="306070"/>
                </a:lnTo>
                <a:lnTo>
                  <a:pt x="47878" y="307339"/>
                </a:lnTo>
                <a:lnTo>
                  <a:pt x="45720" y="308610"/>
                </a:lnTo>
                <a:lnTo>
                  <a:pt x="43687" y="309879"/>
                </a:lnTo>
                <a:lnTo>
                  <a:pt x="42672" y="313689"/>
                </a:lnTo>
                <a:lnTo>
                  <a:pt x="43687" y="316229"/>
                </a:lnTo>
                <a:lnTo>
                  <a:pt x="46862" y="317500"/>
                </a:lnTo>
                <a:lnTo>
                  <a:pt x="58165" y="317500"/>
                </a:lnTo>
                <a:lnTo>
                  <a:pt x="60325" y="325120"/>
                </a:lnTo>
                <a:lnTo>
                  <a:pt x="63500" y="330200"/>
                </a:lnTo>
                <a:lnTo>
                  <a:pt x="64515" y="331470"/>
                </a:lnTo>
                <a:lnTo>
                  <a:pt x="66548" y="331470"/>
                </a:lnTo>
                <a:lnTo>
                  <a:pt x="68579" y="330200"/>
                </a:lnTo>
                <a:lnTo>
                  <a:pt x="69723" y="328929"/>
                </a:lnTo>
                <a:lnTo>
                  <a:pt x="71754" y="323850"/>
                </a:lnTo>
                <a:lnTo>
                  <a:pt x="72771" y="318770"/>
                </a:lnTo>
                <a:lnTo>
                  <a:pt x="72771" y="313689"/>
                </a:lnTo>
                <a:lnTo>
                  <a:pt x="71754" y="307339"/>
                </a:lnTo>
                <a:lnTo>
                  <a:pt x="50926" y="307339"/>
                </a:lnTo>
                <a:lnTo>
                  <a:pt x="50926" y="306070"/>
                </a:lnTo>
                <a:close/>
              </a:path>
              <a:path w="180340" h="374650">
                <a:moveTo>
                  <a:pt x="81152" y="297179"/>
                </a:moveTo>
                <a:lnTo>
                  <a:pt x="77977" y="297179"/>
                </a:lnTo>
                <a:lnTo>
                  <a:pt x="73786" y="298450"/>
                </a:lnTo>
                <a:lnTo>
                  <a:pt x="70738" y="299720"/>
                </a:lnTo>
                <a:lnTo>
                  <a:pt x="100112" y="299720"/>
                </a:lnTo>
                <a:lnTo>
                  <a:pt x="100257" y="298450"/>
                </a:lnTo>
                <a:lnTo>
                  <a:pt x="84200" y="298450"/>
                </a:lnTo>
                <a:lnTo>
                  <a:pt x="81152" y="297179"/>
                </a:lnTo>
                <a:close/>
              </a:path>
              <a:path w="180340" h="374650">
                <a:moveTo>
                  <a:pt x="102724" y="276860"/>
                </a:moveTo>
                <a:lnTo>
                  <a:pt x="87375" y="276860"/>
                </a:lnTo>
                <a:lnTo>
                  <a:pt x="85216" y="298450"/>
                </a:lnTo>
                <a:lnTo>
                  <a:pt x="100257" y="298450"/>
                </a:lnTo>
                <a:lnTo>
                  <a:pt x="102724" y="276860"/>
                </a:lnTo>
                <a:close/>
              </a:path>
              <a:path w="180340" h="374650">
                <a:moveTo>
                  <a:pt x="107060" y="186689"/>
                </a:moveTo>
                <a:lnTo>
                  <a:pt x="30225" y="186689"/>
                </a:lnTo>
                <a:lnTo>
                  <a:pt x="53085" y="190500"/>
                </a:lnTo>
                <a:lnTo>
                  <a:pt x="51942" y="193039"/>
                </a:lnTo>
                <a:lnTo>
                  <a:pt x="51942" y="198120"/>
                </a:lnTo>
                <a:lnTo>
                  <a:pt x="53085" y="205739"/>
                </a:lnTo>
                <a:lnTo>
                  <a:pt x="55117" y="251460"/>
                </a:lnTo>
                <a:lnTo>
                  <a:pt x="56133" y="267970"/>
                </a:lnTo>
                <a:lnTo>
                  <a:pt x="43687" y="267970"/>
                </a:lnTo>
                <a:lnTo>
                  <a:pt x="31241" y="269239"/>
                </a:lnTo>
                <a:lnTo>
                  <a:pt x="103118" y="269239"/>
                </a:lnTo>
                <a:lnTo>
                  <a:pt x="103217" y="266700"/>
                </a:lnTo>
                <a:lnTo>
                  <a:pt x="68579" y="266700"/>
                </a:lnTo>
                <a:lnTo>
                  <a:pt x="68579" y="255270"/>
                </a:lnTo>
                <a:lnTo>
                  <a:pt x="65531" y="217170"/>
                </a:lnTo>
                <a:lnTo>
                  <a:pt x="64515" y="198120"/>
                </a:lnTo>
                <a:lnTo>
                  <a:pt x="63500" y="190500"/>
                </a:lnTo>
                <a:lnTo>
                  <a:pt x="104012" y="190500"/>
                </a:lnTo>
                <a:lnTo>
                  <a:pt x="107060" y="186689"/>
                </a:lnTo>
                <a:close/>
              </a:path>
              <a:path w="180340" h="374650">
                <a:moveTo>
                  <a:pt x="104012" y="190500"/>
                </a:moveTo>
                <a:lnTo>
                  <a:pt x="63500" y="190500"/>
                </a:lnTo>
                <a:lnTo>
                  <a:pt x="85216" y="191770"/>
                </a:lnTo>
                <a:lnTo>
                  <a:pt x="89407" y="193039"/>
                </a:lnTo>
                <a:lnTo>
                  <a:pt x="89407" y="228600"/>
                </a:lnTo>
                <a:lnTo>
                  <a:pt x="88391" y="262889"/>
                </a:lnTo>
                <a:lnTo>
                  <a:pt x="68579" y="266700"/>
                </a:lnTo>
                <a:lnTo>
                  <a:pt x="103217" y="266700"/>
                </a:lnTo>
                <a:lnTo>
                  <a:pt x="104012" y="246379"/>
                </a:lnTo>
                <a:lnTo>
                  <a:pt x="104012" y="190500"/>
                </a:lnTo>
                <a:close/>
              </a:path>
              <a:path w="180340" h="374650">
                <a:moveTo>
                  <a:pt x="25018" y="0"/>
                </a:moveTo>
                <a:lnTo>
                  <a:pt x="17652" y="0"/>
                </a:lnTo>
                <a:lnTo>
                  <a:pt x="13588" y="1270"/>
                </a:lnTo>
                <a:lnTo>
                  <a:pt x="9398" y="3810"/>
                </a:lnTo>
                <a:lnTo>
                  <a:pt x="8381" y="5079"/>
                </a:lnTo>
                <a:lnTo>
                  <a:pt x="8381" y="8889"/>
                </a:lnTo>
                <a:lnTo>
                  <a:pt x="9398" y="10160"/>
                </a:lnTo>
                <a:lnTo>
                  <a:pt x="8381" y="17779"/>
                </a:lnTo>
                <a:lnTo>
                  <a:pt x="8381" y="24129"/>
                </a:lnTo>
                <a:lnTo>
                  <a:pt x="9398" y="31750"/>
                </a:lnTo>
                <a:lnTo>
                  <a:pt x="26034" y="74929"/>
                </a:lnTo>
                <a:lnTo>
                  <a:pt x="46862" y="96520"/>
                </a:lnTo>
                <a:lnTo>
                  <a:pt x="53085" y="96520"/>
                </a:lnTo>
                <a:lnTo>
                  <a:pt x="50926" y="109220"/>
                </a:lnTo>
                <a:lnTo>
                  <a:pt x="48895" y="124460"/>
                </a:lnTo>
                <a:lnTo>
                  <a:pt x="48895" y="133350"/>
                </a:lnTo>
                <a:lnTo>
                  <a:pt x="49910" y="137160"/>
                </a:lnTo>
                <a:lnTo>
                  <a:pt x="50926" y="139700"/>
                </a:lnTo>
                <a:lnTo>
                  <a:pt x="49910" y="151129"/>
                </a:lnTo>
                <a:lnTo>
                  <a:pt x="19811" y="151129"/>
                </a:lnTo>
                <a:lnTo>
                  <a:pt x="11429" y="153670"/>
                </a:lnTo>
                <a:lnTo>
                  <a:pt x="8381" y="156210"/>
                </a:lnTo>
                <a:lnTo>
                  <a:pt x="5206" y="158750"/>
                </a:lnTo>
                <a:lnTo>
                  <a:pt x="3175" y="162560"/>
                </a:lnTo>
                <a:lnTo>
                  <a:pt x="2158" y="165100"/>
                </a:lnTo>
                <a:lnTo>
                  <a:pt x="1015" y="170179"/>
                </a:lnTo>
                <a:lnTo>
                  <a:pt x="0" y="173989"/>
                </a:lnTo>
                <a:lnTo>
                  <a:pt x="1015" y="176529"/>
                </a:lnTo>
                <a:lnTo>
                  <a:pt x="3175" y="176529"/>
                </a:lnTo>
                <a:lnTo>
                  <a:pt x="1015" y="179070"/>
                </a:lnTo>
                <a:lnTo>
                  <a:pt x="1015" y="184150"/>
                </a:lnTo>
                <a:lnTo>
                  <a:pt x="3175" y="186689"/>
                </a:lnTo>
                <a:lnTo>
                  <a:pt x="8381" y="186689"/>
                </a:lnTo>
                <a:lnTo>
                  <a:pt x="10413" y="185420"/>
                </a:lnTo>
                <a:lnTo>
                  <a:pt x="107060" y="185420"/>
                </a:lnTo>
                <a:lnTo>
                  <a:pt x="107060" y="184150"/>
                </a:lnTo>
                <a:lnTo>
                  <a:pt x="110235" y="179070"/>
                </a:lnTo>
                <a:lnTo>
                  <a:pt x="110642" y="177800"/>
                </a:lnTo>
                <a:lnTo>
                  <a:pt x="77977" y="177800"/>
                </a:lnTo>
                <a:lnTo>
                  <a:pt x="37464" y="176529"/>
                </a:lnTo>
                <a:lnTo>
                  <a:pt x="22859" y="173989"/>
                </a:lnTo>
                <a:lnTo>
                  <a:pt x="7365" y="173989"/>
                </a:lnTo>
                <a:lnTo>
                  <a:pt x="10413" y="170179"/>
                </a:lnTo>
                <a:lnTo>
                  <a:pt x="14604" y="166370"/>
                </a:lnTo>
                <a:lnTo>
                  <a:pt x="18668" y="163829"/>
                </a:lnTo>
                <a:lnTo>
                  <a:pt x="22859" y="162560"/>
                </a:lnTo>
                <a:lnTo>
                  <a:pt x="112064" y="162560"/>
                </a:lnTo>
                <a:lnTo>
                  <a:pt x="111251" y="160020"/>
                </a:lnTo>
                <a:lnTo>
                  <a:pt x="108076" y="157479"/>
                </a:lnTo>
                <a:lnTo>
                  <a:pt x="104012" y="154939"/>
                </a:lnTo>
                <a:lnTo>
                  <a:pt x="98805" y="153670"/>
                </a:lnTo>
                <a:lnTo>
                  <a:pt x="92582" y="152400"/>
                </a:lnTo>
                <a:lnTo>
                  <a:pt x="71754" y="152400"/>
                </a:lnTo>
                <a:lnTo>
                  <a:pt x="61340" y="151129"/>
                </a:lnTo>
                <a:lnTo>
                  <a:pt x="32257" y="151129"/>
                </a:lnTo>
                <a:lnTo>
                  <a:pt x="26034" y="149860"/>
                </a:lnTo>
                <a:lnTo>
                  <a:pt x="61156" y="149860"/>
                </a:lnTo>
                <a:lnTo>
                  <a:pt x="59308" y="137160"/>
                </a:lnTo>
                <a:lnTo>
                  <a:pt x="61340" y="130810"/>
                </a:lnTo>
                <a:lnTo>
                  <a:pt x="61453" y="123189"/>
                </a:lnTo>
                <a:lnTo>
                  <a:pt x="62356" y="113029"/>
                </a:lnTo>
                <a:lnTo>
                  <a:pt x="83756" y="113029"/>
                </a:lnTo>
                <a:lnTo>
                  <a:pt x="81152" y="111760"/>
                </a:lnTo>
                <a:lnTo>
                  <a:pt x="74802" y="109220"/>
                </a:lnTo>
                <a:lnTo>
                  <a:pt x="69723" y="104139"/>
                </a:lnTo>
                <a:lnTo>
                  <a:pt x="66548" y="102870"/>
                </a:lnTo>
                <a:lnTo>
                  <a:pt x="65531" y="100329"/>
                </a:lnTo>
                <a:lnTo>
                  <a:pt x="97662" y="100329"/>
                </a:lnTo>
                <a:lnTo>
                  <a:pt x="76961" y="95250"/>
                </a:lnTo>
                <a:lnTo>
                  <a:pt x="81152" y="92710"/>
                </a:lnTo>
                <a:lnTo>
                  <a:pt x="88265" y="87629"/>
                </a:lnTo>
                <a:lnTo>
                  <a:pt x="66548" y="87629"/>
                </a:lnTo>
                <a:lnTo>
                  <a:pt x="67055" y="83820"/>
                </a:lnTo>
                <a:lnTo>
                  <a:pt x="48895" y="83820"/>
                </a:lnTo>
                <a:lnTo>
                  <a:pt x="45720" y="81279"/>
                </a:lnTo>
                <a:lnTo>
                  <a:pt x="24002" y="40639"/>
                </a:lnTo>
                <a:lnTo>
                  <a:pt x="16636" y="10160"/>
                </a:lnTo>
                <a:lnTo>
                  <a:pt x="43916" y="10160"/>
                </a:lnTo>
                <a:lnTo>
                  <a:pt x="39497" y="6350"/>
                </a:lnTo>
                <a:lnTo>
                  <a:pt x="32257" y="2539"/>
                </a:lnTo>
                <a:lnTo>
                  <a:pt x="25018" y="0"/>
                </a:lnTo>
                <a:close/>
              </a:path>
              <a:path w="180340" h="374650">
                <a:moveTo>
                  <a:pt x="112064" y="162560"/>
                </a:moveTo>
                <a:lnTo>
                  <a:pt x="36449" y="162560"/>
                </a:lnTo>
                <a:lnTo>
                  <a:pt x="48895" y="163829"/>
                </a:lnTo>
                <a:lnTo>
                  <a:pt x="61340" y="163829"/>
                </a:lnTo>
                <a:lnTo>
                  <a:pt x="74802" y="165100"/>
                </a:lnTo>
                <a:lnTo>
                  <a:pt x="87375" y="165100"/>
                </a:lnTo>
                <a:lnTo>
                  <a:pt x="94614" y="166370"/>
                </a:lnTo>
                <a:lnTo>
                  <a:pt x="99822" y="167639"/>
                </a:lnTo>
                <a:lnTo>
                  <a:pt x="99822" y="171450"/>
                </a:lnTo>
                <a:lnTo>
                  <a:pt x="92582" y="171450"/>
                </a:lnTo>
                <a:lnTo>
                  <a:pt x="88391" y="173989"/>
                </a:lnTo>
                <a:lnTo>
                  <a:pt x="87375" y="176529"/>
                </a:lnTo>
                <a:lnTo>
                  <a:pt x="87375" y="177800"/>
                </a:lnTo>
                <a:lnTo>
                  <a:pt x="110642" y="177800"/>
                </a:lnTo>
                <a:lnTo>
                  <a:pt x="112267" y="172720"/>
                </a:lnTo>
                <a:lnTo>
                  <a:pt x="112471" y="171450"/>
                </a:lnTo>
                <a:lnTo>
                  <a:pt x="99822" y="171450"/>
                </a:lnTo>
                <a:lnTo>
                  <a:pt x="95630" y="170179"/>
                </a:lnTo>
                <a:lnTo>
                  <a:pt x="112674" y="170179"/>
                </a:lnTo>
                <a:lnTo>
                  <a:pt x="113283" y="166370"/>
                </a:lnTo>
                <a:lnTo>
                  <a:pt x="112064" y="162560"/>
                </a:lnTo>
                <a:close/>
              </a:path>
              <a:path w="180340" h="374650">
                <a:moveTo>
                  <a:pt x="14604" y="172720"/>
                </a:moveTo>
                <a:lnTo>
                  <a:pt x="7365" y="173989"/>
                </a:lnTo>
                <a:lnTo>
                  <a:pt x="22859" y="173989"/>
                </a:lnTo>
                <a:lnTo>
                  <a:pt x="14604" y="172720"/>
                </a:lnTo>
                <a:close/>
              </a:path>
              <a:path w="180340" h="374650">
                <a:moveTo>
                  <a:pt x="61340" y="163829"/>
                </a:moveTo>
                <a:lnTo>
                  <a:pt x="49910" y="163829"/>
                </a:lnTo>
                <a:lnTo>
                  <a:pt x="51942" y="167639"/>
                </a:lnTo>
                <a:lnTo>
                  <a:pt x="54101" y="170179"/>
                </a:lnTo>
                <a:lnTo>
                  <a:pt x="57150" y="170179"/>
                </a:lnTo>
                <a:lnTo>
                  <a:pt x="60325" y="167639"/>
                </a:lnTo>
                <a:lnTo>
                  <a:pt x="61340" y="163829"/>
                </a:lnTo>
                <a:close/>
              </a:path>
              <a:path w="180340" h="374650">
                <a:moveTo>
                  <a:pt x="83756" y="113029"/>
                </a:moveTo>
                <a:lnTo>
                  <a:pt x="62356" y="113029"/>
                </a:lnTo>
                <a:lnTo>
                  <a:pt x="69723" y="118110"/>
                </a:lnTo>
                <a:lnTo>
                  <a:pt x="76961" y="123189"/>
                </a:lnTo>
                <a:lnTo>
                  <a:pt x="84200" y="125729"/>
                </a:lnTo>
                <a:lnTo>
                  <a:pt x="92582" y="128270"/>
                </a:lnTo>
                <a:lnTo>
                  <a:pt x="99822" y="129539"/>
                </a:lnTo>
                <a:lnTo>
                  <a:pt x="108076" y="130810"/>
                </a:lnTo>
                <a:lnTo>
                  <a:pt x="124713" y="130810"/>
                </a:lnTo>
                <a:lnTo>
                  <a:pt x="132079" y="129539"/>
                </a:lnTo>
                <a:lnTo>
                  <a:pt x="140334" y="128270"/>
                </a:lnTo>
                <a:lnTo>
                  <a:pt x="147574" y="125729"/>
                </a:lnTo>
                <a:lnTo>
                  <a:pt x="155955" y="123189"/>
                </a:lnTo>
                <a:lnTo>
                  <a:pt x="163195" y="119379"/>
                </a:lnTo>
                <a:lnTo>
                  <a:pt x="110235" y="119379"/>
                </a:lnTo>
                <a:lnTo>
                  <a:pt x="97662" y="116839"/>
                </a:lnTo>
                <a:lnTo>
                  <a:pt x="86359" y="114300"/>
                </a:lnTo>
                <a:lnTo>
                  <a:pt x="83756" y="113029"/>
                </a:lnTo>
                <a:close/>
              </a:path>
              <a:path w="180340" h="374650">
                <a:moveTo>
                  <a:pt x="149732" y="81279"/>
                </a:moveTo>
                <a:lnTo>
                  <a:pt x="111251" y="81279"/>
                </a:lnTo>
                <a:lnTo>
                  <a:pt x="116458" y="83820"/>
                </a:lnTo>
                <a:lnTo>
                  <a:pt x="134111" y="88900"/>
                </a:lnTo>
                <a:lnTo>
                  <a:pt x="141350" y="92710"/>
                </a:lnTo>
                <a:lnTo>
                  <a:pt x="149732" y="96520"/>
                </a:lnTo>
                <a:lnTo>
                  <a:pt x="155955" y="100329"/>
                </a:lnTo>
                <a:lnTo>
                  <a:pt x="161162" y="104139"/>
                </a:lnTo>
                <a:lnTo>
                  <a:pt x="154939" y="104139"/>
                </a:lnTo>
                <a:lnTo>
                  <a:pt x="152780" y="105410"/>
                </a:lnTo>
                <a:lnTo>
                  <a:pt x="151764" y="107950"/>
                </a:lnTo>
                <a:lnTo>
                  <a:pt x="152780" y="110489"/>
                </a:lnTo>
                <a:lnTo>
                  <a:pt x="142366" y="115570"/>
                </a:lnTo>
                <a:lnTo>
                  <a:pt x="132079" y="116839"/>
                </a:lnTo>
                <a:lnTo>
                  <a:pt x="121665" y="119379"/>
                </a:lnTo>
                <a:lnTo>
                  <a:pt x="163195" y="119379"/>
                </a:lnTo>
                <a:lnTo>
                  <a:pt x="165226" y="116839"/>
                </a:lnTo>
                <a:lnTo>
                  <a:pt x="165226" y="110489"/>
                </a:lnTo>
                <a:lnTo>
                  <a:pt x="164210" y="107950"/>
                </a:lnTo>
                <a:lnTo>
                  <a:pt x="179154" y="107950"/>
                </a:lnTo>
                <a:lnTo>
                  <a:pt x="159003" y="87629"/>
                </a:lnTo>
                <a:lnTo>
                  <a:pt x="149732" y="81279"/>
                </a:lnTo>
                <a:close/>
              </a:path>
              <a:path w="180340" h="374650">
                <a:moveTo>
                  <a:pt x="97662" y="100329"/>
                </a:moveTo>
                <a:lnTo>
                  <a:pt x="65531" y="100329"/>
                </a:lnTo>
                <a:lnTo>
                  <a:pt x="71754" y="104139"/>
                </a:lnTo>
                <a:lnTo>
                  <a:pt x="78993" y="109220"/>
                </a:lnTo>
                <a:lnTo>
                  <a:pt x="86359" y="110489"/>
                </a:lnTo>
                <a:lnTo>
                  <a:pt x="94614" y="114300"/>
                </a:lnTo>
                <a:lnTo>
                  <a:pt x="101853" y="115570"/>
                </a:lnTo>
                <a:lnTo>
                  <a:pt x="110235" y="116839"/>
                </a:lnTo>
                <a:lnTo>
                  <a:pt x="118490" y="116839"/>
                </a:lnTo>
                <a:lnTo>
                  <a:pt x="122681" y="115570"/>
                </a:lnTo>
                <a:lnTo>
                  <a:pt x="125729" y="113029"/>
                </a:lnTo>
                <a:lnTo>
                  <a:pt x="126873" y="110489"/>
                </a:lnTo>
                <a:lnTo>
                  <a:pt x="125729" y="107950"/>
                </a:lnTo>
                <a:lnTo>
                  <a:pt x="122681" y="105410"/>
                </a:lnTo>
                <a:lnTo>
                  <a:pt x="119506" y="104139"/>
                </a:lnTo>
                <a:lnTo>
                  <a:pt x="97662" y="100329"/>
                </a:lnTo>
                <a:close/>
              </a:path>
              <a:path w="180340" h="374650">
                <a:moveTo>
                  <a:pt x="179154" y="107950"/>
                </a:moveTo>
                <a:lnTo>
                  <a:pt x="164210" y="107950"/>
                </a:lnTo>
                <a:lnTo>
                  <a:pt x="169417" y="113029"/>
                </a:lnTo>
                <a:lnTo>
                  <a:pt x="171450" y="114300"/>
                </a:lnTo>
                <a:lnTo>
                  <a:pt x="175640" y="115570"/>
                </a:lnTo>
                <a:lnTo>
                  <a:pt x="176656" y="115570"/>
                </a:lnTo>
                <a:lnTo>
                  <a:pt x="177800" y="114300"/>
                </a:lnTo>
                <a:lnTo>
                  <a:pt x="179831" y="110489"/>
                </a:lnTo>
                <a:lnTo>
                  <a:pt x="179154" y="107950"/>
                </a:lnTo>
                <a:close/>
              </a:path>
              <a:path w="180340" h="374650">
                <a:moveTo>
                  <a:pt x="101853" y="68579"/>
                </a:moveTo>
                <a:lnTo>
                  <a:pt x="93599" y="69850"/>
                </a:lnTo>
                <a:lnTo>
                  <a:pt x="84200" y="74929"/>
                </a:lnTo>
                <a:lnTo>
                  <a:pt x="75946" y="80010"/>
                </a:lnTo>
                <a:lnTo>
                  <a:pt x="66548" y="87629"/>
                </a:lnTo>
                <a:lnTo>
                  <a:pt x="88265" y="87629"/>
                </a:lnTo>
                <a:lnTo>
                  <a:pt x="93599" y="83820"/>
                </a:lnTo>
                <a:lnTo>
                  <a:pt x="98805" y="81279"/>
                </a:lnTo>
                <a:lnTo>
                  <a:pt x="149732" y="81279"/>
                </a:lnTo>
                <a:lnTo>
                  <a:pt x="140334" y="77470"/>
                </a:lnTo>
                <a:lnTo>
                  <a:pt x="120650" y="71120"/>
                </a:lnTo>
                <a:lnTo>
                  <a:pt x="101853" y="68579"/>
                </a:lnTo>
                <a:close/>
              </a:path>
              <a:path w="180340" h="374650">
                <a:moveTo>
                  <a:pt x="39497" y="41910"/>
                </a:moveTo>
                <a:lnTo>
                  <a:pt x="37464" y="41910"/>
                </a:lnTo>
                <a:lnTo>
                  <a:pt x="36449" y="43179"/>
                </a:lnTo>
                <a:lnTo>
                  <a:pt x="36449" y="45720"/>
                </a:lnTo>
                <a:lnTo>
                  <a:pt x="37464" y="52070"/>
                </a:lnTo>
                <a:lnTo>
                  <a:pt x="39497" y="60960"/>
                </a:lnTo>
                <a:lnTo>
                  <a:pt x="45720" y="74929"/>
                </a:lnTo>
                <a:lnTo>
                  <a:pt x="48895" y="83820"/>
                </a:lnTo>
                <a:lnTo>
                  <a:pt x="67055" y="83820"/>
                </a:lnTo>
                <a:lnTo>
                  <a:pt x="67563" y="80010"/>
                </a:lnTo>
                <a:lnTo>
                  <a:pt x="69723" y="73660"/>
                </a:lnTo>
                <a:lnTo>
                  <a:pt x="70400" y="71120"/>
                </a:lnTo>
                <a:lnTo>
                  <a:pt x="57150" y="71120"/>
                </a:lnTo>
                <a:lnTo>
                  <a:pt x="56133" y="69850"/>
                </a:lnTo>
                <a:lnTo>
                  <a:pt x="49910" y="55879"/>
                </a:lnTo>
                <a:lnTo>
                  <a:pt x="45720" y="49529"/>
                </a:lnTo>
                <a:lnTo>
                  <a:pt x="40512" y="43179"/>
                </a:lnTo>
                <a:lnTo>
                  <a:pt x="39497" y="41910"/>
                </a:lnTo>
                <a:close/>
              </a:path>
              <a:path w="180340" h="374650">
                <a:moveTo>
                  <a:pt x="43916" y="10160"/>
                </a:moveTo>
                <a:lnTo>
                  <a:pt x="16636" y="10160"/>
                </a:lnTo>
                <a:lnTo>
                  <a:pt x="29082" y="12700"/>
                </a:lnTo>
                <a:lnTo>
                  <a:pt x="34289" y="16510"/>
                </a:lnTo>
                <a:lnTo>
                  <a:pt x="44703" y="26670"/>
                </a:lnTo>
                <a:lnTo>
                  <a:pt x="47878" y="31750"/>
                </a:lnTo>
                <a:lnTo>
                  <a:pt x="50926" y="38100"/>
                </a:lnTo>
                <a:lnTo>
                  <a:pt x="54101" y="44450"/>
                </a:lnTo>
                <a:lnTo>
                  <a:pt x="56133" y="50800"/>
                </a:lnTo>
                <a:lnTo>
                  <a:pt x="57150" y="57150"/>
                </a:lnTo>
                <a:lnTo>
                  <a:pt x="57150" y="71120"/>
                </a:lnTo>
                <a:lnTo>
                  <a:pt x="70400" y="71120"/>
                </a:lnTo>
                <a:lnTo>
                  <a:pt x="70738" y="69850"/>
                </a:lnTo>
                <a:lnTo>
                  <a:pt x="70738" y="63500"/>
                </a:lnTo>
                <a:lnTo>
                  <a:pt x="68579" y="60960"/>
                </a:lnTo>
                <a:lnTo>
                  <a:pt x="67563" y="53339"/>
                </a:lnTo>
                <a:lnTo>
                  <a:pt x="46862" y="12700"/>
                </a:lnTo>
                <a:lnTo>
                  <a:pt x="43916" y="10160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798052" y="3078479"/>
            <a:ext cx="346075" cy="257810"/>
          </a:xfrm>
          <a:custGeom>
            <a:avLst/>
            <a:gdLst/>
            <a:ahLst/>
            <a:cxnLst/>
            <a:rect l="l" t="t" r="r" b="b"/>
            <a:pathLst>
              <a:path w="346075" h="257810">
                <a:moveTo>
                  <a:pt x="147192" y="23875"/>
                </a:moveTo>
                <a:lnTo>
                  <a:pt x="131952" y="23875"/>
                </a:lnTo>
                <a:lnTo>
                  <a:pt x="146557" y="81025"/>
                </a:lnTo>
                <a:lnTo>
                  <a:pt x="160020" y="137032"/>
                </a:lnTo>
                <a:lnTo>
                  <a:pt x="173608" y="194182"/>
                </a:lnTo>
                <a:lnTo>
                  <a:pt x="186054" y="252349"/>
                </a:lnTo>
                <a:lnTo>
                  <a:pt x="187071" y="254381"/>
                </a:lnTo>
                <a:lnTo>
                  <a:pt x="190119" y="256539"/>
                </a:lnTo>
                <a:lnTo>
                  <a:pt x="192277" y="257556"/>
                </a:lnTo>
                <a:lnTo>
                  <a:pt x="195452" y="257556"/>
                </a:lnTo>
                <a:lnTo>
                  <a:pt x="202692" y="254381"/>
                </a:lnTo>
                <a:lnTo>
                  <a:pt x="208915" y="249174"/>
                </a:lnTo>
                <a:lnTo>
                  <a:pt x="212978" y="243967"/>
                </a:lnTo>
                <a:lnTo>
                  <a:pt x="216581" y="237744"/>
                </a:lnTo>
                <a:lnTo>
                  <a:pt x="198500" y="237744"/>
                </a:lnTo>
                <a:lnTo>
                  <a:pt x="186054" y="179705"/>
                </a:lnTo>
                <a:lnTo>
                  <a:pt x="172466" y="121538"/>
                </a:lnTo>
                <a:lnTo>
                  <a:pt x="157988" y="63372"/>
                </a:lnTo>
                <a:lnTo>
                  <a:pt x="147192" y="23875"/>
                </a:lnTo>
                <a:close/>
              </a:path>
              <a:path w="346075" h="257810">
                <a:moveTo>
                  <a:pt x="258825" y="83057"/>
                </a:moveTo>
                <a:lnTo>
                  <a:pt x="254634" y="83057"/>
                </a:lnTo>
                <a:lnTo>
                  <a:pt x="250444" y="84074"/>
                </a:lnTo>
                <a:lnTo>
                  <a:pt x="249427" y="86232"/>
                </a:lnTo>
                <a:lnTo>
                  <a:pt x="248412" y="88264"/>
                </a:lnTo>
                <a:lnTo>
                  <a:pt x="222376" y="170306"/>
                </a:lnTo>
                <a:lnTo>
                  <a:pt x="208915" y="213868"/>
                </a:lnTo>
                <a:lnTo>
                  <a:pt x="204724" y="226440"/>
                </a:lnTo>
                <a:lnTo>
                  <a:pt x="202692" y="232663"/>
                </a:lnTo>
                <a:lnTo>
                  <a:pt x="198500" y="237744"/>
                </a:lnTo>
                <a:lnTo>
                  <a:pt x="216581" y="237744"/>
                </a:lnTo>
                <a:lnTo>
                  <a:pt x="217170" y="236727"/>
                </a:lnTo>
                <a:lnTo>
                  <a:pt x="221361" y="226440"/>
                </a:lnTo>
                <a:lnTo>
                  <a:pt x="224536" y="215011"/>
                </a:lnTo>
                <a:lnTo>
                  <a:pt x="231775" y="193167"/>
                </a:lnTo>
                <a:lnTo>
                  <a:pt x="256667" y="112140"/>
                </a:lnTo>
                <a:lnTo>
                  <a:pt x="273109" y="112140"/>
                </a:lnTo>
                <a:lnTo>
                  <a:pt x="272288" y="109093"/>
                </a:lnTo>
                <a:lnTo>
                  <a:pt x="268097" y="97662"/>
                </a:lnTo>
                <a:lnTo>
                  <a:pt x="262890" y="86232"/>
                </a:lnTo>
                <a:lnTo>
                  <a:pt x="260857" y="84074"/>
                </a:lnTo>
                <a:lnTo>
                  <a:pt x="258825" y="83057"/>
                </a:lnTo>
                <a:close/>
              </a:path>
              <a:path w="346075" h="257810">
                <a:moveTo>
                  <a:pt x="30099" y="146431"/>
                </a:moveTo>
                <a:lnTo>
                  <a:pt x="14604" y="146431"/>
                </a:lnTo>
                <a:lnTo>
                  <a:pt x="16637" y="149478"/>
                </a:lnTo>
                <a:lnTo>
                  <a:pt x="19684" y="151637"/>
                </a:lnTo>
                <a:lnTo>
                  <a:pt x="22859" y="151637"/>
                </a:lnTo>
                <a:lnTo>
                  <a:pt x="25019" y="150621"/>
                </a:lnTo>
                <a:lnTo>
                  <a:pt x="26055" y="149458"/>
                </a:lnTo>
                <a:lnTo>
                  <a:pt x="28067" y="147446"/>
                </a:lnTo>
                <a:lnTo>
                  <a:pt x="30099" y="146431"/>
                </a:lnTo>
                <a:close/>
              </a:path>
              <a:path w="346075" h="257810">
                <a:moveTo>
                  <a:pt x="16637" y="133984"/>
                </a:moveTo>
                <a:lnTo>
                  <a:pt x="11429" y="133984"/>
                </a:lnTo>
                <a:lnTo>
                  <a:pt x="7239" y="136017"/>
                </a:lnTo>
                <a:lnTo>
                  <a:pt x="2158" y="138175"/>
                </a:lnTo>
                <a:lnTo>
                  <a:pt x="1016" y="140207"/>
                </a:lnTo>
                <a:lnTo>
                  <a:pt x="0" y="142239"/>
                </a:lnTo>
                <a:lnTo>
                  <a:pt x="0" y="146431"/>
                </a:lnTo>
                <a:lnTo>
                  <a:pt x="1016" y="147446"/>
                </a:lnTo>
                <a:lnTo>
                  <a:pt x="2158" y="148462"/>
                </a:lnTo>
                <a:lnTo>
                  <a:pt x="4191" y="149478"/>
                </a:lnTo>
                <a:lnTo>
                  <a:pt x="6223" y="148462"/>
                </a:lnTo>
                <a:lnTo>
                  <a:pt x="14604" y="146431"/>
                </a:lnTo>
                <a:lnTo>
                  <a:pt x="30099" y="146431"/>
                </a:lnTo>
                <a:lnTo>
                  <a:pt x="35305" y="145414"/>
                </a:lnTo>
                <a:lnTo>
                  <a:pt x="77977" y="145414"/>
                </a:lnTo>
                <a:lnTo>
                  <a:pt x="83184" y="142239"/>
                </a:lnTo>
                <a:lnTo>
                  <a:pt x="87375" y="138175"/>
                </a:lnTo>
                <a:lnTo>
                  <a:pt x="89685" y="135000"/>
                </a:lnTo>
                <a:lnTo>
                  <a:pt x="21844" y="135000"/>
                </a:lnTo>
                <a:lnTo>
                  <a:pt x="16637" y="133984"/>
                </a:lnTo>
                <a:close/>
              </a:path>
              <a:path w="346075" h="257810">
                <a:moveTo>
                  <a:pt x="77977" y="145414"/>
                </a:moveTo>
                <a:lnTo>
                  <a:pt x="35305" y="145414"/>
                </a:lnTo>
                <a:lnTo>
                  <a:pt x="56133" y="149478"/>
                </a:lnTo>
                <a:lnTo>
                  <a:pt x="62356" y="149478"/>
                </a:lnTo>
                <a:lnTo>
                  <a:pt x="67564" y="148462"/>
                </a:lnTo>
                <a:lnTo>
                  <a:pt x="73787" y="147446"/>
                </a:lnTo>
                <a:lnTo>
                  <a:pt x="77977" y="145414"/>
                </a:lnTo>
                <a:close/>
              </a:path>
              <a:path w="346075" h="257810">
                <a:moveTo>
                  <a:pt x="345948" y="143256"/>
                </a:moveTo>
                <a:lnTo>
                  <a:pt x="340868" y="143256"/>
                </a:lnTo>
                <a:lnTo>
                  <a:pt x="341883" y="145414"/>
                </a:lnTo>
                <a:lnTo>
                  <a:pt x="342900" y="147446"/>
                </a:lnTo>
                <a:lnTo>
                  <a:pt x="345948" y="149458"/>
                </a:lnTo>
                <a:lnTo>
                  <a:pt x="345948" y="143256"/>
                </a:lnTo>
                <a:close/>
              </a:path>
              <a:path w="346075" h="257810">
                <a:moveTo>
                  <a:pt x="273109" y="112140"/>
                </a:moveTo>
                <a:lnTo>
                  <a:pt x="256667" y="112140"/>
                </a:lnTo>
                <a:lnTo>
                  <a:pt x="260857" y="125602"/>
                </a:lnTo>
                <a:lnTo>
                  <a:pt x="264032" y="140207"/>
                </a:lnTo>
                <a:lnTo>
                  <a:pt x="264032" y="143256"/>
                </a:lnTo>
                <a:lnTo>
                  <a:pt x="266065" y="145414"/>
                </a:lnTo>
                <a:lnTo>
                  <a:pt x="268097" y="147446"/>
                </a:lnTo>
                <a:lnTo>
                  <a:pt x="271272" y="147446"/>
                </a:lnTo>
                <a:lnTo>
                  <a:pt x="340868" y="143256"/>
                </a:lnTo>
                <a:lnTo>
                  <a:pt x="345948" y="143256"/>
                </a:lnTo>
                <a:lnTo>
                  <a:pt x="345948" y="131952"/>
                </a:lnTo>
                <a:lnTo>
                  <a:pt x="277495" y="131952"/>
                </a:lnTo>
                <a:lnTo>
                  <a:pt x="275336" y="120395"/>
                </a:lnTo>
                <a:lnTo>
                  <a:pt x="273109" y="112140"/>
                </a:lnTo>
                <a:close/>
              </a:path>
              <a:path w="346075" h="257810">
                <a:moveTo>
                  <a:pt x="43688" y="131952"/>
                </a:moveTo>
                <a:lnTo>
                  <a:pt x="28067" y="131952"/>
                </a:lnTo>
                <a:lnTo>
                  <a:pt x="25019" y="133984"/>
                </a:lnTo>
                <a:lnTo>
                  <a:pt x="21844" y="135000"/>
                </a:lnTo>
                <a:lnTo>
                  <a:pt x="89685" y="135000"/>
                </a:lnTo>
                <a:lnTo>
                  <a:pt x="90424" y="133984"/>
                </a:lnTo>
                <a:lnTo>
                  <a:pt x="51943" y="133984"/>
                </a:lnTo>
                <a:lnTo>
                  <a:pt x="43688" y="131952"/>
                </a:lnTo>
                <a:close/>
              </a:path>
              <a:path w="346075" h="257810">
                <a:moveTo>
                  <a:pt x="133096" y="0"/>
                </a:moveTo>
                <a:lnTo>
                  <a:pt x="106045" y="35306"/>
                </a:lnTo>
                <a:lnTo>
                  <a:pt x="91440" y="73787"/>
                </a:lnTo>
                <a:lnTo>
                  <a:pt x="85217" y="109093"/>
                </a:lnTo>
                <a:lnTo>
                  <a:pt x="83184" y="115315"/>
                </a:lnTo>
                <a:lnTo>
                  <a:pt x="80009" y="122555"/>
                </a:lnTo>
                <a:lnTo>
                  <a:pt x="75819" y="127762"/>
                </a:lnTo>
                <a:lnTo>
                  <a:pt x="73787" y="130809"/>
                </a:lnTo>
                <a:lnTo>
                  <a:pt x="70739" y="131952"/>
                </a:lnTo>
                <a:lnTo>
                  <a:pt x="64389" y="133984"/>
                </a:lnTo>
                <a:lnTo>
                  <a:pt x="90424" y="133984"/>
                </a:lnTo>
                <a:lnTo>
                  <a:pt x="102870" y="88264"/>
                </a:lnTo>
                <a:lnTo>
                  <a:pt x="106045" y="74802"/>
                </a:lnTo>
                <a:lnTo>
                  <a:pt x="124714" y="32131"/>
                </a:lnTo>
                <a:lnTo>
                  <a:pt x="131952" y="23875"/>
                </a:lnTo>
                <a:lnTo>
                  <a:pt x="147192" y="23875"/>
                </a:lnTo>
                <a:lnTo>
                  <a:pt x="142367" y="6222"/>
                </a:lnTo>
                <a:lnTo>
                  <a:pt x="140334" y="2031"/>
                </a:lnTo>
                <a:lnTo>
                  <a:pt x="137159" y="1015"/>
                </a:lnTo>
                <a:lnTo>
                  <a:pt x="133096" y="0"/>
                </a:lnTo>
                <a:close/>
              </a:path>
              <a:path w="346075" h="257810">
                <a:moveTo>
                  <a:pt x="345948" y="124507"/>
                </a:moveTo>
                <a:lnTo>
                  <a:pt x="344043" y="127762"/>
                </a:lnTo>
                <a:lnTo>
                  <a:pt x="277495" y="131952"/>
                </a:lnTo>
                <a:lnTo>
                  <a:pt x="345948" y="131952"/>
                </a:lnTo>
                <a:lnTo>
                  <a:pt x="345948" y="124507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01065" y="4558766"/>
            <a:ext cx="504393" cy="398780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761"/>
            <a:ext cx="1280160" cy="1398270"/>
          </a:xfrm>
          <a:prstGeom prst="rect">
            <a:avLst/>
          </a:prstGeom>
        </p:spPr>
      </p:pic>
      <p:sp>
        <p:nvSpPr>
          <p:cNvPr id="11" name="object 11"/>
          <p:cNvSpPr/>
          <p:nvPr/>
        </p:nvSpPr>
        <p:spPr>
          <a:xfrm>
            <a:off x="0" y="4075900"/>
            <a:ext cx="304800" cy="400050"/>
          </a:xfrm>
          <a:custGeom>
            <a:avLst/>
            <a:gdLst/>
            <a:ahLst/>
            <a:cxnLst/>
            <a:rect l="l" t="t" r="r" b="b"/>
            <a:pathLst>
              <a:path w="304800" h="400050">
                <a:moveTo>
                  <a:pt x="97726" y="245109"/>
                </a:moveTo>
                <a:lnTo>
                  <a:pt x="73804" y="245109"/>
                </a:lnTo>
                <a:lnTo>
                  <a:pt x="84444" y="255269"/>
                </a:lnTo>
                <a:lnTo>
                  <a:pt x="96386" y="261619"/>
                </a:lnTo>
                <a:lnTo>
                  <a:pt x="109668" y="265429"/>
                </a:lnTo>
                <a:lnTo>
                  <a:pt x="122949" y="267969"/>
                </a:lnTo>
                <a:lnTo>
                  <a:pt x="125591" y="267969"/>
                </a:lnTo>
                <a:lnTo>
                  <a:pt x="124348" y="284479"/>
                </a:lnTo>
                <a:lnTo>
                  <a:pt x="124352" y="304799"/>
                </a:lnTo>
                <a:lnTo>
                  <a:pt x="125591" y="336549"/>
                </a:lnTo>
                <a:lnTo>
                  <a:pt x="118968" y="339089"/>
                </a:lnTo>
                <a:lnTo>
                  <a:pt x="103009" y="365759"/>
                </a:lnTo>
                <a:lnTo>
                  <a:pt x="104348" y="372109"/>
                </a:lnTo>
                <a:lnTo>
                  <a:pt x="106989" y="382269"/>
                </a:lnTo>
                <a:lnTo>
                  <a:pt x="112309" y="391159"/>
                </a:lnTo>
                <a:lnTo>
                  <a:pt x="116291" y="393699"/>
                </a:lnTo>
                <a:lnTo>
                  <a:pt x="121610" y="396239"/>
                </a:lnTo>
                <a:lnTo>
                  <a:pt x="125591" y="398779"/>
                </a:lnTo>
                <a:lnTo>
                  <a:pt x="130911" y="400049"/>
                </a:lnTo>
                <a:lnTo>
                  <a:pt x="141516" y="400049"/>
                </a:lnTo>
                <a:lnTo>
                  <a:pt x="166738" y="373379"/>
                </a:lnTo>
                <a:lnTo>
                  <a:pt x="129578" y="373379"/>
                </a:lnTo>
                <a:lnTo>
                  <a:pt x="121610" y="365759"/>
                </a:lnTo>
                <a:lnTo>
                  <a:pt x="120271" y="363219"/>
                </a:lnTo>
                <a:lnTo>
                  <a:pt x="118968" y="359409"/>
                </a:lnTo>
                <a:lnTo>
                  <a:pt x="121610" y="358139"/>
                </a:lnTo>
                <a:lnTo>
                  <a:pt x="125591" y="356869"/>
                </a:lnTo>
                <a:lnTo>
                  <a:pt x="162771" y="356869"/>
                </a:lnTo>
                <a:lnTo>
                  <a:pt x="160121" y="354329"/>
                </a:lnTo>
                <a:lnTo>
                  <a:pt x="157441" y="350519"/>
                </a:lnTo>
                <a:lnTo>
                  <a:pt x="152158" y="347979"/>
                </a:lnTo>
                <a:lnTo>
                  <a:pt x="151889" y="346709"/>
                </a:lnTo>
                <a:lnTo>
                  <a:pt x="148170" y="346709"/>
                </a:lnTo>
                <a:lnTo>
                  <a:pt x="145491" y="345439"/>
                </a:lnTo>
                <a:lnTo>
                  <a:pt x="146837" y="344169"/>
                </a:lnTo>
                <a:lnTo>
                  <a:pt x="151350" y="344169"/>
                </a:lnTo>
                <a:lnTo>
                  <a:pt x="150812" y="341629"/>
                </a:lnTo>
                <a:lnTo>
                  <a:pt x="149479" y="337819"/>
                </a:lnTo>
                <a:lnTo>
                  <a:pt x="140169" y="337819"/>
                </a:lnTo>
                <a:lnTo>
                  <a:pt x="138926" y="307339"/>
                </a:lnTo>
                <a:lnTo>
                  <a:pt x="138874" y="288289"/>
                </a:lnTo>
                <a:lnTo>
                  <a:pt x="137528" y="269239"/>
                </a:lnTo>
                <a:lnTo>
                  <a:pt x="150812" y="267969"/>
                </a:lnTo>
                <a:lnTo>
                  <a:pt x="164096" y="264159"/>
                </a:lnTo>
                <a:lnTo>
                  <a:pt x="176034" y="257809"/>
                </a:lnTo>
                <a:lnTo>
                  <a:pt x="178685" y="255269"/>
                </a:lnTo>
                <a:lnTo>
                  <a:pt x="134886" y="255269"/>
                </a:lnTo>
                <a:lnTo>
                  <a:pt x="133997" y="253999"/>
                </a:lnTo>
                <a:lnTo>
                  <a:pt x="118968" y="253999"/>
                </a:lnTo>
                <a:lnTo>
                  <a:pt x="117629" y="251459"/>
                </a:lnTo>
                <a:lnTo>
                  <a:pt x="120271" y="250189"/>
                </a:lnTo>
                <a:lnTo>
                  <a:pt x="131501" y="250189"/>
                </a:lnTo>
                <a:lnTo>
                  <a:pt x="132681" y="247649"/>
                </a:lnTo>
                <a:lnTo>
                  <a:pt x="104348" y="247649"/>
                </a:lnTo>
                <a:lnTo>
                  <a:pt x="97726" y="245109"/>
                </a:lnTo>
                <a:close/>
              </a:path>
              <a:path w="304800" h="400050">
                <a:moveTo>
                  <a:pt x="162771" y="356869"/>
                </a:moveTo>
                <a:lnTo>
                  <a:pt x="134886" y="356869"/>
                </a:lnTo>
                <a:lnTo>
                  <a:pt x="144195" y="359409"/>
                </a:lnTo>
                <a:lnTo>
                  <a:pt x="142849" y="361949"/>
                </a:lnTo>
                <a:lnTo>
                  <a:pt x="141516" y="372109"/>
                </a:lnTo>
                <a:lnTo>
                  <a:pt x="140169" y="373379"/>
                </a:lnTo>
                <a:lnTo>
                  <a:pt x="166738" y="373379"/>
                </a:lnTo>
                <a:lnTo>
                  <a:pt x="165404" y="363219"/>
                </a:lnTo>
                <a:lnTo>
                  <a:pt x="164096" y="358139"/>
                </a:lnTo>
                <a:lnTo>
                  <a:pt x="162771" y="356869"/>
                </a:lnTo>
                <a:close/>
              </a:path>
              <a:path w="304800" h="400050">
                <a:moveTo>
                  <a:pt x="207568" y="245109"/>
                </a:moveTo>
                <a:lnTo>
                  <a:pt x="189318" y="245109"/>
                </a:lnTo>
                <a:lnTo>
                  <a:pt x="193306" y="250189"/>
                </a:lnTo>
                <a:lnTo>
                  <a:pt x="199923" y="256539"/>
                </a:lnTo>
                <a:lnTo>
                  <a:pt x="213207" y="264159"/>
                </a:lnTo>
                <a:lnTo>
                  <a:pt x="219824" y="275589"/>
                </a:lnTo>
                <a:lnTo>
                  <a:pt x="227787" y="289559"/>
                </a:lnTo>
                <a:lnTo>
                  <a:pt x="238429" y="304799"/>
                </a:lnTo>
                <a:lnTo>
                  <a:pt x="242404" y="309879"/>
                </a:lnTo>
                <a:lnTo>
                  <a:pt x="238429" y="317499"/>
                </a:lnTo>
                <a:lnTo>
                  <a:pt x="235788" y="323849"/>
                </a:lnTo>
                <a:lnTo>
                  <a:pt x="234442" y="328929"/>
                </a:lnTo>
                <a:lnTo>
                  <a:pt x="234442" y="335279"/>
                </a:lnTo>
                <a:lnTo>
                  <a:pt x="235788" y="341629"/>
                </a:lnTo>
                <a:lnTo>
                  <a:pt x="237096" y="347979"/>
                </a:lnTo>
                <a:lnTo>
                  <a:pt x="239763" y="353059"/>
                </a:lnTo>
                <a:lnTo>
                  <a:pt x="243751" y="358139"/>
                </a:lnTo>
                <a:lnTo>
                  <a:pt x="249034" y="361949"/>
                </a:lnTo>
                <a:lnTo>
                  <a:pt x="253009" y="365759"/>
                </a:lnTo>
                <a:lnTo>
                  <a:pt x="263652" y="368299"/>
                </a:lnTo>
                <a:lnTo>
                  <a:pt x="274256" y="368299"/>
                </a:lnTo>
                <a:lnTo>
                  <a:pt x="279577" y="365759"/>
                </a:lnTo>
                <a:lnTo>
                  <a:pt x="286194" y="363219"/>
                </a:lnTo>
                <a:lnTo>
                  <a:pt x="294195" y="355599"/>
                </a:lnTo>
                <a:lnTo>
                  <a:pt x="300824" y="345439"/>
                </a:lnTo>
                <a:lnTo>
                  <a:pt x="303466" y="339089"/>
                </a:lnTo>
                <a:lnTo>
                  <a:pt x="303799" y="337819"/>
                </a:lnTo>
                <a:lnTo>
                  <a:pt x="271614" y="337819"/>
                </a:lnTo>
                <a:lnTo>
                  <a:pt x="266293" y="336549"/>
                </a:lnTo>
                <a:lnTo>
                  <a:pt x="263652" y="334009"/>
                </a:lnTo>
                <a:lnTo>
                  <a:pt x="262318" y="331469"/>
                </a:lnTo>
                <a:lnTo>
                  <a:pt x="262318" y="326389"/>
                </a:lnTo>
                <a:lnTo>
                  <a:pt x="263652" y="320039"/>
                </a:lnTo>
                <a:lnTo>
                  <a:pt x="263652" y="314959"/>
                </a:lnTo>
                <a:lnTo>
                  <a:pt x="272948" y="313689"/>
                </a:lnTo>
                <a:lnTo>
                  <a:pt x="300148" y="313689"/>
                </a:lnTo>
                <a:lnTo>
                  <a:pt x="299478" y="312419"/>
                </a:lnTo>
                <a:lnTo>
                  <a:pt x="295503" y="307339"/>
                </a:lnTo>
                <a:lnTo>
                  <a:pt x="284899" y="302259"/>
                </a:lnTo>
                <a:lnTo>
                  <a:pt x="254355" y="302259"/>
                </a:lnTo>
                <a:lnTo>
                  <a:pt x="251714" y="297179"/>
                </a:lnTo>
                <a:lnTo>
                  <a:pt x="247726" y="292099"/>
                </a:lnTo>
                <a:lnTo>
                  <a:pt x="238429" y="276859"/>
                </a:lnTo>
                <a:lnTo>
                  <a:pt x="229133" y="264159"/>
                </a:lnTo>
                <a:lnTo>
                  <a:pt x="226491" y="259079"/>
                </a:lnTo>
                <a:lnTo>
                  <a:pt x="223812" y="253999"/>
                </a:lnTo>
                <a:lnTo>
                  <a:pt x="219824" y="250189"/>
                </a:lnTo>
                <a:lnTo>
                  <a:pt x="214541" y="248919"/>
                </a:lnTo>
                <a:lnTo>
                  <a:pt x="207568" y="245109"/>
                </a:lnTo>
                <a:close/>
              </a:path>
              <a:path w="304800" h="400050">
                <a:moveTo>
                  <a:pt x="138874" y="0"/>
                </a:moveTo>
                <a:lnTo>
                  <a:pt x="132219" y="1269"/>
                </a:lnTo>
                <a:lnTo>
                  <a:pt x="126930" y="3809"/>
                </a:lnTo>
                <a:lnTo>
                  <a:pt x="120271" y="5079"/>
                </a:lnTo>
                <a:lnTo>
                  <a:pt x="109668" y="12699"/>
                </a:lnTo>
                <a:lnTo>
                  <a:pt x="101706" y="22859"/>
                </a:lnTo>
                <a:lnTo>
                  <a:pt x="99028" y="29209"/>
                </a:lnTo>
                <a:lnTo>
                  <a:pt x="97726" y="34289"/>
                </a:lnTo>
                <a:lnTo>
                  <a:pt x="97726" y="40639"/>
                </a:lnTo>
                <a:lnTo>
                  <a:pt x="124252" y="69849"/>
                </a:lnTo>
                <a:lnTo>
                  <a:pt x="122949" y="73659"/>
                </a:lnTo>
                <a:lnTo>
                  <a:pt x="121610" y="78739"/>
                </a:lnTo>
                <a:lnTo>
                  <a:pt x="121610" y="132079"/>
                </a:lnTo>
                <a:lnTo>
                  <a:pt x="122949" y="137159"/>
                </a:lnTo>
                <a:lnTo>
                  <a:pt x="112309" y="142239"/>
                </a:lnTo>
                <a:lnTo>
                  <a:pt x="103009" y="148589"/>
                </a:lnTo>
                <a:lnTo>
                  <a:pt x="100368" y="151129"/>
                </a:lnTo>
                <a:lnTo>
                  <a:pt x="100368" y="153669"/>
                </a:lnTo>
                <a:lnTo>
                  <a:pt x="92406" y="158749"/>
                </a:lnTo>
                <a:lnTo>
                  <a:pt x="64540" y="190499"/>
                </a:lnTo>
                <a:lnTo>
                  <a:pt x="60559" y="205739"/>
                </a:lnTo>
                <a:lnTo>
                  <a:pt x="60559" y="213359"/>
                </a:lnTo>
                <a:lnTo>
                  <a:pt x="61862" y="220979"/>
                </a:lnTo>
                <a:lnTo>
                  <a:pt x="64540" y="229869"/>
                </a:lnTo>
                <a:lnTo>
                  <a:pt x="67181" y="237489"/>
                </a:lnTo>
                <a:lnTo>
                  <a:pt x="69824" y="241299"/>
                </a:lnTo>
                <a:lnTo>
                  <a:pt x="52561" y="256539"/>
                </a:lnTo>
                <a:lnTo>
                  <a:pt x="33996" y="269239"/>
                </a:lnTo>
                <a:lnTo>
                  <a:pt x="16734" y="284479"/>
                </a:lnTo>
                <a:lnTo>
                  <a:pt x="8773" y="292099"/>
                </a:lnTo>
                <a:lnTo>
                  <a:pt x="811" y="300989"/>
                </a:lnTo>
                <a:lnTo>
                  <a:pt x="0" y="300989"/>
                </a:lnTo>
                <a:lnTo>
                  <a:pt x="0" y="323849"/>
                </a:lnTo>
                <a:lnTo>
                  <a:pt x="6131" y="323849"/>
                </a:lnTo>
                <a:lnTo>
                  <a:pt x="8773" y="325119"/>
                </a:lnTo>
                <a:lnTo>
                  <a:pt x="12753" y="325119"/>
                </a:lnTo>
                <a:lnTo>
                  <a:pt x="12753" y="328929"/>
                </a:lnTo>
                <a:lnTo>
                  <a:pt x="10111" y="331469"/>
                </a:lnTo>
                <a:lnTo>
                  <a:pt x="7434" y="332739"/>
                </a:lnTo>
                <a:lnTo>
                  <a:pt x="0" y="334009"/>
                </a:lnTo>
                <a:lnTo>
                  <a:pt x="0" y="359409"/>
                </a:lnTo>
                <a:lnTo>
                  <a:pt x="7434" y="358139"/>
                </a:lnTo>
                <a:lnTo>
                  <a:pt x="16734" y="356869"/>
                </a:lnTo>
                <a:lnTo>
                  <a:pt x="24696" y="354329"/>
                </a:lnTo>
                <a:lnTo>
                  <a:pt x="30016" y="349249"/>
                </a:lnTo>
                <a:lnTo>
                  <a:pt x="33996" y="346709"/>
                </a:lnTo>
                <a:lnTo>
                  <a:pt x="35335" y="342899"/>
                </a:lnTo>
                <a:lnTo>
                  <a:pt x="36638" y="337819"/>
                </a:lnTo>
                <a:lnTo>
                  <a:pt x="36638" y="332739"/>
                </a:lnTo>
                <a:lnTo>
                  <a:pt x="33996" y="325119"/>
                </a:lnTo>
                <a:lnTo>
                  <a:pt x="30016" y="317499"/>
                </a:lnTo>
                <a:lnTo>
                  <a:pt x="24696" y="309879"/>
                </a:lnTo>
                <a:lnTo>
                  <a:pt x="16734" y="304799"/>
                </a:lnTo>
                <a:lnTo>
                  <a:pt x="15396" y="304799"/>
                </a:lnTo>
                <a:lnTo>
                  <a:pt x="28676" y="292099"/>
                </a:lnTo>
                <a:lnTo>
                  <a:pt x="60559" y="265429"/>
                </a:lnTo>
                <a:lnTo>
                  <a:pt x="73804" y="245109"/>
                </a:lnTo>
                <a:lnTo>
                  <a:pt x="97726" y="245109"/>
                </a:lnTo>
                <a:lnTo>
                  <a:pt x="101706" y="243839"/>
                </a:lnTo>
                <a:lnTo>
                  <a:pt x="104348" y="240029"/>
                </a:lnTo>
                <a:lnTo>
                  <a:pt x="105686" y="237489"/>
                </a:lnTo>
                <a:lnTo>
                  <a:pt x="105686" y="236219"/>
                </a:lnTo>
                <a:lnTo>
                  <a:pt x="85783" y="236219"/>
                </a:lnTo>
                <a:lnTo>
                  <a:pt x="87086" y="234949"/>
                </a:lnTo>
                <a:lnTo>
                  <a:pt x="105686" y="234949"/>
                </a:lnTo>
                <a:lnTo>
                  <a:pt x="105686" y="231139"/>
                </a:lnTo>
                <a:lnTo>
                  <a:pt x="103009" y="231139"/>
                </a:lnTo>
                <a:lnTo>
                  <a:pt x="109668" y="222249"/>
                </a:lnTo>
                <a:lnTo>
                  <a:pt x="110760" y="220979"/>
                </a:lnTo>
                <a:lnTo>
                  <a:pt x="76483" y="220979"/>
                </a:lnTo>
                <a:lnTo>
                  <a:pt x="75143" y="217169"/>
                </a:lnTo>
                <a:lnTo>
                  <a:pt x="76483" y="215899"/>
                </a:lnTo>
                <a:lnTo>
                  <a:pt x="85783" y="203199"/>
                </a:lnTo>
                <a:lnTo>
                  <a:pt x="93205" y="194309"/>
                </a:lnTo>
                <a:lnTo>
                  <a:pt x="79124" y="194309"/>
                </a:lnTo>
                <a:lnTo>
                  <a:pt x="81766" y="187959"/>
                </a:lnTo>
                <a:lnTo>
                  <a:pt x="114988" y="161289"/>
                </a:lnTo>
                <a:lnTo>
                  <a:pt x="144195" y="152399"/>
                </a:lnTo>
                <a:lnTo>
                  <a:pt x="182010" y="152399"/>
                </a:lnTo>
                <a:lnTo>
                  <a:pt x="177380" y="148589"/>
                </a:lnTo>
                <a:lnTo>
                  <a:pt x="158775" y="138429"/>
                </a:lnTo>
                <a:lnTo>
                  <a:pt x="146837" y="135889"/>
                </a:lnTo>
                <a:lnTo>
                  <a:pt x="136194" y="135889"/>
                </a:lnTo>
                <a:lnTo>
                  <a:pt x="136194" y="126999"/>
                </a:lnTo>
                <a:lnTo>
                  <a:pt x="134886" y="96519"/>
                </a:lnTo>
                <a:lnTo>
                  <a:pt x="136194" y="86359"/>
                </a:lnTo>
                <a:lnTo>
                  <a:pt x="133553" y="71119"/>
                </a:lnTo>
                <a:lnTo>
                  <a:pt x="169748" y="41909"/>
                </a:lnTo>
                <a:lnTo>
                  <a:pt x="136194" y="41909"/>
                </a:lnTo>
                <a:lnTo>
                  <a:pt x="132219" y="40639"/>
                </a:lnTo>
                <a:lnTo>
                  <a:pt x="122949" y="36829"/>
                </a:lnTo>
                <a:lnTo>
                  <a:pt x="125591" y="33019"/>
                </a:lnTo>
                <a:lnTo>
                  <a:pt x="125591" y="27939"/>
                </a:lnTo>
                <a:lnTo>
                  <a:pt x="124252" y="25399"/>
                </a:lnTo>
                <a:lnTo>
                  <a:pt x="122949" y="24129"/>
                </a:lnTo>
                <a:lnTo>
                  <a:pt x="126930" y="20319"/>
                </a:lnTo>
                <a:lnTo>
                  <a:pt x="137528" y="15239"/>
                </a:lnTo>
                <a:lnTo>
                  <a:pt x="164664" y="15239"/>
                </a:lnTo>
                <a:lnTo>
                  <a:pt x="164096" y="13969"/>
                </a:lnTo>
                <a:lnTo>
                  <a:pt x="162763" y="8889"/>
                </a:lnTo>
                <a:lnTo>
                  <a:pt x="161417" y="6349"/>
                </a:lnTo>
                <a:lnTo>
                  <a:pt x="158775" y="5079"/>
                </a:lnTo>
                <a:lnTo>
                  <a:pt x="153454" y="5079"/>
                </a:lnTo>
                <a:lnTo>
                  <a:pt x="148170" y="3809"/>
                </a:lnTo>
                <a:lnTo>
                  <a:pt x="145491" y="1269"/>
                </a:lnTo>
                <a:lnTo>
                  <a:pt x="138874" y="0"/>
                </a:lnTo>
                <a:close/>
              </a:path>
              <a:path w="304800" h="400050">
                <a:moveTo>
                  <a:pt x="151350" y="344169"/>
                </a:moveTo>
                <a:lnTo>
                  <a:pt x="146837" y="344169"/>
                </a:lnTo>
                <a:lnTo>
                  <a:pt x="148170" y="346709"/>
                </a:lnTo>
                <a:lnTo>
                  <a:pt x="151889" y="346709"/>
                </a:lnTo>
                <a:lnTo>
                  <a:pt x="151350" y="344169"/>
                </a:lnTo>
                <a:close/>
              </a:path>
              <a:path w="304800" h="400050">
                <a:moveTo>
                  <a:pt x="286194" y="328929"/>
                </a:moveTo>
                <a:lnTo>
                  <a:pt x="280911" y="331469"/>
                </a:lnTo>
                <a:lnTo>
                  <a:pt x="276936" y="335279"/>
                </a:lnTo>
                <a:lnTo>
                  <a:pt x="271614" y="337819"/>
                </a:lnTo>
                <a:lnTo>
                  <a:pt x="303799" y="337819"/>
                </a:lnTo>
                <a:lnTo>
                  <a:pt x="304800" y="334009"/>
                </a:lnTo>
                <a:lnTo>
                  <a:pt x="304800" y="330199"/>
                </a:lnTo>
                <a:lnTo>
                  <a:pt x="290182" y="330199"/>
                </a:lnTo>
                <a:lnTo>
                  <a:pt x="286194" y="328929"/>
                </a:lnTo>
                <a:close/>
              </a:path>
              <a:path w="304800" h="400050">
                <a:moveTo>
                  <a:pt x="300148" y="313689"/>
                </a:moveTo>
                <a:lnTo>
                  <a:pt x="272948" y="313689"/>
                </a:lnTo>
                <a:lnTo>
                  <a:pt x="280911" y="316229"/>
                </a:lnTo>
                <a:lnTo>
                  <a:pt x="288874" y="321309"/>
                </a:lnTo>
                <a:lnTo>
                  <a:pt x="291515" y="328929"/>
                </a:lnTo>
                <a:lnTo>
                  <a:pt x="291515" y="330199"/>
                </a:lnTo>
                <a:lnTo>
                  <a:pt x="304800" y="330199"/>
                </a:lnTo>
                <a:lnTo>
                  <a:pt x="304800" y="322579"/>
                </a:lnTo>
                <a:lnTo>
                  <a:pt x="302158" y="317499"/>
                </a:lnTo>
                <a:lnTo>
                  <a:pt x="300148" y="313689"/>
                </a:lnTo>
                <a:close/>
              </a:path>
              <a:path w="304800" h="400050">
                <a:moveTo>
                  <a:pt x="267639" y="299719"/>
                </a:moveTo>
                <a:lnTo>
                  <a:pt x="260972" y="299719"/>
                </a:lnTo>
                <a:lnTo>
                  <a:pt x="254355" y="302259"/>
                </a:lnTo>
                <a:lnTo>
                  <a:pt x="284899" y="302259"/>
                </a:lnTo>
                <a:lnTo>
                  <a:pt x="279577" y="300989"/>
                </a:lnTo>
                <a:lnTo>
                  <a:pt x="267639" y="299719"/>
                </a:lnTo>
                <a:close/>
              </a:path>
              <a:path w="304800" h="400050">
                <a:moveTo>
                  <a:pt x="152158" y="229869"/>
                </a:moveTo>
                <a:lnTo>
                  <a:pt x="150812" y="229869"/>
                </a:lnTo>
                <a:lnTo>
                  <a:pt x="144195" y="233679"/>
                </a:lnTo>
                <a:lnTo>
                  <a:pt x="140169" y="240029"/>
                </a:lnTo>
                <a:lnTo>
                  <a:pt x="137528" y="246379"/>
                </a:lnTo>
                <a:lnTo>
                  <a:pt x="137528" y="255269"/>
                </a:lnTo>
                <a:lnTo>
                  <a:pt x="178685" y="255269"/>
                </a:lnTo>
                <a:lnTo>
                  <a:pt x="180011" y="253999"/>
                </a:lnTo>
                <a:lnTo>
                  <a:pt x="149479" y="253999"/>
                </a:lnTo>
                <a:lnTo>
                  <a:pt x="149479" y="242569"/>
                </a:lnTo>
                <a:lnTo>
                  <a:pt x="150812" y="237489"/>
                </a:lnTo>
                <a:lnTo>
                  <a:pt x="153454" y="233679"/>
                </a:lnTo>
                <a:lnTo>
                  <a:pt x="154800" y="232409"/>
                </a:lnTo>
                <a:lnTo>
                  <a:pt x="153454" y="231139"/>
                </a:lnTo>
                <a:lnTo>
                  <a:pt x="152158" y="229869"/>
                </a:lnTo>
                <a:close/>
              </a:path>
              <a:path w="304800" h="400050">
                <a:moveTo>
                  <a:pt x="131501" y="250189"/>
                </a:moveTo>
                <a:lnTo>
                  <a:pt x="120271" y="250189"/>
                </a:lnTo>
                <a:lnTo>
                  <a:pt x="118968" y="253999"/>
                </a:lnTo>
                <a:lnTo>
                  <a:pt x="133997" y="253999"/>
                </a:lnTo>
                <a:lnTo>
                  <a:pt x="132219" y="251459"/>
                </a:lnTo>
                <a:lnTo>
                  <a:pt x="130911" y="251459"/>
                </a:lnTo>
                <a:lnTo>
                  <a:pt x="131501" y="250189"/>
                </a:lnTo>
                <a:close/>
              </a:path>
              <a:path w="304800" h="400050">
                <a:moveTo>
                  <a:pt x="166738" y="228599"/>
                </a:moveTo>
                <a:lnTo>
                  <a:pt x="165404" y="228599"/>
                </a:lnTo>
                <a:lnTo>
                  <a:pt x="164096" y="229869"/>
                </a:lnTo>
                <a:lnTo>
                  <a:pt x="160121" y="234949"/>
                </a:lnTo>
                <a:lnTo>
                  <a:pt x="158775" y="241299"/>
                </a:lnTo>
                <a:lnTo>
                  <a:pt x="157441" y="250189"/>
                </a:lnTo>
                <a:lnTo>
                  <a:pt x="149479" y="253999"/>
                </a:lnTo>
                <a:lnTo>
                  <a:pt x="180011" y="253999"/>
                </a:lnTo>
                <a:lnTo>
                  <a:pt x="186639" y="247649"/>
                </a:lnTo>
                <a:lnTo>
                  <a:pt x="189318" y="245109"/>
                </a:lnTo>
                <a:lnTo>
                  <a:pt x="207568" y="245109"/>
                </a:lnTo>
                <a:lnTo>
                  <a:pt x="205244" y="243839"/>
                </a:lnTo>
                <a:lnTo>
                  <a:pt x="169379" y="243839"/>
                </a:lnTo>
                <a:lnTo>
                  <a:pt x="169379" y="231139"/>
                </a:lnTo>
                <a:lnTo>
                  <a:pt x="166738" y="228599"/>
                </a:lnTo>
                <a:close/>
              </a:path>
              <a:path w="304800" h="400050">
                <a:moveTo>
                  <a:pt x="133553" y="207009"/>
                </a:moveTo>
                <a:lnTo>
                  <a:pt x="130911" y="207009"/>
                </a:lnTo>
                <a:lnTo>
                  <a:pt x="116291" y="227329"/>
                </a:lnTo>
                <a:lnTo>
                  <a:pt x="109668" y="237489"/>
                </a:lnTo>
                <a:lnTo>
                  <a:pt x="104348" y="247649"/>
                </a:lnTo>
                <a:lnTo>
                  <a:pt x="132681" y="247649"/>
                </a:lnTo>
                <a:lnTo>
                  <a:pt x="134450" y="243839"/>
                </a:lnTo>
                <a:lnTo>
                  <a:pt x="124252" y="243839"/>
                </a:lnTo>
                <a:lnTo>
                  <a:pt x="122949" y="241299"/>
                </a:lnTo>
                <a:lnTo>
                  <a:pt x="121610" y="240029"/>
                </a:lnTo>
                <a:lnTo>
                  <a:pt x="118968" y="240029"/>
                </a:lnTo>
                <a:lnTo>
                  <a:pt x="125591" y="226059"/>
                </a:lnTo>
                <a:lnTo>
                  <a:pt x="133553" y="209549"/>
                </a:lnTo>
                <a:lnTo>
                  <a:pt x="134886" y="208279"/>
                </a:lnTo>
                <a:lnTo>
                  <a:pt x="133553" y="207009"/>
                </a:lnTo>
                <a:close/>
              </a:path>
              <a:path w="304800" h="400050">
                <a:moveTo>
                  <a:pt x="145491" y="213359"/>
                </a:moveTo>
                <a:lnTo>
                  <a:pt x="144195" y="213359"/>
                </a:lnTo>
                <a:lnTo>
                  <a:pt x="142849" y="214629"/>
                </a:lnTo>
                <a:lnTo>
                  <a:pt x="124252" y="243839"/>
                </a:lnTo>
                <a:lnTo>
                  <a:pt x="134450" y="243839"/>
                </a:lnTo>
                <a:lnTo>
                  <a:pt x="146837" y="217169"/>
                </a:lnTo>
                <a:lnTo>
                  <a:pt x="146837" y="214629"/>
                </a:lnTo>
                <a:lnTo>
                  <a:pt x="145491" y="213359"/>
                </a:lnTo>
                <a:close/>
              </a:path>
              <a:path w="304800" h="400050">
                <a:moveTo>
                  <a:pt x="182010" y="152399"/>
                </a:moveTo>
                <a:lnTo>
                  <a:pt x="153454" y="152399"/>
                </a:lnTo>
                <a:lnTo>
                  <a:pt x="169379" y="160019"/>
                </a:lnTo>
                <a:lnTo>
                  <a:pt x="170713" y="165099"/>
                </a:lnTo>
                <a:lnTo>
                  <a:pt x="172059" y="166369"/>
                </a:lnTo>
                <a:lnTo>
                  <a:pt x="174701" y="166369"/>
                </a:lnTo>
                <a:lnTo>
                  <a:pt x="182664" y="176529"/>
                </a:lnTo>
                <a:lnTo>
                  <a:pt x="187985" y="186689"/>
                </a:lnTo>
                <a:lnTo>
                  <a:pt x="189318" y="199389"/>
                </a:lnTo>
                <a:lnTo>
                  <a:pt x="189318" y="210819"/>
                </a:lnTo>
                <a:lnTo>
                  <a:pt x="185343" y="220979"/>
                </a:lnTo>
                <a:lnTo>
                  <a:pt x="180022" y="232409"/>
                </a:lnTo>
                <a:lnTo>
                  <a:pt x="174701" y="238759"/>
                </a:lnTo>
                <a:lnTo>
                  <a:pt x="169379" y="243839"/>
                </a:lnTo>
                <a:lnTo>
                  <a:pt x="205244" y="243839"/>
                </a:lnTo>
                <a:lnTo>
                  <a:pt x="194602" y="236219"/>
                </a:lnTo>
                <a:lnTo>
                  <a:pt x="201256" y="226059"/>
                </a:lnTo>
                <a:lnTo>
                  <a:pt x="203898" y="212089"/>
                </a:lnTo>
                <a:lnTo>
                  <a:pt x="203898" y="199389"/>
                </a:lnTo>
                <a:lnTo>
                  <a:pt x="202603" y="186689"/>
                </a:lnTo>
                <a:lnTo>
                  <a:pt x="198589" y="175259"/>
                </a:lnTo>
                <a:lnTo>
                  <a:pt x="193306" y="166369"/>
                </a:lnTo>
                <a:lnTo>
                  <a:pt x="186639" y="156209"/>
                </a:lnTo>
                <a:lnTo>
                  <a:pt x="182010" y="152399"/>
                </a:lnTo>
                <a:close/>
              </a:path>
              <a:path w="304800" h="400050">
                <a:moveTo>
                  <a:pt x="105686" y="234949"/>
                </a:moveTo>
                <a:lnTo>
                  <a:pt x="87086" y="234949"/>
                </a:lnTo>
                <a:lnTo>
                  <a:pt x="87086" y="236219"/>
                </a:lnTo>
                <a:lnTo>
                  <a:pt x="105686" y="236219"/>
                </a:lnTo>
                <a:lnTo>
                  <a:pt x="105686" y="234949"/>
                </a:lnTo>
                <a:close/>
              </a:path>
              <a:path w="304800" h="400050">
                <a:moveTo>
                  <a:pt x="121610" y="185419"/>
                </a:moveTo>
                <a:lnTo>
                  <a:pt x="108329" y="191769"/>
                </a:lnTo>
                <a:lnTo>
                  <a:pt x="96386" y="200659"/>
                </a:lnTo>
                <a:lnTo>
                  <a:pt x="85783" y="209549"/>
                </a:lnTo>
                <a:lnTo>
                  <a:pt x="76483" y="220979"/>
                </a:lnTo>
                <a:lnTo>
                  <a:pt x="91066" y="220979"/>
                </a:lnTo>
                <a:lnTo>
                  <a:pt x="97726" y="212089"/>
                </a:lnTo>
                <a:lnTo>
                  <a:pt x="105686" y="204469"/>
                </a:lnTo>
                <a:lnTo>
                  <a:pt x="114988" y="198119"/>
                </a:lnTo>
                <a:lnTo>
                  <a:pt x="124252" y="190499"/>
                </a:lnTo>
                <a:lnTo>
                  <a:pt x="125591" y="189229"/>
                </a:lnTo>
                <a:lnTo>
                  <a:pt x="124252" y="187959"/>
                </a:lnTo>
                <a:lnTo>
                  <a:pt x="124252" y="186689"/>
                </a:lnTo>
                <a:lnTo>
                  <a:pt x="121610" y="185419"/>
                </a:lnTo>
                <a:close/>
              </a:path>
              <a:path w="304800" h="400050">
                <a:moveTo>
                  <a:pt x="95048" y="219709"/>
                </a:moveTo>
                <a:lnTo>
                  <a:pt x="93745" y="219709"/>
                </a:lnTo>
                <a:lnTo>
                  <a:pt x="91066" y="220979"/>
                </a:lnTo>
                <a:lnTo>
                  <a:pt x="96386" y="220979"/>
                </a:lnTo>
                <a:lnTo>
                  <a:pt x="95048" y="219709"/>
                </a:lnTo>
                <a:close/>
              </a:path>
              <a:path w="304800" h="400050">
                <a:moveTo>
                  <a:pt x="126930" y="196849"/>
                </a:moveTo>
                <a:lnTo>
                  <a:pt x="124252" y="196849"/>
                </a:lnTo>
                <a:lnTo>
                  <a:pt x="101706" y="217169"/>
                </a:lnTo>
                <a:lnTo>
                  <a:pt x="96386" y="220979"/>
                </a:lnTo>
                <a:lnTo>
                  <a:pt x="110760" y="220979"/>
                </a:lnTo>
                <a:lnTo>
                  <a:pt x="128231" y="200659"/>
                </a:lnTo>
                <a:lnTo>
                  <a:pt x="128231" y="198119"/>
                </a:lnTo>
                <a:lnTo>
                  <a:pt x="126930" y="196849"/>
                </a:lnTo>
                <a:close/>
              </a:path>
              <a:path w="304800" h="400050">
                <a:moveTo>
                  <a:pt x="118968" y="166369"/>
                </a:moveTo>
                <a:lnTo>
                  <a:pt x="117629" y="166369"/>
                </a:lnTo>
                <a:lnTo>
                  <a:pt x="96386" y="176529"/>
                </a:lnTo>
                <a:lnTo>
                  <a:pt x="87086" y="184149"/>
                </a:lnTo>
                <a:lnTo>
                  <a:pt x="79124" y="194309"/>
                </a:lnTo>
                <a:lnTo>
                  <a:pt x="93205" y="194309"/>
                </a:lnTo>
                <a:lnTo>
                  <a:pt x="96386" y="190499"/>
                </a:lnTo>
                <a:lnTo>
                  <a:pt x="108329" y="179069"/>
                </a:lnTo>
                <a:lnTo>
                  <a:pt x="120271" y="168909"/>
                </a:lnTo>
                <a:lnTo>
                  <a:pt x="120271" y="167639"/>
                </a:lnTo>
                <a:lnTo>
                  <a:pt x="118968" y="166369"/>
                </a:lnTo>
                <a:close/>
              </a:path>
              <a:path w="304800" h="400050">
                <a:moveTo>
                  <a:pt x="164664" y="15239"/>
                </a:moveTo>
                <a:lnTo>
                  <a:pt x="142849" y="15239"/>
                </a:lnTo>
                <a:lnTo>
                  <a:pt x="146837" y="17779"/>
                </a:lnTo>
                <a:lnTo>
                  <a:pt x="149479" y="20319"/>
                </a:lnTo>
                <a:lnTo>
                  <a:pt x="149479" y="27939"/>
                </a:lnTo>
                <a:lnTo>
                  <a:pt x="146837" y="34289"/>
                </a:lnTo>
                <a:lnTo>
                  <a:pt x="144195" y="38099"/>
                </a:lnTo>
                <a:lnTo>
                  <a:pt x="140169" y="40639"/>
                </a:lnTo>
                <a:lnTo>
                  <a:pt x="136194" y="41909"/>
                </a:lnTo>
                <a:lnTo>
                  <a:pt x="169748" y="41909"/>
                </a:lnTo>
                <a:lnTo>
                  <a:pt x="170713" y="39369"/>
                </a:lnTo>
                <a:lnTo>
                  <a:pt x="170713" y="30479"/>
                </a:lnTo>
                <a:lnTo>
                  <a:pt x="168071" y="22859"/>
                </a:lnTo>
                <a:lnTo>
                  <a:pt x="164664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20877" y="4998745"/>
            <a:ext cx="463550" cy="144780"/>
          </a:xfrm>
          <a:custGeom>
            <a:avLst/>
            <a:gdLst/>
            <a:ahLst/>
            <a:cxnLst/>
            <a:rect l="l" t="t" r="r" b="b"/>
            <a:pathLst>
              <a:path w="463550" h="144779">
                <a:moveTo>
                  <a:pt x="383095" y="54778"/>
                </a:moveTo>
                <a:lnTo>
                  <a:pt x="370611" y="56836"/>
                </a:lnTo>
                <a:lnTo>
                  <a:pt x="365391" y="57878"/>
                </a:lnTo>
                <a:lnTo>
                  <a:pt x="360197" y="61992"/>
                </a:lnTo>
                <a:lnTo>
                  <a:pt x="356019" y="64077"/>
                </a:lnTo>
                <a:lnTo>
                  <a:pt x="352907" y="68219"/>
                </a:lnTo>
                <a:lnTo>
                  <a:pt x="348729" y="75432"/>
                </a:lnTo>
                <a:lnTo>
                  <a:pt x="345605" y="84731"/>
                </a:lnTo>
                <a:lnTo>
                  <a:pt x="345605" y="99214"/>
                </a:lnTo>
                <a:lnTo>
                  <a:pt x="368515" y="124010"/>
                </a:lnTo>
                <a:lnTo>
                  <a:pt x="371627" y="124010"/>
                </a:lnTo>
                <a:lnTo>
                  <a:pt x="378929" y="121954"/>
                </a:lnTo>
                <a:lnTo>
                  <a:pt x="390397" y="116796"/>
                </a:lnTo>
                <a:lnTo>
                  <a:pt x="402882" y="112655"/>
                </a:lnTo>
                <a:lnTo>
                  <a:pt x="409117" y="108512"/>
                </a:lnTo>
                <a:lnTo>
                  <a:pt x="368515" y="108512"/>
                </a:lnTo>
                <a:lnTo>
                  <a:pt x="364337" y="106456"/>
                </a:lnTo>
                <a:lnTo>
                  <a:pt x="362267" y="103356"/>
                </a:lnTo>
                <a:lnTo>
                  <a:pt x="359143" y="94057"/>
                </a:lnTo>
                <a:lnTo>
                  <a:pt x="359143" y="87830"/>
                </a:lnTo>
                <a:lnTo>
                  <a:pt x="395579" y="66133"/>
                </a:lnTo>
                <a:lnTo>
                  <a:pt x="406006" y="66133"/>
                </a:lnTo>
                <a:lnTo>
                  <a:pt x="406006" y="63035"/>
                </a:lnTo>
                <a:lnTo>
                  <a:pt x="400773" y="59935"/>
                </a:lnTo>
                <a:lnTo>
                  <a:pt x="394538" y="57878"/>
                </a:lnTo>
                <a:lnTo>
                  <a:pt x="389343" y="55793"/>
                </a:lnTo>
                <a:lnTo>
                  <a:pt x="383095" y="54778"/>
                </a:lnTo>
                <a:close/>
              </a:path>
              <a:path w="463550" h="144779">
                <a:moveTo>
                  <a:pt x="407022" y="96114"/>
                </a:moveTo>
                <a:lnTo>
                  <a:pt x="402882" y="97157"/>
                </a:lnTo>
                <a:lnTo>
                  <a:pt x="395579" y="99214"/>
                </a:lnTo>
                <a:lnTo>
                  <a:pt x="381000" y="105413"/>
                </a:lnTo>
                <a:lnTo>
                  <a:pt x="376859" y="107469"/>
                </a:lnTo>
                <a:lnTo>
                  <a:pt x="372681" y="108512"/>
                </a:lnTo>
                <a:lnTo>
                  <a:pt x="409117" y="108512"/>
                </a:lnTo>
                <a:lnTo>
                  <a:pt x="413296" y="104371"/>
                </a:lnTo>
                <a:lnTo>
                  <a:pt x="414312" y="102313"/>
                </a:lnTo>
                <a:lnTo>
                  <a:pt x="412241" y="98172"/>
                </a:lnTo>
                <a:lnTo>
                  <a:pt x="410146" y="97157"/>
                </a:lnTo>
                <a:lnTo>
                  <a:pt x="407022" y="96114"/>
                </a:lnTo>
                <a:close/>
              </a:path>
              <a:path w="463550" h="144779">
                <a:moveTo>
                  <a:pt x="440334" y="12395"/>
                </a:moveTo>
                <a:lnTo>
                  <a:pt x="422656" y="12395"/>
                </a:lnTo>
                <a:lnTo>
                  <a:pt x="424726" y="13411"/>
                </a:lnTo>
                <a:lnTo>
                  <a:pt x="425780" y="14452"/>
                </a:lnTo>
                <a:lnTo>
                  <a:pt x="424726" y="16510"/>
                </a:lnTo>
                <a:lnTo>
                  <a:pt x="423684" y="18599"/>
                </a:lnTo>
                <a:lnTo>
                  <a:pt x="418490" y="24798"/>
                </a:lnTo>
                <a:lnTo>
                  <a:pt x="400773" y="48580"/>
                </a:lnTo>
                <a:lnTo>
                  <a:pt x="400773" y="50637"/>
                </a:lnTo>
                <a:lnTo>
                  <a:pt x="399757" y="52693"/>
                </a:lnTo>
                <a:lnTo>
                  <a:pt x="400773" y="55793"/>
                </a:lnTo>
                <a:lnTo>
                  <a:pt x="403898" y="57878"/>
                </a:lnTo>
                <a:lnTo>
                  <a:pt x="407022" y="58892"/>
                </a:lnTo>
                <a:lnTo>
                  <a:pt x="420560" y="58892"/>
                </a:lnTo>
                <a:lnTo>
                  <a:pt x="461175" y="49594"/>
                </a:lnTo>
                <a:lnTo>
                  <a:pt x="463245" y="46494"/>
                </a:lnTo>
                <a:lnTo>
                  <a:pt x="463245" y="45479"/>
                </a:lnTo>
                <a:lnTo>
                  <a:pt x="420560" y="45479"/>
                </a:lnTo>
                <a:lnTo>
                  <a:pt x="433044" y="28940"/>
                </a:lnTo>
                <a:lnTo>
                  <a:pt x="436168" y="23755"/>
                </a:lnTo>
                <a:lnTo>
                  <a:pt x="439318" y="19641"/>
                </a:lnTo>
                <a:lnTo>
                  <a:pt x="440334" y="13411"/>
                </a:lnTo>
                <a:lnTo>
                  <a:pt x="440334" y="12395"/>
                </a:lnTo>
                <a:close/>
              </a:path>
              <a:path w="463550" h="144779">
                <a:moveTo>
                  <a:pt x="458050" y="39253"/>
                </a:moveTo>
                <a:lnTo>
                  <a:pt x="447636" y="41338"/>
                </a:lnTo>
                <a:lnTo>
                  <a:pt x="436168" y="43395"/>
                </a:lnTo>
                <a:lnTo>
                  <a:pt x="420560" y="45479"/>
                </a:lnTo>
                <a:lnTo>
                  <a:pt x="463245" y="45479"/>
                </a:lnTo>
                <a:lnTo>
                  <a:pt x="463245" y="43395"/>
                </a:lnTo>
                <a:lnTo>
                  <a:pt x="462216" y="41338"/>
                </a:lnTo>
                <a:lnTo>
                  <a:pt x="458050" y="39253"/>
                </a:lnTo>
                <a:close/>
              </a:path>
              <a:path w="463550" h="144779">
                <a:moveTo>
                  <a:pt x="402882" y="6197"/>
                </a:moveTo>
                <a:lnTo>
                  <a:pt x="399757" y="6197"/>
                </a:lnTo>
                <a:lnTo>
                  <a:pt x="397662" y="8255"/>
                </a:lnTo>
                <a:lnTo>
                  <a:pt x="396633" y="9296"/>
                </a:lnTo>
                <a:lnTo>
                  <a:pt x="396633" y="12395"/>
                </a:lnTo>
                <a:lnTo>
                  <a:pt x="397662" y="15494"/>
                </a:lnTo>
                <a:lnTo>
                  <a:pt x="398703" y="16510"/>
                </a:lnTo>
                <a:lnTo>
                  <a:pt x="400773" y="17551"/>
                </a:lnTo>
                <a:lnTo>
                  <a:pt x="407022" y="17551"/>
                </a:lnTo>
                <a:lnTo>
                  <a:pt x="417436" y="13411"/>
                </a:lnTo>
                <a:lnTo>
                  <a:pt x="422656" y="12395"/>
                </a:lnTo>
                <a:lnTo>
                  <a:pt x="440334" y="12395"/>
                </a:lnTo>
                <a:lnTo>
                  <a:pt x="440334" y="11353"/>
                </a:lnTo>
                <a:lnTo>
                  <a:pt x="439318" y="8255"/>
                </a:lnTo>
                <a:lnTo>
                  <a:pt x="438259" y="7213"/>
                </a:lnTo>
                <a:lnTo>
                  <a:pt x="404952" y="7213"/>
                </a:lnTo>
                <a:lnTo>
                  <a:pt x="402882" y="6197"/>
                </a:lnTo>
                <a:close/>
              </a:path>
              <a:path w="463550" h="144779">
                <a:moveTo>
                  <a:pt x="422656" y="0"/>
                </a:moveTo>
                <a:lnTo>
                  <a:pt x="417436" y="0"/>
                </a:lnTo>
                <a:lnTo>
                  <a:pt x="412241" y="2057"/>
                </a:lnTo>
                <a:lnTo>
                  <a:pt x="408076" y="4114"/>
                </a:lnTo>
                <a:lnTo>
                  <a:pt x="404952" y="6197"/>
                </a:lnTo>
                <a:lnTo>
                  <a:pt x="404952" y="7213"/>
                </a:lnTo>
                <a:lnTo>
                  <a:pt x="438259" y="7213"/>
                </a:lnTo>
                <a:lnTo>
                  <a:pt x="436168" y="5156"/>
                </a:lnTo>
                <a:lnTo>
                  <a:pt x="432028" y="2057"/>
                </a:lnTo>
                <a:lnTo>
                  <a:pt x="427850" y="1016"/>
                </a:lnTo>
                <a:lnTo>
                  <a:pt x="422656" y="0"/>
                </a:lnTo>
                <a:close/>
              </a:path>
              <a:path w="463550" h="144779">
                <a:moveTo>
                  <a:pt x="187388" y="78531"/>
                </a:moveTo>
                <a:lnTo>
                  <a:pt x="174878" y="81631"/>
                </a:lnTo>
                <a:lnTo>
                  <a:pt x="158216" y="83717"/>
                </a:lnTo>
                <a:lnTo>
                  <a:pt x="141592" y="87830"/>
                </a:lnTo>
                <a:lnTo>
                  <a:pt x="138468" y="90958"/>
                </a:lnTo>
                <a:lnTo>
                  <a:pt x="138468" y="96114"/>
                </a:lnTo>
                <a:lnTo>
                  <a:pt x="139484" y="98172"/>
                </a:lnTo>
                <a:lnTo>
                  <a:pt x="141592" y="99214"/>
                </a:lnTo>
                <a:lnTo>
                  <a:pt x="143662" y="99214"/>
                </a:lnTo>
                <a:lnTo>
                  <a:pt x="188417" y="94057"/>
                </a:lnTo>
                <a:lnTo>
                  <a:pt x="199885" y="87830"/>
                </a:lnTo>
                <a:lnTo>
                  <a:pt x="199885" y="83717"/>
                </a:lnTo>
                <a:lnTo>
                  <a:pt x="198831" y="81631"/>
                </a:lnTo>
                <a:lnTo>
                  <a:pt x="195706" y="80617"/>
                </a:lnTo>
                <a:lnTo>
                  <a:pt x="193636" y="79574"/>
                </a:lnTo>
                <a:lnTo>
                  <a:pt x="187388" y="78531"/>
                </a:lnTo>
                <a:close/>
              </a:path>
              <a:path w="463550" h="144779">
                <a:moveTo>
                  <a:pt x="196761" y="117811"/>
                </a:moveTo>
                <a:lnTo>
                  <a:pt x="192582" y="117811"/>
                </a:lnTo>
                <a:lnTo>
                  <a:pt x="180098" y="120911"/>
                </a:lnTo>
                <a:lnTo>
                  <a:pt x="155092" y="125053"/>
                </a:lnTo>
                <a:lnTo>
                  <a:pt x="143662" y="128151"/>
                </a:lnTo>
                <a:lnTo>
                  <a:pt x="141592" y="130209"/>
                </a:lnTo>
                <a:lnTo>
                  <a:pt x="140538" y="132294"/>
                </a:lnTo>
                <a:lnTo>
                  <a:pt x="140538" y="135393"/>
                </a:lnTo>
                <a:lnTo>
                  <a:pt x="143662" y="136436"/>
                </a:lnTo>
                <a:lnTo>
                  <a:pt x="149898" y="137451"/>
                </a:lnTo>
                <a:lnTo>
                  <a:pt x="169684" y="137451"/>
                </a:lnTo>
                <a:lnTo>
                  <a:pt x="183222" y="134351"/>
                </a:lnTo>
                <a:lnTo>
                  <a:pt x="195706" y="131251"/>
                </a:lnTo>
                <a:lnTo>
                  <a:pt x="197777" y="130209"/>
                </a:lnTo>
                <a:lnTo>
                  <a:pt x="199885" y="129194"/>
                </a:lnTo>
                <a:lnTo>
                  <a:pt x="200901" y="127110"/>
                </a:lnTo>
                <a:lnTo>
                  <a:pt x="201955" y="125053"/>
                </a:lnTo>
                <a:lnTo>
                  <a:pt x="200901" y="120911"/>
                </a:lnTo>
                <a:lnTo>
                  <a:pt x="198831" y="118854"/>
                </a:lnTo>
                <a:lnTo>
                  <a:pt x="196761" y="117811"/>
                </a:lnTo>
                <a:close/>
              </a:path>
              <a:path w="463550" h="144779">
                <a:moveTo>
                  <a:pt x="252984" y="71319"/>
                </a:moveTo>
                <a:lnTo>
                  <a:pt x="251929" y="71319"/>
                </a:lnTo>
                <a:lnTo>
                  <a:pt x="249821" y="72332"/>
                </a:lnTo>
                <a:lnTo>
                  <a:pt x="245681" y="82674"/>
                </a:lnTo>
                <a:lnTo>
                  <a:pt x="244640" y="94057"/>
                </a:lnTo>
                <a:lnTo>
                  <a:pt x="243585" y="104371"/>
                </a:lnTo>
                <a:lnTo>
                  <a:pt x="254000" y="140550"/>
                </a:lnTo>
                <a:lnTo>
                  <a:pt x="257124" y="139536"/>
                </a:lnTo>
                <a:lnTo>
                  <a:pt x="261289" y="137451"/>
                </a:lnTo>
                <a:lnTo>
                  <a:pt x="262343" y="134351"/>
                </a:lnTo>
                <a:lnTo>
                  <a:pt x="261289" y="131251"/>
                </a:lnTo>
                <a:lnTo>
                  <a:pt x="259219" y="117811"/>
                </a:lnTo>
                <a:lnTo>
                  <a:pt x="258165" y="103356"/>
                </a:lnTo>
                <a:lnTo>
                  <a:pt x="259219" y="94057"/>
                </a:lnTo>
                <a:lnTo>
                  <a:pt x="261289" y="87830"/>
                </a:lnTo>
                <a:lnTo>
                  <a:pt x="271703" y="79574"/>
                </a:lnTo>
                <a:lnTo>
                  <a:pt x="277952" y="78531"/>
                </a:lnTo>
                <a:lnTo>
                  <a:pt x="302243" y="78531"/>
                </a:lnTo>
                <a:lnTo>
                  <a:pt x="302920" y="77518"/>
                </a:lnTo>
                <a:lnTo>
                  <a:pt x="305021" y="75432"/>
                </a:lnTo>
                <a:lnTo>
                  <a:pt x="255054" y="75432"/>
                </a:lnTo>
                <a:lnTo>
                  <a:pt x="254000" y="72332"/>
                </a:lnTo>
                <a:lnTo>
                  <a:pt x="252984" y="71319"/>
                </a:lnTo>
                <a:close/>
              </a:path>
              <a:path w="463550" h="144779">
                <a:moveTo>
                  <a:pt x="329996" y="72332"/>
                </a:moveTo>
                <a:lnTo>
                  <a:pt x="314388" y="72332"/>
                </a:lnTo>
                <a:lnTo>
                  <a:pt x="315417" y="74418"/>
                </a:lnTo>
                <a:lnTo>
                  <a:pt x="315417" y="80617"/>
                </a:lnTo>
                <a:lnTo>
                  <a:pt x="317512" y="97157"/>
                </a:lnTo>
                <a:lnTo>
                  <a:pt x="320636" y="113698"/>
                </a:lnTo>
                <a:lnTo>
                  <a:pt x="322706" y="119896"/>
                </a:lnTo>
                <a:lnTo>
                  <a:pt x="324802" y="127110"/>
                </a:lnTo>
                <a:lnTo>
                  <a:pt x="327926" y="133309"/>
                </a:lnTo>
                <a:lnTo>
                  <a:pt x="329996" y="135393"/>
                </a:lnTo>
                <a:lnTo>
                  <a:pt x="333121" y="136436"/>
                </a:lnTo>
                <a:lnTo>
                  <a:pt x="336245" y="136436"/>
                </a:lnTo>
                <a:lnTo>
                  <a:pt x="340410" y="134351"/>
                </a:lnTo>
                <a:lnTo>
                  <a:pt x="341439" y="132294"/>
                </a:lnTo>
                <a:lnTo>
                  <a:pt x="342493" y="129194"/>
                </a:lnTo>
                <a:lnTo>
                  <a:pt x="340410" y="126095"/>
                </a:lnTo>
                <a:lnTo>
                  <a:pt x="338315" y="124010"/>
                </a:lnTo>
                <a:lnTo>
                  <a:pt x="337299" y="119896"/>
                </a:lnTo>
                <a:lnTo>
                  <a:pt x="335191" y="114711"/>
                </a:lnTo>
                <a:lnTo>
                  <a:pt x="334175" y="106456"/>
                </a:lnTo>
                <a:lnTo>
                  <a:pt x="331050" y="94057"/>
                </a:lnTo>
                <a:lnTo>
                  <a:pt x="329996" y="80617"/>
                </a:lnTo>
                <a:lnTo>
                  <a:pt x="329996" y="72332"/>
                </a:lnTo>
                <a:close/>
              </a:path>
              <a:path w="463550" h="144779">
                <a:moveTo>
                  <a:pt x="302243" y="78531"/>
                </a:moveTo>
                <a:lnTo>
                  <a:pt x="277952" y="78531"/>
                </a:lnTo>
                <a:lnTo>
                  <a:pt x="280022" y="114711"/>
                </a:lnTo>
                <a:lnTo>
                  <a:pt x="282117" y="118854"/>
                </a:lnTo>
                <a:lnTo>
                  <a:pt x="284200" y="120911"/>
                </a:lnTo>
                <a:lnTo>
                  <a:pt x="287312" y="120911"/>
                </a:lnTo>
                <a:lnTo>
                  <a:pt x="289394" y="121954"/>
                </a:lnTo>
                <a:lnTo>
                  <a:pt x="291490" y="120911"/>
                </a:lnTo>
                <a:lnTo>
                  <a:pt x="292506" y="118854"/>
                </a:lnTo>
                <a:lnTo>
                  <a:pt x="293560" y="116796"/>
                </a:lnTo>
                <a:lnTo>
                  <a:pt x="296684" y="100256"/>
                </a:lnTo>
                <a:lnTo>
                  <a:pt x="299808" y="84731"/>
                </a:lnTo>
                <a:lnTo>
                  <a:pt x="300850" y="80617"/>
                </a:lnTo>
                <a:lnTo>
                  <a:pt x="302243" y="78531"/>
                </a:lnTo>
                <a:close/>
              </a:path>
              <a:path w="463550" h="144779">
                <a:moveTo>
                  <a:pt x="282117" y="65092"/>
                </a:moveTo>
                <a:lnTo>
                  <a:pt x="272732" y="65092"/>
                </a:lnTo>
                <a:lnTo>
                  <a:pt x="269608" y="66133"/>
                </a:lnTo>
                <a:lnTo>
                  <a:pt x="261289" y="70276"/>
                </a:lnTo>
                <a:lnTo>
                  <a:pt x="255054" y="75432"/>
                </a:lnTo>
                <a:lnTo>
                  <a:pt x="305021" y="75432"/>
                </a:lnTo>
                <a:lnTo>
                  <a:pt x="306044" y="74418"/>
                </a:lnTo>
                <a:lnTo>
                  <a:pt x="309168" y="72332"/>
                </a:lnTo>
                <a:lnTo>
                  <a:pt x="329996" y="72332"/>
                </a:lnTo>
                <a:lnTo>
                  <a:pt x="329996" y="71319"/>
                </a:lnTo>
                <a:lnTo>
                  <a:pt x="329734" y="70276"/>
                </a:lnTo>
                <a:lnTo>
                  <a:pt x="290436" y="70276"/>
                </a:lnTo>
                <a:lnTo>
                  <a:pt x="289394" y="67176"/>
                </a:lnTo>
                <a:lnTo>
                  <a:pt x="286270" y="66133"/>
                </a:lnTo>
                <a:lnTo>
                  <a:pt x="282117" y="65092"/>
                </a:lnTo>
                <a:close/>
              </a:path>
              <a:path w="463550" h="144779">
                <a:moveTo>
                  <a:pt x="314388" y="57878"/>
                </a:moveTo>
                <a:lnTo>
                  <a:pt x="306044" y="58892"/>
                </a:lnTo>
                <a:lnTo>
                  <a:pt x="299808" y="60977"/>
                </a:lnTo>
                <a:lnTo>
                  <a:pt x="294614" y="65092"/>
                </a:lnTo>
                <a:lnTo>
                  <a:pt x="290436" y="70276"/>
                </a:lnTo>
                <a:lnTo>
                  <a:pt x="329734" y="70276"/>
                </a:lnTo>
                <a:lnTo>
                  <a:pt x="328955" y="67176"/>
                </a:lnTo>
                <a:lnTo>
                  <a:pt x="325831" y="64077"/>
                </a:lnTo>
                <a:lnTo>
                  <a:pt x="320636" y="59935"/>
                </a:lnTo>
                <a:lnTo>
                  <a:pt x="314388" y="57878"/>
                </a:lnTo>
                <a:close/>
              </a:path>
              <a:path w="463550" h="144779">
                <a:moveTo>
                  <a:pt x="61417" y="36154"/>
                </a:moveTo>
                <a:lnTo>
                  <a:pt x="49974" y="36154"/>
                </a:lnTo>
                <a:lnTo>
                  <a:pt x="43738" y="38238"/>
                </a:lnTo>
                <a:lnTo>
                  <a:pt x="21856" y="42353"/>
                </a:lnTo>
                <a:lnTo>
                  <a:pt x="10414" y="46494"/>
                </a:lnTo>
                <a:lnTo>
                  <a:pt x="5194" y="48580"/>
                </a:lnTo>
                <a:lnTo>
                  <a:pt x="1054" y="51680"/>
                </a:lnTo>
                <a:lnTo>
                  <a:pt x="0" y="53736"/>
                </a:lnTo>
                <a:lnTo>
                  <a:pt x="0" y="55793"/>
                </a:lnTo>
                <a:lnTo>
                  <a:pt x="1054" y="56836"/>
                </a:lnTo>
                <a:lnTo>
                  <a:pt x="3124" y="57878"/>
                </a:lnTo>
                <a:lnTo>
                  <a:pt x="2070" y="66133"/>
                </a:lnTo>
                <a:lnTo>
                  <a:pt x="2138" y="106456"/>
                </a:lnTo>
                <a:lnTo>
                  <a:pt x="3397" y="144753"/>
                </a:lnTo>
                <a:lnTo>
                  <a:pt x="18964" y="144753"/>
                </a:lnTo>
                <a:lnTo>
                  <a:pt x="17678" y="115754"/>
                </a:lnTo>
                <a:lnTo>
                  <a:pt x="23952" y="115754"/>
                </a:lnTo>
                <a:lnTo>
                  <a:pt x="29146" y="114711"/>
                </a:lnTo>
                <a:lnTo>
                  <a:pt x="40589" y="111612"/>
                </a:lnTo>
                <a:lnTo>
                  <a:pt x="69761" y="105413"/>
                </a:lnTo>
                <a:lnTo>
                  <a:pt x="75990" y="105413"/>
                </a:lnTo>
                <a:lnTo>
                  <a:pt x="78079" y="104371"/>
                </a:lnTo>
                <a:lnTo>
                  <a:pt x="79120" y="103356"/>
                </a:lnTo>
                <a:lnTo>
                  <a:pt x="79817" y="102313"/>
                </a:lnTo>
                <a:lnTo>
                  <a:pt x="17678" y="102313"/>
                </a:lnTo>
                <a:lnTo>
                  <a:pt x="16662" y="78531"/>
                </a:lnTo>
                <a:lnTo>
                  <a:pt x="16662" y="69234"/>
                </a:lnTo>
                <a:lnTo>
                  <a:pt x="15608" y="58892"/>
                </a:lnTo>
                <a:lnTo>
                  <a:pt x="30200" y="55793"/>
                </a:lnTo>
                <a:lnTo>
                  <a:pt x="45808" y="51680"/>
                </a:lnTo>
                <a:lnTo>
                  <a:pt x="51003" y="50637"/>
                </a:lnTo>
                <a:lnTo>
                  <a:pt x="77049" y="50637"/>
                </a:lnTo>
                <a:lnTo>
                  <a:pt x="87439" y="45479"/>
                </a:lnTo>
                <a:lnTo>
                  <a:pt x="88493" y="44437"/>
                </a:lnTo>
                <a:lnTo>
                  <a:pt x="89534" y="40295"/>
                </a:lnTo>
                <a:lnTo>
                  <a:pt x="89017" y="38238"/>
                </a:lnTo>
                <a:lnTo>
                  <a:pt x="67665" y="38238"/>
                </a:lnTo>
                <a:lnTo>
                  <a:pt x="61417" y="36154"/>
                </a:lnTo>
                <a:close/>
              </a:path>
              <a:path w="463550" h="144779">
                <a:moveTo>
                  <a:pt x="75990" y="105413"/>
                </a:moveTo>
                <a:lnTo>
                  <a:pt x="69761" y="105413"/>
                </a:lnTo>
                <a:lnTo>
                  <a:pt x="70777" y="106456"/>
                </a:lnTo>
                <a:lnTo>
                  <a:pt x="73901" y="106456"/>
                </a:lnTo>
                <a:lnTo>
                  <a:pt x="75990" y="105413"/>
                </a:lnTo>
                <a:close/>
              </a:path>
              <a:path w="463550" h="144779">
                <a:moveTo>
                  <a:pt x="77025" y="88873"/>
                </a:moveTo>
                <a:lnTo>
                  <a:pt x="71831" y="88873"/>
                </a:lnTo>
                <a:lnTo>
                  <a:pt x="40589" y="97157"/>
                </a:lnTo>
                <a:lnTo>
                  <a:pt x="29146" y="99214"/>
                </a:lnTo>
                <a:lnTo>
                  <a:pt x="22910" y="101271"/>
                </a:lnTo>
                <a:lnTo>
                  <a:pt x="17678" y="102313"/>
                </a:lnTo>
                <a:lnTo>
                  <a:pt x="79817" y="102313"/>
                </a:lnTo>
                <a:lnTo>
                  <a:pt x="81191" y="100256"/>
                </a:lnTo>
                <a:lnTo>
                  <a:pt x="82245" y="98172"/>
                </a:lnTo>
                <a:lnTo>
                  <a:pt x="82245" y="96114"/>
                </a:lnTo>
                <a:lnTo>
                  <a:pt x="80149" y="91973"/>
                </a:lnTo>
                <a:lnTo>
                  <a:pt x="77025" y="88873"/>
                </a:lnTo>
                <a:close/>
              </a:path>
              <a:path w="463550" h="144779">
                <a:moveTo>
                  <a:pt x="77049" y="50637"/>
                </a:moveTo>
                <a:lnTo>
                  <a:pt x="58292" y="50637"/>
                </a:lnTo>
                <a:lnTo>
                  <a:pt x="61417" y="52693"/>
                </a:lnTo>
                <a:lnTo>
                  <a:pt x="65582" y="54778"/>
                </a:lnTo>
                <a:lnTo>
                  <a:pt x="68706" y="54778"/>
                </a:lnTo>
                <a:lnTo>
                  <a:pt x="77049" y="50637"/>
                </a:lnTo>
                <a:close/>
              </a:path>
              <a:path w="463550" h="144779">
                <a:moveTo>
                  <a:pt x="81191" y="32039"/>
                </a:moveTo>
                <a:lnTo>
                  <a:pt x="77025" y="32039"/>
                </a:lnTo>
                <a:lnTo>
                  <a:pt x="72885" y="33054"/>
                </a:lnTo>
                <a:lnTo>
                  <a:pt x="68706" y="36154"/>
                </a:lnTo>
                <a:lnTo>
                  <a:pt x="67665" y="38238"/>
                </a:lnTo>
                <a:lnTo>
                  <a:pt x="89017" y="38238"/>
                </a:lnTo>
                <a:lnTo>
                  <a:pt x="88493" y="36154"/>
                </a:lnTo>
                <a:lnTo>
                  <a:pt x="87439" y="35139"/>
                </a:lnTo>
                <a:lnTo>
                  <a:pt x="85369" y="33054"/>
                </a:lnTo>
                <a:lnTo>
                  <a:pt x="81191" y="320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3" name="object 1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842504" y="507"/>
            <a:ext cx="387096" cy="307339"/>
          </a:xfrm>
          <a:prstGeom prst="rect">
            <a:avLst/>
          </a:prstGeom>
        </p:spPr>
      </p:pic>
      <p:sp>
        <p:nvSpPr>
          <p:cNvPr id="14" name="object 14"/>
          <p:cNvSpPr/>
          <p:nvPr/>
        </p:nvSpPr>
        <p:spPr>
          <a:xfrm>
            <a:off x="1403603" y="12191"/>
            <a:ext cx="288290" cy="182880"/>
          </a:xfrm>
          <a:custGeom>
            <a:avLst/>
            <a:gdLst/>
            <a:ahLst/>
            <a:cxnLst/>
            <a:rect l="l" t="t" r="r" b="b"/>
            <a:pathLst>
              <a:path w="288289" h="182880">
                <a:moveTo>
                  <a:pt x="244347" y="4191"/>
                </a:moveTo>
                <a:lnTo>
                  <a:pt x="238125" y="4191"/>
                </a:lnTo>
                <a:lnTo>
                  <a:pt x="225678" y="8255"/>
                </a:lnTo>
                <a:lnTo>
                  <a:pt x="202819" y="47498"/>
                </a:lnTo>
                <a:lnTo>
                  <a:pt x="200659" y="69215"/>
                </a:lnTo>
                <a:lnTo>
                  <a:pt x="202819" y="82677"/>
                </a:lnTo>
                <a:lnTo>
                  <a:pt x="221487" y="120904"/>
                </a:lnTo>
                <a:lnTo>
                  <a:pt x="237109" y="127127"/>
                </a:lnTo>
                <a:lnTo>
                  <a:pt x="243332" y="127127"/>
                </a:lnTo>
                <a:lnTo>
                  <a:pt x="248539" y="126111"/>
                </a:lnTo>
                <a:lnTo>
                  <a:pt x="254762" y="124968"/>
                </a:lnTo>
                <a:lnTo>
                  <a:pt x="258953" y="122936"/>
                </a:lnTo>
                <a:lnTo>
                  <a:pt x="264159" y="119887"/>
                </a:lnTo>
                <a:lnTo>
                  <a:pt x="268223" y="116712"/>
                </a:lnTo>
                <a:lnTo>
                  <a:pt x="271850" y="112649"/>
                </a:lnTo>
                <a:lnTo>
                  <a:pt x="235965" y="112649"/>
                </a:lnTo>
                <a:lnTo>
                  <a:pt x="232918" y="110490"/>
                </a:lnTo>
                <a:lnTo>
                  <a:pt x="215265" y="73406"/>
                </a:lnTo>
                <a:lnTo>
                  <a:pt x="214249" y="65024"/>
                </a:lnTo>
                <a:lnTo>
                  <a:pt x="215265" y="55753"/>
                </a:lnTo>
                <a:lnTo>
                  <a:pt x="216281" y="44450"/>
                </a:lnTo>
                <a:lnTo>
                  <a:pt x="220472" y="34162"/>
                </a:lnTo>
                <a:lnTo>
                  <a:pt x="223520" y="28956"/>
                </a:lnTo>
                <a:lnTo>
                  <a:pt x="226695" y="23749"/>
                </a:lnTo>
                <a:lnTo>
                  <a:pt x="229743" y="19685"/>
                </a:lnTo>
                <a:lnTo>
                  <a:pt x="234950" y="16510"/>
                </a:lnTo>
                <a:lnTo>
                  <a:pt x="268239" y="16510"/>
                </a:lnTo>
                <a:lnTo>
                  <a:pt x="265176" y="12446"/>
                </a:lnTo>
                <a:lnTo>
                  <a:pt x="262001" y="9271"/>
                </a:lnTo>
                <a:lnTo>
                  <a:pt x="257937" y="7238"/>
                </a:lnTo>
                <a:lnTo>
                  <a:pt x="254762" y="6223"/>
                </a:lnTo>
                <a:lnTo>
                  <a:pt x="250571" y="5207"/>
                </a:lnTo>
                <a:lnTo>
                  <a:pt x="244347" y="4191"/>
                </a:lnTo>
                <a:close/>
              </a:path>
              <a:path w="288289" h="182880">
                <a:moveTo>
                  <a:pt x="271969" y="21717"/>
                </a:moveTo>
                <a:lnTo>
                  <a:pt x="252603" y="21717"/>
                </a:lnTo>
                <a:lnTo>
                  <a:pt x="254762" y="22733"/>
                </a:lnTo>
                <a:lnTo>
                  <a:pt x="255778" y="23749"/>
                </a:lnTo>
                <a:lnTo>
                  <a:pt x="272415" y="60960"/>
                </a:lnTo>
                <a:lnTo>
                  <a:pt x="273431" y="69215"/>
                </a:lnTo>
                <a:lnTo>
                  <a:pt x="273431" y="76454"/>
                </a:lnTo>
                <a:lnTo>
                  <a:pt x="247522" y="111633"/>
                </a:lnTo>
                <a:lnTo>
                  <a:pt x="240157" y="112649"/>
                </a:lnTo>
                <a:lnTo>
                  <a:pt x="271850" y="112649"/>
                </a:lnTo>
                <a:lnTo>
                  <a:pt x="275590" y="108458"/>
                </a:lnTo>
                <a:lnTo>
                  <a:pt x="280797" y="99187"/>
                </a:lnTo>
                <a:lnTo>
                  <a:pt x="284860" y="87757"/>
                </a:lnTo>
                <a:lnTo>
                  <a:pt x="288035" y="77470"/>
                </a:lnTo>
                <a:lnTo>
                  <a:pt x="288035" y="66167"/>
                </a:lnTo>
                <a:lnTo>
                  <a:pt x="287020" y="58928"/>
                </a:lnTo>
                <a:lnTo>
                  <a:pt x="284860" y="49530"/>
                </a:lnTo>
                <a:lnTo>
                  <a:pt x="281813" y="39243"/>
                </a:lnTo>
                <a:lnTo>
                  <a:pt x="271969" y="21717"/>
                </a:lnTo>
                <a:close/>
              </a:path>
              <a:path w="288289" h="182880">
                <a:moveTo>
                  <a:pt x="268239" y="16510"/>
                </a:moveTo>
                <a:lnTo>
                  <a:pt x="234950" y="16510"/>
                </a:lnTo>
                <a:lnTo>
                  <a:pt x="234950" y="19685"/>
                </a:lnTo>
                <a:lnTo>
                  <a:pt x="235965" y="21717"/>
                </a:lnTo>
                <a:lnTo>
                  <a:pt x="238125" y="22733"/>
                </a:lnTo>
                <a:lnTo>
                  <a:pt x="240157" y="22733"/>
                </a:lnTo>
                <a:lnTo>
                  <a:pt x="248539" y="21717"/>
                </a:lnTo>
                <a:lnTo>
                  <a:pt x="271969" y="21717"/>
                </a:lnTo>
                <a:lnTo>
                  <a:pt x="271398" y="20700"/>
                </a:lnTo>
                <a:lnTo>
                  <a:pt x="268239" y="16510"/>
                </a:lnTo>
                <a:close/>
              </a:path>
              <a:path w="288289" h="182880">
                <a:moveTo>
                  <a:pt x="9398" y="3175"/>
                </a:moveTo>
                <a:lnTo>
                  <a:pt x="4190" y="3175"/>
                </a:lnTo>
                <a:lnTo>
                  <a:pt x="3175" y="5207"/>
                </a:lnTo>
                <a:lnTo>
                  <a:pt x="1015" y="14478"/>
                </a:lnTo>
                <a:lnTo>
                  <a:pt x="0" y="24765"/>
                </a:lnTo>
                <a:lnTo>
                  <a:pt x="105" y="46482"/>
                </a:lnTo>
                <a:lnTo>
                  <a:pt x="5207" y="102235"/>
                </a:lnTo>
                <a:lnTo>
                  <a:pt x="11430" y="140462"/>
                </a:lnTo>
                <a:lnTo>
                  <a:pt x="15621" y="154940"/>
                </a:lnTo>
                <a:lnTo>
                  <a:pt x="16637" y="159131"/>
                </a:lnTo>
                <a:lnTo>
                  <a:pt x="15621" y="161162"/>
                </a:lnTo>
                <a:lnTo>
                  <a:pt x="16637" y="164211"/>
                </a:lnTo>
                <a:lnTo>
                  <a:pt x="18796" y="166370"/>
                </a:lnTo>
                <a:lnTo>
                  <a:pt x="20828" y="167386"/>
                </a:lnTo>
                <a:lnTo>
                  <a:pt x="25018" y="167386"/>
                </a:lnTo>
                <a:lnTo>
                  <a:pt x="27051" y="166370"/>
                </a:lnTo>
                <a:lnTo>
                  <a:pt x="29083" y="164211"/>
                </a:lnTo>
                <a:lnTo>
                  <a:pt x="30099" y="162179"/>
                </a:lnTo>
                <a:lnTo>
                  <a:pt x="30099" y="153924"/>
                </a:lnTo>
                <a:lnTo>
                  <a:pt x="25018" y="132207"/>
                </a:lnTo>
                <a:lnTo>
                  <a:pt x="20828" y="109474"/>
                </a:lnTo>
                <a:lnTo>
                  <a:pt x="17653" y="86741"/>
                </a:lnTo>
                <a:lnTo>
                  <a:pt x="16637" y="82677"/>
                </a:lnTo>
                <a:lnTo>
                  <a:pt x="38481" y="82677"/>
                </a:lnTo>
                <a:lnTo>
                  <a:pt x="60325" y="81661"/>
                </a:lnTo>
                <a:lnTo>
                  <a:pt x="116484" y="81661"/>
                </a:lnTo>
                <a:lnTo>
                  <a:pt x="116715" y="72262"/>
                </a:lnTo>
                <a:lnTo>
                  <a:pt x="18796" y="72262"/>
                </a:lnTo>
                <a:lnTo>
                  <a:pt x="18796" y="70231"/>
                </a:lnTo>
                <a:lnTo>
                  <a:pt x="15621" y="70231"/>
                </a:lnTo>
                <a:lnTo>
                  <a:pt x="13589" y="46482"/>
                </a:lnTo>
                <a:lnTo>
                  <a:pt x="12446" y="25908"/>
                </a:lnTo>
                <a:lnTo>
                  <a:pt x="10414" y="5207"/>
                </a:lnTo>
                <a:lnTo>
                  <a:pt x="9398" y="3175"/>
                </a:lnTo>
                <a:close/>
              </a:path>
              <a:path w="288289" h="182880">
                <a:moveTo>
                  <a:pt x="116484" y="81661"/>
                </a:moveTo>
                <a:lnTo>
                  <a:pt x="81153" y="81661"/>
                </a:lnTo>
                <a:lnTo>
                  <a:pt x="102997" y="83693"/>
                </a:lnTo>
                <a:lnTo>
                  <a:pt x="100837" y="119887"/>
                </a:lnTo>
                <a:lnTo>
                  <a:pt x="98806" y="136398"/>
                </a:lnTo>
                <a:lnTo>
                  <a:pt x="98806" y="140462"/>
                </a:lnTo>
                <a:lnTo>
                  <a:pt x="106045" y="153924"/>
                </a:lnTo>
                <a:lnTo>
                  <a:pt x="109220" y="151892"/>
                </a:lnTo>
                <a:lnTo>
                  <a:pt x="111252" y="149733"/>
                </a:lnTo>
                <a:lnTo>
                  <a:pt x="113411" y="146685"/>
                </a:lnTo>
                <a:lnTo>
                  <a:pt x="114427" y="138430"/>
                </a:lnTo>
                <a:lnTo>
                  <a:pt x="114478" y="121920"/>
                </a:lnTo>
                <a:lnTo>
                  <a:pt x="116407" y="83693"/>
                </a:lnTo>
                <a:lnTo>
                  <a:pt x="116484" y="81661"/>
                </a:lnTo>
                <a:close/>
              </a:path>
              <a:path w="288289" h="182880">
                <a:moveTo>
                  <a:pt x="38481" y="82677"/>
                </a:moveTo>
                <a:lnTo>
                  <a:pt x="16637" y="82677"/>
                </a:lnTo>
                <a:lnTo>
                  <a:pt x="28067" y="83693"/>
                </a:lnTo>
                <a:lnTo>
                  <a:pt x="38481" y="82677"/>
                </a:lnTo>
                <a:close/>
              </a:path>
              <a:path w="288289" h="182880">
                <a:moveTo>
                  <a:pt x="82168" y="67183"/>
                </a:moveTo>
                <a:lnTo>
                  <a:pt x="60325" y="67183"/>
                </a:lnTo>
                <a:lnTo>
                  <a:pt x="39496" y="68199"/>
                </a:lnTo>
                <a:lnTo>
                  <a:pt x="18796" y="72262"/>
                </a:lnTo>
                <a:lnTo>
                  <a:pt x="116715" y="72262"/>
                </a:lnTo>
                <a:lnTo>
                  <a:pt x="116790" y="69215"/>
                </a:lnTo>
                <a:lnTo>
                  <a:pt x="102997" y="69215"/>
                </a:lnTo>
                <a:lnTo>
                  <a:pt x="82168" y="67183"/>
                </a:lnTo>
                <a:close/>
              </a:path>
              <a:path w="288289" h="182880">
                <a:moveTo>
                  <a:pt x="16637" y="69215"/>
                </a:moveTo>
                <a:lnTo>
                  <a:pt x="15621" y="70231"/>
                </a:lnTo>
                <a:lnTo>
                  <a:pt x="18796" y="70231"/>
                </a:lnTo>
                <a:lnTo>
                  <a:pt x="16637" y="69215"/>
                </a:lnTo>
                <a:close/>
              </a:path>
              <a:path w="288289" h="182880">
                <a:moveTo>
                  <a:pt x="113411" y="0"/>
                </a:moveTo>
                <a:lnTo>
                  <a:pt x="111252" y="1016"/>
                </a:lnTo>
                <a:lnTo>
                  <a:pt x="109220" y="3175"/>
                </a:lnTo>
                <a:lnTo>
                  <a:pt x="105029" y="37211"/>
                </a:lnTo>
                <a:lnTo>
                  <a:pt x="102997" y="69215"/>
                </a:lnTo>
                <a:lnTo>
                  <a:pt x="116790" y="69215"/>
                </a:lnTo>
                <a:lnTo>
                  <a:pt x="117475" y="41402"/>
                </a:lnTo>
                <a:lnTo>
                  <a:pt x="118490" y="21717"/>
                </a:lnTo>
                <a:lnTo>
                  <a:pt x="118490" y="12446"/>
                </a:lnTo>
                <a:lnTo>
                  <a:pt x="117475" y="3175"/>
                </a:lnTo>
                <a:lnTo>
                  <a:pt x="115443" y="1016"/>
                </a:lnTo>
                <a:lnTo>
                  <a:pt x="113411" y="0"/>
                </a:lnTo>
                <a:close/>
              </a:path>
              <a:path w="288289" h="182880">
                <a:moveTo>
                  <a:pt x="175768" y="118872"/>
                </a:moveTo>
                <a:lnTo>
                  <a:pt x="162179" y="118872"/>
                </a:lnTo>
                <a:lnTo>
                  <a:pt x="161162" y="121920"/>
                </a:lnTo>
                <a:lnTo>
                  <a:pt x="157987" y="124968"/>
                </a:lnTo>
                <a:lnTo>
                  <a:pt x="132080" y="158115"/>
                </a:lnTo>
                <a:lnTo>
                  <a:pt x="122682" y="176657"/>
                </a:lnTo>
                <a:lnTo>
                  <a:pt x="123698" y="180848"/>
                </a:lnTo>
                <a:lnTo>
                  <a:pt x="126873" y="182880"/>
                </a:lnTo>
                <a:lnTo>
                  <a:pt x="131064" y="182880"/>
                </a:lnTo>
                <a:lnTo>
                  <a:pt x="178815" y="172466"/>
                </a:lnTo>
                <a:lnTo>
                  <a:pt x="180975" y="171450"/>
                </a:lnTo>
                <a:lnTo>
                  <a:pt x="183007" y="169418"/>
                </a:lnTo>
                <a:lnTo>
                  <a:pt x="184023" y="167386"/>
                </a:lnTo>
                <a:lnTo>
                  <a:pt x="183697" y="166370"/>
                </a:lnTo>
                <a:lnTo>
                  <a:pt x="142494" y="166370"/>
                </a:lnTo>
                <a:lnTo>
                  <a:pt x="150749" y="153924"/>
                </a:lnTo>
                <a:lnTo>
                  <a:pt x="160147" y="142621"/>
                </a:lnTo>
                <a:lnTo>
                  <a:pt x="166370" y="135382"/>
                </a:lnTo>
                <a:lnTo>
                  <a:pt x="171577" y="128143"/>
                </a:lnTo>
                <a:lnTo>
                  <a:pt x="173609" y="123952"/>
                </a:lnTo>
                <a:lnTo>
                  <a:pt x="175768" y="119887"/>
                </a:lnTo>
                <a:lnTo>
                  <a:pt x="175768" y="118872"/>
                </a:lnTo>
                <a:close/>
              </a:path>
              <a:path w="288289" h="182880">
                <a:moveTo>
                  <a:pt x="177800" y="159131"/>
                </a:moveTo>
                <a:lnTo>
                  <a:pt x="174625" y="159131"/>
                </a:lnTo>
                <a:lnTo>
                  <a:pt x="142494" y="166370"/>
                </a:lnTo>
                <a:lnTo>
                  <a:pt x="183697" y="166370"/>
                </a:lnTo>
                <a:lnTo>
                  <a:pt x="183007" y="164211"/>
                </a:lnTo>
                <a:lnTo>
                  <a:pt x="180975" y="160147"/>
                </a:lnTo>
                <a:lnTo>
                  <a:pt x="177800" y="159131"/>
                </a:lnTo>
                <a:close/>
              </a:path>
              <a:path w="288289" h="182880">
                <a:moveTo>
                  <a:pt x="169545" y="106425"/>
                </a:moveTo>
                <a:lnTo>
                  <a:pt x="155956" y="106425"/>
                </a:lnTo>
                <a:lnTo>
                  <a:pt x="148717" y="107442"/>
                </a:lnTo>
                <a:lnTo>
                  <a:pt x="142494" y="110490"/>
                </a:lnTo>
                <a:lnTo>
                  <a:pt x="138303" y="112649"/>
                </a:lnTo>
                <a:lnTo>
                  <a:pt x="136271" y="115697"/>
                </a:lnTo>
                <a:lnTo>
                  <a:pt x="136271" y="116712"/>
                </a:lnTo>
                <a:lnTo>
                  <a:pt x="137287" y="117729"/>
                </a:lnTo>
                <a:lnTo>
                  <a:pt x="139319" y="119887"/>
                </a:lnTo>
                <a:lnTo>
                  <a:pt x="148717" y="119887"/>
                </a:lnTo>
                <a:lnTo>
                  <a:pt x="162179" y="118872"/>
                </a:lnTo>
                <a:lnTo>
                  <a:pt x="175768" y="118872"/>
                </a:lnTo>
                <a:lnTo>
                  <a:pt x="175768" y="110490"/>
                </a:lnTo>
                <a:lnTo>
                  <a:pt x="174625" y="109474"/>
                </a:lnTo>
                <a:lnTo>
                  <a:pt x="173609" y="107442"/>
                </a:lnTo>
                <a:lnTo>
                  <a:pt x="169545" y="106425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956804" y="1270"/>
            <a:ext cx="1187196" cy="1336802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333500" y="4679158"/>
            <a:ext cx="583692" cy="464339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076" y="4553432"/>
            <a:ext cx="641550" cy="590066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47472" y="4065015"/>
            <a:ext cx="478510" cy="337820"/>
          </a:xfrm>
          <a:prstGeom prst="rect">
            <a:avLst/>
          </a:prstGeom>
        </p:spPr>
      </p:pic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xfrm>
            <a:off x="2526283" y="26873"/>
            <a:ext cx="3590290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25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sz="25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Кадровое</a:t>
            </a:r>
            <a:r>
              <a:rPr sz="2500" spc="-135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500" spc="-1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обеспечение</a:t>
            </a:r>
            <a:endParaRPr sz="25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1717548" y="1146047"/>
            <a:ext cx="6103620" cy="492759"/>
          </a:xfrm>
          <a:custGeom>
            <a:avLst/>
            <a:gdLst/>
            <a:ahLst/>
            <a:cxnLst/>
            <a:rect l="l" t="t" r="r" b="b"/>
            <a:pathLst>
              <a:path w="6103620" h="492760">
                <a:moveTo>
                  <a:pt x="0" y="492251"/>
                </a:moveTo>
                <a:lnTo>
                  <a:pt x="6103620" y="492251"/>
                </a:lnTo>
                <a:lnTo>
                  <a:pt x="6103620" y="0"/>
                </a:lnTo>
                <a:lnTo>
                  <a:pt x="0" y="0"/>
                </a:lnTo>
                <a:lnTo>
                  <a:pt x="0" y="492251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1" name="object 21"/>
          <p:cNvGrpSpPr/>
          <p:nvPr/>
        </p:nvGrpSpPr>
        <p:grpSpPr>
          <a:xfrm>
            <a:off x="874522" y="459994"/>
            <a:ext cx="7396480" cy="582930"/>
            <a:chOff x="874522" y="459994"/>
            <a:chExt cx="7396480" cy="582930"/>
          </a:xfrm>
        </p:grpSpPr>
        <p:sp>
          <p:nvSpPr>
            <p:cNvPr id="22" name="object 22"/>
            <p:cNvSpPr/>
            <p:nvPr/>
          </p:nvSpPr>
          <p:spPr>
            <a:xfrm>
              <a:off x="884682" y="470154"/>
              <a:ext cx="7376159" cy="0"/>
            </a:xfrm>
            <a:custGeom>
              <a:avLst/>
              <a:gdLst/>
              <a:ahLst/>
              <a:cxnLst/>
              <a:rect l="l" t="t" r="r" b="b"/>
              <a:pathLst>
                <a:path w="7376159">
                  <a:moveTo>
                    <a:pt x="0" y="0"/>
                  </a:moveTo>
                  <a:lnTo>
                    <a:pt x="7376160" y="0"/>
                  </a:lnTo>
                </a:path>
              </a:pathLst>
            </a:custGeom>
            <a:ln w="19812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2089404" y="545592"/>
              <a:ext cx="4572000" cy="492759"/>
            </a:xfrm>
            <a:custGeom>
              <a:avLst/>
              <a:gdLst/>
              <a:ahLst/>
              <a:cxnLst/>
              <a:rect l="l" t="t" r="r" b="b"/>
              <a:pathLst>
                <a:path w="4572000" h="492759">
                  <a:moveTo>
                    <a:pt x="0" y="492251"/>
                  </a:moveTo>
                  <a:lnTo>
                    <a:pt x="4572000" y="492251"/>
                  </a:lnTo>
                  <a:lnTo>
                    <a:pt x="4572000" y="0"/>
                  </a:lnTo>
                  <a:lnTo>
                    <a:pt x="0" y="0"/>
                  </a:lnTo>
                  <a:lnTo>
                    <a:pt x="0" y="492251"/>
                  </a:lnTo>
                  <a:close/>
                </a:path>
              </a:pathLst>
            </a:custGeom>
            <a:ln w="9144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/>
          <p:nvPr/>
        </p:nvSpPr>
        <p:spPr>
          <a:xfrm>
            <a:off x="1871472" y="1796795"/>
            <a:ext cx="5796280" cy="307975"/>
          </a:xfrm>
          <a:custGeom>
            <a:avLst/>
            <a:gdLst/>
            <a:ahLst/>
            <a:cxnLst/>
            <a:rect l="l" t="t" r="r" b="b"/>
            <a:pathLst>
              <a:path w="5796280" h="307975">
                <a:moveTo>
                  <a:pt x="0" y="307847"/>
                </a:moveTo>
                <a:lnTo>
                  <a:pt x="5795772" y="307847"/>
                </a:lnTo>
                <a:lnTo>
                  <a:pt x="5795772" y="0"/>
                </a:lnTo>
                <a:lnTo>
                  <a:pt x="0" y="0"/>
                </a:lnTo>
                <a:lnTo>
                  <a:pt x="0" y="307847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1950466" y="571246"/>
            <a:ext cx="5476875" cy="14897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146175" marR="1229360" indent="-612775">
              <a:lnSpc>
                <a:spcPct val="100000"/>
              </a:lnSpc>
              <a:spcBef>
                <a:spcPts val="95"/>
              </a:spcBef>
            </a:pP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Указан</a:t>
            </a:r>
            <a:r>
              <a:rPr sz="1300" b="1" spc="-3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квалификационный</a:t>
            </a:r>
            <a:r>
              <a:rPr sz="1300" b="1" spc="-3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уровень</a:t>
            </a:r>
            <a:r>
              <a:rPr sz="1300" b="1" spc="-4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педагога дополнительного</a:t>
            </a:r>
            <a:r>
              <a:rPr sz="1300" b="1" spc="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образования</a:t>
            </a:r>
            <a:endParaRPr sz="1300" dirty="0">
              <a:latin typeface="Times New Roman" pitchFamily="18" charset="0"/>
              <a:cs typeface="Times New Roman" pitchFamily="18" charset="0"/>
            </a:endParaRPr>
          </a:p>
          <a:p>
            <a:pPr marL="1246505" marR="68580" indent="-1014094">
              <a:lnSpc>
                <a:spcPct val="100000"/>
              </a:lnSpc>
              <a:spcBef>
                <a:spcPts val="1605"/>
              </a:spcBef>
            </a:pP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Указаны</a:t>
            </a:r>
            <a:r>
              <a:rPr sz="1300" b="1" spc="-6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другие</a:t>
            </a:r>
            <a:r>
              <a:rPr sz="1300" b="1" spc="-7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специалисты,</a:t>
            </a:r>
            <a:r>
              <a:rPr sz="1300" b="1" spc="-8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привлекаемые</a:t>
            </a:r>
            <a:r>
              <a:rPr sz="1300" b="1" spc="-6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</a:t>
            </a:r>
            <a:r>
              <a:rPr sz="1300" b="1" spc="-6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реализации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sz="1300" b="1" spc="-4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(в</a:t>
            </a:r>
            <a:r>
              <a:rPr sz="1300" b="1" spc="-6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случае</a:t>
            </a:r>
            <a:r>
              <a:rPr sz="1300" b="1" spc="-5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необходимости)</a:t>
            </a:r>
            <a:endParaRPr sz="13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400" dirty="0"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Прописаны</a:t>
            </a:r>
            <a:r>
              <a:rPr sz="1400" b="1" spc="-4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-3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обоснованы</a:t>
            </a:r>
            <a:r>
              <a:rPr sz="1400" b="1" spc="-3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требования</a:t>
            </a:r>
            <a:r>
              <a:rPr sz="1400" b="1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sz="1400" b="1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подготовке</a:t>
            </a:r>
            <a:r>
              <a:rPr sz="1400" b="1" spc="-6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педагога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" name="object 26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479041" y="1828830"/>
            <a:ext cx="303276" cy="284988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357883" y="1203198"/>
            <a:ext cx="303276" cy="284988"/>
          </a:xfrm>
          <a:prstGeom prst="rect">
            <a:avLst/>
          </a:prstGeom>
        </p:spPr>
      </p:pic>
      <p:sp>
        <p:nvSpPr>
          <p:cNvPr id="32" name="object 32"/>
          <p:cNvSpPr txBox="1"/>
          <p:nvPr/>
        </p:nvSpPr>
        <p:spPr>
          <a:xfrm>
            <a:off x="2782316" y="2270505"/>
            <a:ext cx="3097530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260475" algn="l"/>
              </a:tabLst>
            </a:pPr>
            <a:r>
              <a:rPr sz="25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Список</a:t>
            </a:r>
            <a:r>
              <a:rPr sz="2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sz="25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литературы</a:t>
            </a:r>
            <a:endParaRPr sz="2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356615" y="2891027"/>
            <a:ext cx="3202305" cy="307975"/>
          </a:xfrm>
          <a:custGeom>
            <a:avLst/>
            <a:gdLst/>
            <a:ahLst/>
            <a:cxnLst/>
            <a:rect l="l" t="t" r="r" b="b"/>
            <a:pathLst>
              <a:path w="3202304" h="307975">
                <a:moveTo>
                  <a:pt x="0" y="307848"/>
                </a:moveTo>
                <a:lnTo>
                  <a:pt x="3201924" y="307848"/>
                </a:lnTo>
                <a:lnTo>
                  <a:pt x="3201924" y="0"/>
                </a:lnTo>
                <a:lnTo>
                  <a:pt x="0" y="0"/>
                </a:lnTo>
                <a:lnTo>
                  <a:pt x="0" y="307848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45326" y="3330965"/>
            <a:ext cx="3755390" cy="307975"/>
          </a:xfrm>
          <a:custGeom>
            <a:avLst/>
            <a:gdLst/>
            <a:ahLst/>
            <a:cxnLst/>
            <a:rect l="l" t="t" r="r" b="b"/>
            <a:pathLst>
              <a:path w="3755390" h="307975">
                <a:moveTo>
                  <a:pt x="0" y="307848"/>
                </a:moveTo>
                <a:lnTo>
                  <a:pt x="3755136" y="307848"/>
                </a:lnTo>
                <a:lnTo>
                  <a:pt x="3755136" y="0"/>
                </a:lnTo>
                <a:lnTo>
                  <a:pt x="0" y="0"/>
                </a:lnTo>
                <a:lnTo>
                  <a:pt x="0" y="307848"/>
                </a:lnTo>
                <a:close/>
              </a:path>
            </a:pathLst>
          </a:custGeom>
          <a:ln w="9143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950213" y="2740913"/>
            <a:ext cx="7378065" cy="0"/>
          </a:xfrm>
          <a:custGeom>
            <a:avLst/>
            <a:gdLst/>
            <a:ahLst/>
            <a:cxnLst/>
            <a:rect l="l" t="t" r="r" b="b"/>
            <a:pathLst>
              <a:path w="7378065">
                <a:moveTo>
                  <a:pt x="0" y="0"/>
                </a:moveTo>
                <a:lnTo>
                  <a:pt x="7377684" y="0"/>
                </a:lnTo>
              </a:path>
            </a:pathLst>
          </a:custGeom>
          <a:ln w="19812">
            <a:solidFill>
              <a:srgbClr val="3B78D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486867" y="3330702"/>
            <a:ext cx="356616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основная</a:t>
            </a:r>
            <a:r>
              <a:rPr sz="1400" b="1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-3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дополнительная</a:t>
            </a:r>
            <a:r>
              <a:rPr sz="1400" b="1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литература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4224528" y="2883407"/>
            <a:ext cx="3580129" cy="306705"/>
          </a:xfrm>
          <a:custGeom>
            <a:avLst/>
            <a:gdLst/>
            <a:ahLst/>
            <a:cxnLst/>
            <a:rect l="l" t="t" r="r" b="b"/>
            <a:pathLst>
              <a:path w="3580129" h="306705">
                <a:moveTo>
                  <a:pt x="0" y="306324"/>
                </a:moveTo>
                <a:lnTo>
                  <a:pt x="3579876" y="306324"/>
                </a:lnTo>
                <a:lnTo>
                  <a:pt x="3579876" y="0"/>
                </a:lnTo>
                <a:lnTo>
                  <a:pt x="0" y="0"/>
                </a:lnTo>
                <a:lnTo>
                  <a:pt x="0" y="306324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435355" y="2915539"/>
            <a:ext cx="725932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881120" algn="l"/>
              </a:tabLst>
            </a:pP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нормативно-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правовые</a:t>
            </a:r>
            <a:r>
              <a:rPr sz="1400" b="1" spc="-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документы</a:t>
            </a:r>
            <a:r>
              <a:rPr sz="1400" b="1" dirty="0">
                <a:solidFill>
                  <a:srgbClr val="C00000"/>
                </a:solidFill>
                <a:latin typeface="Comic Sans MS"/>
                <a:cs typeface="Comic Sans MS"/>
              </a:rPr>
              <a:t>	</a:t>
            </a:r>
            <a:r>
              <a:rPr sz="2100" b="1" baseline="1984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список</a:t>
            </a:r>
            <a:r>
              <a:rPr sz="2100" b="1" spc="-30" baseline="1984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100" b="1" baseline="1984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литературы</a:t>
            </a:r>
            <a:r>
              <a:rPr sz="2100" b="1" spc="-30" baseline="1984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100" b="1" baseline="1984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</a:t>
            </a:r>
            <a:r>
              <a:rPr sz="2100" b="1" spc="-15" baseline="1984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обучающихся</a:t>
            </a:r>
            <a:endParaRPr sz="2100" baseline="1984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5666232" y="3288791"/>
            <a:ext cx="3314700" cy="307975"/>
          </a:xfrm>
          <a:custGeom>
            <a:avLst/>
            <a:gdLst/>
            <a:ahLst/>
            <a:cxnLst/>
            <a:rect l="l" t="t" r="r" b="b"/>
            <a:pathLst>
              <a:path w="3314700" h="307975">
                <a:moveTo>
                  <a:pt x="0" y="307847"/>
                </a:moveTo>
                <a:lnTo>
                  <a:pt x="3314700" y="307847"/>
                </a:lnTo>
                <a:lnTo>
                  <a:pt x="3314700" y="0"/>
                </a:lnTo>
                <a:lnTo>
                  <a:pt x="0" y="0"/>
                </a:lnTo>
                <a:lnTo>
                  <a:pt x="0" y="307847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5746241" y="3313302"/>
            <a:ext cx="312674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список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литературы</a:t>
            </a:r>
            <a:r>
              <a:rPr sz="1400" b="1" spc="-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родителей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3454908" y="3653028"/>
            <a:ext cx="2758440" cy="307975"/>
          </a:xfrm>
          <a:custGeom>
            <a:avLst/>
            <a:gdLst/>
            <a:ahLst/>
            <a:cxnLst/>
            <a:rect l="l" t="t" r="r" b="b"/>
            <a:pathLst>
              <a:path w="2758440" h="307975">
                <a:moveTo>
                  <a:pt x="0" y="307848"/>
                </a:moveTo>
                <a:lnTo>
                  <a:pt x="2758440" y="307848"/>
                </a:lnTo>
                <a:lnTo>
                  <a:pt x="2758440" y="0"/>
                </a:lnTo>
                <a:lnTo>
                  <a:pt x="0" y="0"/>
                </a:lnTo>
                <a:lnTo>
                  <a:pt x="0" y="307848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357883" y="4160520"/>
            <a:ext cx="6952615" cy="524510"/>
          </a:xfrm>
          <a:custGeom>
            <a:avLst/>
            <a:gdLst/>
            <a:ahLst/>
            <a:cxnLst/>
            <a:rect l="l" t="t" r="r" b="b"/>
            <a:pathLst>
              <a:path w="6952615" h="524510">
                <a:moveTo>
                  <a:pt x="0" y="524255"/>
                </a:moveTo>
                <a:lnTo>
                  <a:pt x="6952488" y="524255"/>
                </a:lnTo>
                <a:lnTo>
                  <a:pt x="6952488" y="0"/>
                </a:lnTo>
                <a:lnTo>
                  <a:pt x="0" y="0"/>
                </a:lnTo>
                <a:lnTo>
                  <a:pt x="0" y="524255"/>
                </a:lnTo>
                <a:close/>
              </a:path>
            </a:pathLst>
          </a:custGeom>
          <a:ln w="9143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1500886" y="3677539"/>
            <a:ext cx="6666230" cy="9130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19685" algn="ctr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список</a:t>
            </a:r>
            <a:r>
              <a:rPr sz="1400" b="1" spc="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интернет-источников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650" dirty="0">
              <a:latin typeface="Comic Sans MS"/>
              <a:cs typeface="Comic Sans MS"/>
            </a:endParaRPr>
          </a:p>
          <a:p>
            <a:pPr marL="12700" marR="5080" algn="ctr">
              <a:lnSpc>
                <a:spcPct val="100000"/>
              </a:lnSpc>
            </a:pP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Оформление</a:t>
            </a:r>
            <a:r>
              <a:rPr sz="1400" b="1" spc="-5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списка</a:t>
            </a:r>
            <a:r>
              <a:rPr sz="1400" b="1" spc="-3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литературы</a:t>
            </a:r>
            <a:r>
              <a:rPr sz="1400" b="1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соответствует</a:t>
            </a:r>
            <a:r>
              <a:rPr sz="1400" b="1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современным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требованиям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sz="1400" b="1" spc="-3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оформлению</a:t>
            </a:r>
            <a:r>
              <a:rPr sz="1400" b="1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библиографических</a:t>
            </a:r>
            <a:r>
              <a:rPr sz="1400" b="1" spc="-5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ссылок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7" name="object 47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39748" y="2891027"/>
            <a:ext cx="303263" cy="286512"/>
          </a:xfrm>
          <a:prstGeom prst="rect">
            <a:avLst/>
          </a:prstGeom>
        </p:spPr>
      </p:pic>
      <p:pic>
        <p:nvPicPr>
          <p:cNvPr id="48" name="object 48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3900627" y="2882784"/>
            <a:ext cx="304800" cy="286512"/>
          </a:xfrm>
          <a:prstGeom prst="rect">
            <a:avLst/>
          </a:prstGeom>
        </p:spPr>
      </p:pic>
      <p:grpSp>
        <p:nvGrpSpPr>
          <p:cNvPr id="49" name="object 49"/>
          <p:cNvGrpSpPr/>
          <p:nvPr/>
        </p:nvGrpSpPr>
        <p:grpSpPr>
          <a:xfrm>
            <a:off x="39748" y="3319272"/>
            <a:ext cx="5593080" cy="646430"/>
            <a:chOff x="144792" y="3310128"/>
            <a:chExt cx="5593080" cy="646430"/>
          </a:xfrm>
        </p:grpSpPr>
        <p:pic>
          <p:nvPicPr>
            <p:cNvPr id="50" name="object 50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433059" y="3310128"/>
              <a:ext cx="304800" cy="284988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44792" y="3319272"/>
              <a:ext cx="303263" cy="286512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203448" y="3671316"/>
              <a:ext cx="303276" cy="284988"/>
            </a:xfrm>
            <a:prstGeom prst="rect">
              <a:avLst/>
            </a:prstGeom>
          </p:spPr>
        </p:pic>
      </p:grpSp>
      <p:pic>
        <p:nvPicPr>
          <p:cNvPr id="53" name="object 53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054620" y="4279404"/>
            <a:ext cx="303263" cy="286499"/>
          </a:xfrm>
          <a:prstGeom prst="rect">
            <a:avLst/>
          </a:prstGeom>
        </p:spPr>
      </p:pic>
      <p:pic>
        <p:nvPicPr>
          <p:cNvPr id="54" name="object 27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661159" y="649477"/>
            <a:ext cx="303276" cy="2849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55413" y="761"/>
            <a:ext cx="398698" cy="26288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3366515"/>
            <a:ext cx="408431" cy="504443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817864" y="3440303"/>
            <a:ext cx="326135" cy="506857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0" y="1488186"/>
            <a:ext cx="262255" cy="400050"/>
          </a:xfrm>
          <a:custGeom>
            <a:avLst/>
            <a:gdLst/>
            <a:ahLst/>
            <a:cxnLst/>
            <a:rect l="l" t="t" r="r" b="b"/>
            <a:pathLst>
              <a:path w="262255" h="400050">
                <a:moveTo>
                  <a:pt x="55054" y="245110"/>
                </a:moveTo>
                <a:lnTo>
                  <a:pt x="31132" y="245110"/>
                </a:lnTo>
                <a:lnTo>
                  <a:pt x="35114" y="248920"/>
                </a:lnTo>
                <a:lnTo>
                  <a:pt x="41772" y="254000"/>
                </a:lnTo>
                <a:lnTo>
                  <a:pt x="53714" y="261620"/>
                </a:lnTo>
                <a:lnTo>
                  <a:pt x="66996" y="265429"/>
                </a:lnTo>
                <a:lnTo>
                  <a:pt x="80277" y="267970"/>
                </a:lnTo>
                <a:lnTo>
                  <a:pt x="82919" y="267970"/>
                </a:lnTo>
                <a:lnTo>
                  <a:pt x="81580" y="285750"/>
                </a:lnTo>
                <a:lnTo>
                  <a:pt x="81680" y="304800"/>
                </a:lnTo>
                <a:lnTo>
                  <a:pt x="82919" y="336550"/>
                </a:lnTo>
                <a:lnTo>
                  <a:pt x="76296" y="339089"/>
                </a:lnTo>
                <a:lnTo>
                  <a:pt x="60337" y="365760"/>
                </a:lnTo>
                <a:lnTo>
                  <a:pt x="64317" y="382270"/>
                </a:lnTo>
                <a:lnTo>
                  <a:pt x="69637" y="391160"/>
                </a:lnTo>
                <a:lnTo>
                  <a:pt x="73619" y="393700"/>
                </a:lnTo>
                <a:lnTo>
                  <a:pt x="78938" y="396239"/>
                </a:lnTo>
                <a:lnTo>
                  <a:pt x="82919" y="398779"/>
                </a:lnTo>
                <a:lnTo>
                  <a:pt x="88239" y="400050"/>
                </a:lnTo>
                <a:lnTo>
                  <a:pt x="98842" y="400050"/>
                </a:lnTo>
                <a:lnTo>
                  <a:pt x="124066" y="373379"/>
                </a:lnTo>
                <a:lnTo>
                  <a:pt x="86899" y="373379"/>
                </a:lnTo>
                <a:lnTo>
                  <a:pt x="78938" y="365760"/>
                </a:lnTo>
                <a:lnTo>
                  <a:pt x="77599" y="363220"/>
                </a:lnTo>
                <a:lnTo>
                  <a:pt x="76296" y="359410"/>
                </a:lnTo>
                <a:lnTo>
                  <a:pt x="78938" y="358139"/>
                </a:lnTo>
                <a:lnTo>
                  <a:pt x="82919" y="356870"/>
                </a:lnTo>
                <a:lnTo>
                  <a:pt x="120097" y="356870"/>
                </a:lnTo>
                <a:lnTo>
                  <a:pt x="117444" y="354329"/>
                </a:lnTo>
                <a:lnTo>
                  <a:pt x="114766" y="350520"/>
                </a:lnTo>
                <a:lnTo>
                  <a:pt x="109482" y="347979"/>
                </a:lnTo>
                <a:lnTo>
                  <a:pt x="109214" y="346710"/>
                </a:lnTo>
                <a:lnTo>
                  <a:pt x="105501" y="346710"/>
                </a:lnTo>
                <a:lnTo>
                  <a:pt x="102823" y="345439"/>
                </a:lnTo>
                <a:lnTo>
                  <a:pt x="104162" y="342900"/>
                </a:lnTo>
                <a:lnTo>
                  <a:pt x="108411" y="342900"/>
                </a:lnTo>
                <a:lnTo>
                  <a:pt x="108143" y="341629"/>
                </a:lnTo>
                <a:lnTo>
                  <a:pt x="106804" y="337820"/>
                </a:lnTo>
                <a:lnTo>
                  <a:pt x="97504" y="337820"/>
                </a:lnTo>
                <a:lnTo>
                  <a:pt x="96253" y="307339"/>
                </a:lnTo>
                <a:lnTo>
                  <a:pt x="96201" y="288289"/>
                </a:lnTo>
                <a:lnTo>
                  <a:pt x="94861" y="269239"/>
                </a:lnTo>
                <a:lnTo>
                  <a:pt x="108143" y="267970"/>
                </a:lnTo>
                <a:lnTo>
                  <a:pt x="121424" y="264160"/>
                </a:lnTo>
                <a:lnTo>
                  <a:pt x="133362" y="257810"/>
                </a:lnTo>
                <a:lnTo>
                  <a:pt x="137339" y="254000"/>
                </a:lnTo>
                <a:lnTo>
                  <a:pt x="92219" y="254000"/>
                </a:lnTo>
                <a:lnTo>
                  <a:pt x="90881" y="252729"/>
                </a:lnTo>
                <a:lnTo>
                  <a:pt x="76296" y="252729"/>
                </a:lnTo>
                <a:lnTo>
                  <a:pt x="74957" y="251460"/>
                </a:lnTo>
                <a:lnTo>
                  <a:pt x="77599" y="250189"/>
                </a:lnTo>
                <a:lnTo>
                  <a:pt x="88829" y="250189"/>
                </a:lnTo>
                <a:lnTo>
                  <a:pt x="90008" y="247650"/>
                </a:lnTo>
                <a:lnTo>
                  <a:pt x="61676" y="247650"/>
                </a:lnTo>
                <a:lnTo>
                  <a:pt x="55054" y="245110"/>
                </a:lnTo>
                <a:close/>
              </a:path>
              <a:path w="262255" h="400050">
                <a:moveTo>
                  <a:pt x="120097" y="356870"/>
                </a:moveTo>
                <a:lnTo>
                  <a:pt x="92219" y="356870"/>
                </a:lnTo>
                <a:lnTo>
                  <a:pt x="101521" y="359410"/>
                </a:lnTo>
                <a:lnTo>
                  <a:pt x="100181" y="361950"/>
                </a:lnTo>
                <a:lnTo>
                  <a:pt x="98842" y="370839"/>
                </a:lnTo>
                <a:lnTo>
                  <a:pt x="97504" y="373379"/>
                </a:lnTo>
                <a:lnTo>
                  <a:pt x="124066" y="373379"/>
                </a:lnTo>
                <a:lnTo>
                  <a:pt x="122727" y="363220"/>
                </a:lnTo>
                <a:lnTo>
                  <a:pt x="121424" y="358139"/>
                </a:lnTo>
                <a:lnTo>
                  <a:pt x="120097" y="356870"/>
                </a:lnTo>
                <a:close/>
              </a:path>
              <a:path w="262255" h="400050">
                <a:moveTo>
                  <a:pt x="164896" y="245110"/>
                </a:moveTo>
                <a:lnTo>
                  <a:pt x="146646" y="245110"/>
                </a:lnTo>
                <a:lnTo>
                  <a:pt x="150634" y="250189"/>
                </a:lnTo>
                <a:lnTo>
                  <a:pt x="157251" y="256539"/>
                </a:lnTo>
                <a:lnTo>
                  <a:pt x="170535" y="264160"/>
                </a:lnTo>
                <a:lnTo>
                  <a:pt x="177152" y="275589"/>
                </a:lnTo>
                <a:lnTo>
                  <a:pt x="185115" y="289560"/>
                </a:lnTo>
                <a:lnTo>
                  <a:pt x="195757" y="304800"/>
                </a:lnTo>
                <a:lnTo>
                  <a:pt x="199732" y="309879"/>
                </a:lnTo>
                <a:lnTo>
                  <a:pt x="195757" y="317500"/>
                </a:lnTo>
                <a:lnTo>
                  <a:pt x="193116" y="323850"/>
                </a:lnTo>
                <a:lnTo>
                  <a:pt x="191770" y="328929"/>
                </a:lnTo>
                <a:lnTo>
                  <a:pt x="191770" y="335279"/>
                </a:lnTo>
                <a:lnTo>
                  <a:pt x="193116" y="341629"/>
                </a:lnTo>
                <a:lnTo>
                  <a:pt x="194424" y="347979"/>
                </a:lnTo>
                <a:lnTo>
                  <a:pt x="197091" y="353060"/>
                </a:lnTo>
                <a:lnTo>
                  <a:pt x="201079" y="358139"/>
                </a:lnTo>
                <a:lnTo>
                  <a:pt x="206362" y="361950"/>
                </a:lnTo>
                <a:lnTo>
                  <a:pt x="210337" y="365760"/>
                </a:lnTo>
                <a:lnTo>
                  <a:pt x="220979" y="368300"/>
                </a:lnTo>
                <a:lnTo>
                  <a:pt x="231584" y="368300"/>
                </a:lnTo>
                <a:lnTo>
                  <a:pt x="236905" y="365760"/>
                </a:lnTo>
                <a:lnTo>
                  <a:pt x="243522" y="363220"/>
                </a:lnTo>
                <a:lnTo>
                  <a:pt x="251523" y="355600"/>
                </a:lnTo>
                <a:lnTo>
                  <a:pt x="258152" y="345439"/>
                </a:lnTo>
                <a:lnTo>
                  <a:pt x="260794" y="339089"/>
                </a:lnTo>
                <a:lnTo>
                  <a:pt x="261127" y="337820"/>
                </a:lnTo>
                <a:lnTo>
                  <a:pt x="228942" y="337820"/>
                </a:lnTo>
                <a:lnTo>
                  <a:pt x="223621" y="336550"/>
                </a:lnTo>
                <a:lnTo>
                  <a:pt x="220979" y="334010"/>
                </a:lnTo>
                <a:lnTo>
                  <a:pt x="219646" y="331470"/>
                </a:lnTo>
                <a:lnTo>
                  <a:pt x="219646" y="326389"/>
                </a:lnTo>
                <a:lnTo>
                  <a:pt x="220979" y="320039"/>
                </a:lnTo>
                <a:lnTo>
                  <a:pt x="220979" y="314960"/>
                </a:lnTo>
                <a:lnTo>
                  <a:pt x="230276" y="312420"/>
                </a:lnTo>
                <a:lnTo>
                  <a:pt x="257342" y="312420"/>
                </a:lnTo>
                <a:lnTo>
                  <a:pt x="256806" y="311150"/>
                </a:lnTo>
                <a:lnTo>
                  <a:pt x="252831" y="307339"/>
                </a:lnTo>
                <a:lnTo>
                  <a:pt x="242227" y="302260"/>
                </a:lnTo>
                <a:lnTo>
                  <a:pt x="211683" y="302260"/>
                </a:lnTo>
                <a:lnTo>
                  <a:pt x="209042" y="297179"/>
                </a:lnTo>
                <a:lnTo>
                  <a:pt x="205054" y="292100"/>
                </a:lnTo>
                <a:lnTo>
                  <a:pt x="195757" y="276860"/>
                </a:lnTo>
                <a:lnTo>
                  <a:pt x="186461" y="264160"/>
                </a:lnTo>
                <a:lnTo>
                  <a:pt x="183819" y="259079"/>
                </a:lnTo>
                <a:lnTo>
                  <a:pt x="181140" y="252729"/>
                </a:lnTo>
                <a:lnTo>
                  <a:pt x="177152" y="250189"/>
                </a:lnTo>
                <a:lnTo>
                  <a:pt x="171869" y="248920"/>
                </a:lnTo>
                <a:lnTo>
                  <a:pt x="164896" y="245110"/>
                </a:lnTo>
                <a:close/>
              </a:path>
              <a:path w="262255" h="400050">
                <a:moveTo>
                  <a:pt x="108411" y="342900"/>
                </a:moveTo>
                <a:lnTo>
                  <a:pt x="104162" y="342900"/>
                </a:lnTo>
                <a:lnTo>
                  <a:pt x="105501" y="346710"/>
                </a:lnTo>
                <a:lnTo>
                  <a:pt x="109214" y="346710"/>
                </a:lnTo>
                <a:lnTo>
                  <a:pt x="108411" y="342900"/>
                </a:lnTo>
                <a:close/>
              </a:path>
              <a:path w="262255" h="400050">
                <a:moveTo>
                  <a:pt x="243522" y="328929"/>
                </a:moveTo>
                <a:lnTo>
                  <a:pt x="238239" y="331470"/>
                </a:lnTo>
                <a:lnTo>
                  <a:pt x="234264" y="335279"/>
                </a:lnTo>
                <a:lnTo>
                  <a:pt x="228942" y="337820"/>
                </a:lnTo>
                <a:lnTo>
                  <a:pt x="261127" y="337820"/>
                </a:lnTo>
                <a:lnTo>
                  <a:pt x="262128" y="334010"/>
                </a:lnTo>
                <a:lnTo>
                  <a:pt x="262128" y="330200"/>
                </a:lnTo>
                <a:lnTo>
                  <a:pt x="247510" y="330200"/>
                </a:lnTo>
                <a:lnTo>
                  <a:pt x="243522" y="328929"/>
                </a:lnTo>
                <a:close/>
              </a:path>
              <a:path w="262255" h="400050">
                <a:moveTo>
                  <a:pt x="257342" y="312420"/>
                </a:moveTo>
                <a:lnTo>
                  <a:pt x="230276" y="312420"/>
                </a:lnTo>
                <a:lnTo>
                  <a:pt x="234264" y="314960"/>
                </a:lnTo>
                <a:lnTo>
                  <a:pt x="238239" y="316229"/>
                </a:lnTo>
                <a:lnTo>
                  <a:pt x="246202" y="321310"/>
                </a:lnTo>
                <a:lnTo>
                  <a:pt x="248843" y="328929"/>
                </a:lnTo>
                <a:lnTo>
                  <a:pt x="248843" y="330200"/>
                </a:lnTo>
                <a:lnTo>
                  <a:pt x="262128" y="330200"/>
                </a:lnTo>
                <a:lnTo>
                  <a:pt x="262128" y="322579"/>
                </a:lnTo>
                <a:lnTo>
                  <a:pt x="259486" y="317500"/>
                </a:lnTo>
                <a:lnTo>
                  <a:pt x="257342" y="312420"/>
                </a:lnTo>
                <a:close/>
              </a:path>
              <a:path w="262255" h="400050">
                <a:moveTo>
                  <a:pt x="224967" y="299720"/>
                </a:moveTo>
                <a:lnTo>
                  <a:pt x="218300" y="299720"/>
                </a:lnTo>
                <a:lnTo>
                  <a:pt x="211683" y="302260"/>
                </a:lnTo>
                <a:lnTo>
                  <a:pt x="242227" y="302260"/>
                </a:lnTo>
                <a:lnTo>
                  <a:pt x="236905" y="300989"/>
                </a:lnTo>
                <a:lnTo>
                  <a:pt x="224967" y="299720"/>
                </a:lnTo>
                <a:close/>
              </a:path>
              <a:path w="262255" h="400050">
                <a:moveTo>
                  <a:pt x="96201" y="0"/>
                </a:moveTo>
                <a:lnTo>
                  <a:pt x="89542" y="1270"/>
                </a:lnTo>
                <a:lnTo>
                  <a:pt x="84258" y="3810"/>
                </a:lnTo>
                <a:lnTo>
                  <a:pt x="77599" y="5079"/>
                </a:lnTo>
                <a:lnTo>
                  <a:pt x="66996" y="12700"/>
                </a:lnTo>
                <a:lnTo>
                  <a:pt x="59034" y="22860"/>
                </a:lnTo>
                <a:lnTo>
                  <a:pt x="56356" y="29210"/>
                </a:lnTo>
                <a:lnTo>
                  <a:pt x="55054" y="34289"/>
                </a:lnTo>
                <a:lnTo>
                  <a:pt x="55054" y="40639"/>
                </a:lnTo>
                <a:lnTo>
                  <a:pt x="81580" y="69850"/>
                </a:lnTo>
                <a:lnTo>
                  <a:pt x="78938" y="78739"/>
                </a:lnTo>
                <a:lnTo>
                  <a:pt x="78938" y="132079"/>
                </a:lnTo>
                <a:lnTo>
                  <a:pt x="80277" y="135889"/>
                </a:lnTo>
                <a:lnTo>
                  <a:pt x="69637" y="142239"/>
                </a:lnTo>
                <a:lnTo>
                  <a:pt x="60337" y="148589"/>
                </a:lnTo>
                <a:lnTo>
                  <a:pt x="57696" y="151129"/>
                </a:lnTo>
                <a:lnTo>
                  <a:pt x="57696" y="153670"/>
                </a:lnTo>
                <a:lnTo>
                  <a:pt x="49734" y="158750"/>
                </a:lnTo>
                <a:lnTo>
                  <a:pt x="21868" y="190500"/>
                </a:lnTo>
                <a:lnTo>
                  <a:pt x="17887" y="205739"/>
                </a:lnTo>
                <a:lnTo>
                  <a:pt x="17887" y="213360"/>
                </a:lnTo>
                <a:lnTo>
                  <a:pt x="19190" y="220979"/>
                </a:lnTo>
                <a:lnTo>
                  <a:pt x="24509" y="237489"/>
                </a:lnTo>
                <a:lnTo>
                  <a:pt x="27152" y="241300"/>
                </a:lnTo>
                <a:lnTo>
                  <a:pt x="9889" y="256539"/>
                </a:lnTo>
                <a:lnTo>
                  <a:pt x="0" y="262889"/>
                </a:lnTo>
                <a:lnTo>
                  <a:pt x="0" y="281939"/>
                </a:lnTo>
                <a:lnTo>
                  <a:pt x="625" y="280670"/>
                </a:lnTo>
                <a:lnTo>
                  <a:pt x="9889" y="273050"/>
                </a:lnTo>
                <a:lnTo>
                  <a:pt x="17887" y="265429"/>
                </a:lnTo>
                <a:lnTo>
                  <a:pt x="25849" y="256539"/>
                </a:lnTo>
                <a:lnTo>
                  <a:pt x="31132" y="245110"/>
                </a:lnTo>
                <a:lnTo>
                  <a:pt x="55054" y="245110"/>
                </a:lnTo>
                <a:lnTo>
                  <a:pt x="59034" y="243839"/>
                </a:lnTo>
                <a:lnTo>
                  <a:pt x="61676" y="240029"/>
                </a:lnTo>
                <a:lnTo>
                  <a:pt x="63014" y="237489"/>
                </a:lnTo>
                <a:lnTo>
                  <a:pt x="63014" y="236220"/>
                </a:lnTo>
                <a:lnTo>
                  <a:pt x="43111" y="236220"/>
                </a:lnTo>
                <a:lnTo>
                  <a:pt x="44414" y="234950"/>
                </a:lnTo>
                <a:lnTo>
                  <a:pt x="63014" y="234950"/>
                </a:lnTo>
                <a:lnTo>
                  <a:pt x="63014" y="231139"/>
                </a:lnTo>
                <a:lnTo>
                  <a:pt x="60337" y="231139"/>
                </a:lnTo>
                <a:lnTo>
                  <a:pt x="66996" y="222250"/>
                </a:lnTo>
                <a:lnTo>
                  <a:pt x="68088" y="220979"/>
                </a:lnTo>
                <a:lnTo>
                  <a:pt x="33811" y="220979"/>
                </a:lnTo>
                <a:lnTo>
                  <a:pt x="32471" y="217170"/>
                </a:lnTo>
                <a:lnTo>
                  <a:pt x="33811" y="215900"/>
                </a:lnTo>
                <a:lnTo>
                  <a:pt x="43111" y="203200"/>
                </a:lnTo>
                <a:lnTo>
                  <a:pt x="51594" y="193039"/>
                </a:lnTo>
                <a:lnTo>
                  <a:pt x="36452" y="193039"/>
                </a:lnTo>
                <a:lnTo>
                  <a:pt x="39094" y="187960"/>
                </a:lnTo>
                <a:lnTo>
                  <a:pt x="72316" y="161289"/>
                </a:lnTo>
                <a:lnTo>
                  <a:pt x="101521" y="152400"/>
                </a:lnTo>
                <a:lnTo>
                  <a:pt x="139338" y="152400"/>
                </a:lnTo>
                <a:lnTo>
                  <a:pt x="134708" y="148589"/>
                </a:lnTo>
                <a:lnTo>
                  <a:pt x="116104" y="138429"/>
                </a:lnTo>
                <a:lnTo>
                  <a:pt x="104162" y="134620"/>
                </a:lnTo>
                <a:lnTo>
                  <a:pt x="93522" y="134620"/>
                </a:lnTo>
                <a:lnTo>
                  <a:pt x="93522" y="127000"/>
                </a:lnTo>
                <a:lnTo>
                  <a:pt x="92219" y="96520"/>
                </a:lnTo>
                <a:lnTo>
                  <a:pt x="93522" y="86360"/>
                </a:lnTo>
                <a:lnTo>
                  <a:pt x="92219" y="78739"/>
                </a:lnTo>
                <a:lnTo>
                  <a:pt x="90881" y="71120"/>
                </a:lnTo>
                <a:lnTo>
                  <a:pt x="97504" y="69850"/>
                </a:lnTo>
                <a:lnTo>
                  <a:pt x="105501" y="67310"/>
                </a:lnTo>
                <a:lnTo>
                  <a:pt x="112124" y="63500"/>
                </a:lnTo>
                <a:lnTo>
                  <a:pt x="117444" y="59689"/>
                </a:lnTo>
                <a:lnTo>
                  <a:pt x="122727" y="53339"/>
                </a:lnTo>
                <a:lnTo>
                  <a:pt x="125404" y="45720"/>
                </a:lnTo>
                <a:lnTo>
                  <a:pt x="126986" y="41910"/>
                </a:lnTo>
                <a:lnTo>
                  <a:pt x="93522" y="41910"/>
                </a:lnTo>
                <a:lnTo>
                  <a:pt x="89542" y="40639"/>
                </a:lnTo>
                <a:lnTo>
                  <a:pt x="80277" y="36829"/>
                </a:lnTo>
                <a:lnTo>
                  <a:pt x="82919" y="33020"/>
                </a:lnTo>
                <a:lnTo>
                  <a:pt x="82919" y="27939"/>
                </a:lnTo>
                <a:lnTo>
                  <a:pt x="81580" y="25400"/>
                </a:lnTo>
                <a:lnTo>
                  <a:pt x="80277" y="24129"/>
                </a:lnTo>
                <a:lnTo>
                  <a:pt x="84258" y="20320"/>
                </a:lnTo>
                <a:lnTo>
                  <a:pt x="94861" y="15239"/>
                </a:lnTo>
                <a:lnTo>
                  <a:pt x="121993" y="15239"/>
                </a:lnTo>
                <a:lnTo>
                  <a:pt x="121424" y="13970"/>
                </a:lnTo>
                <a:lnTo>
                  <a:pt x="120086" y="8889"/>
                </a:lnTo>
                <a:lnTo>
                  <a:pt x="118746" y="6350"/>
                </a:lnTo>
                <a:lnTo>
                  <a:pt x="116104" y="5079"/>
                </a:lnTo>
                <a:lnTo>
                  <a:pt x="110784" y="5079"/>
                </a:lnTo>
                <a:lnTo>
                  <a:pt x="105501" y="3810"/>
                </a:lnTo>
                <a:lnTo>
                  <a:pt x="102823" y="1270"/>
                </a:lnTo>
                <a:lnTo>
                  <a:pt x="96201" y="0"/>
                </a:lnTo>
                <a:close/>
              </a:path>
              <a:path w="262255" h="400050">
                <a:moveTo>
                  <a:pt x="109482" y="229870"/>
                </a:moveTo>
                <a:lnTo>
                  <a:pt x="108143" y="229870"/>
                </a:lnTo>
                <a:lnTo>
                  <a:pt x="101521" y="233679"/>
                </a:lnTo>
                <a:lnTo>
                  <a:pt x="97504" y="240029"/>
                </a:lnTo>
                <a:lnTo>
                  <a:pt x="94861" y="246379"/>
                </a:lnTo>
                <a:lnTo>
                  <a:pt x="94861" y="254000"/>
                </a:lnTo>
                <a:lnTo>
                  <a:pt x="137339" y="254000"/>
                </a:lnTo>
                <a:lnTo>
                  <a:pt x="138664" y="252729"/>
                </a:lnTo>
                <a:lnTo>
                  <a:pt x="106804" y="252729"/>
                </a:lnTo>
                <a:lnTo>
                  <a:pt x="106804" y="242570"/>
                </a:lnTo>
                <a:lnTo>
                  <a:pt x="108143" y="237489"/>
                </a:lnTo>
                <a:lnTo>
                  <a:pt x="110784" y="233679"/>
                </a:lnTo>
                <a:lnTo>
                  <a:pt x="112124" y="232410"/>
                </a:lnTo>
                <a:lnTo>
                  <a:pt x="110784" y="231139"/>
                </a:lnTo>
                <a:lnTo>
                  <a:pt x="109482" y="229870"/>
                </a:lnTo>
                <a:close/>
              </a:path>
              <a:path w="262255" h="400050">
                <a:moveTo>
                  <a:pt x="88829" y="250189"/>
                </a:moveTo>
                <a:lnTo>
                  <a:pt x="77599" y="250189"/>
                </a:lnTo>
                <a:lnTo>
                  <a:pt x="76296" y="252729"/>
                </a:lnTo>
                <a:lnTo>
                  <a:pt x="90881" y="252729"/>
                </a:lnTo>
                <a:lnTo>
                  <a:pt x="89542" y="251460"/>
                </a:lnTo>
                <a:lnTo>
                  <a:pt x="88239" y="251460"/>
                </a:lnTo>
                <a:lnTo>
                  <a:pt x="88829" y="250189"/>
                </a:lnTo>
                <a:close/>
              </a:path>
              <a:path w="262255" h="400050">
                <a:moveTo>
                  <a:pt x="124066" y="228600"/>
                </a:moveTo>
                <a:lnTo>
                  <a:pt x="122727" y="228600"/>
                </a:lnTo>
                <a:lnTo>
                  <a:pt x="121424" y="229870"/>
                </a:lnTo>
                <a:lnTo>
                  <a:pt x="117444" y="234950"/>
                </a:lnTo>
                <a:lnTo>
                  <a:pt x="116104" y="241300"/>
                </a:lnTo>
                <a:lnTo>
                  <a:pt x="114766" y="250189"/>
                </a:lnTo>
                <a:lnTo>
                  <a:pt x="106804" y="252729"/>
                </a:lnTo>
                <a:lnTo>
                  <a:pt x="138664" y="252729"/>
                </a:lnTo>
                <a:lnTo>
                  <a:pt x="143967" y="247650"/>
                </a:lnTo>
                <a:lnTo>
                  <a:pt x="146646" y="245110"/>
                </a:lnTo>
                <a:lnTo>
                  <a:pt x="164896" y="245110"/>
                </a:lnTo>
                <a:lnTo>
                  <a:pt x="162572" y="243839"/>
                </a:lnTo>
                <a:lnTo>
                  <a:pt x="126707" y="243839"/>
                </a:lnTo>
                <a:lnTo>
                  <a:pt x="126707" y="231139"/>
                </a:lnTo>
                <a:lnTo>
                  <a:pt x="124066" y="228600"/>
                </a:lnTo>
                <a:close/>
              </a:path>
              <a:path w="262255" h="400050">
                <a:moveTo>
                  <a:pt x="90881" y="207010"/>
                </a:moveTo>
                <a:lnTo>
                  <a:pt x="88239" y="207010"/>
                </a:lnTo>
                <a:lnTo>
                  <a:pt x="73619" y="227329"/>
                </a:lnTo>
                <a:lnTo>
                  <a:pt x="66996" y="237489"/>
                </a:lnTo>
                <a:lnTo>
                  <a:pt x="61676" y="247650"/>
                </a:lnTo>
                <a:lnTo>
                  <a:pt x="90008" y="247650"/>
                </a:lnTo>
                <a:lnTo>
                  <a:pt x="91778" y="243839"/>
                </a:lnTo>
                <a:lnTo>
                  <a:pt x="81580" y="243839"/>
                </a:lnTo>
                <a:lnTo>
                  <a:pt x="80277" y="241300"/>
                </a:lnTo>
                <a:lnTo>
                  <a:pt x="78938" y="240029"/>
                </a:lnTo>
                <a:lnTo>
                  <a:pt x="76296" y="240029"/>
                </a:lnTo>
                <a:lnTo>
                  <a:pt x="82919" y="224789"/>
                </a:lnTo>
                <a:lnTo>
                  <a:pt x="90881" y="209550"/>
                </a:lnTo>
                <a:lnTo>
                  <a:pt x="92219" y="208279"/>
                </a:lnTo>
                <a:lnTo>
                  <a:pt x="90881" y="207010"/>
                </a:lnTo>
                <a:close/>
              </a:path>
              <a:path w="262255" h="400050">
                <a:moveTo>
                  <a:pt x="102823" y="213360"/>
                </a:moveTo>
                <a:lnTo>
                  <a:pt x="101521" y="213360"/>
                </a:lnTo>
                <a:lnTo>
                  <a:pt x="100181" y="214629"/>
                </a:lnTo>
                <a:lnTo>
                  <a:pt x="81580" y="243839"/>
                </a:lnTo>
                <a:lnTo>
                  <a:pt x="91778" y="243839"/>
                </a:lnTo>
                <a:lnTo>
                  <a:pt x="104162" y="217170"/>
                </a:lnTo>
                <a:lnTo>
                  <a:pt x="104162" y="214629"/>
                </a:lnTo>
                <a:lnTo>
                  <a:pt x="102823" y="213360"/>
                </a:lnTo>
                <a:close/>
              </a:path>
              <a:path w="262255" h="400050">
                <a:moveTo>
                  <a:pt x="139338" y="152400"/>
                </a:moveTo>
                <a:lnTo>
                  <a:pt x="110784" y="152400"/>
                </a:lnTo>
                <a:lnTo>
                  <a:pt x="126707" y="160020"/>
                </a:lnTo>
                <a:lnTo>
                  <a:pt x="128041" y="163829"/>
                </a:lnTo>
                <a:lnTo>
                  <a:pt x="129387" y="165100"/>
                </a:lnTo>
                <a:lnTo>
                  <a:pt x="132029" y="165100"/>
                </a:lnTo>
                <a:lnTo>
                  <a:pt x="139992" y="176529"/>
                </a:lnTo>
                <a:lnTo>
                  <a:pt x="145313" y="186689"/>
                </a:lnTo>
                <a:lnTo>
                  <a:pt x="146646" y="199389"/>
                </a:lnTo>
                <a:lnTo>
                  <a:pt x="146646" y="210820"/>
                </a:lnTo>
                <a:lnTo>
                  <a:pt x="142671" y="220979"/>
                </a:lnTo>
                <a:lnTo>
                  <a:pt x="137350" y="232410"/>
                </a:lnTo>
                <a:lnTo>
                  <a:pt x="132029" y="238760"/>
                </a:lnTo>
                <a:lnTo>
                  <a:pt x="126707" y="243839"/>
                </a:lnTo>
                <a:lnTo>
                  <a:pt x="162572" y="243839"/>
                </a:lnTo>
                <a:lnTo>
                  <a:pt x="151930" y="236220"/>
                </a:lnTo>
                <a:lnTo>
                  <a:pt x="158584" y="224789"/>
                </a:lnTo>
                <a:lnTo>
                  <a:pt x="161226" y="212089"/>
                </a:lnTo>
                <a:lnTo>
                  <a:pt x="161226" y="199389"/>
                </a:lnTo>
                <a:lnTo>
                  <a:pt x="159931" y="186689"/>
                </a:lnTo>
                <a:lnTo>
                  <a:pt x="155917" y="175260"/>
                </a:lnTo>
                <a:lnTo>
                  <a:pt x="150634" y="165100"/>
                </a:lnTo>
                <a:lnTo>
                  <a:pt x="143967" y="156210"/>
                </a:lnTo>
                <a:lnTo>
                  <a:pt x="139338" y="152400"/>
                </a:lnTo>
                <a:close/>
              </a:path>
              <a:path w="262255" h="400050">
                <a:moveTo>
                  <a:pt x="63014" y="234950"/>
                </a:moveTo>
                <a:lnTo>
                  <a:pt x="44414" y="234950"/>
                </a:lnTo>
                <a:lnTo>
                  <a:pt x="44414" y="236220"/>
                </a:lnTo>
                <a:lnTo>
                  <a:pt x="63014" y="236220"/>
                </a:lnTo>
                <a:lnTo>
                  <a:pt x="63014" y="234950"/>
                </a:lnTo>
                <a:close/>
              </a:path>
              <a:path w="262255" h="400050">
                <a:moveTo>
                  <a:pt x="78938" y="185420"/>
                </a:moveTo>
                <a:lnTo>
                  <a:pt x="65657" y="191770"/>
                </a:lnTo>
                <a:lnTo>
                  <a:pt x="53714" y="200660"/>
                </a:lnTo>
                <a:lnTo>
                  <a:pt x="43111" y="209550"/>
                </a:lnTo>
                <a:lnTo>
                  <a:pt x="33811" y="220979"/>
                </a:lnTo>
                <a:lnTo>
                  <a:pt x="48394" y="220979"/>
                </a:lnTo>
                <a:lnTo>
                  <a:pt x="55054" y="212089"/>
                </a:lnTo>
                <a:lnTo>
                  <a:pt x="63014" y="204470"/>
                </a:lnTo>
                <a:lnTo>
                  <a:pt x="81580" y="190500"/>
                </a:lnTo>
                <a:lnTo>
                  <a:pt x="82919" y="189229"/>
                </a:lnTo>
                <a:lnTo>
                  <a:pt x="81580" y="187960"/>
                </a:lnTo>
                <a:lnTo>
                  <a:pt x="81580" y="186689"/>
                </a:lnTo>
                <a:lnTo>
                  <a:pt x="78938" y="185420"/>
                </a:lnTo>
                <a:close/>
              </a:path>
              <a:path w="262255" h="400050">
                <a:moveTo>
                  <a:pt x="52376" y="219710"/>
                </a:moveTo>
                <a:lnTo>
                  <a:pt x="51073" y="219710"/>
                </a:lnTo>
                <a:lnTo>
                  <a:pt x="48394" y="220979"/>
                </a:lnTo>
                <a:lnTo>
                  <a:pt x="53714" y="220979"/>
                </a:lnTo>
                <a:lnTo>
                  <a:pt x="52376" y="219710"/>
                </a:lnTo>
                <a:close/>
              </a:path>
              <a:path w="262255" h="400050">
                <a:moveTo>
                  <a:pt x="84258" y="196850"/>
                </a:moveTo>
                <a:lnTo>
                  <a:pt x="81580" y="196850"/>
                </a:lnTo>
                <a:lnTo>
                  <a:pt x="59034" y="217170"/>
                </a:lnTo>
                <a:lnTo>
                  <a:pt x="53714" y="220979"/>
                </a:lnTo>
                <a:lnTo>
                  <a:pt x="68088" y="220979"/>
                </a:lnTo>
                <a:lnTo>
                  <a:pt x="85561" y="200660"/>
                </a:lnTo>
                <a:lnTo>
                  <a:pt x="85561" y="198120"/>
                </a:lnTo>
                <a:lnTo>
                  <a:pt x="84258" y="196850"/>
                </a:lnTo>
                <a:close/>
              </a:path>
              <a:path w="262255" h="400050">
                <a:moveTo>
                  <a:pt x="76296" y="165100"/>
                </a:moveTo>
                <a:lnTo>
                  <a:pt x="74957" y="165100"/>
                </a:lnTo>
                <a:lnTo>
                  <a:pt x="53714" y="176529"/>
                </a:lnTo>
                <a:lnTo>
                  <a:pt x="44414" y="184150"/>
                </a:lnTo>
                <a:lnTo>
                  <a:pt x="36452" y="193039"/>
                </a:lnTo>
                <a:lnTo>
                  <a:pt x="51594" y="193039"/>
                </a:lnTo>
                <a:lnTo>
                  <a:pt x="53714" y="190500"/>
                </a:lnTo>
                <a:lnTo>
                  <a:pt x="65657" y="179070"/>
                </a:lnTo>
                <a:lnTo>
                  <a:pt x="77599" y="168910"/>
                </a:lnTo>
                <a:lnTo>
                  <a:pt x="77599" y="167639"/>
                </a:lnTo>
                <a:lnTo>
                  <a:pt x="76296" y="165100"/>
                </a:lnTo>
                <a:close/>
              </a:path>
              <a:path w="262255" h="400050">
                <a:moveTo>
                  <a:pt x="121993" y="15239"/>
                </a:moveTo>
                <a:lnTo>
                  <a:pt x="100181" y="15239"/>
                </a:lnTo>
                <a:lnTo>
                  <a:pt x="104162" y="17779"/>
                </a:lnTo>
                <a:lnTo>
                  <a:pt x="106804" y="20320"/>
                </a:lnTo>
                <a:lnTo>
                  <a:pt x="106804" y="27939"/>
                </a:lnTo>
                <a:lnTo>
                  <a:pt x="104162" y="34289"/>
                </a:lnTo>
                <a:lnTo>
                  <a:pt x="101521" y="38100"/>
                </a:lnTo>
                <a:lnTo>
                  <a:pt x="97504" y="40639"/>
                </a:lnTo>
                <a:lnTo>
                  <a:pt x="93522" y="41910"/>
                </a:lnTo>
                <a:lnTo>
                  <a:pt x="126986" y="41910"/>
                </a:lnTo>
                <a:lnTo>
                  <a:pt x="128041" y="39370"/>
                </a:lnTo>
                <a:lnTo>
                  <a:pt x="128041" y="30479"/>
                </a:lnTo>
                <a:lnTo>
                  <a:pt x="125404" y="22860"/>
                </a:lnTo>
                <a:lnTo>
                  <a:pt x="121993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052816" y="4000982"/>
            <a:ext cx="1091183" cy="1142516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052017" y="4873752"/>
            <a:ext cx="676186" cy="269747"/>
          </a:xfrm>
          <a:prstGeom prst="rect">
            <a:avLst/>
          </a:prstGeom>
        </p:spPr>
      </p:pic>
      <p:sp>
        <p:nvSpPr>
          <p:cNvPr id="8" name="object 8"/>
          <p:cNvSpPr/>
          <p:nvPr/>
        </p:nvSpPr>
        <p:spPr>
          <a:xfrm>
            <a:off x="8964168" y="1338325"/>
            <a:ext cx="180340" cy="374650"/>
          </a:xfrm>
          <a:custGeom>
            <a:avLst/>
            <a:gdLst/>
            <a:ahLst/>
            <a:cxnLst/>
            <a:rect l="l" t="t" r="r" b="b"/>
            <a:pathLst>
              <a:path w="180340" h="374650">
                <a:moveTo>
                  <a:pt x="107060" y="185420"/>
                </a:moveTo>
                <a:lnTo>
                  <a:pt x="12446" y="185420"/>
                </a:lnTo>
                <a:lnTo>
                  <a:pt x="12446" y="201929"/>
                </a:lnTo>
                <a:lnTo>
                  <a:pt x="14604" y="215900"/>
                </a:lnTo>
                <a:lnTo>
                  <a:pt x="16636" y="246379"/>
                </a:lnTo>
                <a:lnTo>
                  <a:pt x="17652" y="276860"/>
                </a:lnTo>
                <a:lnTo>
                  <a:pt x="17754" y="308610"/>
                </a:lnTo>
                <a:lnTo>
                  <a:pt x="18668" y="320039"/>
                </a:lnTo>
                <a:lnTo>
                  <a:pt x="30225" y="360679"/>
                </a:lnTo>
                <a:lnTo>
                  <a:pt x="41655" y="369570"/>
                </a:lnTo>
                <a:lnTo>
                  <a:pt x="45720" y="372110"/>
                </a:lnTo>
                <a:lnTo>
                  <a:pt x="50926" y="373379"/>
                </a:lnTo>
                <a:lnTo>
                  <a:pt x="55117" y="374650"/>
                </a:lnTo>
                <a:lnTo>
                  <a:pt x="60325" y="374650"/>
                </a:lnTo>
                <a:lnTo>
                  <a:pt x="72771" y="373379"/>
                </a:lnTo>
                <a:lnTo>
                  <a:pt x="77977" y="369570"/>
                </a:lnTo>
                <a:lnTo>
                  <a:pt x="82168" y="367029"/>
                </a:lnTo>
                <a:lnTo>
                  <a:pt x="85216" y="363220"/>
                </a:lnTo>
                <a:lnTo>
                  <a:pt x="87598" y="359410"/>
                </a:lnTo>
                <a:lnTo>
                  <a:pt x="55117" y="359410"/>
                </a:lnTo>
                <a:lnTo>
                  <a:pt x="50926" y="358139"/>
                </a:lnTo>
                <a:lnTo>
                  <a:pt x="42672" y="351789"/>
                </a:lnTo>
                <a:lnTo>
                  <a:pt x="40512" y="347979"/>
                </a:lnTo>
                <a:lnTo>
                  <a:pt x="37464" y="344170"/>
                </a:lnTo>
                <a:lnTo>
                  <a:pt x="34289" y="334010"/>
                </a:lnTo>
                <a:lnTo>
                  <a:pt x="32257" y="322579"/>
                </a:lnTo>
                <a:lnTo>
                  <a:pt x="32257" y="278129"/>
                </a:lnTo>
                <a:lnTo>
                  <a:pt x="83185" y="278129"/>
                </a:lnTo>
                <a:lnTo>
                  <a:pt x="87375" y="276860"/>
                </a:lnTo>
                <a:lnTo>
                  <a:pt x="102724" y="276860"/>
                </a:lnTo>
                <a:lnTo>
                  <a:pt x="102870" y="275589"/>
                </a:lnTo>
                <a:lnTo>
                  <a:pt x="103118" y="269239"/>
                </a:lnTo>
                <a:lnTo>
                  <a:pt x="31241" y="269239"/>
                </a:lnTo>
                <a:lnTo>
                  <a:pt x="29082" y="234950"/>
                </a:lnTo>
                <a:lnTo>
                  <a:pt x="27050" y="210820"/>
                </a:lnTo>
                <a:lnTo>
                  <a:pt x="26034" y="199389"/>
                </a:lnTo>
                <a:lnTo>
                  <a:pt x="22859" y="186689"/>
                </a:lnTo>
                <a:lnTo>
                  <a:pt x="107060" y="186689"/>
                </a:lnTo>
                <a:lnTo>
                  <a:pt x="107060" y="185420"/>
                </a:lnTo>
                <a:close/>
              </a:path>
              <a:path w="180340" h="374650">
                <a:moveTo>
                  <a:pt x="83185" y="278129"/>
                </a:moveTo>
                <a:lnTo>
                  <a:pt x="32257" y="278129"/>
                </a:lnTo>
                <a:lnTo>
                  <a:pt x="38480" y="280670"/>
                </a:lnTo>
                <a:lnTo>
                  <a:pt x="43687" y="280670"/>
                </a:lnTo>
                <a:lnTo>
                  <a:pt x="56133" y="281939"/>
                </a:lnTo>
                <a:lnTo>
                  <a:pt x="57150" y="287020"/>
                </a:lnTo>
                <a:lnTo>
                  <a:pt x="56133" y="288289"/>
                </a:lnTo>
                <a:lnTo>
                  <a:pt x="45720" y="288289"/>
                </a:lnTo>
                <a:lnTo>
                  <a:pt x="43687" y="289560"/>
                </a:lnTo>
                <a:lnTo>
                  <a:pt x="43687" y="292100"/>
                </a:lnTo>
                <a:lnTo>
                  <a:pt x="44703" y="293370"/>
                </a:lnTo>
                <a:lnTo>
                  <a:pt x="48895" y="298450"/>
                </a:lnTo>
                <a:lnTo>
                  <a:pt x="57150" y="298450"/>
                </a:lnTo>
                <a:lnTo>
                  <a:pt x="57150" y="306070"/>
                </a:lnTo>
                <a:lnTo>
                  <a:pt x="50926" y="307339"/>
                </a:lnTo>
                <a:lnTo>
                  <a:pt x="71754" y="307339"/>
                </a:lnTo>
                <a:lnTo>
                  <a:pt x="75946" y="308610"/>
                </a:lnTo>
                <a:lnTo>
                  <a:pt x="85216" y="308610"/>
                </a:lnTo>
                <a:lnTo>
                  <a:pt x="83184" y="325120"/>
                </a:lnTo>
                <a:lnTo>
                  <a:pt x="60325" y="359410"/>
                </a:lnTo>
                <a:lnTo>
                  <a:pt x="87598" y="359410"/>
                </a:lnTo>
                <a:lnTo>
                  <a:pt x="88391" y="358139"/>
                </a:lnTo>
                <a:lnTo>
                  <a:pt x="93599" y="347979"/>
                </a:lnTo>
                <a:lnTo>
                  <a:pt x="96647" y="336550"/>
                </a:lnTo>
                <a:lnTo>
                  <a:pt x="98502" y="316229"/>
                </a:lnTo>
                <a:lnTo>
                  <a:pt x="99822" y="302260"/>
                </a:lnTo>
                <a:lnTo>
                  <a:pt x="100112" y="299720"/>
                </a:lnTo>
                <a:lnTo>
                  <a:pt x="70738" y="299720"/>
                </a:lnTo>
                <a:lnTo>
                  <a:pt x="70738" y="297179"/>
                </a:lnTo>
                <a:lnTo>
                  <a:pt x="70191" y="288289"/>
                </a:lnTo>
                <a:lnTo>
                  <a:pt x="56133" y="288289"/>
                </a:lnTo>
                <a:lnTo>
                  <a:pt x="47878" y="287020"/>
                </a:lnTo>
                <a:lnTo>
                  <a:pt x="70113" y="287020"/>
                </a:lnTo>
                <a:lnTo>
                  <a:pt x="69723" y="280670"/>
                </a:lnTo>
                <a:lnTo>
                  <a:pt x="78993" y="279400"/>
                </a:lnTo>
                <a:lnTo>
                  <a:pt x="83185" y="278129"/>
                </a:lnTo>
                <a:close/>
              </a:path>
              <a:path w="180340" h="374650">
                <a:moveTo>
                  <a:pt x="50926" y="306070"/>
                </a:moveTo>
                <a:lnTo>
                  <a:pt x="49910" y="306070"/>
                </a:lnTo>
                <a:lnTo>
                  <a:pt x="47878" y="307339"/>
                </a:lnTo>
                <a:lnTo>
                  <a:pt x="45720" y="308610"/>
                </a:lnTo>
                <a:lnTo>
                  <a:pt x="43687" y="309879"/>
                </a:lnTo>
                <a:lnTo>
                  <a:pt x="42672" y="313689"/>
                </a:lnTo>
                <a:lnTo>
                  <a:pt x="43687" y="316229"/>
                </a:lnTo>
                <a:lnTo>
                  <a:pt x="46862" y="317500"/>
                </a:lnTo>
                <a:lnTo>
                  <a:pt x="58165" y="317500"/>
                </a:lnTo>
                <a:lnTo>
                  <a:pt x="60325" y="325120"/>
                </a:lnTo>
                <a:lnTo>
                  <a:pt x="63500" y="330200"/>
                </a:lnTo>
                <a:lnTo>
                  <a:pt x="64515" y="331470"/>
                </a:lnTo>
                <a:lnTo>
                  <a:pt x="66548" y="331470"/>
                </a:lnTo>
                <a:lnTo>
                  <a:pt x="68579" y="330200"/>
                </a:lnTo>
                <a:lnTo>
                  <a:pt x="69723" y="328929"/>
                </a:lnTo>
                <a:lnTo>
                  <a:pt x="71754" y="323850"/>
                </a:lnTo>
                <a:lnTo>
                  <a:pt x="72771" y="318770"/>
                </a:lnTo>
                <a:lnTo>
                  <a:pt x="72771" y="313689"/>
                </a:lnTo>
                <a:lnTo>
                  <a:pt x="71754" y="307339"/>
                </a:lnTo>
                <a:lnTo>
                  <a:pt x="50926" y="307339"/>
                </a:lnTo>
                <a:lnTo>
                  <a:pt x="50926" y="306070"/>
                </a:lnTo>
                <a:close/>
              </a:path>
              <a:path w="180340" h="374650">
                <a:moveTo>
                  <a:pt x="81152" y="297179"/>
                </a:moveTo>
                <a:lnTo>
                  <a:pt x="77977" y="297179"/>
                </a:lnTo>
                <a:lnTo>
                  <a:pt x="73786" y="298450"/>
                </a:lnTo>
                <a:lnTo>
                  <a:pt x="70738" y="299720"/>
                </a:lnTo>
                <a:lnTo>
                  <a:pt x="100112" y="299720"/>
                </a:lnTo>
                <a:lnTo>
                  <a:pt x="100257" y="298450"/>
                </a:lnTo>
                <a:lnTo>
                  <a:pt x="84200" y="298450"/>
                </a:lnTo>
                <a:lnTo>
                  <a:pt x="81152" y="297179"/>
                </a:lnTo>
                <a:close/>
              </a:path>
              <a:path w="180340" h="374650">
                <a:moveTo>
                  <a:pt x="102724" y="276860"/>
                </a:moveTo>
                <a:lnTo>
                  <a:pt x="87375" y="276860"/>
                </a:lnTo>
                <a:lnTo>
                  <a:pt x="85216" y="298450"/>
                </a:lnTo>
                <a:lnTo>
                  <a:pt x="100257" y="298450"/>
                </a:lnTo>
                <a:lnTo>
                  <a:pt x="102724" y="276860"/>
                </a:lnTo>
                <a:close/>
              </a:path>
              <a:path w="180340" h="374650">
                <a:moveTo>
                  <a:pt x="107060" y="186689"/>
                </a:moveTo>
                <a:lnTo>
                  <a:pt x="30225" y="186689"/>
                </a:lnTo>
                <a:lnTo>
                  <a:pt x="53085" y="190500"/>
                </a:lnTo>
                <a:lnTo>
                  <a:pt x="51942" y="193039"/>
                </a:lnTo>
                <a:lnTo>
                  <a:pt x="51942" y="198120"/>
                </a:lnTo>
                <a:lnTo>
                  <a:pt x="53085" y="205739"/>
                </a:lnTo>
                <a:lnTo>
                  <a:pt x="55117" y="251460"/>
                </a:lnTo>
                <a:lnTo>
                  <a:pt x="56133" y="267970"/>
                </a:lnTo>
                <a:lnTo>
                  <a:pt x="43687" y="267970"/>
                </a:lnTo>
                <a:lnTo>
                  <a:pt x="31241" y="269239"/>
                </a:lnTo>
                <a:lnTo>
                  <a:pt x="103118" y="269239"/>
                </a:lnTo>
                <a:lnTo>
                  <a:pt x="103217" y="266700"/>
                </a:lnTo>
                <a:lnTo>
                  <a:pt x="68579" y="266700"/>
                </a:lnTo>
                <a:lnTo>
                  <a:pt x="68579" y="255270"/>
                </a:lnTo>
                <a:lnTo>
                  <a:pt x="65531" y="217170"/>
                </a:lnTo>
                <a:lnTo>
                  <a:pt x="64515" y="198120"/>
                </a:lnTo>
                <a:lnTo>
                  <a:pt x="63500" y="190500"/>
                </a:lnTo>
                <a:lnTo>
                  <a:pt x="104012" y="190500"/>
                </a:lnTo>
                <a:lnTo>
                  <a:pt x="107060" y="186689"/>
                </a:lnTo>
                <a:close/>
              </a:path>
              <a:path w="180340" h="374650">
                <a:moveTo>
                  <a:pt x="104012" y="190500"/>
                </a:moveTo>
                <a:lnTo>
                  <a:pt x="63500" y="190500"/>
                </a:lnTo>
                <a:lnTo>
                  <a:pt x="85216" y="191770"/>
                </a:lnTo>
                <a:lnTo>
                  <a:pt x="89407" y="193039"/>
                </a:lnTo>
                <a:lnTo>
                  <a:pt x="89407" y="228600"/>
                </a:lnTo>
                <a:lnTo>
                  <a:pt x="88391" y="262889"/>
                </a:lnTo>
                <a:lnTo>
                  <a:pt x="68579" y="266700"/>
                </a:lnTo>
                <a:lnTo>
                  <a:pt x="103217" y="266700"/>
                </a:lnTo>
                <a:lnTo>
                  <a:pt x="104012" y="246379"/>
                </a:lnTo>
                <a:lnTo>
                  <a:pt x="104012" y="190500"/>
                </a:lnTo>
                <a:close/>
              </a:path>
              <a:path w="180340" h="374650">
                <a:moveTo>
                  <a:pt x="25018" y="0"/>
                </a:moveTo>
                <a:lnTo>
                  <a:pt x="17652" y="0"/>
                </a:lnTo>
                <a:lnTo>
                  <a:pt x="13588" y="1270"/>
                </a:lnTo>
                <a:lnTo>
                  <a:pt x="9398" y="3810"/>
                </a:lnTo>
                <a:lnTo>
                  <a:pt x="8381" y="5079"/>
                </a:lnTo>
                <a:lnTo>
                  <a:pt x="8381" y="8889"/>
                </a:lnTo>
                <a:lnTo>
                  <a:pt x="9398" y="10160"/>
                </a:lnTo>
                <a:lnTo>
                  <a:pt x="8381" y="17779"/>
                </a:lnTo>
                <a:lnTo>
                  <a:pt x="8381" y="24129"/>
                </a:lnTo>
                <a:lnTo>
                  <a:pt x="9398" y="31750"/>
                </a:lnTo>
                <a:lnTo>
                  <a:pt x="26034" y="74929"/>
                </a:lnTo>
                <a:lnTo>
                  <a:pt x="46862" y="96520"/>
                </a:lnTo>
                <a:lnTo>
                  <a:pt x="53085" y="96520"/>
                </a:lnTo>
                <a:lnTo>
                  <a:pt x="50926" y="109220"/>
                </a:lnTo>
                <a:lnTo>
                  <a:pt x="48895" y="124460"/>
                </a:lnTo>
                <a:lnTo>
                  <a:pt x="48895" y="133350"/>
                </a:lnTo>
                <a:lnTo>
                  <a:pt x="49910" y="137160"/>
                </a:lnTo>
                <a:lnTo>
                  <a:pt x="50926" y="139700"/>
                </a:lnTo>
                <a:lnTo>
                  <a:pt x="49910" y="151129"/>
                </a:lnTo>
                <a:lnTo>
                  <a:pt x="19811" y="151129"/>
                </a:lnTo>
                <a:lnTo>
                  <a:pt x="11429" y="153670"/>
                </a:lnTo>
                <a:lnTo>
                  <a:pt x="8381" y="156210"/>
                </a:lnTo>
                <a:lnTo>
                  <a:pt x="5206" y="158750"/>
                </a:lnTo>
                <a:lnTo>
                  <a:pt x="3175" y="162560"/>
                </a:lnTo>
                <a:lnTo>
                  <a:pt x="2158" y="165100"/>
                </a:lnTo>
                <a:lnTo>
                  <a:pt x="1015" y="170179"/>
                </a:lnTo>
                <a:lnTo>
                  <a:pt x="0" y="173989"/>
                </a:lnTo>
                <a:lnTo>
                  <a:pt x="1015" y="176529"/>
                </a:lnTo>
                <a:lnTo>
                  <a:pt x="3175" y="176529"/>
                </a:lnTo>
                <a:lnTo>
                  <a:pt x="1015" y="179070"/>
                </a:lnTo>
                <a:lnTo>
                  <a:pt x="1015" y="184150"/>
                </a:lnTo>
                <a:lnTo>
                  <a:pt x="3175" y="186689"/>
                </a:lnTo>
                <a:lnTo>
                  <a:pt x="8381" y="186689"/>
                </a:lnTo>
                <a:lnTo>
                  <a:pt x="10413" y="185420"/>
                </a:lnTo>
                <a:lnTo>
                  <a:pt x="107060" y="185420"/>
                </a:lnTo>
                <a:lnTo>
                  <a:pt x="107060" y="184150"/>
                </a:lnTo>
                <a:lnTo>
                  <a:pt x="110235" y="179070"/>
                </a:lnTo>
                <a:lnTo>
                  <a:pt x="110642" y="177800"/>
                </a:lnTo>
                <a:lnTo>
                  <a:pt x="77977" y="177800"/>
                </a:lnTo>
                <a:lnTo>
                  <a:pt x="37464" y="176529"/>
                </a:lnTo>
                <a:lnTo>
                  <a:pt x="22859" y="173989"/>
                </a:lnTo>
                <a:lnTo>
                  <a:pt x="7365" y="173989"/>
                </a:lnTo>
                <a:lnTo>
                  <a:pt x="10413" y="170179"/>
                </a:lnTo>
                <a:lnTo>
                  <a:pt x="14604" y="166370"/>
                </a:lnTo>
                <a:lnTo>
                  <a:pt x="18668" y="163829"/>
                </a:lnTo>
                <a:lnTo>
                  <a:pt x="22859" y="162560"/>
                </a:lnTo>
                <a:lnTo>
                  <a:pt x="112064" y="162560"/>
                </a:lnTo>
                <a:lnTo>
                  <a:pt x="111251" y="160020"/>
                </a:lnTo>
                <a:lnTo>
                  <a:pt x="108076" y="157479"/>
                </a:lnTo>
                <a:lnTo>
                  <a:pt x="104012" y="154939"/>
                </a:lnTo>
                <a:lnTo>
                  <a:pt x="98805" y="153670"/>
                </a:lnTo>
                <a:lnTo>
                  <a:pt x="92582" y="152400"/>
                </a:lnTo>
                <a:lnTo>
                  <a:pt x="71754" y="152400"/>
                </a:lnTo>
                <a:lnTo>
                  <a:pt x="61340" y="151129"/>
                </a:lnTo>
                <a:lnTo>
                  <a:pt x="32257" y="151129"/>
                </a:lnTo>
                <a:lnTo>
                  <a:pt x="26034" y="149860"/>
                </a:lnTo>
                <a:lnTo>
                  <a:pt x="61156" y="149860"/>
                </a:lnTo>
                <a:lnTo>
                  <a:pt x="59308" y="137160"/>
                </a:lnTo>
                <a:lnTo>
                  <a:pt x="61340" y="130810"/>
                </a:lnTo>
                <a:lnTo>
                  <a:pt x="61453" y="123189"/>
                </a:lnTo>
                <a:lnTo>
                  <a:pt x="62356" y="113029"/>
                </a:lnTo>
                <a:lnTo>
                  <a:pt x="83756" y="113029"/>
                </a:lnTo>
                <a:lnTo>
                  <a:pt x="81152" y="111760"/>
                </a:lnTo>
                <a:lnTo>
                  <a:pt x="74802" y="109220"/>
                </a:lnTo>
                <a:lnTo>
                  <a:pt x="69723" y="104139"/>
                </a:lnTo>
                <a:lnTo>
                  <a:pt x="66548" y="102870"/>
                </a:lnTo>
                <a:lnTo>
                  <a:pt x="65531" y="100329"/>
                </a:lnTo>
                <a:lnTo>
                  <a:pt x="97662" y="100329"/>
                </a:lnTo>
                <a:lnTo>
                  <a:pt x="76961" y="95250"/>
                </a:lnTo>
                <a:lnTo>
                  <a:pt x="81152" y="92710"/>
                </a:lnTo>
                <a:lnTo>
                  <a:pt x="88265" y="87629"/>
                </a:lnTo>
                <a:lnTo>
                  <a:pt x="66548" y="87629"/>
                </a:lnTo>
                <a:lnTo>
                  <a:pt x="67055" y="83820"/>
                </a:lnTo>
                <a:lnTo>
                  <a:pt x="48895" y="83820"/>
                </a:lnTo>
                <a:lnTo>
                  <a:pt x="45720" y="81279"/>
                </a:lnTo>
                <a:lnTo>
                  <a:pt x="24002" y="40639"/>
                </a:lnTo>
                <a:lnTo>
                  <a:pt x="16636" y="10160"/>
                </a:lnTo>
                <a:lnTo>
                  <a:pt x="43916" y="10160"/>
                </a:lnTo>
                <a:lnTo>
                  <a:pt x="39497" y="6350"/>
                </a:lnTo>
                <a:lnTo>
                  <a:pt x="32257" y="2539"/>
                </a:lnTo>
                <a:lnTo>
                  <a:pt x="25018" y="0"/>
                </a:lnTo>
                <a:close/>
              </a:path>
              <a:path w="180340" h="374650">
                <a:moveTo>
                  <a:pt x="112064" y="162560"/>
                </a:moveTo>
                <a:lnTo>
                  <a:pt x="36449" y="162560"/>
                </a:lnTo>
                <a:lnTo>
                  <a:pt x="48895" y="163829"/>
                </a:lnTo>
                <a:lnTo>
                  <a:pt x="61340" y="163829"/>
                </a:lnTo>
                <a:lnTo>
                  <a:pt x="74802" y="165100"/>
                </a:lnTo>
                <a:lnTo>
                  <a:pt x="87375" y="165100"/>
                </a:lnTo>
                <a:lnTo>
                  <a:pt x="94614" y="166370"/>
                </a:lnTo>
                <a:lnTo>
                  <a:pt x="99822" y="167639"/>
                </a:lnTo>
                <a:lnTo>
                  <a:pt x="99822" y="171450"/>
                </a:lnTo>
                <a:lnTo>
                  <a:pt x="92582" y="171450"/>
                </a:lnTo>
                <a:lnTo>
                  <a:pt x="88391" y="173989"/>
                </a:lnTo>
                <a:lnTo>
                  <a:pt x="87375" y="176529"/>
                </a:lnTo>
                <a:lnTo>
                  <a:pt x="87375" y="177800"/>
                </a:lnTo>
                <a:lnTo>
                  <a:pt x="110642" y="177800"/>
                </a:lnTo>
                <a:lnTo>
                  <a:pt x="112267" y="172720"/>
                </a:lnTo>
                <a:lnTo>
                  <a:pt x="112471" y="171450"/>
                </a:lnTo>
                <a:lnTo>
                  <a:pt x="99822" y="171450"/>
                </a:lnTo>
                <a:lnTo>
                  <a:pt x="95630" y="170179"/>
                </a:lnTo>
                <a:lnTo>
                  <a:pt x="112674" y="170179"/>
                </a:lnTo>
                <a:lnTo>
                  <a:pt x="113283" y="166370"/>
                </a:lnTo>
                <a:lnTo>
                  <a:pt x="112064" y="162560"/>
                </a:lnTo>
                <a:close/>
              </a:path>
              <a:path w="180340" h="374650">
                <a:moveTo>
                  <a:pt x="14604" y="172720"/>
                </a:moveTo>
                <a:lnTo>
                  <a:pt x="7365" y="173989"/>
                </a:lnTo>
                <a:lnTo>
                  <a:pt x="22859" y="173989"/>
                </a:lnTo>
                <a:lnTo>
                  <a:pt x="14604" y="172720"/>
                </a:lnTo>
                <a:close/>
              </a:path>
              <a:path w="180340" h="374650">
                <a:moveTo>
                  <a:pt x="61340" y="163829"/>
                </a:moveTo>
                <a:lnTo>
                  <a:pt x="49910" y="163829"/>
                </a:lnTo>
                <a:lnTo>
                  <a:pt x="51942" y="167639"/>
                </a:lnTo>
                <a:lnTo>
                  <a:pt x="54101" y="170179"/>
                </a:lnTo>
                <a:lnTo>
                  <a:pt x="57150" y="170179"/>
                </a:lnTo>
                <a:lnTo>
                  <a:pt x="60325" y="167639"/>
                </a:lnTo>
                <a:lnTo>
                  <a:pt x="61340" y="163829"/>
                </a:lnTo>
                <a:close/>
              </a:path>
              <a:path w="180340" h="374650">
                <a:moveTo>
                  <a:pt x="83756" y="113029"/>
                </a:moveTo>
                <a:lnTo>
                  <a:pt x="62356" y="113029"/>
                </a:lnTo>
                <a:lnTo>
                  <a:pt x="69723" y="118110"/>
                </a:lnTo>
                <a:lnTo>
                  <a:pt x="76961" y="123189"/>
                </a:lnTo>
                <a:lnTo>
                  <a:pt x="84200" y="125729"/>
                </a:lnTo>
                <a:lnTo>
                  <a:pt x="92582" y="128270"/>
                </a:lnTo>
                <a:lnTo>
                  <a:pt x="99822" y="129539"/>
                </a:lnTo>
                <a:lnTo>
                  <a:pt x="108076" y="130810"/>
                </a:lnTo>
                <a:lnTo>
                  <a:pt x="124713" y="130810"/>
                </a:lnTo>
                <a:lnTo>
                  <a:pt x="132079" y="129539"/>
                </a:lnTo>
                <a:lnTo>
                  <a:pt x="140334" y="128270"/>
                </a:lnTo>
                <a:lnTo>
                  <a:pt x="147574" y="125729"/>
                </a:lnTo>
                <a:lnTo>
                  <a:pt x="155955" y="123189"/>
                </a:lnTo>
                <a:lnTo>
                  <a:pt x="163195" y="119379"/>
                </a:lnTo>
                <a:lnTo>
                  <a:pt x="110235" y="119379"/>
                </a:lnTo>
                <a:lnTo>
                  <a:pt x="97662" y="116839"/>
                </a:lnTo>
                <a:lnTo>
                  <a:pt x="86359" y="114300"/>
                </a:lnTo>
                <a:lnTo>
                  <a:pt x="83756" y="113029"/>
                </a:lnTo>
                <a:close/>
              </a:path>
              <a:path w="180340" h="374650">
                <a:moveTo>
                  <a:pt x="149732" y="81279"/>
                </a:moveTo>
                <a:lnTo>
                  <a:pt x="111251" y="81279"/>
                </a:lnTo>
                <a:lnTo>
                  <a:pt x="116458" y="83820"/>
                </a:lnTo>
                <a:lnTo>
                  <a:pt x="134111" y="88900"/>
                </a:lnTo>
                <a:lnTo>
                  <a:pt x="141350" y="92710"/>
                </a:lnTo>
                <a:lnTo>
                  <a:pt x="149732" y="96520"/>
                </a:lnTo>
                <a:lnTo>
                  <a:pt x="155955" y="100329"/>
                </a:lnTo>
                <a:lnTo>
                  <a:pt x="161162" y="104139"/>
                </a:lnTo>
                <a:lnTo>
                  <a:pt x="154939" y="104139"/>
                </a:lnTo>
                <a:lnTo>
                  <a:pt x="152780" y="105410"/>
                </a:lnTo>
                <a:lnTo>
                  <a:pt x="151764" y="107950"/>
                </a:lnTo>
                <a:lnTo>
                  <a:pt x="152780" y="110489"/>
                </a:lnTo>
                <a:lnTo>
                  <a:pt x="142366" y="115570"/>
                </a:lnTo>
                <a:lnTo>
                  <a:pt x="132079" y="116839"/>
                </a:lnTo>
                <a:lnTo>
                  <a:pt x="121665" y="119379"/>
                </a:lnTo>
                <a:lnTo>
                  <a:pt x="163195" y="119379"/>
                </a:lnTo>
                <a:lnTo>
                  <a:pt x="165226" y="116839"/>
                </a:lnTo>
                <a:lnTo>
                  <a:pt x="165226" y="110489"/>
                </a:lnTo>
                <a:lnTo>
                  <a:pt x="164210" y="107950"/>
                </a:lnTo>
                <a:lnTo>
                  <a:pt x="179154" y="107950"/>
                </a:lnTo>
                <a:lnTo>
                  <a:pt x="159003" y="87629"/>
                </a:lnTo>
                <a:lnTo>
                  <a:pt x="149732" y="81279"/>
                </a:lnTo>
                <a:close/>
              </a:path>
              <a:path w="180340" h="374650">
                <a:moveTo>
                  <a:pt x="97662" y="100329"/>
                </a:moveTo>
                <a:lnTo>
                  <a:pt x="65531" y="100329"/>
                </a:lnTo>
                <a:lnTo>
                  <a:pt x="71754" y="104139"/>
                </a:lnTo>
                <a:lnTo>
                  <a:pt x="78993" y="109220"/>
                </a:lnTo>
                <a:lnTo>
                  <a:pt x="86359" y="110489"/>
                </a:lnTo>
                <a:lnTo>
                  <a:pt x="94614" y="114300"/>
                </a:lnTo>
                <a:lnTo>
                  <a:pt x="101853" y="115570"/>
                </a:lnTo>
                <a:lnTo>
                  <a:pt x="110235" y="116839"/>
                </a:lnTo>
                <a:lnTo>
                  <a:pt x="118490" y="116839"/>
                </a:lnTo>
                <a:lnTo>
                  <a:pt x="122681" y="115570"/>
                </a:lnTo>
                <a:lnTo>
                  <a:pt x="125729" y="113029"/>
                </a:lnTo>
                <a:lnTo>
                  <a:pt x="126873" y="110489"/>
                </a:lnTo>
                <a:lnTo>
                  <a:pt x="125729" y="107950"/>
                </a:lnTo>
                <a:lnTo>
                  <a:pt x="122681" y="105410"/>
                </a:lnTo>
                <a:lnTo>
                  <a:pt x="119506" y="104139"/>
                </a:lnTo>
                <a:lnTo>
                  <a:pt x="97662" y="100329"/>
                </a:lnTo>
                <a:close/>
              </a:path>
              <a:path w="180340" h="374650">
                <a:moveTo>
                  <a:pt x="179154" y="107950"/>
                </a:moveTo>
                <a:lnTo>
                  <a:pt x="164210" y="107950"/>
                </a:lnTo>
                <a:lnTo>
                  <a:pt x="169417" y="113029"/>
                </a:lnTo>
                <a:lnTo>
                  <a:pt x="171450" y="114300"/>
                </a:lnTo>
                <a:lnTo>
                  <a:pt x="175640" y="115570"/>
                </a:lnTo>
                <a:lnTo>
                  <a:pt x="176656" y="115570"/>
                </a:lnTo>
                <a:lnTo>
                  <a:pt x="177800" y="114300"/>
                </a:lnTo>
                <a:lnTo>
                  <a:pt x="179831" y="110489"/>
                </a:lnTo>
                <a:lnTo>
                  <a:pt x="179154" y="107950"/>
                </a:lnTo>
                <a:close/>
              </a:path>
              <a:path w="180340" h="374650">
                <a:moveTo>
                  <a:pt x="101853" y="68579"/>
                </a:moveTo>
                <a:lnTo>
                  <a:pt x="93599" y="69850"/>
                </a:lnTo>
                <a:lnTo>
                  <a:pt x="84200" y="74929"/>
                </a:lnTo>
                <a:lnTo>
                  <a:pt x="75946" y="80010"/>
                </a:lnTo>
                <a:lnTo>
                  <a:pt x="66548" y="87629"/>
                </a:lnTo>
                <a:lnTo>
                  <a:pt x="88265" y="87629"/>
                </a:lnTo>
                <a:lnTo>
                  <a:pt x="93599" y="83820"/>
                </a:lnTo>
                <a:lnTo>
                  <a:pt x="98805" y="81279"/>
                </a:lnTo>
                <a:lnTo>
                  <a:pt x="149732" y="81279"/>
                </a:lnTo>
                <a:lnTo>
                  <a:pt x="140334" y="77470"/>
                </a:lnTo>
                <a:lnTo>
                  <a:pt x="120650" y="71120"/>
                </a:lnTo>
                <a:lnTo>
                  <a:pt x="101853" y="68579"/>
                </a:lnTo>
                <a:close/>
              </a:path>
              <a:path w="180340" h="374650">
                <a:moveTo>
                  <a:pt x="39497" y="41910"/>
                </a:moveTo>
                <a:lnTo>
                  <a:pt x="37464" y="41910"/>
                </a:lnTo>
                <a:lnTo>
                  <a:pt x="36449" y="43179"/>
                </a:lnTo>
                <a:lnTo>
                  <a:pt x="36449" y="45720"/>
                </a:lnTo>
                <a:lnTo>
                  <a:pt x="37464" y="52070"/>
                </a:lnTo>
                <a:lnTo>
                  <a:pt x="39497" y="60960"/>
                </a:lnTo>
                <a:lnTo>
                  <a:pt x="45720" y="74929"/>
                </a:lnTo>
                <a:lnTo>
                  <a:pt x="48895" y="83820"/>
                </a:lnTo>
                <a:lnTo>
                  <a:pt x="67055" y="83820"/>
                </a:lnTo>
                <a:lnTo>
                  <a:pt x="67563" y="80010"/>
                </a:lnTo>
                <a:lnTo>
                  <a:pt x="69723" y="73660"/>
                </a:lnTo>
                <a:lnTo>
                  <a:pt x="70400" y="71120"/>
                </a:lnTo>
                <a:lnTo>
                  <a:pt x="57150" y="71120"/>
                </a:lnTo>
                <a:lnTo>
                  <a:pt x="56133" y="69850"/>
                </a:lnTo>
                <a:lnTo>
                  <a:pt x="49910" y="55879"/>
                </a:lnTo>
                <a:lnTo>
                  <a:pt x="45720" y="49529"/>
                </a:lnTo>
                <a:lnTo>
                  <a:pt x="40512" y="43179"/>
                </a:lnTo>
                <a:lnTo>
                  <a:pt x="39497" y="41910"/>
                </a:lnTo>
                <a:close/>
              </a:path>
              <a:path w="180340" h="374650">
                <a:moveTo>
                  <a:pt x="43916" y="10160"/>
                </a:moveTo>
                <a:lnTo>
                  <a:pt x="16636" y="10160"/>
                </a:lnTo>
                <a:lnTo>
                  <a:pt x="29082" y="12700"/>
                </a:lnTo>
                <a:lnTo>
                  <a:pt x="34289" y="16510"/>
                </a:lnTo>
                <a:lnTo>
                  <a:pt x="44703" y="26670"/>
                </a:lnTo>
                <a:lnTo>
                  <a:pt x="47878" y="31750"/>
                </a:lnTo>
                <a:lnTo>
                  <a:pt x="50926" y="38100"/>
                </a:lnTo>
                <a:lnTo>
                  <a:pt x="54101" y="44450"/>
                </a:lnTo>
                <a:lnTo>
                  <a:pt x="56133" y="50800"/>
                </a:lnTo>
                <a:lnTo>
                  <a:pt x="57150" y="57150"/>
                </a:lnTo>
                <a:lnTo>
                  <a:pt x="57150" y="71120"/>
                </a:lnTo>
                <a:lnTo>
                  <a:pt x="70400" y="71120"/>
                </a:lnTo>
                <a:lnTo>
                  <a:pt x="70738" y="69850"/>
                </a:lnTo>
                <a:lnTo>
                  <a:pt x="70738" y="63500"/>
                </a:lnTo>
                <a:lnTo>
                  <a:pt x="68579" y="60960"/>
                </a:lnTo>
                <a:lnTo>
                  <a:pt x="67563" y="53339"/>
                </a:lnTo>
                <a:lnTo>
                  <a:pt x="46862" y="12700"/>
                </a:lnTo>
                <a:lnTo>
                  <a:pt x="43916" y="10160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798052" y="3078479"/>
            <a:ext cx="346075" cy="257810"/>
          </a:xfrm>
          <a:custGeom>
            <a:avLst/>
            <a:gdLst/>
            <a:ahLst/>
            <a:cxnLst/>
            <a:rect l="l" t="t" r="r" b="b"/>
            <a:pathLst>
              <a:path w="346075" h="257810">
                <a:moveTo>
                  <a:pt x="147192" y="23875"/>
                </a:moveTo>
                <a:lnTo>
                  <a:pt x="131952" y="23875"/>
                </a:lnTo>
                <a:lnTo>
                  <a:pt x="146557" y="81025"/>
                </a:lnTo>
                <a:lnTo>
                  <a:pt x="160020" y="137032"/>
                </a:lnTo>
                <a:lnTo>
                  <a:pt x="173608" y="194182"/>
                </a:lnTo>
                <a:lnTo>
                  <a:pt x="186054" y="252349"/>
                </a:lnTo>
                <a:lnTo>
                  <a:pt x="187071" y="254381"/>
                </a:lnTo>
                <a:lnTo>
                  <a:pt x="190119" y="256539"/>
                </a:lnTo>
                <a:lnTo>
                  <a:pt x="192277" y="257556"/>
                </a:lnTo>
                <a:lnTo>
                  <a:pt x="195452" y="257556"/>
                </a:lnTo>
                <a:lnTo>
                  <a:pt x="202692" y="254381"/>
                </a:lnTo>
                <a:lnTo>
                  <a:pt x="208915" y="249174"/>
                </a:lnTo>
                <a:lnTo>
                  <a:pt x="212978" y="243967"/>
                </a:lnTo>
                <a:lnTo>
                  <a:pt x="216581" y="237744"/>
                </a:lnTo>
                <a:lnTo>
                  <a:pt x="198500" y="237744"/>
                </a:lnTo>
                <a:lnTo>
                  <a:pt x="186054" y="179705"/>
                </a:lnTo>
                <a:lnTo>
                  <a:pt x="172466" y="121538"/>
                </a:lnTo>
                <a:lnTo>
                  <a:pt x="157988" y="63372"/>
                </a:lnTo>
                <a:lnTo>
                  <a:pt x="147192" y="23875"/>
                </a:lnTo>
                <a:close/>
              </a:path>
              <a:path w="346075" h="257810">
                <a:moveTo>
                  <a:pt x="258825" y="83057"/>
                </a:moveTo>
                <a:lnTo>
                  <a:pt x="254634" y="83057"/>
                </a:lnTo>
                <a:lnTo>
                  <a:pt x="250444" y="84074"/>
                </a:lnTo>
                <a:lnTo>
                  <a:pt x="249427" y="86232"/>
                </a:lnTo>
                <a:lnTo>
                  <a:pt x="248412" y="88264"/>
                </a:lnTo>
                <a:lnTo>
                  <a:pt x="222376" y="170306"/>
                </a:lnTo>
                <a:lnTo>
                  <a:pt x="208915" y="213868"/>
                </a:lnTo>
                <a:lnTo>
                  <a:pt x="204724" y="226440"/>
                </a:lnTo>
                <a:lnTo>
                  <a:pt x="202692" y="232663"/>
                </a:lnTo>
                <a:lnTo>
                  <a:pt x="198500" y="237744"/>
                </a:lnTo>
                <a:lnTo>
                  <a:pt x="216581" y="237744"/>
                </a:lnTo>
                <a:lnTo>
                  <a:pt x="217170" y="236727"/>
                </a:lnTo>
                <a:lnTo>
                  <a:pt x="221361" y="226440"/>
                </a:lnTo>
                <a:lnTo>
                  <a:pt x="224536" y="215011"/>
                </a:lnTo>
                <a:lnTo>
                  <a:pt x="231775" y="193167"/>
                </a:lnTo>
                <a:lnTo>
                  <a:pt x="256667" y="112140"/>
                </a:lnTo>
                <a:lnTo>
                  <a:pt x="273109" y="112140"/>
                </a:lnTo>
                <a:lnTo>
                  <a:pt x="272288" y="109093"/>
                </a:lnTo>
                <a:lnTo>
                  <a:pt x="268097" y="97662"/>
                </a:lnTo>
                <a:lnTo>
                  <a:pt x="262890" y="86232"/>
                </a:lnTo>
                <a:lnTo>
                  <a:pt x="260857" y="84074"/>
                </a:lnTo>
                <a:lnTo>
                  <a:pt x="258825" y="83057"/>
                </a:lnTo>
                <a:close/>
              </a:path>
              <a:path w="346075" h="257810">
                <a:moveTo>
                  <a:pt x="30099" y="146431"/>
                </a:moveTo>
                <a:lnTo>
                  <a:pt x="14604" y="146431"/>
                </a:lnTo>
                <a:lnTo>
                  <a:pt x="16637" y="149478"/>
                </a:lnTo>
                <a:lnTo>
                  <a:pt x="19684" y="151637"/>
                </a:lnTo>
                <a:lnTo>
                  <a:pt x="22859" y="151637"/>
                </a:lnTo>
                <a:lnTo>
                  <a:pt x="25019" y="150621"/>
                </a:lnTo>
                <a:lnTo>
                  <a:pt x="26055" y="149458"/>
                </a:lnTo>
                <a:lnTo>
                  <a:pt x="28067" y="147446"/>
                </a:lnTo>
                <a:lnTo>
                  <a:pt x="30099" y="146431"/>
                </a:lnTo>
                <a:close/>
              </a:path>
              <a:path w="346075" h="257810">
                <a:moveTo>
                  <a:pt x="16637" y="133984"/>
                </a:moveTo>
                <a:lnTo>
                  <a:pt x="11429" y="133984"/>
                </a:lnTo>
                <a:lnTo>
                  <a:pt x="7239" y="136017"/>
                </a:lnTo>
                <a:lnTo>
                  <a:pt x="2158" y="138175"/>
                </a:lnTo>
                <a:lnTo>
                  <a:pt x="1016" y="140207"/>
                </a:lnTo>
                <a:lnTo>
                  <a:pt x="0" y="142239"/>
                </a:lnTo>
                <a:lnTo>
                  <a:pt x="0" y="146431"/>
                </a:lnTo>
                <a:lnTo>
                  <a:pt x="1016" y="147446"/>
                </a:lnTo>
                <a:lnTo>
                  <a:pt x="2158" y="148462"/>
                </a:lnTo>
                <a:lnTo>
                  <a:pt x="4191" y="149478"/>
                </a:lnTo>
                <a:lnTo>
                  <a:pt x="6223" y="148462"/>
                </a:lnTo>
                <a:lnTo>
                  <a:pt x="14604" y="146431"/>
                </a:lnTo>
                <a:lnTo>
                  <a:pt x="30099" y="146431"/>
                </a:lnTo>
                <a:lnTo>
                  <a:pt x="35305" y="145414"/>
                </a:lnTo>
                <a:lnTo>
                  <a:pt x="77977" y="145414"/>
                </a:lnTo>
                <a:lnTo>
                  <a:pt x="83184" y="142239"/>
                </a:lnTo>
                <a:lnTo>
                  <a:pt x="87375" y="138175"/>
                </a:lnTo>
                <a:lnTo>
                  <a:pt x="89685" y="135000"/>
                </a:lnTo>
                <a:lnTo>
                  <a:pt x="21844" y="135000"/>
                </a:lnTo>
                <a:lnTo>
                  <a:pt x="16637" y="133984"/>
                </a:lnTo>
                <a:close/>
              </a:path>
              <a:path w="346075" h="257810">
                <a:moveTo>
                  <a:pt x="77977" y="145414"/>
                </a:moveTo>
                <a:lnTo>
                  <a:pt x="35305" y="145414"/>
                </a:lnTo>
                <a:lnTo>
                  <a:pt x="56133" y="149478"/>
                </a:lnTo>
                <a:lnTo>
                  <a:pt x="62356" y="149478"/>
                </a:lnTo>
                <a:lnTo>
                  <a:pt x="67564" y="148462"/>
                </a:lnTo>
                <a:lnTo>
                  <a:pt x="73787" y="147446"/>
                </a:lnTo>
                <a:lnTo>
                  <a:pt x="77977" y="145414"/>
                </a:lnTo>
                <a:close/>
              </a:path>
              <a:path w="346075" h="257810">
                <a:moveTo>
                  <a:pt x="345948" y="143256"/>
                </a:moveTo>
                <a:lnTo>
                  <a:pt x="340868" y="143256"/>
                </a:lnTo>
                <a:lnTo>
                  <a:pt x="341883" y="145414"/>
                </a:lnTo>
                <a:lnTo>
                  <a:pt x="342900" y="147446"/>
                </a:lnTo>
                <a:lnTo>
                  <a:pt x="345948" y="149458"/>
                </a:lnTo>
                <a:lnTo>
                  <a:pt x="345948" y="143256"/>
                </a:lnTo>
                <a:close/>
              </a:path>
              <a:path w="346075" h="257810">
                <a:moveTo>
                  <a:pt x="273109" y="112140"/>
                </a:moveTo>
                <a:lnTo>
                  <a:pt x="256667" y="112140"/>
                </a:lnTo>
                <a:lnTo>
                  <a:pt x="260857" y="125602"/>
                </a:lnTo>
                <a:lnTo>
                  <a:pt x="264032" y="140207"/>
                </a:lnTo>
                <a:lnTo>
                  <a:pt x="264032" y="143256"/>
                </a:lnTo>
                <a:lnTo>
                  <a:pt x="266065" y="145414"/>
                </a:lnTo>
                <a:lnTo>
                  <a:pt x="268097" y="147446"/>
                </a:lnTo>
                <a:lnTo>
                  <a:pt x="271272" y="147446"/>
                </a:lnTo>
                <a:lnTo>
                  <a:pt x="340868" y="143256"/>
                </a:lnTo>
                <a:lnTo>
                  <a:pt x="345948" y="143256"/>
                </a:lnTo>
                <a:lnTo>
                  <a:pt x="345948" y="131952"/>
                </a:lnTo>
                <a:lnTo>
                  <a:pt x="277495" y="131952"/>
                </a:lnTo>
                <a:lnTo>
                  <a:pt x="275336" y="120395"/>
                </a:lnTo>
                <a:lnTo>
                  <a:pt x="273109" y="112140"/>
                </a:lnTo>
                <a:close/>
              </a:path>
              <a:path w="346075" h="257810">
                <a:moveTo>
                  <a:pt x="43688" y="131952"/>
                </a:moveTo>
                <a:lnTo>
                  <a:pt x="28067" y="131952"/>
                </a:lnTo>
                <a:lnTo>
                  <a:pt x="25019" y="133984"/>
                </a:lnTo>
                <a:lnTo>
                  <a:pt x="21844" y="135000"/>
                </a:lnTo>
                <a:lnTo>
                  <a:pt x="89685" y="135000"/>
                </a:lnTo>
                <a:lnTo>
                  <a:pt x="90424" y="133984"/>
                </a:lnTo>
                <a:lnTo>
                  <a:pt x="51943" y="133984"/>
                </a:lnTo>
                <a:lnTo>
                  <a:pt x="43688" y="131952"/>
                </a:lnTo>
                <a:close/>
              </a:path>
              <a:path w="346075" h="257810">
                <a:moveTo>
                  <a:pt x="133096" y="0"/>
                </a:moveTo>
                <a:lnTo>
                  <a:pt x="106045" y="35306"/>
                </a:lnTo>
                <a:lnTo>
                  <a:pt x="91440" y="73787"/>
                </a:lnTo>
                <a:lnTo>
                  <a:pt x="85217" y="109093"/>
                </a:lnTo>
                <a:lnTo>
                  <a:pt x="83184" y="115315"/>
                </a:lnTo>
                <a:lnTo>
                  <a:pt x="80009" y="122555"/>
                </a:lnTo>
                <a:lnTo>
                  <a:pt x="75819" y="127762"/>
                </a:lnTo>
                <a:lnTo>
                  <a:pt x="73787" y="130809"/>
                </a:lnTo>
                <a:lnTo>
                  <a:pt x="70739" y="131952"/>
                </a:lnTo>
                <a:lnTo>
                  <a:pt x="64389" y="133984"/>
                </a:lnTo>
                <a:lnTo>
                  <a:pt x="90424" y="133984"/>
                </a:lnTo>
                <a:lnTo>
                  <a:pt x="102870" y="88264"/>
                </a:lnTo>
                <a:lnTo>
                  <a:pt x="106045" y="74802"/>
                </a:lnTo>
                <a:lnTo>
                  <a:pt x="124714" y="32131"/>
                </a:lnTo>
                <a:lnTo>
                  <a:pt x="131952" y="23875"/>
                </a:lnTo>
                <a:lnTo>
                  <a:pt x="147192" y="23875"/>
                </a:lnTo>
                <a:lnTo>
                  <a:pt x="142367" y="6222"/>
                </a:lnTo>
                <a:lnTo>
                  <a:pt x="140334" y="2031"/>
                </a:lnTo>
                <a:lnTo>
                  <a:pt x="137159" y="1015"/>
                </a:lnTo>
                <a:lnTo>
                  <a:pt x="133096" y="0"/>
                </a:lnTo>
                <a:close/>
              </a:path>
              <a:path w="346075" h="257810">
                <a:moveTo>
                  <a:pt x="345948" y="124507"/>
                </a:moveTo>
                <a:lnTo>
                  <a:pt x="344043" y="127762"/>
                </a:lnTo>
                <a:lnTo>
                  <a:pt x="277495" y="131952"/>
                </a:lnTo>
                <a:lnTo>
                  <a:pt x="345948" y="131952"/>
                </a:lnTo>
                <a:lnTo>
                  <a:pt x="345948" y="124507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" name="object 1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01065" y="4558766"/>
            <a:ext cx="504393" cy="398780"/>
          </a:xfrm>
          <a:prstGeom prst="rect">
            <a:avLst/>
          </a:prstGeom>
        </p:spPr>
      </p:pic>
      <p:sp>
        <p:nvSpPr>
          <p:cNvPr id="12" name="object 12"/>
          <p:cNvSpPr/>
          <p:nvPr/>
        </p:nvSpPr>
        <p:spPr>
          <a:xfrm>
            <a:off x="0" y="4075900"/>
            <a:ext cx="304800" cy="400050"/>
          </a:xfrm>
          <a:custGeom>
            <a:avLst/>
            <a:gdLst/>
            <a:ahLst/>
            <a:cxnLst/>
            <a:rect l="l" t="t" r="r" b="b"/>
            <a:pathLst>
              <a:path w="304800" h="400050">
                <a:moveTo>
                  <a:pt x="97726" y="245109"/>
                </a:moveTo>
                <a:lnTo>
                  <a:pt x="73804" y="245109"/>
                </a:lnTo>
                <a:lnTo>
                  <a:pt x="84444" y="255269"/>
                </a:lnTo>
                <a:lnTo>
                  <a:pt x="96386" y="261619"/>
                </a:lnTo>
                <a:lnTo>
                  <a:pt x="109668" y="265429"/>
                </a:lnTo>
                <a:lnTo>
                  <a:pt x="122949" y="267969"/>
                </a:lnTo>
                <a:lnTo>
                  <a:pt x="125591" y="267969"/>
                </a:lnTo>
                <a:lnTo>
                  <a:pt x="124348" y="284479"/>
                </a:lnTo>
                <a:lnTo>
                  <a:pt x="124352" y="304799"/>
                </a:lnTo>
                <a:lnTo>
                  <a:pt x="125591" y="336549"/>
                </a:lnTo>
                <a:lnTo>
                  <a:pt x="118968" y="339089"/>
                </a:lnTo>
                <a:lnTo>
                  <a:pt x="103009" y="365759"/>
                </a:lnTo>
                <a:lnTo>
                  <a:pt x="104348" y="372109"/>
                </a:lnTo>
                <a:lnTo>
                  <a:pt x="106989" y="382269"/>
                </a:lnTo>
                <a:lnTo>
                  <a:pt x="112309" y="391159"/>
                </a:lnTo>
                <a:lnTo>
                  <a:pt x="116291" y="393699"/>
                </a:lnTo>
                <a:lnTo>
                  <a:pt x="121610" y="396239"/>
                </a:lnTo>
                <a:lnTo>
                  <a:pt x="125591" y="398779"/>
                </a:lnTo>
                <a:lnTo>
                  <a:pt x="130911" y="400049"/>
                </a:lnTo>
                <a:lnTo>
                  <a:pt x="141516" y="400049"/>
                </a:lnTo>
                <a:lnTo>
                  <a:pt x="166738" y="373379"/>
                </a:lnTo>
                <a:lnTo>
                  <a:pt x="129578" y="373379"/>
                </a:lnTo>
                <a:lnTo>
                  <a:pt x="121610" y="365759"/>
                </a:lnTo>
                <a:lnTo>
                  <a:pt x="120271" y="363219"/>
                </a:lnTo>
                <a:lnTo>
                  <a:pt x="118968" y="359409"/>
                </a:lnTo>
                <a:lnTo>
                  <a:pt x="121610" y="358139"/>
                </a:lnTo>
                <a:lnTo>
                  <a:pt x="125591" y="356869"/>
                </a:lnTo>
                <a:lnTo>
                  <a:pt x="162771" y="356869"/>
                </a:lnTo>
                <a:lnTo>
                  <a:pt x="160121" y="354329"/>
                </a:lnTo>
                <a:lnTo>
                  <a:pt x="157441" y="350519"/>
                </a:lnTo>
                <a:lnTo>
                  <a:pt x="152158" y="347979"/>
                </a:lnTo>
                <a:lnTo>
                  <a:pt x="151889" y="346709"/>
                </a:lnTo>
                <a:lnTo>
                  <a:pt x="148170" y="346709"/>
                </a:lnTo>
                <a:lnTo>
                  <a:pt x="145491" y="345439"/>
                </a:lnTo>
                <a:lnTo>
                  <a:pt x="146837" y="344169"/>
                </a:lnTo>
                <a:lnTo>
                  <a:pt x="151350" y="344169"/>
                </a:lnTo>
                <a:lnTo>
                  <a:pt x="150812" y="341629"/>
                </a:lnTo>
                <a:lnTo>
                  <a:pt x="149479" y="337819"/>
                </a:lnTo>
                <a:lnTo>
                  <a:pt x="140169" y="337819"/>
                </a:lnTo>
                <a:lnTo>
                  <a:pt x="138926" y="307339"/>
                </a:lnTo>
                <a:lnTo>
                  <a:pt x="138874" y="288289"/>
                </a:lnTo>
                <a:lnTo>
                  <a:pt x="137528" y="269239"/>
                </a:lnTo>
                <a:lnTo>
                  <a:pt x="150812" y="267969"/>
                </a:lnTo>
                <a:lnTo>
                  <a:pt x="164096" y="264159"/>
                </a:lnTo>
                <a:lnTo>
                  <a:pt x="176034" y="257809"/>
                </a:lnTo>
                <a:lnTo>
                  <a:pt x="178685" y="255269"/>
                </a:lnTo>
                <a:lnTo>
                  <a:pt x="134886" y="255269"/>
                </a:lnTo>
                <a:lnTo>
                  <a:pt x="133997" y="253999"/>
                </a:lnTo>
                <a:lnTo>
                  <a:pt x="118968" y="253999"/>
                </a:lnTo>
                <a:lnTo>
                  <a:pt x="117629" y="251459"/>
                </a:lnTo>
                <a:lnTo>
                  <a:pt x="120271" y="250189"/>
                </a:lnTo>
                <a:lnTo>
                  <a:pt x="131501" y="250189"/>
                </a:lnTo>
                <a:lnTo>
                  <a:pt x="132681" y="247649"/>
                </a:lnTo>
                <a:lnTo>
                  <a:pt x="104348" y="247649"/>
                </a:lnTo>
                <a:lnTo>
                  <a:pt x="97726" y="245109"/>
                </a:lnTo>
                <a:close/>
              </a:path>
              <a:path w="304800" h="400050">
                <a:moveTo>
                  <a:pt x="162771" y="356869"/>
                </a:moveTo>
                <a:lnTo>
                  <a:pt x="134886" y="356869"/>
                </a:lnTo>
                <a:lnTo>
                  <a:pt x="144195" y="359409"/>
                </a:lnTo>
                <a:lnTo>
                  <a:pt x="142849" y="361949"/>
                </a:lnTo>
                <a:lnTo>
                  <a:pt x="141516" y="372109"/>
                </a:lnTo>
                <a:lnTo>
                  <a:pt x="140169" y="373379"/>
                </a:lnTo>
                <a:lnTo>
                  <a:pt x="166738" y="373379"/>
                </a:lnTo>
                <a:lnTo>
                  <a:pt x="165404" y="363219"/>
                </a:lnTo>
                <a:lnTo>
                  <a:pt x="164096" y="358139"/>
                </a:lnTo>
                <a:lnTo>
                  <a:pt x="162771" y="356869"/>
                </a:lnTo>
                <a:close/>
              </a:path>
              <a:path w="304800" h="400050">
                <a:moveTo>
                  <a:pt x="207568" y="245109"/>
                </a:moveTo>
                <a:lnTo>
                  <a:pt x="189318" y="245109"/>
                </a:lnTo>
                <a:lnTo>
                  <a:pt x="193306" y="250189"/>
                </a:lnTo>
                <a:lnTo>
                  <a:pt x="199923" y="256539"/>
                </a:lnTo>
                <a:lnTo>
                  <a:pt x="213207" y="264159"/>
                </a:lnTo>
                <a:lnTo>
                  <a:pt x="219824" y="275589"/>
                </a:lnTo>
                <a:lnTo>
                  <a:pt x="227787" y="289559"/>
                </a:lnTo>
                <a:lnTo>
                  <a:pt x="238429" y="304799"/>
                </a:lnTo>
                <a:lnTo>
                  <a:pt x="242404" y="309879"/>
                </a:lnTo>
                <a:lnTo>
                  <a:pt x="238429" y="317499"/>
                </a:lnTo>
                <a:lnTo>
                  <a:pt x="235788" y="323849"/>
                </a:lnTo>
                <a:lnTo>
                  <a:pt x="234442" y="328929"/>
                </a:lnTo>
                <a:lnTo>
                  <a:pt x="234442" y="335279"/>
                </a:lnTo>
                <a:lnTo>
                  <a:pt x="235788" y="341629"/>
                </a:lnTo>
                <a:lnTo>
                  <a:pt x="237096" y="347979"/>
                </a:lnTo>
                <a:lnTo>
                  <a:pt x="239763" y="353059"/>
                </a:lnTo>
                <a:lnTo>
                  <a:pt x="243751" y="358139"/>
                </a:lnTo>
                <a:lnTo>
                  <a:pt x="249034" y="361949"/>
                </a:lnTo>
                <a:lnTo>
                  <a:pt x="253009" y="365759"/>
                </a:lnTo>
                <a:lnTo>
                  <a:pt x="263652" y="368299"/>
                </a:lnTo>
                <a:lnTo>
                  <a:pt x="274256" y="368299"/>
                </a:lnTo>
                <a:lnTo>
                  <a:pt x="279577" y="365759"/>
                </a:lnTo>
                <a:lnTo>
                  <a:pt x="286194" y="363219"/>
                </a:lnTo>
                <a:lnTo>
                  <a:pt x="294195" y="355599"/>
                </a:lnTo>
                <a:lnTo>
                  <a:pt x="300824" y="345439"/>
                </a:lnTo>
                <a:lnTo>
                  <a:pt x="303466" y="339089"/>
                </a:lnTo>
                <a:lnTo>
                  <a:pt x="303799" y="337819"/>
                </a:lnTo>
                <a:lnTo>
                  <a:pt x="271614" y="337819"/>
                </a:lnTo>
                <a:lnTo>
                  <a:pt x="266293" y="336549"/>
                </a:lnTo>
                <a:lnTo>
                  <a:pt x="263652" y="334009"/>
                </a:lnTo>
                <a:lnTo>
                  <a:pt x="262318" y="331469"/>
                </a:lnTo>
                <a:lnTo>
                  <a:pt x="262318" y="326389"/>
                </a:lnTo>
                <a:lnTo>
                  <a:pt x="263652" y="320039"/>
                </a:lnTo>
                <a:lnTo>
                  <a:pt x="263652" y="314959"/>
                </a:lnTo>
                <a:lnTo>
                  <a:pt x="272948" y="313689"/>
                </a:lnTo>
                <a:lnTo>
                  <a:pt x="300148" y="313689"/>
                </a:lnTo>
                <a:lnTo>
                  <a:pt x="299478" y="312419"/>
                </a:lnTo>
                <a:lnTo>
                  <a:pt x="295503" y="307339"/>
                </a:lnTo>
                <a:lnTo>
                  <a:pt x="284899" y="302259"/>
                </a:lnTo>
                <a:lnTo>
                  <a:pt x="254355" y="302259"/>
                </a:lnTo>
                <a:lnTo>
                  <a:pt x="251714" y="297179"/>
                </a:lnTo>
                <a:lnTo>
                  <a:pt x="247726" y="292099"/>
                </a:lnTo>
                <a:lnTo>
                  <a:pt x="238429" y="276859"/>
                </a:lnTo>
                <a:lnTo>
                  <a:pt x="229133" y="264159"/>
                </a:lnTo>
                <a:lnTo>
                  <a:pt x="226491" y="259079"/>
                </a:lnTo>
                <a:lnTo>
                  <a:pt x="223812" y="253999"/>
                </a:lnTo>
                <a:lnTo>
                  <a:pt x="219824" y="250189"/>
                </a:lnTo>
                <a:lnTo>
                  <a:pt x="214541" y="248919"/>
                </a:lnTo>
                <a:lnTo>
                  <a:pt x="207568" y="245109"/>
                </a:lnTo>
                <a:close/>
              </a:path>
              <a:path w="304800" h="400050">
                <a:moveTo>
                  <a:pt x="138874" y="0"/>
                </a:moveTo>
                <a:lnTo>
                  <a:pt x="132219" y="1269"/>
                </a:lnTo>
                <a:lnTo>
                  <a:pt x="126930" y="3809"/>
                </a:lnTo>
                <a:lnTo>
                  <a:pt x="120271" y="5079"/>
                </a:lnTo>
                <a:lnTo>
                  <a:pt x="109668" y="12699"/>
                </a:lnTo>
                <a:lnTo>
                  <a:pt x="101706" y="22859"/>
                </a:lnTo>
                <a:lnTo>
                  <a:pt x="99028" y="29209"/>
                </a:lnTo>
                <a:lnTo>
                  <a:pt x="97726" y="34289"/>
                </a:lnTo>
                <a:lnTo>
                  <a:pt x="97726" y="40639"/>
                </a:lnTo>
                <a:lnTo>
                  <a:pt x="124252" y="69849"/>
                </a:lnTo>
                <a:lnTo>
                  <a:pt x="122949" y="73659"/>
                </a:lnTo>
                <a:lnTo>
                  <a:pt x="121610" y="78739"/>
                </a:lnTo>
                <a:lnTo>
                  <a:pt x="121610" y="132079"/>
                </a:lnTo>
                <a:lnTo>
                  <a:pt x="122949" y="137159"/>
                </a:lnTo>
                <a:lnTo>
                  <a:pt x="112309" y="142239"/>
                </a:lnTo>
                <a:lnTo>
                  <a:pt x="103009" y="148589"/>
                </a:lnTo>
                <a:lnTo>
                  <a:pt x="100368" y="151129"/>
                </a:lnTo>
                <a:lnTo>
                  <a:pt x="100368" y="153669"/>
                </a:lnTo>
                <a:lnTo>
                  <a:pt x="92406" y="158749"/>
                </a:lnTo>
                <a:lnTo>
                  <a:pt x="64540" y="190499"/>
                </a:lnTo>
                <a:lnTo>
                  <a:pt x="60559" y="205739"/>
                </a:lnTo>
                <a:lnTo>
                  <a:pt x="60559" y="213359"/>
                </a:lnTo>
                <a:lnTo>
                  <a:pt x="61862" y="220979"/>
                </a:lnTo>
                <a:lnTo>
                  <a:pt x="64540" y="229869"/>
                </a:lnTo>
                <a:lnTo>
                  <a:pt x="67181" y="237489"/>
                </a:lnTo>
                <a:lnTo>
                  <a:pt x="69824" y="241299"/>
                </a:lnTo>
                <a:lnTo>
                  <a:pt x="52561" y="256539"/>
                </a:lnTo>
                <a:lnTo>
                  <a:pt x="33996" y="269239"/>
                </a:lnTo>
                <a:lnTo>
                  <a:pt x="16734" y="284479"/>
                </a:lnTo>
                <a:lnTo>
                  <a:pt x="8773" y="292099"/>
                </a:lnTo>
                <a:lnTo>
                  <a:pt x="811" y="300989"/>
                </a:lnTo>
                <a:lnTo>
                  <a:pt x="0" y="300989"/>
                </a:lnTo>
                <a:lnTo>
                  <a:pt x="0" y="323849"/>
                </a:lnTo>
                <a:lnTo>
                  <a:pt x="6131" y="323849"/>
                </a:lnTo>
                <a:lnTo>
                  <a:pt x="8773" y="325119"/>
                </a:lnTo>
                <a:lnTo>
                  <a:pt x="12753" y="325119"/>
                </a:lnTo>
                <a:lnTo>
                  <a:pt x="12753" y="328929"/>
                </a:lnTo>
                <a:lnTo>
                  <a:pt x="10111" y="331469"/>
                </a:lnTo>
                <a:lnTo>
                  <a:pt x="7434" y="332739"/>
                </a:lnTo>
                <a:lnTo>
                  <a:pt x="0" y="334009"/>
                </a:lnTo>
                <a:lnTo>
                  <a:pt x="0" y="359409"/>
                </a:lnTo>
                <a:lnTo>
                  <a:pt x="7434" y="358139"/>
                </a:lnTo>
                <a:lnTo>
                  <a:pt x="16734" y="356869"/>
                </a:lnTo>
                <a:lnTo>
                  <a:pt x="24696" y="354329"/>
                </a:lnTo>
                <a:lnTo>
                  <a:pt x="30016" y="349249"/>
                </a:lnTo>
                <a:lnTo>
                  <a:pt x="33996" y="346709"/>
                </a:lnTo>
                <a:lnTo>
                  <a:pt x="35335" y="342899"/>
                </a:lnTo>
                <a:lnTo>
                  <a:pt x="36638" y="337819"/>
                </a:lnTo>
                <a:lnTo>
                  <a:pt x="36638" y="332739"/>
                </a:lnTo>
                <a:lnTo>
                  <a:pt x="33996" y="325119"/>
                </a:lnTo>
                <a:lnTo>
                  <a:pt x="30016" y="317499"/>
                </a:lnTo>
                <a:lnTo>
                  <a:pt x="24696" y="309879"/>
                </a:lnTo>
                <a:lnTo>
                  <a:pt x="16734" y="304799"/>
                </a:lnTo>
                <a:lnTo>
                  <a:pt x="15396" y="304799"/>
                </a:lnTo>
                <a:lnTo>
                  <a:pt x="28676" y="292099"/>
                </a:lnTo>
                <a:lnTo>
                  <a:pt x="60559" y="265429"/>
                </a:lnTo>
                <a:lnTo>
                  <a:pt x="73804" y="245109"/>
                </a:lnTo>
                <a:lnTo>
                  <a:pt x="97726" y="245109"/>
                </a:lnTo>
                <a:lnTo>
                  <a:pt x="101706" y="243839"/>
                </a:lnTo>
                <a:lnTo>
                  <a:pt x="104348" y="240029"/>
                </a:lnTo>
                <a:lnTo>
                  <a:pt x="105686" y="237489"/>
                </a:lnTo>
                <a:lnTo>
                  <a:pt x="105686" y="236219"/>
                </a:lnTo>
                <a:lnTo>
                  <a:pt x="85783" y="236219"/>
                </a:lnTo>
                <a:lnTo>
                  <a:pt x="87086" y="234949"/>
                </a:lnTo>
                <a:lnTo>
                  <a:pt x="105686" y="234949"/>
                </a:lnTo>
                <a:lnTo>
                  <a:pt x="105686" y="231139"/>
                </a:lnTo>
                <a:lnTo>
                  <a:pt x="103009" y="231139"/>
                </a:lnTo>
                <a:lnTo>
                  <a:pt x="109668" y="222249"/>
                </a:lnTo>
                <a:lnTo>
                  <a:pt x="110760" y="220979"/>
                </a:lnTo>
                <a:lnTo>
                  <a:pt x="76483" y="220979"/>
                </a:lnTo>
                <a:lnTo>
                  <a:pt x="75143" y="217169"/>
                </a:lnTo>
                <a:lnTo>
                  <a:pt x="76483" y="215899"/>
                </a:lnTo>
                <a:lnTo>
                  <a:pt x="85783" y="203199"/>
                </a:lnTo>
                <a:lnTo>
                  <a:pt x="93205" y="194309"/>
                </a:lnTo>
                <a:lnTo>
                  <a:pt x="79124" y="194309"/>
                </a:lnTo>
                <a:lnTo>
                  <a:pt x="81766" y="187959"/>
                </a:lnTo>
                <a:lnTo>
                  <a:pt x="114988" y="161289"/>
                </a:lnTo>
                <a:lnTo>
                  <a:pt x="144195" y="152399"/>
                </a:lnTo>
                <a:lnTo>
                  <a:pt x="182010" y="152399"/>
                </a:lnTo>
                <a:lnTo>
                  <a:pt x="177380" y="148589"/>
                </a:lnTo>
                <a:lnTo>
                  <a:pt x="158775" y="138429"/>
                </a:lnTo>
                <a:lnTo>
                  <a:pt x="146837" y="135889"/>
                </a:lnTo>
                <a:lnTo>
                  <a:pt x="136194" y="135889"/>
                </a:lnTo>
                <a:lnTo>
                  <a:pt x="136194" y="126999"/>
                </a:lnTo>
                <a:lnTo>
                  <a:pt x="134886" y="96519"/>
                </a:lnTo>
                <a:lnTo>
                  <a:pt x="136194" y="86359"/>
                </a:lnTo>
                <a:lnTo>
                  <a:pt x="133553" y="71119"/>
                </a:lnTo>
                <a:lnTo>
                  <a:pt x="169748" y="41909"/>
                </a:lnTo>
                <a:lnTo>
                  <a:pt x="136194" y="41909"/>
                </a:lnTo>
                <a:lnTo>
                  <a:pt x="132219" y="40639"/>
                </a:lnTo>
                <a:lnTo>
                  <a:pt x="122949" y="36829"/>
                </a:lnTo>
                <a:lnTo>
                  <a:pt x="125591" y="33019"/>
                </a:lnTo>
                <a:lnTo>
                  <a:pt x="125591" y="27939"/>
                </a:lnTo>
                <a:lnTo>
                  <a:pt x="124252" y="25399"/>
                </a:lnTo>
                <a:lnTo>
                  <a:pt x="122949" y="24129"/>
                </a:lnTo>
                <a:lnTo>
                  <a:pt x="126930" y="20319"/>
                </a:lnTo>
                <a:lnTo>
                  <a:pt x="137528" y="15239"/>
                </a:lnTo>
                <a:lnTo>
                  <a:pt x="164664" y="15239"/>
                </a:lnTo>
                <a:lnTo>
                  <a:pt x="164096" y="13969"/>
                </a:lnTo>
                <a:lnTo>
                  <a:pt x="162763" y="8889"/>
                </a:lnTo>
                <a:lnTo>
                  <a:pt x="161417" y="6349"/>
                </a:lnTo>
                <a:lnTo>
                  <a:pt x="158775" y="5079"/>
                </a:lnTo>
                <a:lnTo>
                  <a:pt x="153454" y="5079"/>
                </a:lnTo>
                <a:lnTo>
                  <a:pt x="148170" y="3809"/>
                </a:lnTo>
                <a:lnTo>
                  <a:pt x="145491" y="1269"/>
                </a:lnTo>
                <a:lnTo>
                  <a:pt x="138874" y="0"/>
                </a:lnTo>
                <a:close/>
              </a:path>
              <a:path w="304800" h="400050">
                <a:moveTo>
                  <a:pt x="151350" y="344169"/>
                </a:moveTo>
                <a:lnTo>
                  <a:pt x="146837" y="344169"/>
                </a:lnTo>
                <a:lnTo>
                  <a:pt x="148170" y="346709"/>
                </a:lnTo>
                <a:lnTo>
                  <a:pt x="151889" y="346709"/>
                </a:lnTo>
                <a:lnTo>
                  <a:pt x="151350" y="344169"/>
                </a:lnTo>
                <a:close/>
              </a:path>
              <a:path w="304800" h="400050">
                <a:moveTo>
                  <a:pt x="286194" y="328929"/>
                </a:moveTo>
                <a:lnTo>
                  <a:pt x="280911" y="331469"/>
                </a:lnTo>
                <a:lnTo>
                  <a:pt x="276936" y="335279"/>
                </a:lnTo>
                <a:lnTo>
                  <a:pt x="271614" y="337819"/>
                </a:lnTo>
                <a:lnTo>
                  <a:pt x="303799" y="337819"/>
                </a:lnTo>
                <a:lnTo>
                  <a:pt x="304800" y="334009"/>
                </a:lnTo>
                <a:lnTo>
                  <a:pt x="304800" y="330199"/>
                </a:lnTo>
                <a:lnTo>
                  <a:pt x="290182" y="330199"/>
                </a:lnTo>
                <a:lnTo>
                  <a:pt x="286194" y="328929"/>
                </a:lnTo>
                <a:close/>
              </a:path>
              <a:path w="304800" h="400050">
                <a:moveTo>
                  <a:pt x="300148" y="313689"/>
                </a:moveTo>
                <a:lnTo>
                  <a:pt x="272948" y="313689"/>
                </a:lnTo>
                <a:lnTo>
                  <a:pt x="280911" y="316229"/>
                </a:lnTo>
                <a:lnTo>
                  <a:pt x="288874" y="321309"/>
                </a:lnTo>
                <a:lnTo>
                  <a:pt x="291515" y="328929"/>
                </a:lnTo>
                <a:lnTo>
                  <a:pt x="291515" y="330199"/>
                </a:lnTo>
                <a:lnTo>
                  <a:pt x="304800" y="330199"/>
                </a:lnTo>
                <a:lnTo>
                  <a:pt x="304800" y="322579"/>
                </a:lnTo>
                <a:lnTo>
                  <a:pt x="302158" y="317499"/>
                </a:lnTo>
                <a:lnTo>
                  <a:pt x="300148" y="313689"/>
                </a:lnTo>
                <a:close/>
              </a:path>
              <a:path w="304800" h="400050">
                <a:moveTo>
                  <a:pt x="267639" y="299719"/>
                </a:moveTo>
                <a:lnTo>
                  <a:pt x="260972" y="299719"/>
                </a:lnTo>
                <a:lnTo>
                  <a:pt x="254355" y="302259"/>
                </a:lnTo>
                <a:lnTo>
                  <a:pt x="284899" y="302259"/>
                </a:lnTo>
                <a:lnTo>
                  <a:pt x="279577" y="300989"/>
                </a:lnTo>
                <a:lnTo>
                  <a:pt x="267639" y="299719"/>
                </a:lnTo>
                <a:close/>
              </a:path>
              <a:path w="304800" h="400050">
                <a:moveTo>
                  <a:pt x="152158" y="229869"/>
                </a:moveTo>
                <a:lnTo>
                  <a:pt x="150812" y="229869"/>
                </a:lnTo>
                <a:lnTo>
                  <a:pt x="144195" y="233679"/>
                </a:lnTo>
                <a:lnTo>
                  <a:pt x="140169" y="240029"/>
                </a:lnTo>
                <a:lnTo>
                  <a:pt x="137528" y="246379"/>
                </a:lnTo>
                <a:lnTo>
                  <a:pt x="137528" y="255269"/>
                </a:lnTo>
                <a:lnTo>
                  <a:pt x="178685" y="255269"/>
                </a:lnTo>
                <a:lnTo>
                  <a:pt x="180011" y="253999"/>
                </a:lnTo>
                <a:lnTo>
                  <a:pt x="149479" y="253999"/>
                </a:lnTo>
                <a:lnTo>
                  <a:pt x="149479" y="242569"/>
                </a:lnTo>
                <a:lnTo>
                  <a:pt x="150812" y="237489"/>
                </a:lnTo>
                <a:lnTo>
                  <a:pt x="153454" y="233679"/>
                </a:lnTo>
                <a:lnTo>
                  <a:pt x="154800" y="232409"/>
                </a:lnTo>
                <a:lnTo>
                  <a:pt x="153454" y="231139"/>
                </a:lnTo>
                <a:lnTo>
                  <a:pt x="152158" y="229869"/>
                </a:lnTo>
                <a:close/>
              </a:path>
              <a:path w="304800" h="400050">
                <a:moveTo>
                  <a:pt x="131501" y="250189"/>
                </a:moveTo>
                <a:lnTo>
                  <a:pt x="120271" y="250189"/>
                </a:lnTo>
                <a:lnTo>
                  <a:pt x="118968" y="253999"/>
                </a:lnTo>
                <a:lnTo>
                  <a:pt x="133997" y="253999"/>
                </a:lnTo>
                <a:lnTo>
                  <a:pt x="132219" y="251459"/>
                </a:lnTo>
                <a:lnTo>
                  <a:pt x="130911" y="251459"/>
                </a:lnTo>
                <a:lnTo>
                  <a:pt x="131501" y="250189"/>
                </a:lnTo>
                <a:close/>
              </a:path>
              <a:path w="304800" h="400050">
                <a:moveTo>
                  <a:pt x="166738" y="228599"/>
                </a:moveTo>
                <a:lnTo>
                  <a:pt x="165404" y="228599"/>
                </a:lnTo>
                <a:lnTo>
                  <a:pt x="164096" y="229869"/>
                </a:lnTo>
                <a:lnTo>
                  <a:pt x="160121" y="234949"/>
                </a:lnTo>
                <a:lnTo>
                  <a:pt x="158775" y="241299"/>
                </a:lnTo>
                <a:lnTo>
                  <a:pt x="157441" y="250189"/>
                </a:lnTo>
                <a:lnTo>
                  <a:pt x="149479" y="253999"/>
                </a:lnTo>
                <a:lnTo>
                  <a:pt x="180011" y="253999"/>
                </a:lnTo>
                <a:lnTo>
                  <a:pt x="186639" y="247649"/>
                </a:lnTo>
                <a:lnTo>
                  <a:pt x="189318" y="245109"/>
                </a:lnTo>
                <a:lnTo>
                  <a:pt x="207568" y="245109"/>
                </a:lnTo>
                <a:lnTo>
                  <a:pt x="205244" y="243839"/>
                </a:lnTo>
                <a:lnTo>
                  <a:pt x="169379" y="243839"/>
                </a:lnTo>
                <a:lnTo>
                  <a:pt x="169379" y="231139"/>
                </a:lnTo>
                <a:lnTo>
                  <a:pt x="166738" y="228599"/>
                </a:lnTo>
                <a:close/>
              </a:path>
              <a:path w="304800" h="400050">
                <a:moveTo>
                  <a:pt x="133553" y="207009"/>
                </a:moveTo>
                <a:lnTo>
                  <a:pt x="130911" y="207009"/>
                </a:lnTo>
                <a:lnTo>
                  <a:pt x="116291" y="227329"/>
                </a:lnTo>
                <a:lnTo>
                  <a:pt x="109668" y="237489"/>
                </a:lnTo>
                <a:lnTo>
                  <a:pt x="104348" y="247649"/>
                </a:lnTo>
                <a:lnTo>
                  <a:pt x="132681" y="247649"/>
                </a:lnTo>
                <a:lnTo>
                  <a:pt x="134450" y="243839"/>
                </a:lnTo>
                <a:lnTo>
                  <a:pt x="124252" y="243839"/>
                </a:lnTo>
                <a:lnTo>
                  <a:pt x="122949" y="241299"/>
                </a:lnTo>
                <a:lnTo>
                  <a:pt x="121610" y="240029"/>
                </a:lnTo>
                <a:lnTo>
                  <a:pt x="118968" y="240029"/>
                </a:lnTo>
                <a:lnTo>
                  <a:pt x="125591" y="226059"/>
                </a:lnTo>
                <a:lnTo>
                  <a:pt x="133553" y="209549"/>
                </a:lnTo>
                <a:lnTo>
                  <a:pt x="134886" y="208279"/>
                </a:lnTo>
                <a:lnTo>
                  <a:pt x="133553" y="207009"/>
                </a:lnTo>
                <a:close/>
              </a:path>
              <a:path w="304800" h="400050">
                <a:moveTo>
                  <a:pt x="145491" y="213359"/>
                </a:moveTo>
                <a:lnTo>
                  <a:pt x="144195" y="213359"/>
                </a:lnTo>
                <a:lnTo>
                  <a:pt x="142849" y="214629"/>
                </a:lnTo>
                <a:lnTo>
                  <a:pt x="124252" y="243839"/>
                </a:lnTo>
                <a:lnTo>
                  <a:pt x="134450" y="243839"/>
                </a:lnTo>
                <a:lnTo>
                  <a:pt x="146837" y="217169"/>
                </a:lnTo>
                <a:lnTo>
                  <a:pt x="146837" y="214629"/>
                </a:lnTo>
                <a:lnTo>
                  <a:pt x="145491" y="213359"/>
                </a:lnTo>
                <a:close/>
              </a:path>
              <a:path w="304800" h="400050">
                <a:moveTo>
                  <a:pt x="182010" y="152399"/>
                </a:moveTo>
                <a:lnTo>
                  <a:pt x="153454" y="152399"/>
                </a:lnTo>
                <a:lnTo>
                  <a:pt x="169379" y="160019"/>
                </a:lnTo>
                <a:lnTo>
                  <a:pt x="170713" y="165099"/>
                </a:lnTo>
                <a:lnTo>
                  <a:pt x="172059" y="166369"/>
                </a:lnTo>
                <a:lnTo>
                  <a:pt x="174701" y="166369"/>
                </a:lnTo>
                <a:lnTo>
                  <a:pt x="182664" y="176529"/>
                </a:lnTo>
                <a:lnTo>
                  <a:pt x="187985" y="186689"/>
                </a:lnTo>
                <a:lnTo>
                  <a:pt x="189318" y="199389"/>
                </a:lnTo>
                <a:lnTo>
                  <a:pt x="189318" y="210819"/>
                </a:lnTo>
                <a:lnTo>
                  <a:pt x="185343" y="220979"/>
                </a:lnTo>
                <a:lnTo>
                  <a:pt x="180022" y="232409"/>
                </a:lnTo>
                <a:lnTo>
                  <a:pt x="174701" y="238759"/>
                </a:lnTo>
                <a:lnTo>
                  <a:pt x="169379" y="243839"/>
                </a:lnTo>
                <a:lnTo>
                  <a:pt x="205244" y="243839"/>
                </a:lnTo>
                <a:lnTo>
                  <a:pt x="194602" y="236219"/>
                </a:lnTo>
                <a:lnTo>
                  <a:pt x="201256" y="226059"/>
                </a:lnTo>
                <a:lnTo>
                  <a:pt x="203898" y="212089"/>
                </a:lnTo>
                <a:lnTo>
                  <a:pt x="203898" y="199389"/>
                </a:lnTo>
                <a:lnTo>
                  <a:pt x="202603" y="186689"/>
                </a:lnTo>
                <a:lnTo>
                  <a:pt x="198589" y="175259"/>
                </a:lnTo>
                <a:lnTo>
                  <a:pt x="193306" y="166369"/>
                </a:lnTo>
                <a:lnTo>
                  <a:pt x="186639" y="156209"/>
                </a:lnTo>
                <a:lnTo>
                  <a:pt x="182010" y="152399"/>
                </a:lnTo>
                <a:close/>
              </a:path>
              <a:path w="304800" h="400050">
                <a:moveTo>
                  <a:pt x="105686" y="234949"/>
                </a:moveTo>
                <a:lnTo>
                  <a:pt x="87086" y="234949"/>
                </a:lnTo>
                <a:lnTo>
                  <a:pt x="87086" y="236219"/>
                </a:lnTo>
                <a:lnTo>
                  <a:pt x="105686" y="236219"/>
                </a:lnTo>
                <a:lnTo>
                  <a:pt x="105686" y="234949"/>
                </a:lnTo>
                <a:close/>
              </a:path>
              <a:path w="304800" h="400050">
                <a:moveTo>
                  <a:pt x="121610" y="185419"/>
                </a:moveTo>
                <a:lnTo>
                  <a:pt x="108329" y="191769"/>
                </a:lnTo>
                <a:lnTo>
                  <a:pt x="96386" y="200659"/>
                </a:lnTo>
                <a:lnTo>
                  <a:pt x="85783" y="209549"/>
                </a:lnTo>
                <a:lnTo>
                  <a:pt x="76483" y="220979"/>
                </a:lnTo>
                <a:lnTo>
                  <a:pt x="91066" y="220979"/>
                </a:lnTo>
                <a:lnTo>
                  <a:pt x="97726" y="212089"/>
                </a:lnTo>
                <a:lnTo>
                  <a:pt x="105686" y="204469"/>
                </a:lnTo>
                <a:lnTo>
                  <a:pt x="114988" y="198119"/>
                </a:lnTo>
                <a:lnTo>
                  <a:pt x="124252" y="190499"/>
                </a:lnTo>
                <a:lnTo>
                  <a:pt x="125591" y="189229"/>
                </a:lnTo>
                <a:lnTo>
                  <a:pt x="124252" y="187959"/>
                </a:lnTo>
                <a:lnTo>
                  <a:pt x="124252" y="186689"/>
                </a:lnTo>
                <a:lnTo>
                  <a:pt x="121610" y="185419"/>
                </a:lnTo>
                <a:close/>
              </a:path>
              <a:path w="304800" h="400050">
                <a:moveTo>
                  <a:pt x="95048" y="219709"/>
                </a:moveTo>
                <a:lnTo>
                  <a:pt x="93745" y="219709"/>
                </a:lnTo>
                <a:lnTo>
                  <a:pt x="91066" y="220979"/>
                </a:lnTo>
                <a:lnTo>
                  <a:pt x="96386" y="220979"/>
                </a:lnTo>
                <a:lnTo>
                  <a:pt x="95048" y="219709"/>
                </a:lnTo>
                <a:close/>
              </a:path>
              <a:path w="304800" h="400050">
                <a:moveTo>
                  <a:pt x="126930" y="196849"/>
                </a:moveTo>
                <a:lnTo>
                  <a:pt x="124252" y="196849"/>
                </a:lnTo>
                <a:lnTo>
                  <a:pt x="101706" y="217169"/>
                </a:lnTo>
                <a:lnTo>
                  <a:pt x="96386" y="220979"/>
                </a:lnTo>
                <a:lnTo>
                  <a:pt x="110760" y="220979"/>
                </a:lnTo>
                <a:lnTo>
                  <a:pt x="128231" y="200659"/>
                </a:lnTo>
                <a:lnTo>
                  <a:pt x="128231" y="198119"/>
                </a:lnTo>
                <a:lnTo>
                  <a:pt x="126930" y="196849"/>
                </a:lnTo>
                <a:close/>
              </a:path>
              <a:path w="304800" h="400050">
                <a:moveTo>
                  <a:pt x="118968" y="166369"/>
                </a:moveTo>
                <a:lnTo>
                  <a:pt x="117629" y="166369"/>
                </a:lnTo>
                <a:lnTo>
                  <a:pt x="96386" y="176529"/>
                </a:lnTo>
                <a:lnTo>
                  <a:pt x="87086" y="184149"/>
                </a:lnTo>
                <a:lnTo>
                  <a:pt x="79124" y="194309"/>
                </a:lnTo>
                <a:lnTo>
                  <a:pt x="93205" y="194309"/>
                </a:lnTo>
                <a:lnTo>
                  <a:pt x="96386" y="190499"/>
                </a:lnTo>
                <a:lnTo>
                  <a:pt x="108329" y="179069"/>
                </a:lnTo>
                <a:lnTo>
                  <a:pt x="120271" y="168909"/>
                </a:lnTo>
                <a:lnTo>
                  <a:pt x="120271" y="167639"/>
                </a:lnTo>
                <a:lnTo>
                  <a:pt x="118968" y="166369"/>
                </a:lnTo>
                <a:close/>
              </a:path>
              <a:path w="304800" h="400050">
                <a:moveTo>
                  <a:pt x="164664" y="15239"/>
                </a:moveTo>
                <a:lnTo>
                  <a:pt x="142849" y="15239"/>
                </a:lnTo>
                <a:lnTo>
                  <a:pt x="146837" y="17779"/>
                </a:lnTo>
                <a:lnTo>
                  <a:pt x="149479" y="20319"/>
                </a:lnTo>
                <a:lnTo>
                  <a:pt x="149479" y="27939"/>
                </a:lnTo>
                <a:lnTo>
                  <a:pt x="146837" y="34289"/>
                </a:lnTo>
                <a:lnTo>
                  <a:pt x="144195" y="38099"/>
                </a:lnTo>
                <a:lnTo>
                  <a:pt x="140169" y="40639"/>
                </a:lnTo>
                <a:lnTo>
                  <a:pt x="136194" y="41909"/>
                </a:lnTo>
                <a:lnTo>
                  <a:pt x="169748" y="41909"/>
                </a:lnTo>
                <a:lnTo>
                  <a:pt x="170713" y="39369"/>
                </a:lnTo>
                <a:lnTo>
                  <a:pt x="170713" y="30479"/>
                </a:lnTo>
                <a:lnTo>
                  <a:pt x="168071" y="22859"/>
                </a:lnTo>
                <a:lnTo>
                  <a:pt x="164664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20877" y="4998745"/>
            <a:ext cx="463550" cy="144780"/>
          </a:xfrm>
          <a:custGeom>
            <a:avLst/>
            <a:gdLst/>
            <a:ahLst/>
            <a:cxnLst/>
            <a:rect l="l" t="t" r="r" b="b"/>
            <a:pathLst>
              <a:path w="463550" h="144779">
                <a:moveTo>
                  <a:pt x="383095" y="54778"/>
                </a:moveTo>
                <a:lnTo>
                  <a:pt x="370611" y="56836"/>
                </a:lnTo>
                <a:lnTo>
                  <a:pt x="365391" y="57878"/>
                </a:lnTo>
                <a:lnTo>
                  <a:pt x="360197" y="61992"/>
                </a:lnTo>
                <a:lnTo>
                  <a:pt x="356019" y="64077"/>
                </a:lnTo>
                <a:lnTo>
                  <a:pt x="352907" y="68219"/>
                </a:lnTo>
                <a:lnTo>
                  <a:pt x="348729" y="75432"/>
                </a:lnTo>
                <a:lnTo>
                  <a:pt x="345605" y="84731"/>
                </a:lnTo>
                <a:lnTo>
                  <a:pt x="345605" y="99214"/>
                </a:lnTo>
                <a:lnTo>
                  <a:pt x="368515" y="124010"/>
                </a:lnTo>
                <a:lnTo>
                  <a:pt x="371627" y="124010"/>
                </a:lnTo>
                <a:lnTo>
                  <a:pt x="378929" y="121954"/>
                </a:lnTo>
                <a:lnTo>
                  <a:pt x="390397" y="116796"/>
                </a:lnTo>
                <a:lnTo>
                  <a:pt x="402882" y="112655"/>
                </a:lnTo>
                <a:lnTo>
                  <a:pt x="409117" y="108512"/>
                </a:lnTo>
                <a:lnTo>
                  <a:pt x="368515" y="108512"/>
                </a:lnTo>
                <a:lnTo>
                  <a:pt x="364337" y="106456"/>
                </a:lnTo>
                <a:lnTo>
                  <a:pt x="362267" y="103356"/>
                </a:lnTo>
                <a:lnTo>
                  <a:pt x="359143" y="94057"/>
                </a:lnTo>
                <a:lnTo>
                  <a:pt x="359143" y="87830"/>
                </a:lnTo>
                <a:lnTo>
                  <a:pt x="395579" y="66133"/>
                </a:lnTo>
                <a:lnTo>
                  <a:pt x="406006" y="66133"/>
                </a:lnTo>
                <a:lnTo>
                  <a:pt x="406006" y="63035"/>
                </a:lnTo>
                <a:lnTo>
                  <a:pt x="400773" y="59935"/>
                </a:lnTo>
                <a:lnTo>
                  <a:pt x="394538" y="57878"/>
                </a:lnTo>
                <a:lnTo>
                  <a:pt x="389343" y="55793"/>
                </a:lnTo>
                <a:lnTo>
                  <a:pt x="383095" y="54778"/>
                </a:lnTo>
                <a:close/>
              </a:path>
              <a:path w="463550" h="144779">
                <a:moveTo>
                  <a:pt x="407022" y="96114"/>
                </a:moveTo>
                <a:lnTo>
                  <a:pt x="402882" y="97157"/>
                </a:lnTo>
                <a:lnTo>
                  <a:pt x="395579" y="99214"/>
                </a:lnTo>
                <a:lnTo>
                  <a:pt x="381000" y="105413"/>
                </a:lnTo>
                <a:lnTo>
                  <a:pt x="376859" y="107469"/>
                </a:lnTo>
                <a:lnTo>
                  <a:pt x="372681" y="108512"/>
                </a:lnTo>
                <a:lnTo>
                  <a:pt x="409117" y="108512"/>
                </a:lnTo>
                <a:lnTo>
                  <a:pt x="413296" y="104371"/>
                </a:lnTo>
                <a:lnTo>
                  <a:pt x="414312" y="102313"/>
                </a:lnTo>
                <a:lnTo>
                  <a:pt x="412241" y="98172"/>
                </a:lnTo>
                <a:lnTo>
                  <a:pt x="410146" y="97157"/>
                </a:lnTo>
                <a:lnTo>
                  <a:pt x="407022" y="96114"/>
                </a:lnTo>
                <a:close/>
              </a:path>
              <a:path w="463550" h="144779">
                <a:moveTo>
                  <a:pt x="440334" y="12395"/>
                </a:moveTo>
                <a:lnTo>
                  <a:pt x="422656" y="12395"/>
                </a:lnTo>
                <a:lnTo>
                  <a:pt x="424726" y="13411"/>
                </a:lnTo>
                <a:lnTo>
                  <a:pt x="425780" y="14452"/>
                </a:lnTo>
                <a:lnTo>
                  <a:pt x="424726" y="16510"/>
                </a:lnTo>
                <a:lnTo>
                  <a:pt x="423684" y="18599"/>
                </a:lnTo>
                <a:lnTo>
                  <a:pt x="418490" y="24798"/>
                </a:lnTo>
                <a:lnTo>
                  <a:pt x="400773" y="48580"/>
                </a:lnTo>
                <a:lnTo>
                  <a:pt x="400773" y="50637"/>
                </a:lnTo>
                <a:lnTo>
                  <a:pt x="399757" y="52693"/>
                </a:lnTo>
                <a:lnTo>
                  <a:pt x="400773" y="55793"/>
                </a:lnTo>
                <a:lnTo>
                  <a:pt x="403898" y="57878"/>
                </a:lnTo>
                <a:lnTo>
                  <a:pt x="407022" y="58892"/>
                </a:lnTo>
                <a:lnTo>
                  <a:pt x="420560" y="58892"/>
                </a:lnTo>
                <a:lnTo>
                  <a:pt x="461175" y="49594"/>
                </a:lnTo>
                <a:lnTo>
                  <a:pt x="463245" y="46494"/>
                </a:lnTo>
                <a:lnTo>
                  <a:pt x="463245" y="45479"/>
                </a:lnTo>
                <a:lnTo>
                  <a:pt x="420560" y="45479"/>
                </a:lnTo>
                <a:lnTo>
                  <a:pt x="433044" y="28940"/>
                </a:lnTo>
                <a:lnTo>
                  <a:pt x="436168" y="23755"/>
                </a:lnTo>
                <a:lnTo>
                  <a:pt x="439318" y="19641"/>
                </a:lnTo>
                <a:lnTo>
                  <a:pt x="440334" y="13411"/>
                </a:lnTo>
                <a:lnTo>
                  <a:pt x="440334" y="12395"/>
                </a:lnTo>
                <a:close/>
              </a:path>
              <a:path w="463550" h="144779">
                <a:moveTo>
                  <a:pt x="458050" y="39253"/>
                </a:moveTo>
                <a:lnTo>
                  <a:pt x="447636" y="41338"/>
                </a:lnTo>
                <a:lnTo>
                  <a:pt x="436168" y="43395"/>
                </a:lnTo>
                <a:lnTo>
                  <a:pt x="420560" y="45479"/>
                </a:lnTo>
                <a:lnTo>
                  <a:pt x="463245" y="45479"/>
                </a:lnTo>
                <a:lnTo>
                  <a:pt x="463245" y="43395"/>
                </a:lnTo>
                <a:lnTo>
                  <a:pt x="462216" y="41338"/>
                </a:lnTo>
                <a:lnTo>
                  <a:pt x="458050" y="39253"/>
                </a:lnTo>
                <a:close/>
              </a:path>
              <a:path w="463550" h="144779">
                <a:moveTo>
                  <a:pt x="402882" y="6197"/>
                </a:moveTo>
                <a:lnTo>
                  <a:pt x="399757" y="6197"/>
                </a:lnTo>
                <a:lnTo>
                  <a:pt x="397662" y="8255"/>
                </a:lnTo>
                <a:lnTo>
                  <a:pt x="396633" y="9296"/>
                </a:lnTo>
                <a:lnTo>
                  <a:pt x="396633" y="12395"/>
                </a:lnTo>
                <a:lnTo>
                  <a:pt x="397662" y="15494"/>
                </a:lnTo>
                <a:lnTo>
                  <a:pt x="398703" y="16510"/>
                </a:lnTo>
                <a:lnTo>
                  <a:pt x="400773" y="17551"/>
                </a:lnTo>
                <a:lnTo>
                  <a:pt x="407022" y="17551"/>
                </a:lnTo>
                <a:lnTo>
                  <a:pt x="417436" y="13411"/>
                </a:lnTo>
                <a:lnTo>
                  <a:pt x="422656" y="12395"/>
                </a:lnTo>
                <a:lnTo>
                  <a:pt x="440334" y="12395"/>
                </a:lnTo>
                <a:lnTo>
                  <a:pt x="440334" y="11353"/>
                </a:lnTo>
                <a:lnTo>
                  <a:pt x="439318" y="8255"/>
                </a:lnTo>
                <a:lnTo>
                  <a:pt x="438259" y="7213"/>
                </a:lnTo>
                <a:lnTo>
                  <a:pt x="404952" y="7213"/>
                </a:lnTo>
                <a:lnTo>
                  <a:pt x="402882" y="6197"/>
                </a:lnTo>
                <a:close/>
              </a:path>
              <a:path w="463550" h="144779">
                <a:moveTo>
                  <a:pt x="422656" y="0"/>
                </a:moveTo>
                <a:lnTo>
                  <a:pt x="417436" y="0"/>
                </a:lnTo>
                <a:lnTo>
                  <a:pt x="412241" y="2057"/>
                </a:lnTo>
                <a:lnTo>
                  <a:pt x="408076" y="4114"/>
                </a:lnTo>
                <a:lnTo>
                  <a:pt x="404952" y="6197"/>
                </a:lnTo>
                <a:lnTo>
                  <a:pt x="404952" y="7213"/>
                </a:lnTo>
                <a:lnTo>
                  <a:pt x="438259" y="7213"/>
                </a:lnTo>
                <a:lnTo>
                  <a:pt x="436168" y="5156"/>
                </a:lnTo>
                <a:lnTo>
                  <a:pt x="432028" y="2057"/>
                </a:lnTo>
                <a:lnTo>
                  <a:pt x="427850" y="1016"/>
                </a:lnTo>
                <a:lnTo>
                  <a:pt x="422656" y="0"/>
                </a:lnTo>
                <a:close/>
              </a:path>
              <a:path w="463550" h="144779">
                <a:moveTo>
                  <a:pt x="187388" y="78531"/>
                </a:moveTo>
                <a:lnTo>
                  <a:pt x="174878" y="81631"/>
                </a:lnTo>
                <a:lnTo>
                  <a:pt x="158216" y="83717"/>
                </a:lnTo>
                <a:lnTo>
                  <a:pt x="141592" y="87830"/>
                </a:lnTo>
                <a:lnTo>
                  <a:pt x="138468" y="90958"/>
                </a:lnTo>
                <a:lnTo>
                  <a:pt x="138468" y="96114"/>
                </a:lnTo>
                <a:lnTo>
                  <a:pt x="139484" y="98172"/>
                </a:lnTo>
                <a:lnTo>
                  <a:pt x="141592" y="99214"/>
                </a:lnTo>
                <a:lnTo>
                  <a:pt x="143662" y="99214"/>
                </a:lnTo>
                <a:lnTo>
                  <a:pt x="188417" y="94057"/>
                </a:lnTo>
                <a:lnTo>
                  <a:pt x="199885" y="87830"/>
                </a:lnTo>
                <a:lnTo>
                  <a:pt x="199885" y="83717"/>
                </a:lnTo>
                <a:lnTo>
                  <a:pt x="198831" y="81631"/>
                </a:lnTo>
                <a:lnTo>
                  <a:pt x="195706" y="80617"/>
                </a:lnTo>
                <a:lnTo>
                  <a:pt x="193636" y="79574"/>
                </a:lnTo>
                <a:lnTo>
                  <a:pt x="187388" y="78531"/>
                </a:lnTo>
                <a:close/>
              </a:path>
              <a:path w="463550" h="144779">
                <a:moveTo>
                  <a:pt x="196761" y="117811"/>
                </a:moveTo>
                <a:lnTo>
                  <a:pt x="192582" y="117811"/>
                </a:lnTo>
                <a:lnTo>
                  <a:pt x="180098" y="120911"/>
                </a:lnTo>
                <a:lnTo>
                  <a:pt x="155092" y="125053"/>
                </a:lnTo>
                <a:lnTo>
                  <a:pt x="143662" y="128151"/>
                </a:lnTo>
                <a:lnTo>
                  <a:pt x="141592" y="130209"/>
                </a:lnTo>
                <a:lnTo>
                  <a:pt x="140538" y="132294"/>
                </a:lnTo>
                <a:lnTo>
                  <a:pt x="140538" y="135393"/>
                </a:lnTo>
                <a:lnTo>
                  <a:pt x="143662" y="136436"/>
                </a:lnTo>
                <a:lnTo>
                  <a:pt x="149898" y="137451"/>
                </a:lnTo>
                <a:lnTo>
                  <a:pt x="169684" y="137451"/>
                </a:lnTo>
                <a:lnTo>
                  <a:pt x="183222" y="134351"/>
                </a:lnTo>
                <a:lnTo>
                  <a:pt x="195706" y="131251"/>
                </a:lnTo>
                <a:lnTo>
                  <a:pt x="197777" y="130209"/>
                </a:lnTo>
                <a:lnTo>
                  <a:pt x="199885" y="129194"/>
                </a:lnTo>
                <a:lnTo>
                  <a:pt x="200901" y="127110"/>
                </a:lnTo>
                <a:lnTo>
                  <a:pt x="201955" y="125053"/>
                </a:lnTo>
                <a:lnTo>
                  <a:pt x="200901" y="120911"/>
                </a:lnTo>
                <a:lnTo>
                  <a:pt x="198831" y="118854"/>
                </a:lnTo>
                <a:lnTo>
                  <a:pt x="196761" y="117811"/>
                </a:lnTo>
                <a:close/>
              </a:path>
              <a:path w="463550" h="144779">
                <a:moveTo>
                  <a:pt x="252984" y="71319"/>
                </a:moveTo>
                <a:lnTo>
                  <a:pt x="251929" y="71319"/>
                </a:lnTo>
                <a:lnTo>
                  <a:pt x="249821" y="72332"/>
                </a:lnTo>
                <a:lnTo>
                  <a:pt x="245681" y="82674"/>
                </a:lnTo>
                <a:lnTo>
                  <a:pt x="244640" y="94057"/>
                </a:lnTo>
                <a:lnTo>
                  <a:pt x="243585" y="104371"/>
                </a:lnTo>
                <a:lnTo>
                  <a:pt x="254000" y="140550"/>
                </a:lnTo>
                <a:lnTo>
                  <a:pt x="257124" y="139536"/>
                </a:lnTo>
                <a:lnTo>
                  <a:pt x="261289" y="137451"/>
                </a:lnTo>
                <a:lnTo>
                  <a:pt x="262343" y="134351"/>
                </a:lnTo>
                <a:lnTo>
                  <a:pt x="261289" y="131251"/>
                </a:lnTo>
                <a:lnTo>
                  <a:pt x="259219" y="117811"/>
                </a:lnTo>
                <a:lnTo>
                  <a:pt x="258165" y="103356"/>
                </a:lnTo>
                <a:lnTo>
                  <a:pt x="259219" y="94057"/>
                </a:lnTo>
                <a:lnTo>
                  <a:pt x="261289" y="87830"/>
                </a:lnTo>
                <a:lnTo>
                  <a:pt x="271703" y="79574"/>
                </a:lnTo>
                <a:lnTo>
                  <a:pt x="277952" y="78531"/>
                </a:lnTo>
                <a:lnTo>
                  <a:pt x="302243" y="78531"/>
                </a:lnTo>
                <a:lnTo>
                  <a:pt x="302920" y="77518"/>
                </a:lnTo>
                <a:lnTo>
                  <a:pt x="305021" y="75432"/>
                </a:lnTo>
                <a:lnTo>
                  <a:pt x="255054" y="75432"/>
                </a:lnTo>
                <a:lnTo>
                  <a:pt x="254000" y="72332"/>
                </a:lnTo>
                <a:lnTo>
                  <a:pt x="252984" y="71319"/>
                </a:lnTo>
                <a:close/>
              </a:path>
              <a:path w="463550" h="144779">
                <a:moveTo>
                  <a:pt x="329996" y="72332"/>
                </a:moveTo>
                <a:lnTo>
                  <a:pt x="314388" y="72332"/>
                </a:lnTo>
                <a:lnTo>
                  <a:pt x="315417" y="74418"/>
                </a:lnTo>
                <a:lnTo>
                  <a:pt x="315417" y="80617"/>
                </a:lnTo>
                <a:lnTo>
                  <a:pt x="317512" y="97157"/>
                </a:lnTo>
                <a:lnTo>
                  <a:pt x="320636" y="113698"/>
                </a:lnTo>
                <a:lnTo>
                  <a:pt x="322706" y="119896"/>
                </a:lnTo>
                <a:lnTo>
                  <a:pt x="324802" y="127110"/>
                </a:lnTo>
                <a:lnTo>
                  <a:pt x="327926" y="133309"/>
                </a:lnTo>
                <a:lnTo>
                  <a:pt x="329996" y="135393"/>
                </a:lnTo>
                <a:lnTo>
                  <a:pt x="333121" y="136436"/>
                </a:lnTo>
                <a:lnTo>
                  <a:pt x="336245" y="136436"/>
                </a:lnTo>
                <a:lnTo>
                  <a:pt x="340410" y="134351"/>
                </a:lnTo>
                <a:lnTo>
                  <a:pt x="341439" y="132294"/>
                </a:lnTo>
                <a:lnTo>
                  <a:pt x="342493" y="129194"/>
                </a:lnTo>
                <a:lnTo>
                  <a:pt x="340410" y="126095"/>
                </a:lnTo>
                <a:lnTo>
                  <a:pt x="338315" y="124010"/>
                </a:lnTo>
                <a:lnTo>
                  <a:pt x="337299" y="119896"/>
                </a:lnTo>
                <a:lnTo>
                  <a:pt x="335191" y="114711"/>
                </a:lnTo>
                <a:lnTo>
                  <a:pt x="334175" y="106456"/>
                </a:lnTo>
                <a:lnTo>
                  <a:pt x="331050" y="94057"/>
                </a:lnTo>
                <a:lnTo>
                  <a:pt x="329996" y="80617"/>
                </a:lnTo>
                <a:lnTo>
                  <a:pt x="329996" y="72332"/>
                </a:lnTo>
                <a:close/>
              </a:path>
              <a:path w="463550" h="144779">
                <a:moveTo>
                  <a:pt x="302243" y="78531"/>
                </a:moveTo>
                <a:lnTo>
                  <a:pt x="277952" y="78531"/>
                </a:lnTo>
                <a:lnTo>
                  <a:pt x="280022" y="114711"/>
                </a:lnTo>
                <a:lnTo>
                  <a:pt x="282117" y="118854"/>
                </a:lnTo>
                <a:lnTo>
                  <a:pt x="284200" y="120911"/>
                </a:lnTo>
                <a:lnTo>
                  <a:pt x="287312" y="120911"/>
                </a:lnTo>
                <a:lnTo>
                  <a:pt x="289394" y="121954"/>
                </a:lnTo>
                <a:lnTo>
                  <a:pt x="291490" y="120911"/>
                </a:lnTo>
                <a:lnTo>
                  <a:pt x="292506" y="118854"/>
                </a:lnTo>
                <a:lnTo>
                  <a:pt x="293560" y="116796"/>
                </a:lnTo>
                <a:lnTo>
                  <a:pt x="296684" y="100256"/>
                </a:lnTo>
                <a:lnTo>
                  <a:pt x="299808" y="84731"/>
                </a:lnTo>
                <a:lnTo>
                  <a:pt x="300850" y="80617"/>
                </a:lnTo>
                <a:lnTo>
                  <a:pt x="302243" y="78531"/>
                </a:lnTo>
                <a:close/>
              </a:path>
              <a:path w="463550" h="144779">
                <a:moveTo>
                  <a:pt x="282117" y="65092"/>
                </a:moveTo>
                <a:lnTo>
                  <a:pt x="272732" y="65092"/>
                </a:lnTo>
                <a:lnTo>
                  <a:pt x="269608" y="66133"/>
                </a:lnTo>
                <a:lnTo>
                  <a:pt x="261289" y="70276"/>
                </a:lnTo>
                <a:lnTo>
                  <a:pt x="255054" y="75432"/>
                </a:lnTo>
                <a:lnTo>
                  <a:pt x="305021" y="75432"/>
                </a:lnTo>
                <a:lnTo>
                  <a:pt x="306044" y="74418"/>
                </a:lnTo>
                <a:lnTo>
                  <a:pt x="309168" y="72332"/>
                </a:lnTo>
                <a:lnTo>
                  <a:pt x="329996" y="72332"/>
                </a:lnTo>
                <a:lnTo>
                  <a:pt x="329996" y="71319"/>
                </a:lnTo>
                <a:lnTo>
                  <a:pt x="329734" y="70276"/>
                </a:lnTo>
                <a:lnTo>
                  <a:pt x="290436" y="70276"/>
                </a:lnTo>
                <a:lnTo>
                  <a:pt x="289394" y="67176"/>
                </a:lnTo>
                <a:lnTo>
                  <a:pt x="286270" y="66133"/>
                </a:lnTo>
                <a:lnTo>
                  <a:pt x="282117" y="65092"/>
                </a:lnTo>
                <a:close/>
              </a:path>
              <a:path w="463550" h="144779">
                <a:moveTo>
                  <a:pt x="314388" y="57878"/>
                </a:moveTo>
                <a:lnTo>
                  <a:pt x="306044" y="58892"/>
                </a:lnTo>
                <a:lnTo>
                  <a:pt x="299808" y="60977"/>
                </a:lnTo>
                <a:lnTo>
                  <a:pt x="294614" y="65092"/>
                </a:lnTo>
                <a:lnTo>
                  <a:pt x="290436" y="70276"/>
                </a:lnTo>
                <a:lnTo>
                  <a:pt x="329734" y="70276"/>
                </a:lnTo>
                <a:lnTo>
                  <a:pt x="328955" y="67176"/>
                </a:lnTo>
                <a:lnTo>
                  <a:pt x="325831" y="64077"/>
                </a:lnTo>
                <a:lnTo>
                  <a:pt x="320636" y="59935"/>
                </a:lnTo>
                <a:lnTo>
                  <a:pt x="314388" y="57878"/>
                </a:lnTo>
                <a:close/>
              </a:path>
              <a:path w="463550" h="144779">
                <a:moveTo>
                  <a:pt x="61417" y="36154"/>
                </a:moveTo>
                <a:lnTo>
                  <a:pt x="49974" y="36154"/>
                </a:lnTo>
                <a:lnTo>
                  <a:pt x="43738" y="38238"/>
                </a:lnTo>
                <a:lnTo>
                  <a:pt x="21856" y="42353"/>
                </a:lnTo>
                <a:lnTo>
                  <a:pt x="10414" y="46494"/>
                </a:lnTo>
                <a:lnTo>
                  <a:pt x="5194" y="48580"/>
                </a:lnTo>
                <a:lnTo>
                  <a:pt x="1054" y="51680"/>
                </a:lnTo>
                <a:lnTo>
                  <a:pt x="0" y="53736"/>
                </a:lnTo>
                <a:lnTo>
                  <a:pt x="0" y="55793"/>
                </a:lnTo>
                <a:lnTo>
                  <a:pt x="1054" y="56836"/>
                </a:lnTo>
                <a:lnTo>
                  <a:pt x="3124" y="57878"/>
                </a:lnTo>
                <a:lnTo>
                  <a:pt x="2070" y="66133"/>
                </a:lnTo>
                <a:lnTo>
                  <a:pt x="2138" y="106456"/>
                </a:lnTo>
                <a:lnTo>
                  <a:pt x="3397" y="144753"/>
                </a:lnTo>
                <a:lnTo>
                  <a:pt x="18964" y="144753"/>
                </a:lnTo>
                <a:lnTo>
                  <a:pt x="17678" y="115754"/>
                </a:lnTo>
                <a:lnTo>
                  <a:pt x="23952" y="115754"/>
                </a:lnTo>
                <a:lnTo>
                  <a:pt x="29146" y="114711"/>
                </a:lnTo>
                <a:lnTo>
                  <a:pt x="40589" y="111612"/>
                </a:lnTo>
                <a:lnTo>
                  <a:pt x="69761" y="105413"/>
                </a:lnTo>
                <a:lnTo>
                  <a:pt x="75990" y="105413"/>
                </a:lnTo>
                <a:lnTo>
                  <a:pt x="78079" y="104371"/>
                </a:lnTo>
                <a:lnTo>
                  <a:pt x="79120" y="103356"/>
                </a:lnTo>
                <a:lnTo>
                  <a:pt x="79817" y="102313"/>
                </a:lnTo>
                <a:lnTo>
                  <a:pt x="17678" y="102313"/>
                </a:lnTo>
                <a:lnTo>
                  <a:pt x="16662" y="78531"/>
                </a:lnTo>
                <a:lnTo>
                  <a:pt x="16662" y="69234"/>
                </a:lnTo>
                <a:lnTo>
                  <a:pt x="15608" y="58892"/>
                </a:lnTo>
                <a:lnTo>
                  <a:pt x="30200" y="55793"/>
                </a:lnTo>
                <a:lnTo>
                  <a:pt x="45808" y="51680"/>
                </a:lnTo>
                <a:lnTo>
                  <a:pt x="51003" y="50637"/>
                </a:lnTo>
                <a:lnTo>
                  <a:pt x="77049" y="50637"/>
                </a:lnTo>
                <a:lnTo>
                  <a:pt x="87439" y="45479"/>
                </a:lnTo>
                <a:lnTo>
                  <a:pt x="88493" y="44437"/>
                </a:lnTo>
                <a:lnTo>
                  <a:pt x="89534" y="40295"/>
                </a:lnTo>
                <a:lnTo>
                  <a:pt x="89017" y="38238"/>
                </a:lnTo>
                <a:lnTo>
                  <a:pt x="67665" y="38238"/>
                </a:lnTo>
                <a:lnTo>
                  <a:pt x="61417" y="36154"/>
                </a:lnTo>
                <a:close/>
              </a:path>
              <a:path w="463550" h="144779">
                <a:moveTo>
                  <a:pt x="75990" y="105413"/>
                </a:moveTo>
                <a:lnTo>
                  <a:pt x="69761" y="105413"/>
                </a:lnTo>
                <a:lnTo>
                  <a:pt x="70777" y="106456"/>
                </a:lnTo>
                <a:lnTo>
                  <a:pt x="73901" y="106456"/>
                </a:lnTo>
                <a:lnTo>
                  <a:pt x="75990" y="105413"/>
                </a:lnTo>
                <a:close/>
              </a:path>
              <a:path w="463550" h="144779">
                <a:moveTo>
                  <a:pt x="77025" y="88873"/>
                </a:moveTo>
                <a:lnTo>
                  <a:pt x="71831" y="88873"/>
                </a:lnTo>
                <a:lnTo>
                  <a:pt x="40589" y="97157"/>
                </a:lnTo>
                <a:lnTo>
                  <a:pt x="29146" y="99214"/>
                </a:lnTo>
                <a:lnTo>
                  <a:pt x="22910" y="101271"/>
                </a:lnTo>
                <a:lnTo>
                  <a:pt x="17678" y="102313"/>
                </a:lnTo>
                <a:lnTo>
                  <a:pt x="79817" y="102313"/>
                </a:lnTo>
                <a:lnTo>
                  <a:pt x="81191" y="100256"/>
                </a:lnTo>
                <a:lnTo>
                  <a:pt x="82245" y="98172"/>
                </a:lnTo>
                <a:lnTo>
                  <a:pt x="82245" y="96114"/>
                </a:lnTo>
                <a:lnTo>
                  <a:pt x="80149" y="91973"/>
                </a:lnTo>
                <a:lnTo>
                  <a:pt x="77025" y="88873"/>
                </a:lnTo>
                <a:close/>
              </a:path>
              <a:path w="463550" h="144779">
                <a:moveTo>
                  <a:pt x="77049" y="50637"/>
                </a:moveTo>
                <a:lnTo>
                  <a:pt x="58292" y="50637"/>
                </a:lnTo>
                <a:lnTo>
                  <a:pt x="61417" y="52693"/>
                </a:lnTo>
                <a:lnTo>
                  <a:pt x="65582" y="54778"/>
                </a:lnTo>
                <a:lnTo>
                  <a:pt x="68706" y="54778"/>
                </a:lnTo>
                <a:lnTo>
                  <a:pt x="77049" y="50637"/>
                </a:lnTo>
                <a:close/>
              </a:path>
              <a:path w="463550" h="144779">
                <a:moveTo>
                  <a:pt x="81191" y="32039"/>
                </a:moveTo>
                <a:lnTo>
                  <a:pt x="77025" y="32039"/>
                </a:lnTo>
                <a:lnTo>
                  <a:pt x="72885" y="33054"/>
                </a:lnTo>
                <a:lnTo>
                  <a:pt x="68706" y="36154"/>
                </a:lnTo>
                <a:lnTo>
                  <a:pt x="67665" y="38238"/>
                </a:lnTo>
                <a:lnTo>
                  <a:pt x="89017" y="38238"/>
                </a:lnTo>
                <a:lnTo>
                  <a:pt x="88493" y="36154"/>
                </a:lnTo>
                <a:lnTo>
                  <a:pt x="87439" y="35139"/>
                </a:lnTo>
                <a:lnTo>
                  <a:pt x="85369" y="33054"/>
                </a:lnTo>
                <a:lnTo>
                  <a:pt x="81191" y="320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4" name="object 14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842504" y="507"/>
            <a:ext cx="387096" cy="307339"/>
          </a:xfrm>
          <a:prstGeom prst="rect">
            <a:avLst/>
          </a:prstGeom>
        </p:spPr>
      </p:pic>
      <p:sp>
        <p:nvSpPr>
          <p:cNvPr id="15" name="object 15"/>
          <p:cNvSpPr/>
          <p:nvPr/>
        </p:nvSpPr>
        <p:spPr>
          <a:xfrm>
            <a:off x="1403603" y="12191"/>
            <a:ext cx="288290" cy="182880"/>
          </a:xfrm>
          <a:custGeom>
            <a:avLst/>
            <a:gdLst/>
            <a:ahLst/>
            <a:cxnLst/>
            <a:rect l="l" t="t" r="r" b="b"/>
            <a:pathLst>
              <a:path w="288289" h="182880">
                <a:moveTo>
                  <a:pt x="244347" y="4191"/>
                </a:moveTo>
                <a:lnTo>
                  <a:pt x="238125" y="4191"/>
                </a:lnTo>
                <a:lnTo>
                  <a:pt x="225678" y="8255"/>
                </a:lnTo>
                <a:lnTo>
                  <a:pt x="202819" y="47498"/>
                </a:lnTo>
                <a:lnTo>
                  <a:pt x="200659" y="69215"/>
                </a:lnTo>
                <a:lnTo>
                  <a:pt x="202819" y="82677"/>
                </a:lnTo>
                <a:lnTo>
                  <a:pt x="221487" y="120904"/>
                </a:lnTo>
                <a:lnTo>
                  <a:pt x="237109" y="127127"/>
                </a:lnTo>
                <a:lnTo>
                  <a:pt x="243332" y="127127"/>
                </a:lnTo>
                <a:lnTo>
                  <a:pt x="248539" y="126111"/>
                </a:lnTo>
                <a:lnTo>
                  <a:pt x="254762" y="124968"/>
                </a:lnTo>
                <a:lnTo>
                  <a:pt x="258953" y="122936"/>
                </a:lnTo>
                <a:lnTo>
                  <a:pt x="264159" y="119887"/>
                </a:lnTo>
                <a:lnTo>
                  <a:pt x="268223" y="116712"/>
                </a:lnTo>
                <a:lnTo>
                  <a:pt x="271850" y="112649"/>
                </a:lnTo>
                <a:lnTo>
                  <a:pt x="235965" y="112649"/>
                </a:lnTo>
                <a:lnTo>
                  <a:pt x="232918" y="110490"/>
                </a:lnTo>
                <a:lnTo>
                  <a:pt x="215265" y="73406"/>
                </a:lnTo>
                <a:lnTo>
                  <a:pt x="214249" y="65024"/>
                </a:lnTo>
                <a:lnTo>
                  <a:pt x="215265" y="55753"/>
                </a:lnTo>
                <a:lnTo>
                  <a:pt x="216281" y="44450"/>
                </a:lnTo>
                <a:lnTo>
                  <a:pt x="220472" y="34162"/>
                </a:lnTo>
                <a:lnTo>
                  <a:pt x="223520" y="28956"/>
                </a:lnTo>
                <a:lnTo>
                  <a:pt x="226695" y="23749"/>
                </a:lnTo>
                <a:lnTo>
                  <a:pt x="229743" y="19685"/>
                </a:lnTo>
                <a:lnTo>
                  <a:pt x="234950" y="16510"/>
                </a:lnTo>
                <a:lnTo>
                  <a:pt x="268239" y="16510"/>
                </a:lnTo>
                <a:lnTo>
                  <a:pt x="265176" y="12446"/>
                </a:lnTo>
                <a:lnTo>
                  <a:pt x="262001" y="9271"/>
                </a:lnTo>
                <a:lnTo>
                  <a:pt x="257937" y="7238"/>
                </a:lnTo>
                <a:lnTo>
                  <a:pt x="254762" y="6223"/>
                </a:lnTo>
                <a:lnTo>
                  <a:pt x="250571" y="5207"/>
                </a:lnTo>
                <a:lnTo>
                  <a:pt x="244347" y="4191"/>
                </a:lnTo>
                <a:close/>
              </a:path>
              <a:path w="288289" h="182880">
                <a:moveTo>
                  <a:pt x="271969" y="21717"/>
                </a:moveTo>
                <a:lnTo>
                  <a:pt x="252603" y="21717"/>
                </a:lnTo>
                <a:lnTo>
                  <a:pt x="254762" y="22733"/>
                </a:lnTo>
                <a:lnTo>
                  <a:pt x="255778" y="23749"/>
                </a:lnTo>
                <a:lnTo>
                  <a:pt x="272415" y="60960"/>
                </a:lnTo>
                <a:lnTo>
                  <a:pt x="273431" y="69215"/>
                </a:lnTo>
                <a:lnTo>
                  <a:pt x="273431" y="76454"/>
                </a:lnTo>
                <a:lnTo>
                  <a:pt x="247522" y="111633"/>
                </a:lnTo>
                <a:lnTo>
                  <a:pt x="240157" y="112649"/>
                </a:lnTo>
                <a:lnTo>
                  <a:pt x="271850" y="112649"/>
                </a:lnTo>
                <a:lnTo>
                  <a:pt x="275590" y="108458"/>
                </a:lnTo>
                <a:lnTo>
                  <a:pt x="280797" y="99187"/>
                </a:lnTo>
                <a:lnTo>
                  <a:pt x="284860" y="87757"/>
                </a:lnTo>
                <a:lnTo>
                  <a:pt x="288035" y="77470"/>
                </a:lnTo>
                <a:lnTo>
                  <a:pt x="288035" y="66167"/>
                </a:lnTo>
                <a:lnTo>
                  <a:pt x="287020" y="58928"/>
                </a:lnTo>
                <a:lnTo>
                  <a:pt x="284860" y="49530"/>
                </a:lnTo>
                <a:lnTo>
                  <a:pt x="281813" y="39243"/>
                </a:lnTo>
                <a:lnTo>
                  <a:pt x="271969" y="21717"/>
                </a:lnTo>
                <a:close/>
              </a:path>
              <a:path w="288289" h="182880">
                <a:moveTo>
                  <a:pt x="268239" y="16510"/>
                </a:moveTo>
                <a:lnTo>
                  <a:pt x="234950" y="16510"/>
                </a:lnTo>
                <a:lnTo>
                  <a:pt x="234950" y="19685"/>
                </a:lnTo>
                <a:lnTo>
                  <a:pt x="235965" y="21717"/>
                </a:lnTo>
                <a:lnTo>
                  <a:pt x="238125" y="22733"/>
                </a:lnTo>
                <a:lnTo>
                  <a:pt x="240157" y="22733"/>
                </a:lnTo>
                <a:lnTo>
                  <a:pt x="248539" y="21717"/>
                </a:lnTo>
                <a:lnTo>
                  <a:pt x="271969" y="21717"/>
                </a:lnTo>
                <a:lnTo>
                  <a:pt x="271398" y="20700"/>
                </a:lnTo>
                <a:lnTo>
                  <a:pt x="268239" y="16510"/>
                </a:lnTo>
                <a:close/>
              </a:path>
              <a:path w="288289" h="182880">
                <a:moveTo>
                  <a:pt x="9398" y="3175"/>
                </a:moveTo>
                <a:lnTo>
                  <a:pt x="4190" y="3175"/>
                </a:lnTo>
                <a:lnTo>
                  <a:pt x="3175" y="5207"/>
                </a:lnTo>
                <a:lnTo>
                  <a:pt x="1015" y="14478"/>
                </a:lnTo>
                <a:lnTo>
                  <a:pt x="0" y="24765"/>
                </a:lnTo>
                <a:lnTo>
                  <a:pt x="105" y="46482"/>
                </a:lnTo>
                <a:lnTo>
                  <a:pt x="5207" y="102235"/>
                </a:lnTo>
                <a:lnTo>
                  <a:pt x="11430" y="140462"/>
                </a:lnTo>
                <a:lnTo>
                  <a:pt x="15621" y="154940"/>
                </a:lnTo>
                <a:lnTo>
                  <a:pt x="16637" y="159131"/>
                </a:lnTo>
                <a:lnTo>
                  <a:pt x="15621" y="161162"/>
                </a:lnTo>
                <a:lnTo>
                  <a:pt x="16637" y="164211"/>
                </a:lnTo>
                <a:lnTo>
                  <a:pt x="18796" y="166370"/>
                </a:lnTo>
                <a:lnTo>
                  <a:pt x="20828" y="167386"/>
                </a:lnTo>
                <a:lnTo>
                  <a:pt x="25018" y="167386"/>
                </a:lnTo>
                <a:lnTo>
                  <a:pt x="27051" y="166370"/>
                </a:lnTo>
                <a:lnTo>
                  <a:pt x="29083" y="164211"/>
                </a:lnTo>
                <a:lnTo>
                  <a:pt x="30099" y="162179"/>
                </a:lnTo>
                <a:lnTo>
                  <a:pt x="30099" y="153924"/>
                </a:lnTo>
                <a:lnTo>
                  <a:pt x="25018" y="132207"/>
                </a:lnTo>
                <a:lnTo>
                  <a:pt x="20828" y="109474"/>
                </a:lnTo>
                <a:lnTo>
                  <a:pt x="17653" y="86741"/>
                </a:lnTo>
                <a:lnTo>
                  <a:pt x="16637" y="82677"/>
                </a:lnTo>
                <a:lnTo>
                  <a:pt x="38481" y="82677"/>
                </a:lnTo>
                <a:lnTo>
                  <a:pt x="60325" y="81661"/>
                </a:lnTo>
                <a:lnTo>
                  <a:pt x="116484" y="81661"/>
                </a:lnTo>
                <a:lnTo>
                  <a:pt x="116715" y="72262"/>
                </a:lnTo>
                <a:lnTo>
                  <a:pt x="18796" y="72262"/>
                </a:lnTo>
                <a:lnTo>
                  <a:pt x="18796" y="70231"/>
                </a:lnTo>
                <a:lnTo>
                  <a:pt x="15621" y="70231"/>
                </a:lnTo>
                <a:lnTo>
                  <a:pt x="13589" y="46482"/>
                </a:lnTo>
                <a:lnTo>
                  <a:pt x="12446" y="25908"/>
                </a:lnTo>
                <a:lnTo>
                  <a:pt x="10414" y="5207"/>
                </a:lnTo>
                <a:lnTo>
                  <a:pt x="9398" y="3175"/>
                </a:lnTo>
                <a:close/>
              </a:path>
              <a:path w="288289" h="182880">
                <a:moveTo>
                  <a:pt x="116484" y="81661"/>
                </a:moveTo>
                <a:lnTo>
                  <a:pt x="81153" y="81661"/>
                </a:lnTo>
                <a:lnTo>
                  <a:pt x="102997" y="83693"/>
                </a:lnTo>
                <a:lnTo>
                  <a:pt x="100837" y="119887"/>
                </a:lnTo>
                <a:lnTo>
                  <a:pt x="98806" y="136398"/>
                </a:lnTo>
                <a:lnTo>
                  <a:pt x="98806" y="140462"/>
                </a:lnTo>
                <a:lnTo>
                  <a:pt x="106045" y="153924"/>
                </a:lnTo>
                <a:lnTo>
                  <a:pt x="109220" y="151892"/>
                </a:lnTo>
                <a:lnTo>
                  <a:pt x="111252" y="149733"/>
                </a:lnTo>
                <a:lnTo>
                  <a:pt x="113411" y="146685"/>
                </a:lnTo>
                <a:lnTo>
                  <a:pt x="114427" y="138430"/>
                </a:lnTo>
                <a:lnTo>
                  <a:pt x="114478" y="121920"/>
                </a:lnTo>
                <a:lnTo>
                  <a:pt x="116407" y="83693"/>
                </a:lnTo>
                <a:lnTo>
                  <a:pt x="116484" y="81661"/>
                </a:lnTo>
                <a:close/>
              </a:path>
              <a:path w="288289" h="182880">
                <a:moveTo>
                  <a:pt x="38481" y="82677"/>
                </a:moveTo>
                <a:lnTo>
                  <a:pt x="16637" y="82677"/>
                </a:lnTo>
                <a:lnTo>
                  <a:pt x="28067" y="83693"/>
                </a:lnTo>
                <a:lnTo>
                  <a:pt x="38481" y="82677"/>
                </a:lnTo>
                <a:close/>
              </a:path>
              <a:path w="288289" h="182880">
                <a:moveTo>
                  <a:pt x="82168" y="67183"/>
                </a:moveTo>
                <a:lnTo>
                  <a:pt x="60325" y="67183"/>
                </a:lnTo>
                <a:lnTo>
                  <a:pt x="39496" y="68199"/>
                </a:lnTo>
                <a:lnTo>
                  <a:pt x="18796" y="72262"/>
                </a:lnTo>
                <a:lnTo>
                  <a:pt x="116715" y="72262"/>
                </a:lnTo>
                <a:lnTo>
                  <a:pt x="116790" y="69215"/>
                </a:lnTo>
                <a:lnTo>
                  <a:pt x="102997" y="69215"/>
                </a:lnTo>
                <a:lnTo>
                  <a:pt x="82168" y="67183"/>
                </a:lnTo>
                <a:close/>
              </a:path>
              <a:path w="288289" h="182880">
                <a:moveTo>
                  <a:pt x="16637" y="69215"/>
                </a:moveTo>
                <a:lnTo>
                  <a:pt x="15621" y="70231"/>
                </a:lnTo>
                <a:lnTo>
                  <a:pt x="18796" y="70231"/>
                </a:lnTo>
                <a:lnTo>
                  <a:pt x="16637" y="69215"/>
                </a:lnTo>
                <a:close/>
              </a:path>
              <a:path w="288289" h="182880">
                <a:moveTo>
                  <a:pt x="113411" y="0"/>
                </a:moveTo>
                <a:lnTo>
                  <a:pt x="111252" y="1016"/>
                </a:lnTo>
                <a:lnTo>
                  <a:pt x="109220" y="3175"/>
                </a:lnTo>
                <a:lnTo>
                  <a:pt x="105029" y="37211"/>
                </a:lnTo>
                <a:lnTo>
                  <a:pt x="102997" y="69215"/>
                </a:lnTo>
                <a:lnTo>
                  <a:pt x="116790" y="69215"/>
                </a:lnTo>
                <a:lnTo>
                  <a:pt x="117475" y="41402"/>
                </a:lnTo>
                <a:lnTo>
                  <a:pt x="118490" y="21717"/>
                </a:lnTo>
                <a:lnTo>
                  <a:pt x="118490" y="12446"/>
                </a:lnTo>
                <a:lnTo>
                  <a:pt x="117475" y="3175"/>
                </a:lnTo>
                <a:lnTo>
                  <a:pt x="115443" y="1016"/>
                </a:lnTo>
                <a:lnTo>
                  <a:pt x="113411" y="0"/>
                </a:lnTo>
                <a:close/>
              </a:path>
              <a:path w="288289" h="182880">
                <a:moveTo>
                  <a:pt x="175768" y="118872"/>
                </a:moveTo>
                <a:lnTo>
                  <a:pt x="162179" y="118872"/>
                </a:lnTo>
                <a:lnTo>
                  <a:pt x="161162" y="121920"/>
                </a:lnTo>
                <a:lnTo>
                  <a:pt x="157987" y="124968"/>
                </a:lnTo>
                <a:lnTo>
                  <a:pt x="132080" y="158115"/>
                </a:lnTo>
                <a:lnTo>
                  <a:pt x="122682" y="176657"/>
                </a:lnTo>
                <a:lnTo>
                  <a:pt x="123698" y="180848"/>
                </a:lnTo>
                <a:lnTo>
                  <a:pt x="126873" y="182880"/>
                </a:lnTo>
                <a:lnTo>
                  <a:pt x="131064" y="182880"/>
                </a:lnTo>
                <a:lnTo>
                  <a:pt x="178815" y="172466"/>
                </a:lnTo>
                <a:lnTo>
                  <a:pt x="180975" y="171450"/>
                </a:lnTo>
                <a:lnTo>
                  <a:pt x="183007" y="169418"/>
                </a:lnTo>
                <a:lnTo>
                  <a:pt x="184023" y="167386"/>
                </a:lnTo>
                <a:lnTo>
                  <a:pt x="183697" y="166370"/>
                </a:lnTo>
                <a:lnTo>
                  <a:pt x="142494" y="166370"/>
                </a:lnTo>
                <a:lnTo>
                  <a:pt x="150749" y="153924"/>
                </a:lnTo>
                <a:lnTo>
                  <a:pt x="160147" y="142621"/>
                </a:lnTo>
                <a:lnTo>
                  <a:pt x="166370" y="135382"/>
                </a:lnTo>
                <a:lnTo>
                  <a:pt x="171577" y="128143"/>
                </a:lnTo>
                <a:lnTo>
                  <a:pt x="173609" y="123952"/>
                </a:lnTo>
                <a:lnTo>
                  <a:pt x="175768" y="119887"/>
                </a:lnTo>
                <a:lnTo>
                  <a:pt x="175768" y="118872"/>
                </a:lnTo>
                <a:close/>
              </a:path>
              <a:path w="288289" h="182880">
                <a:moveTo>
                  <a:pt x="177800" y="159131"/>
                </a:moveTo>
                <a:lnTo>
                  <a:pt x="174625" y="159131"/>
                </a:lnTo>
                <a:lnTo>
                  <a:pt x="142494" y="166370"/>
                </a:lnTo>
                <a:lnTo>
                  <a:pt x="183697" y="166370"/>
                </a:lnTo>
                <a:lnTo>
                  <a:pt x="183007" y="164211"/>
                </a:lnTo>
                <a:lnTo>
                  <a:pt x="180975" y="160147"/>
                </a:lnTo>
                <a:lnTo>
                  <a:pt x="177800" y="159131"/>
                </a:lnTo>
                <a:close/>
              </a:path>
              <a:path w="288289" h="182880">
                <a:moveTo>
                  <a:pt x="169545" y="106425"/>
                </a:moveTo>
                <a:lnTo>
                  <a:pt x="155956" y="106425"/>
                </a:lnTo>
                <a:lnTo>
                  <a:pt x="148717" y="107442"/>
                </a:lnTo>
                <a:lnTo>
                  <a:pt x="142494" y="110490"/>
                </a:lnTo>
                <a:lnTo>
                  <a:pt x="138303" y="112649"/>
                </a:lnTo>
                <a:lnTo>
                  <a:pt x="136271" y="115697"/>
                </a:lnTo>
                <a:lnTo>
                  <a:pt x="136271" y="116712"/>
                </a:lnTo>
                <a:lnTo>
                  <a:pt x="137287" y="117729"/>
                </a:lnTo>
                <a:lnTo>
                  <a:pt x="139319" y="119887"/>
                </a:lnTo>
                <a:lnTo>
                  <a:pt x="148717" y="119887"/>
                </a:lnTo>
                <a:lnTo>
                  <a:pt x="162179" y="118872"/>
                </a:lnTo>
                <a:lnTo>
                  <a:pt x="175768" y="118872"/>
                </a:lnTo>
                <a:lnTo>
                  <a:pt x="175768" y="110490"/>
                </a:lnTo>
                <a:lnTo>
                  <a:pt x="174625" y="109474"/>
                </a:lnTo>
                <a:lnTo>
                  <a:pt x="173609" y="107442"/>
                </a:lnTo>
                <a:lnTo>
                  <a:pt x="169545" y="106425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6" name="object 16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956804" y="1270"/>
            <a:ext cx="1187196" cy="1336802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333500" y="4679158"/>
            <a:ext cx="583692" cy="464339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076" y="4553432"/>
            <a:ext cx="641550" cy="590066"/>
          </a:xfrm>
          <a:prstGeom prst="rect">
            <a:avLst/>
          </a:prstGeom>
        </p:spPr>
      </p:pic>
      <p:grpSp>
        <p:nvGrpSpPr>
          <p:cNvPr id="19" name="object 19"/>
          <p:cNvGrpSpPr/>
          <p:nvPr/>
        </p:nvGrpSpPr>
        <p:grpSpPr>
          <a:xfrm>
            <a:off x="27150" y="3636771"/>
            <a:ext cx="9062085" cy="1453515"/>
            <a:chOff x="27150" y="3636771"/>
            <a:chExt cx="9062085" cy="1453515"/>
          </a:xfrm>
        </p:grpSpPr>
        <p:pic>
          <p:nvPicPr>
            <p:cNvPr id="20" name="object 2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47472" y="4065015"/>
              <a:ext cx="478510" cy="337820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52539" y="3649497"/>
              <a:ext cx="9011285" cy="1428115"/>
            </a:xfrm>
            <a:custGeom>
              <a:avLst/>
              <a:gdLst/>
              <a:ahLst/>
              <a:cxnLst/>
              <a:rect l="l" t="t" r="r" b="b"/>
              <a:pathLst>
                <a:path w="9011285" h="1428114">
                  <a:moveTo>
                    <a:pt x="999998" y="0"/>
                  </a:moveTo>
                  <a:lnTo>
                    <a:pt x="0" y="0"/>
                  </a:lnTo>
                  <a:lnTo>
                    <a:pt x="0" y="396252"/>
                  </a:lnTo>
                  <a:lnTo>
                    <a:pt x="0" y="1427518"/>
                  </a:lnTo>
                  <a:lnTo>
                    <a:pt x="999998" y="1427518"/>
                  </a:lnTo>
                  <a:lnTo>
                    <a:pt x="999998" y="396252"/>
                  </a:lnTo>
                  <a:lnTo>
                    <a:pt x="999998" y="0"/>
                  </a:lnTo>
                  <a:close/>
                </a:path>
                <a:path w="9011285" h="1428114">
                  <a:moveTo>
                    <a:pt x="9010942" y="0"/>
                  </a:moveTo>
                  <a:lnTo>
                    <a:pt x="6986410" y="0"/>
                  </a:lnTo>
                  <a:lnTo>
                    <a:pt x="1000010" y="0"/>
                  </a:lnTo>
                  <a:lnTo>
                    <a:pt x="1000010" y="396252"/>
                  </a:lnTo>
                  <a:lnTo>
                    <a:pt x="1000010" y="1427518"/>
                  </a:lnTo>
                  <a:lnTo>
                    <a:pt x="6986308" y="1427518"/>
                  </a:lnTo>
                  <a:lnTo>
                    <a:pt x="9010942" y="1427518"/>
                  </a:lnTo>
                  <a:lnTo>
                    <a:pt x="9010942" y="396252"/>
                  </a:lnTo>
                  <a:lnTo>
                    <a:pt x="9010942" y="0"/>
                  </a:lnTo>
                  <a:close/>
                </a:path>
              </a:pathLst>
            </a:custGeom>
            <a:solidFill>
              <a:srgbClr val="B8CD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052550" y="3643121"/>
              <a:ext cx="5986780" cy="1440815"/>
            </a:xfrm>
            <a:custGeom>
              <a:avLst/>
              <a:gdLst/>
              <a:ahLst/>
              <a:cxnLst/>
              <a:rect l="l" t="t" r="r" b="b"/>
              <a:pathLst>
                <a:path w="5986780" h="1440814">
                  <a:moveTo>
                    <a:pt x="0" y="0"/>
                  </a:moveTo>
                  <a:lnTo>
                    <a:pt x="0" y="1440235"/>
                  </a:lnTo>
                </a:path>
                <a:path w="5986780" h="1440814">
                  <a:moveTo>
                    <a:pt x="5986297" y="0"/>
                  </a:moveTo>
                  <a:lnTo>
                    <a:pt x="5986297" y="1440235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46200" y="4045749"/>
              <a:ext cx="9023985" cy="0"/>
            </a:xfrm>
            <a:custGeom>
              <a:avLst/>
              <a:gdLst/>
              <a:ahLst/>
              <a:cxnLst/>
              <a:rect l="l" t="t" r="r" b="b"/>
              <a:pathLst>
                <a:path w="9023985">
                  <a:moveTo>
                    <a:pt x="0" y="0"/>
                  </a:moveTo>
                  <a:lnTo>
                    <a:pt x="9023631" y="0"/>
                  </a:lnTo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46200" y="3643121"/>
              <a:ext cx="9023985" cy="1440815"/>
            </a:xfrm>
            <a:custGeom>
              <a:avLst/>
              <a:gdLst/>
              <a:ahLst/>
              <a:cxnLst/>
              <a:rect l="l" t="t" r="r" b="b"/>
              <a:pathLst>
                <a:path w="9023985" h="1440814">
                  <a:moveTo>
                    <a:pt x="6350" y="0"/>
                  </a:moveTo>
                  <a:lnTo>
                    <a:pt x="6350" y="1440235"/>
                  </a:lnTo>
                </a:path>
                <a:path w="9023985" h="1440814">
                  <a:moveTo>
                    <a:pt x="9017281" y="0"/>
                  </a:moveTo>
                  <a:lnTo>
                    <a:pt x="9017281" y="1440235"/>
                  </a:lnTo>
                </a:path>
                <a:path w="9023985" h="1440814">
                  <a:moveTo>
                    <a:pt x="0" y="6349"/>
                  </a:moveTo>
                  <a:lnTo>
                    <a:pt x="9023631" y="6349"/>
                  </a:lnTo>
                </a:path>
                <a:path w="9023985" h="1440814">
                  <a:moveTo>
                    <a:pt x="0" y="1433885"/>
                  </a:moveTo>
                  <a:lnTo>
                    <a:pt x="9023631" y="1433885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1346453" y="379857"/>
            <a:ext cx="6418580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Разноуровневость</a:t>
            </a:r>
            <a:r>
              <a:rPr sz="1600" b="1" spc="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построения</a:t>
            </a:r>
            <a:r>
              <a:rPr sz="16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600" b="1" spc="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реализации</a:t>
            </a:r>
            <a:r>
              <a:rPr sz="1600" b="1" spc="-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endParaRPr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347472" y="1606296"/>
            <a:ext cx="8545195" cy="462280"/>
          </a:xfrm>
          <a:custGeom>
            <a:avLst/>
            <a:gdLst/>
            <a:ahLst/>
            <a:cxnLst/>
            <a:rect l="l" t="t" r="r" b="b"/>
            <a:pathLst>
              <a:path w="8545195" h="462280">
                <a:moveTo>
                  <a:pt x="0" y="461771"/>
                </a:moveTo>
                <a:lnTo>
                  <a:pt x="8545068" y="461771"/>
                </a:lnTo>
                <a:lnTo>
                  <a:pt x="8545068" y="0"/>
                </a:lnTo>
                <a:lnTo>
                  <a:pt x="0" y="0"/>
                </a:lnTo>
                <a:lnTo>
                  <a:pt x="0" y="461771"/>
                </a:lnTo>
                <a:close/>
              </a:path>
            </a:pathLst>
          </a:custGeom>
          <a:ln w="9143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7" name="object 27"/>
          <p:cNvGrpSpPr/>
          <p:nvPr/>
        </p:nvGrpSpPr>
        <p:grpSpPr>
          <a:xfrm>
            <a:off x="342709" y="671830"/>
            <a:ext cx="8554720" cy="876935"/>
            <a:chOff x="342709" y="671830"/>
            <a:chExt cx="8554720" cy="876935"/>
          </a:xfrm>
        </p:grpSpPr>
        <p:sp>
          <p:nvSpPr>
            <p:cNvPr id="28" name="object 28"/>
            <p:cNvSpPr/>
            <p:nvPr/>
          </p:nvSpPr>
          <p:spPr>
            <a:xfrm>
              <a:off x="825245" y="681990"/>
              <a:ext cx="7376159" cy="0"/>
            </a:xfrm>
            <a:custGeom>
              <a:avLst/>
              <a:gdLst/>
              <a:ahLst/>
              <a:cxnLst/>
              <a:rect l="l" t="t" r="r" b="b"/>
              <a:pathLst>
                <a:path w="7376159">
                  <a:moveTo>
                    <a:pt x="0" y="0"/>
                  </a:moveTo>
                  <a:lnTo>
                    <a:pt x="7376159" y="0"/>
                  </a:lnTo>
                </a:path>
              </a:pathLst>
            </a:custGeom>
            <a:ln w="19812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347472" y="737616"/>
              <a:ext cx="8545195" cy="806450"/>
            </a:xfrm>
            <a:custGeom>
              <a:avLst/>
              <a:gdLst/>
              <a:ahLst/>
              <a:cxnLst/>
              <a:rect l="l" t="t" r="r" b="b"/>
              <a:pathLst>
                <a:path w="8545195" h="806450">
                  <a:moveTo>
                    <a:pt x="0" y="461772"/>
                  </a:moveTo>
                  <a:lnTo>
                    <a:pt x="8545068" y="461772"/>
                  </a:lnTo>
                  <a:lnTo>
                    <a:pt x="8545068" y="0"/>
                  </a:lnTo>
                  <a:lnTo>
                    <a:pt x="0" y="0"/>
                  </a:lnTo>
                  <a:lnTo>
                    <a:pt x="0" y="461772"/>
                  </a:lnTo>
                  <a:close/>
                </a:path>
                <a:path w="8545195" h="806450">
                  <a:moveTo>
                    <a:pt x="0" y="806196"/>
                  </a:moveTo>
                  <a:lnTo>
                    <a:pt x="8545068" y="806196"/>
                  </a:lnTo>
                  <a:lnTo>
                    <a:pt x="8545068" y="528828"/>
                  </a:lnTo>
                  <a:lnTo>
                    <a:pt x="0" y="528828"/>
                  </a:lnTo>
                  <a:lnTo>
                    <a:pt x="0" y="806196"/>
                  </a:lnTo>
                  <a:close/>
                </a:path>
              </a:pathLst>
            </a:custGeom>
            <a:ln w="9144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295147" y="3677539"/>
            <a:ext cx="4620260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891790" algn="l"/>
              </a:tabLst>
            </a:pPr>
            <a:r>
              <a:rPr sz="1000" b="1" spc="-1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Уровень</a:t>
            </a:r>
            <a:r>
              <a:rPr sz="1000" b="1" dirty="0">
                <a:solidFill>
                  <a:srgbClr val="FF0000"/>
                </a:solidFill>
                <a:latin typeface="Comic Sans MS"/>
                <a:cs typeface="Comic Sans MS"/>
              </a:rPr>
              <a:t>	</a:t>
            </a:r>
            <a:r>
              <a:rPr sz="1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Специфика</a:t>
            </a:r>
            <a:r>
              <a:rPr sz="1000" b="1" spc="-6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целеполагания</a:t>
            </a:r>
            <a:endParaRPr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7503032" y="3677539"/>
            <a:ext cx="1098550" cy="3295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9685">
              <a:lnSpc>
                <a:spcPct val="100000"/>
              </a:lnSpc>
              <a:spcBef>
                <a:spcPts val="95"/>
              </a:spcBef>
            </a:pPr>
            <a:r>
              <a:rPr sz="1000" b="1" spc="-1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Прогнозируемая результативность</a:t>
            </a:r>
            <a:endParaRPr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12852" y="4073753"/>
            <a:ext cx="678815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spc="-1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Стартовый</a:t>
            </a:r>
            <a:endParaRPr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131519" y="4073753"/>
            <a:ext cx="5762625" cy="939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99085" marR="345440" indent="-287020">
              <a:lnSpc>
                <a:spcPct val="100000"/>
              </a:lnSpc>
              <a:spcBef>
                <a:spcPts val="95"/>
              </a:spcBef>
              <a:buClr>
                <a:srgbClr val="000000"/>
              </a:buClr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формирование</a:t>
            </a:r>
            <a:r>
              <a:rPr sz="1000" spc="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0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развитие</a:t>
            </a:r>
            <a:r>
              <a:rPr sz="10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творческих</a:t>
            </a:r>
            <a:r>
              <a:rPr sz="10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способностей</a:t>
            </a:r>
            <a:r>
              <a:rPr sz="10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учащихся,</a:t>
            </a:r>
            <a:r>
              <a:rPr sz="1000" spc="-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удовлетворение</a:t>
            </a:r>
            <a:r>
              <a:rPr sz="1000" spc="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их </a:t>
            </a: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индивидуальных</a:t>
            </a:r>
            <a:r>
              <a:rPr sz="1000" spc="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потребностей</a:t>
            </a:r>
            <a:r>
              <a:rPr sz="1000" spc="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0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интеллектуальном,</a:t>
            </a:r>
            <a:r>
              <a:rPr sz="1000" spc="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нравственном</a:t>
            </a:r>
            <a:r>
              <a:rPr sz="1000" spc="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0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физическом совершенствовании;</a:t>
            </a:r>
            <a:endParaRPr sz="1000" dirty="0">
              <a:latin typeface="Times New Roman" pitchFamily="18" charset="0"/>
              <a:cs typeface="Times New Roman" pitchFamily="18" charset="0"/>
            </a:endParaRPr>
          </a:p>
          <a:p>
            <a:pPr marL="299085" marR="5080" indent="-287020">
              <a:lnSpc>
                <a:spcPct val="100000"/>
              </a:lnSpc>
              <a:buClr>
                <a:srgbClr val="000000"/>
              </a:buClr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формирование</a:t>
            </a:r>
            <a:r>
              <a:rPr sz="1000" spc="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культуры</a:t>
            </a:r>
            <a:r>
              <a:rPr sz="10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здорового</a:t>
            </a:r>
            <a:r>
              <a:rPr sz="10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0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безопасного</a:t>
            </a:r>
            <a:r>
              <a:rPr sz="10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образа</a:t>
            </a:r>
            <a:r>
              <a:rPr sz="10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жизни,</a:t>
            </a:r>
            <a:r>
              <a:rPr sz="10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укрепление</a:t>
            </a:r>
            <a:r>
              <a:rPr sz="1000" spc="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здоровья,</a:t>
            </a:r>
            <a:r>
              <a:rPr sz="10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также на </a:t>
            </a:r>
            <a:r>
              <a:rPr sz="10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организацию</a:t>
            </a:r>
            <a:r>
              <a:rPr sz="1000" spc="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их</a:t>
            </a:r>
            <a:r>
              <a:rPr sz="10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свободного</a:t>
            </a:r>
            <a:r>
              <a:rPr sz="10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времени;</a:t>
            </a:r>
            <a:endParaRPr sz="1000" dirty="0">
              <a:latin typeface="Times New Roman" pitchFamily="18" charset="0"/>
              <a:cs typeface="Times New Roman" pitchFamily="18" charset="0"/>
            </a:endParaRPr>
          </a:p>
          <a:p>
            <a:pPr marL="299085" indent="-287020">
              <a:lnSpc>
                <a:spcPct val="100000"/>
              </a:lnSpc>
              <a:buClr>
                <a:srgbClr val="000000"/>
              </a:buClr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мотивация</a:t>
            </a:r>
            <a:r>
              <a:rPr sz="1000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личности</a:t>
            </a:r>
            <a:r>
              <a:rPr sz="10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sz="1000" spc="-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познанию,</a:t>
            </a:r>
            <a:r>
              <a:rPr sz="1000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творчеству,</a:t>
            </a:r>
            <a:r>
              <a:rPr sz="10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труду,</a:t>
            </a:r>
            <a:r>
              <a:rPr sz="10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искусству</a:t>
            </a:r>
            <a:r>
              <a:rPr sz="1000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000" spc="-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спорту;</a:t>
            </a:r>
            <a:endParaRPr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7118731" y="4073753"/>
            <a:ext cx="1677035" cy="939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99085" marR="280670" indent="-287020">
              <a:lnSpc>
                <a:spcPct val="100000"/>
              </a:lnSpc>
              <a:spcBef>
                <a:spcPts val="95"/>
              </a:spcBef>
              <a:buClr>
                <a:srgbClr val="000000"/>
              </a:buClr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10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освоение образовательной </a:t>
            </a: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sz="1000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(ОП);</a:t>
            </a:r>
            <a:endParaRPr sz="1000" dirty="0">
              <a:latin typeface="Times New Roman" pitchFamily="18" charset="0"/>
              <a:cs typeface="Times New Roman" pitchFamily="18" charset="0"/>
            </a:endParaRPr>
          </a:p>
          <a:p>
            <a:pPr marL="299085" indent="-287020">
              <a:lnSpc>
                <a:spcPct val="100000"/>
              </a:lnSpc>
              <a:buClr>
                <a:srgbClr val="000000"/>
              </a:buClr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переход</a:t>
            </a:r>
            <a:r>
              <a:rPr sz="1000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sz="10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базовый</a:t>
            </a:r>
            <a:endParaRPr sz="1000" dirty="0">
              <a:latin typeface="Times New Roman" pitchFamily="18" charset="0"/>
              <a:cs typeface="Times New Roman" pitchFamily="18" charset="0"/>
            </a:endParaRPr>
          </a:p>
          <a:p>
            <a:pPr marL="299085" marR="5080">
              <a:lnSpc>
                <a:spcPct val="100000"/>
              </a:lnSpc>
            </a:pP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уровень</a:t>
            </a:r>
            <a:r>
              <a:rPr sz="1000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не</a:t>
            </a:r>
            <a:r>
              <a:rPr sz="10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менее</a:t>
            </a:r>
            <a:r>
              <a:rPr sz="10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25% </a:t>
            </a:r>
            <a:r>
              <a:rPr sz="10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обучающихся</a:t>
            </a:r>
            <a:endParaRPr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51815" y="2220467"/>
            <a:ext cx="9008745" cy="1385570"/>
          </a:xfrm>
          <a:custGeom>
            <a:avLst/>
            <a:gdLst/>
            <a:ahLst/>
            <a:cxnLst/>
            <a:rect l="l" t="t" r="r" b="b"/>
            <a:pathLst>
              <a:path w="9008745" h="1385570">
                <a:moveTo>
                  <a:pt x="0" y="1385316"/>
                </a:moveTo>
                <a:lnTo>
                  <a:pt x="9008364" y="1385316"/>
                </a:lnTo>
                <a:lnTo>
                  <a:pt x="9008364" y="0"/>
                </a:lnTo>
                <a:lnTo>
                  <a:pt x="0" y="0"/>
                </a:lnTo>
                <a:lnTo>
                  <a:pt x="0" y="1385316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131470" y="763270"/>
            <a:ext cx="8933180" cy="285975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07340" marR="291465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представлено</a:t>
            </a:r>
            <a:r>
              <a:rPr sz="1200" b="1" spc="-3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описание</a:t>
            </a:r>
            <a:r>
              <a:rPr sz="1200" b="1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разных</a:t>
            </a:r>
            <a:r>
              <a:rPr sz="1200" b="1" spc="-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уровней сложности</a:t>
            </a:r>
            <a:r>
              <a:rPr sz="12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учебного</a:t>
            </a:r>
            <a:r>
              <a:rPr sz="12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материала</a:t>
            </a:r>
            <a:r>
              <a:rPr sz="1200" b="1" spc="-3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200" b="1" spc="-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соответствующих</a:t>
            </a:r>
            <a:r>
              <a:rPr sz="1200" b="1" spc="-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им</a:t>
            </a:r>
            <a:r>
              <a:rPr sz="1200" b="1" spc="-1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достижений </a:t>
            </a: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(результатов)</a:t>
            </a:r>
            <a:r>
              <a:rPr sz="1200" b="1" spc="-7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обучающихся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  <a:p>
            <a:pPr marL="307340">
              <a:lnSpc>
                <a:spcPct val="100000"/>
              </a:lnSpc>
              <a:spcBef>
                <a:spcPts val="1285"/>
              </a:spcBef>
              <a:tabLst>
                <a:tab pos="7232015" algn="l"/>
              </a:tabLst>
            </a:pP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представлены</a:t>
            </a:r>
            <a:r>
              <a:rPr sz="1200" b="1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организационные</a:t>
            </a:r>
            <a:r>
              <a:rPr sz="1200" b="1" spc="-3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механизмы</a:t>
            </a:r>
            <a:r>
              <a:rPr sz="1200" b="1" spc="-1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включения</a:t>
            </a:r>
            <a:r>
              <a:rPr sz="12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обучающихся</a:t>
            </a:r>
            <a:r>
              <a:rPr sz="1200" b="1" spc="-1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sz="1200" b="1" spc="-3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каждый</a:t>
            </a:r>
            <a:r>
              <a:rPr sz="12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spc="9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sz="1200" b="1" spc="8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sz="1200" b="1" spc="85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sz="1200" b="1" spc="8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200" b="1" spc="-585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sz="1200" b="1" spc="85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sz="1200" b="1" spc="9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ь</a:t>
            </a:r>
            <a:r>
              <a:rPr lang="ru-RU"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spc="-1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сложности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  <a:p>
            <a:pPr marL="307340" marR="1302385">
              <a:lnSpc>
                <a:spcPct val="100000"/>
              </a:lnSpc>
              <a:spcBef>
                <a:spcPts val="1235"/>
              </a:spcBef>
            </a:pP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дается</a:t>
            </a:r>
            <a:r>
              <a:rPr sz="1200" b="1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характеристика</a:t>
            </a:r>
            <a:r>
              <a:rPr sz="1200" b="1" spc="-5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особенностей</a:t>
            </a:r>
            <a:r>
              <a:rPr sz="1200" b="1" spc="-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проведения</a:t>
            </a:r>
            <a:r>
              <a:rPr sz="1200" b="1" spc="-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</a:t>
            </a:r>
            <a:r>
              <a:rPr sz="1200" b="1" spc="-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контроля</a:t>
            </a:r>
            <a:r>
              <a:rPr sz="12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200" b="1" spc="-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используемого</a:t>
            </a:r>
            <a:r>
              <a:rPr sz="12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spc="-1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контрольно</a:t>
            </a:r>
            <a:r>
              <a:rPr lang="ru-RU" sz="1200" b="1" spc="-1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измерительного</a:t>
            </a:r>
            <a:r>
              <a:rPr sz="1200" b="1" spc="-2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материала</a:t>
            </a:r>
            <a:r>
              <a:rPr sz="1200" b="1" spc="-3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</a:t>
            </a:r>
            <a:r>
              <a:rPr sz="1200" b="1" spc="-1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каждого</a:t>
            </a:r>
            <a:r>
              <a:rPr sz="1200" b="1" spc="-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уровня </a:t>
            </a:r>
            <a:r>
              <a:rPr sz="12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сложности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  <a:p>
            <a:pPr marL="12700" marR="5080" indent="8292465">
              <a:lnSpc>
                <a:spcPct val="100000"/>
              </a:lnSpc>
              <a:spcBef>
                <a:spcPts val="525"/>
              </a:spcBef>
            </a:pPr>
            <a:r>
              <a:rPr sz="12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Образец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sz="11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«Стартовый</a:t>
            </a:r>
            <a:r>
              <a:rPr sz="1100" spc="35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уровень».</a:t>
            </a:r>
            <a:r>
              <a:rPr sz="1100" spc="4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Предполагает</a:t>
            </a:r>
            <a:r>
              <a:rPr sz="1100" spc="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использование</a:t>
            </a:r>
            <a:r>
              <a:rPr sz="1100" spc="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100" spc="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реализацию</a:t>
            </a:r>
            <a:r>
              <a:rPr sz="1100" spc="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общедоступных</a:t>
            </a:r>
            <a:r>
              <a:rPr sz="1100" spc="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100" spc="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универсальных</a:t>
            </a:r>
            <a:r>
              <a:rPr sz="1100" spc="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форм</a:t>
            </a:r>
            <a:r>
              <a:rPr sz="1100" spc="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организации</a:t>
            </a:r>
            <a:r>
              <a:rPr sz="1100" spc="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материала,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минимальную</a:t>
            </a:r>
            <a:r>
              <a:rPr sz="1100" spc="-7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сложность</a:t>
            </a:r>
            <a:r>
              <a:rPr sz="11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предлагаемого</a:t>
            </a:r>
            <a:r>
              <a:rPr sz="1100" spc="-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для</a:t>
            </a:r>
            <a:r>
              <a:rPr sz="1100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освоения</a:t>
            </a:r>
            <a:r>
              <a:rPr sz="11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содержания</a:t>
            </a:r>
            <a:r>
              <a:rPr sz="1100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программы.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  <a:p>
            <a:pPr marL="12700" marR="85725" algn="just">
              <a:lnSpc>
                <a:spcPct val="100000"/>
              </a:lnSpc>
              <a:spcBef>
                <a:spcPts val="5"/>
              </a:spcBef>
              <a:buClr>
                <a:srgbClr val="001F5F"/>
              </a:buClr>
              <a:buSzPct val="90476"/>
              <a:buAutoNum type="arabicPeriod" startAt="2"/>
              <a:tabLst>
                <a:tab pos="129539" algn="l"/>
              </a:tabLst>
            </a:pPr>
            <a:r>
              <a:rPr sz="11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«Базовый</a:t>
            </a:r>
            <a:r>
              <a:rPr sz="1100" spc="25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уровень»</a:t>
            </a:r>
            <a:r>
              <a:rPr sz="1100" dirty="0">
                <a:solidFill>
                  <a:srgbClr val="04607A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sz="1100" spc="30" dirty="0">
                <a:solidFill>
                  <a:srgbClr val="04607A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Предполагает</a:t>
            </a:r>
            <a:r>
              <a:rPr sz="1100" spc="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использование</a:t>
            </a:r>
            <a:r>
              <a:rPr sz="1100" spc="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100" spc="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реализацию</a:t>
            </a:r>
            <a:r>
              <a:rPr sz="1100" spc="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таких</a:t>
            </a:r>
            <a:r>
              <a:rPr sz="1100" spc="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форм</a:t>
            </a:r>
            <a:r>
              <a:rPr sz="1100" spc="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организации</a:t>
            </a:r>
            <a:r>
              <a:rPr sz="1100" spc="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материала,</a:t>
            </a:r>
            <a:r>
              <a:rPr sz="1100" spc="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которые</a:t>
            </a:r>
            <a:r>
              <a:rPr sz="1100" spc="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допускают</a:t>
            </a:r>
            <a:r>
              <a:rPr sz="1100" spc="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освоение специализированных</a:t>
            </a:r>
            <a:r>
              <a:rPr sz="11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знаний</a:t>
            </a:r>
            <a:r>
              <a:rPr sz="11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1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языка,</a:t>
            </a:r>
            <a:r>
              <a:rPr sz="11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гарантированно</a:t>
            </a:r>
            <a:r>
              <a:rPr sz="11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обеспечивают</a:t>
            </a:r>
            <a:r>
              <a:rPr sz="11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трансляцию</a:t>
            </a:r>
            <a:r>
              <a:rPr sz="11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общей</a:t>
            </a:r>
            <a:r>
              <a:rPr sz="11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1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целостной</a:t>
            </a:r>
            <a:r>
              <a:rPr sz="11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картины</a:t>
            </a:r>
            <a:r>
              <a:rPr sz="1100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1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рамках</a:t>
            </a:r>
            <a:r>
              <a:rPr sz="11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содержательно-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тематического</a:t>
            </a:r>
            <a:r>
              <a:rPr sz="1100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направления</a:t>
            </a:r>
            <a:r>
              <a:rPr sz="1100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программы.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  <a:p>
            <a:pPr marL="12700" marR="85090" algn="just">
              <a:lnSpc>
                <a:spcPct val="100000"/>
              </a:lnSpc>
              <a:buClr>
                <a:srgbClr val="04607A"/>
              </a:buClr>
              <a:buAutoNum type="arabicPeriod" startAt="2"/>
              <a:tabLst>
                <a:tab pos="210820" algn="l"/>
              </a:tabLst>
            </a:pPr>
            <a:r>
              <a:rPr sz="11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«Продвинутый</a:t>
            </a:r>
            <a:r>
              <a:rPr sz="1100" spc="27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уровень».</a:t>
            </a:r>
            <a:r>
              <a:rPr sz="1100" spc="254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Предполагает</a:t>
            </a:r>
            <a:r>
              <a:rPr sz="1100" spc="2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изучение</a:t>
            </a:r>
            <a:r>
              <a:rPr sz="1100" spc="2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сложных</a:t>
            </a:r>
            <a:r>
              <a:rPr sz="1100" spc="27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(возможно</a:t>
            </a:r>
            <a:r>
              <a:rPr sz="1100" spc="254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узкоспециализированных)</a:t>
            </a:r>
            <a:r>
              <a:rPr sz="1100" spc="2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100" spc="27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нетривиальных</a:t>
            </a:r>
            <a:r>
              <a:rPr sz="1100" spc="2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разделов</a:t>
            </a:r>
            <a:r>
              <a:rPr sz="1100" spc="254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рамках</a:t>
            </a:r>
            <a:r>
              <a:rPr sz="1100" spc="7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содержательно-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тематического</a:t>
            </a:r>
            <a:r>
              <a:rPr sz="1100" spc="7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направления</a:t>
            </a:r>
            <a:r>
              <a:rPr sz="1100" spc="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программы.</a:t>
            </a:r>
            <a:r>
              <a:rPr sz="1100" spc="7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Также</a:t>
            </a:r>
            <a:r>
              <a:rPr sz="1100" spc="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предполагает</a:t>
            </a:r>
            <a:r>
              <a:rPr sz="1100" spc="7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углубленное</a:t>
            </a:r>
            <a:r>
              <a:rPr sz="1100" spc="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изучение</a:t>
            </a:r>
            <a:r>
              <a:rPr sz="1100" spc="7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содержания</a:t>
            </a:r>
            <a:r>
              <a:rPr sz="1100" spc="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sz="1100" spc="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доступ</a:t>
            </a:r>
            <a:r>
              <a:rPr sz="1100" spc="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околопрофессиональным</a:t>
            </a:r>
            <a:r>
              <a:rPr sz="11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100" spc="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профессиональным</a:t>
            </a:r>
            <a:r>
              <a:rPr sz="11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знаниям</a:t>
            </a:r>
            <a:r>
              <a:rPr sz="1100" spc="-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 рамках</a:t>
            </a:r>
            <a:r>
              <a:rPr sz="1100" spc="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содержательно-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тематического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направления</a:t>
            </a:r>
            <a:r>
              <a:rPr sz="11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программы.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" name="object 37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64025" y="1667255"/>
            <a:ext cx="303258" cy="286512"/>
          </a:xfrm>
          <a:prstGeom prst="rect">
            <a:avLst/>
          </a:prstGeom>
        </p:spPr>
      </p:pic>
      <p:grpSp>
        <p:nvGrpSpPr>
          <p:cNvPr id="38" name="object 38"/>
          <p:cNvGrpSpPr/>
          <p:nvPr/>
        </p:nvGrpSpPr>
        <p:grpSpPr>
          <a:xfrm>
            <a:off x="51833" y="832103"/>
            <a:ext cx="304800" cy="702945"/>
            <a:chOff x="51833" y="832103"/>
            <a:chExt cx="304800" cy="702945"/>
          </a:xfrm>
        </p:grpSpPr>
        <p:pic>
          <p:nvPicPr>
            <p:cNvPr id="39" name="object 3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1833" y="832103"/>
              <a:ext cx="304782" cy="284988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1833" y="1248155"/>
              <a:ext cx="304782" cy="286512"/>
            </a:xfrm>
            <a:prstGeom prst="rect">
              <a:avLst/>
            </a:prstGeom>
          </p:spPr>
        </p:pic>
      </p:grpSp>
      <p:sp>
        <p:nvSpPr>
          <p:cNvPr id="45" name="object 45"/>
          <p:cNvSpPr txBox="1">
            <a:spLocks noGrp="1"/>
          </p:cNvSpPr>
          <p:nvPr>
            <p:ph type="title"/>
          </p:nvPr>
        </p:nvSpPr>
        <p:spPr>
          <a:xfrm>
            <a:off x="831291" y="51307"/>
            <a:ext cx="7573645" cy="421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320290" marR="5080" indent="-2308225">
              <a:lnSpc>
                <a:spcPct val="100000"/>
              </a:lnSpc>
              <a:spcBef>
                <a:spcPts val="95"/>
              </a:spcBef>
            </a:pPr>
            <a:r>
              <a:rPr lang="ru-RU" sz="1300" dirty="0">
                <a:solidFill>
                  <a:srgbClr val="001F5F"/>
                </a:solidFill>
              </a:rPr>
              <a:t> </a:t>
            </a:r>
            <a:r>
              <a:rPr lang="ru-RU" sz="1300" dirty="0" smtClean="0">
                <a:solidFill>
                  <a:srgbClr val="001F5F"/>
                </a:solidFill>
              </a:rPr>
              <a:t>  </a:t>
            </a:r>
            <a:r>
              <a:rPr sz="1300" spc="-60" dirty="0" smtClean="0">
                <a:solidFill>
                  <a:srgbClr val="001F5F"/>
                </a:solidFill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Доступность</a:t>
            </a:r>
            <a:r>
              <a:rPr sz="1300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реализации</a:t>
            </a:r>
            <a:r>
              <a:rPr sz="13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дополнительной</a:t>
            </a:r>
            <a:r>
              <a:rPr sz="1300" spc="-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общеобразовательной</a:t>
            </a:r>
            <a:r>
              <a:rPr sz="13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sz="13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различных</a:t>
            </a:r>
            <a:r>
              <a:rPr sz="1300" spc="-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категорий</a:t>
            </a:r>
            <a:r>
              <a:rPr sz="1300" spc="-8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обучающихся</a:t>
            </a:r>
            <a:endParaRPr sz="13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116569" y="23876"/>
            <a:ext cx="743585" cy="2289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10" dirty="0">
                <a:latin typeface="Times New Roman" pitchFamily="18" charset="0"/>
                <a:cs typeface="Times New Roman" pitchFamily="18" charset="0"/>
              </a:rPr>
              <a:t>Образец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334124" y="255270"/>
            <a:ext cx="8703310" cy="2073910"/>
            <a:chOff x="334124" y="255270"/>
            <a:chExt cx="8703310" cy="2073910"/>
          </a:xfrm>
        </p:grpSpPr>
        <p:sp>
          <p:nvSpPr>
            <p:cNvPr id="4" name="object 4"/>
            <p:cNvSpPr/>
            <p:nvPr/>
          </p:nvSpPr>
          <p:spPr>
            <a:xfrm>
              <a:off x="340474" y="261568"/>
              <a:ext cx="8690610" cy="2061845"/>
            </a:xfrm>
            <a:custGeom>
              <a:avLst/>
              <a:gdLst/>
              <a:ahLst/>
              <a:cxnLst/>
              <a:rect l="l" t="t" r="r" b="b"/>
              <a:pathLst>
                <a:path w="8690610" h="2061845">
                  <a:moveTo>
                    <a:pt x="1021448" y="271957"/>
                  </a:moveTo>
                  <a:lnTo>
                    <a:pt x="0" y="271957"/>
                  </a:lnTo>
                  <a:lnTo>
                    <a:pt x="0" y="2061260"/>
                  </a:lnTo>
                  <a:lnTo>
                    <a:pt x="1021448" y="2061260"/>
                  </a:lnTo>
                  <a:lnTo>
                    <a:pt x="1021448" y="271957"/>
                  </a:lnTo>
                  <a:close/>
                </a:path>
                <a:path w="8690610" h="2061845">
                  <a:moveTo>
                    <a:pt x="8690115" y="271957"/>
                  </a:moveTo>
                  <a:lnTo>
                    <a:pt x="4904244" y="271957"/>
                  </a:lnTo>
                  <a:lnTo>
                    <a:pt x="1021473" y="271957"/>
                  </a:lnTo>
                  <a:lnTo>
                    <a:pt x="1021473" y="2061260"/>
                  </a:lnTo>
                  <a:lnTo>
                    <a:pt x="4904244" y="2061260"/>
                  </a:lnTo>
                  <a:lnTo>
                    <a:pt x="8690115" y="2061260"/>
                  </a:lnTo>
                  <a:lnTo>
                    <a:pt x="8690115" y="271957"/>
                  </a:lnTo>
                  <a:close/>
                </a:path>
                <a:path w="8690610" h="2061845">
                  <a:moveTo>
                    <a:pt x="8690115" y="0"/>
                  </a:moveTo>
                  <a:lnTo>
                    <a:pt x="4904244" y="0"/>
                  </a:lnTo>
                  <a:lnTo>
                    <a:pt x="1021473" y="0"/>
                  </a:lnTo>
                  <a:lnTo>
                    <a:pt x="1021473" y="271830"/>
                  </a:lnTo>
                  <a:lnTo>
                    <a:pt x="4904244" y="271830"/>
                  </a:lnTo>
                  <a:lnTo>
                    <a:pt x="8690115" y="271830"/>
                  </a:lnTo>
                  <a:lnTo>
                    <a:pt x="8690115" y="0"/>
                  </a:lnTo>
                  <a:close/>
                </a:path>
              </a:pathLst>
            </a:custGeom>
            <a:solidFill>
              <a:srgbClr val="B8CD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361947" y="255270"/>
              <a:ext cx="3883025" cy="2073910"/>
            </a:xfrm>
            <a:custGeom>
              <a:avLst/>
              <a:gdLst/>
              <a:ahLst/>
              <a:cxnLst/>
              <a:rect l="l" t="t" r="r" b="b"/>
              <a:pathLst>
                <a:path w="3883025" h="2073910">
                  <a:moveTo>
                    <a:pt x="0" y="0"/>
                  </a:moveTo>
                  <a:lnTo>
                    <a:pt x="0" y="2073909"/>
                  </a:lnTo>
                </a:path>
                <a:path w="3883025" h="2073910">
                  <a:moveTo>
                    <a:pt x="3882771" y="0"/>
                  </a:moveTo>
                  <a:lnTo>
                    <a:pt x="3882771" y="2073909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34124" y="533400"/>
              <a:ext cx="8703310" cy="0"/>
            </a:xfrm>
            <a:custGeom>
              <a:avLst/>
              <a:gdLst/>
              <a:ahLst/>
              <a:cxnLst/>
              <a:rect l="l" t="t" r="r" b="b"/>
              <a:pathLst>
                <a:path w="8703310">
                  <a:moveTo>
                    <a:pt x="0" y="0"/>
                  </a:moveTo>
                  <a:lnTo>
                    <a:pt x="8702814" y="0"/>
                  </a:lnTo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34124" y="255270"/>
              <a:ext cx="8703310" cy="2073910"/>
            </a:xfrm>
            <a:custGeom>
              <a:avLst/>
              <a:gdLst/>
              <a:ahLst/>
              <a:cxnLst/>
              <a:rect l="l" t="t" r="r" b="b"/>
              <a:pathLst>
                <a:path w="8703310" h="2073910">
                  <a:moveTo>
                    <a:pt x="6350" y="0"/>
                  </a:moveTo>
                  <a:lnTo>
                    <a:pt x="6350" y="2073909"/>
                  </a:lnTo>
                </a:path>
                <a:path w="8703310" h="2073910">
                  <a:moveTo>
                    <a:pt x="8696464" y="0"/>
                  </a:moveTo>
                  <a:lnTo>
                    <a:pt x="8696464" y="2073909"/>
                  </a:lnTo>
                </a:path>
                <a:path w="8703310" h="2073910">
                  <a:moveTo>
                    <a:pt x="0" y="6350"/>
                  </a:moveTo>
                  <a:lnTo>
                    <a:pt x="8702814" y="6350"/>
                  </a:lnTo>
                </a:path>
                <a:path w="8703310" h="2073910">
                  <a:moveTo>
                    <a:pt x="0" y="2067559"/>
                  </a:moveTo>
                  <a:lnTo>
                    <a:pt x="8702814" y="2067559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567334" y="287274"/>
            <a:ext cx="567055" cy="18274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b="1" spc="-1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Уровень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343657" y="287274"/>
            <a:ext cx="1919605" cy="18274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Специфика</a:t>
            </a:r>
            <a:r>
              <a:rPr sz="1100" b="1" spc="-7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spc="-1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целеполагания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931534" y="287274"/>
            <a:ext cx="2414270" cy="18274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Прогнозируемая</a:t>
            </a:r>
            <a:r>
              <a:rPr sz="1100" b="1" spc="-6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spc="-1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результативность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49046" y="559053"/>
            <a:ext cx="602615" cy="18274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b="1" spc="-1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Базовый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440941" y="559053"/>
            <a:ext cx="3686810" cy="1703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9085" marR="739775" indent="-287020">
              <a:lnSpc>
                <a:spcPct val="100000"/>
              </a:lnSpc>
              <a:spcBef>
                <a:spcPts val="105"/>
              </a:spcBef>
              <a:buClr>
                <a:srgbClr val="000000"/>
              </a:buClr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обеспечение</a:t>
            </a:r>
            <a:r>
              <a:rPr sz="1100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прав</a:t>
            </a:r>
            <a:r>
              <a:rPr sz="1100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ребенка</a:t>
            </a:r>
            <a:r>
              <a:rPr sz="11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sz="11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развитие,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личностное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самоопределение</a:t>
            </a:r>
            <a:r>
              <a:rPr sz="11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  <a:p>
            <a:pPr marL="299085">
              <a:lnSpc>
                <a:spcPct val="100000"/>
              </a:lnSpc>
            </a:pP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самореализацию;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  <a:p>
            <a:pPr marL="299085" marR="379095" indent="-287020">
              <a:lnSpc>
                <a:spcPct val="100000"/>
              </a:lnSpc>
              <a:buClr>
                <a:srgbClr val="000000"/>
              </a:buClr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обеспечение</a:t>
            </a:r>
            <a:r>
              <a:rPr sz="11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адаптации</a:t>
            </a:r>
            <a:r>
              <a:rPr sz="1100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sz="11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жизни</a:t>
            </a:r>
            <a:r>
              <a:rPr sz="11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1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обществе, профессиональной</a:t>
            </a:r>
            <a:r>
              <a:rPr sz="11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ориентации,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sz="1100" spc="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также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  <a:p>
            <a:pPr marL="299085">
              <a:lnSpc>
                <a:spcPct val="100000"/>
              </a:lnSpc>
            </a:pP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выявление</a:t>
            </a:r>
            <a:r>
              <a:rPr sz="1100" spc="-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100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поддержка</a:t>
            </a:r>
            <a:r>
              <a:rPr sz="1100" spc="-7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детей,</a:t>
            </a:r>
            <a:r>
              <a:rPr sz="1100" spc="-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проявивших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  <a:p>
            <a:pPr marL="299085">
              <a:lnSpc>
                <a:spcPct val="100000"/>
              </a:lnSpc>
            </a:pP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выдающиеся</a:t>
            </a:r>
            <a:r>
              <a:rPr sz="1100" spc="-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способности;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  <a:p>
            <a:pPr marL="299085" marR="5080" indent="-287020">
              <a:lnSpc>
                <a:spcPct val="100000"/>
              </a:lnSpc>
              <a:buClr>
                <a:srgbClr val="000000"/>
              </a:buClr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выявление</a:t>
            </a:r>
            <a:r>
              <a:rPr sz="1100" spc="-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1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развитие</a:t>
            </a:r>
            <a:r>
              <a:rPr sz="11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sz="11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обучающихся</a:t>
            </a:r>
            <a:r>
              <a:rPr sz="11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творческих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способностей</a:t>
            </a:r>
            <a:r>
              <a:rPr sz="11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1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интереса</a:t>
            </a:r>
            <a:r>
              <a:rPr sz="11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sz="11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научной</a:t>
            </a:r>
            <a:r>
              <a:rPr sz="11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(научно исследовательской)</a:t>
            </a:r>
            <a:r>
              <a:rPr sz="1100" spc="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деятельности;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324347" y="559053"/>
            <a:ext cx="3550920" cy="12001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5"/>
              </a:spcBef>
              <a:buClr>
                <a:srgbClr val="000000"/>
              </a:buClr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освоение</a:t>
            </a:r>
            <a:r>
              <a:rPr sz="1100" spc="-7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образовательной</a:t>
            </a:r>
            <a:r>
              <a:rPr sz="1100" spc="-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sz="1100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(ОП);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  <a:p>
            <a:pPr marL="299085" marR="109220" indent="-287020">
              <a:lnSpc>
                <a:spcPct val="100000"/>
              </a:lnSpc>
              <a:buClr>
                <a:srgbClr val="000000"/>
              </a:buClr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участие</a:t>
            </a:r>
            <a:r>
              <a:rPr sz="11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100" spc="-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мероприятиях</a:t>
            </a:r>
            <a:r>
              <a:rPr sz="11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различного</a:t>
            </a:r>
            <a:r>
              <a:rPr sz="11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уровня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не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менее</a:t>
            </a:r>
            <a:r>
              <a:rPr sz="11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50%</a:t>
            </a:r>
            <a:r>
              <a:rPr sz="11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обучающихся;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  <a:p>
            <a:pPr marL="299085" marR="213360" indent="-287020">
              <a:lnSpc>
                <a:spcPct val="100000"/>
              </a:lnSpc>
              <a:buClr>
                <a:srgbClr val="000000"/>
              </a:buClr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включение</a:t>
            </a:r>
            <a:r>
              <a:rPr sz="11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 число</a:t>
            </a:r>
            <a:r>
              <a:rPr sz="1100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победителей</a:t>
            </a:r>
            <a:r>
              <a:rPr sz="11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100" spc="-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призеров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мероприятий</a:t>
            </a:r>
            <a:r>
              <a:rPr sz="1100" spc="-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не</a:t>
            </a:r>
            <a:r>
              <a:rPr sz="11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менее</a:t>
            </a:r>
            <a:r>
              <a:rPr sz="11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10%</a:t>
            </a:r>
            <a:r>
              <a:rPr sz="11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обучающихся;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  <a:p>
            <a:pPr marL="299085" indent="-287020">
              <a:lnSpc>
                <a:spcPct val="100000"/>
              </a:lnSpc>
              <a:buClr>
                <a:srgbClr val="000000"/>
              </a:buClr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переход</a:t>
            </a:r>
            <a:r>
              <a:rPr sz="11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sz="11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продвинутый</a:t>
            </a:r>
            <a:r>
              <a:rPr sz="1100" spc="-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уровень</a:t>
            </a:r>
            <a:r>
              <a:rPr sz="11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не</a:t>
            </a:r>
            <a:r>
              <a:rPr sz="11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менее</a:t>
            </a:r>
            <a:r>
              <a:rPr sz="11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25%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  <a:p>
            <a:pPr marL="299085">
              <a:lnSpc>
                <a:spcPct val="100000"/>
              </a:lnSpc>
            </a:pP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обучающихся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80110" y="2456815"/>
            <a:ext cx="567055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spc="-1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Уровень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728341" y="2456815"/>
            <a:ext cx="1919605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Специфика</a:t>
            </a:r>
            <a:r>
              <a:rPr sz="1100" b="1" spc="-7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spc="-1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целеполагания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162547" y="2456815"/>
            <a:ext cx="241427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Прогнозируемая</a:t>
            </a:r>
            <a:r>
              <a:rPr sz="1100" b="1" spc="-6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spc="-1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результативность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74370" y="2715895"/>
            <a:ext cx="975994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spc="-1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Продвинутый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696339" y="2715895"/>
            <a:ext cx="3803015" cy="10284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marR="464184" indent="-287020">
              <a:lnSpc>
                <a:spcPct val="100000"/>
              </a:lnSpc>
              <a:spcBef>
                <a:spcPts val="100"/>
              </a:spcBef>
              <a:buClr>
                <a:srgbClr val="000000"/>
              </a:buClr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обеспечение</a:t>
            </a:r>
            <a:r>
              <a:rPr sz="11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условий</a:t>
            </a:r>
            <a:r>
              <a:rPr sz="11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для</a:t>
            </a:r>
            <a:r>
              <a:rPr sz="1100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доступа</a:t>
            </a:r>
            <a:r>
              <a:rPr sz="11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каждого</a:t>
            </a:r>
            <a:r>
              <a:rPr sz="11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глобальным</a:t>
            </a:r>
            <a:r>
              <a:rPr sz="1100" spc="-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технологиям;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  <a:p>
            <a:pPr marL="299085" marR="5080" indent="-287020">
              <a:lnSpc>
                <a:spcPct val="100000"/>
              </a:lnSpc>
              <a:buClr>
                <a:srgbClr val="000000"/>
              </a:buClr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повышение</a:t>
            </a:r>
            <a:r>
              <a:rPr sz="1100" spc="-8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конкурентоспособности</a:t>
            </a:r>
            <a:r>
              <a:rPr sz="1100" spc="1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100" spc="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ыпу</a:t>
            </a:r>
            <a:r>
              <a:rPr sz="1100" spc="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ск</a:t>
            </a:r>
            <a:r>
              <a:rPr sz="1100" spc="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sz="1100" spc="-69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100" spc="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ко</a:t>
            </a:r>
            <a:r>
              <a:rPr sz="1100" spc="2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образовательных</a:t>
            </a:r>
            <a:r>
              <a:rPr sz="1100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организаций</a:t>
            </a:r>
            <a:r>
              <a:rPr sz="1100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sz="11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основе</a:t>
            </a:r>
            <a:r>
              <a:rPr sz="11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высокого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уровня</a:t>
            </a:r>
            <a:r>
              <a:rPr sz="1100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полученного</a:t>
            </a:r>
            <a:r>
              <a:rPr sz="1100" spc="-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образования,</a:t>
            </a:r>
            <a:r>
              <a:rPr sz="1100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сформированных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личностных</a:t>
            </a:r>
            <a:r>
              <a:rPr sz="11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качеств</a:t>
            </a:r>
            <a:r>
              <a:rPr sz="11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1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социально</a:t>
            </a:r>
            <a:r>
              <a:rPr sz="1100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 err="1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типичных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компетенций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839459" y="2715895"/>
            <a:ext cx="2933700" cy="10284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marR="5080" indent="-287020">
              <a:lnSpc>
                <a:spcPct val="100000"/>
              </a:lnSpc>
              <a:spcBef>
                <a:spcPts val="100"/>
              </a:spcBef>
              <a:buClr>
                <a:srgbClr val="000000"/>
              </a:buClr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освоение</a:t>
            </a:r>
            <a:r>
              <a:rPr sz="1100" spc="-8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образовательной</a:t>
            </a:r>
            <a:r>
              <a:rPr sz="1100" spc="-6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программы (ОП);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  <a:p>
            <a:pPr marL="286385" marR="173355" indent="-286385" algn="r">
              <a:lnSpc>
                <a:spcPct val="100000"/>
              </a:lnSpc>
              <a:buClr>
                <a:srgbClr val="000000"/>
              </a:buClr>
              <a:buFont typeface="Wingdings"/>
              <a:buChar char=""/>
              <a:tabLst>
                <a:tab pos="286385" algn="l"/>
                <a:tab pos="299720" algn="l"/>
              </a:tabLst>
            </a:pP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участие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100" spc="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мероприятиях</a:t>
            </a:r>
            <a:r>
              <a:rPr sz="1100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различного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  <a:p>
            <a:pPr marR="196850" algn="r">
              <a:lnSpc>
                <a:spcPct val="100000"/>
              </a:lnSpc>
              <a:spcBef>
                <a:spcPts val="5"/>
              </a:spcBef>
            </a:pP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уровня</a:t>
            </a:r>
            <a:r>
              <a:rPr sz="11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не</a:t>
            </a:r>
            <a:r>
              <a:rPr sz="11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менее</a:t>
            </a:r>
            <a:r>
              <a:rPr sz="11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80%</a:t>
            </a:r>
            <a:r>
              <a:rPr sz="1100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обучающихся;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  <a:p>
            <a:pPr marL="299085" marR="113030" indent="-287020">
              <a:lnSpc>
                <a:spcPct val="100000"/>
              </a:lnSpc>
              <a:buClr>
                <a:srgbClr val="000000"/>
              </a:buClr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включение</a:t>
            </a:r>
            <a:r>
              <a:rPr sz="1100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100" spc="-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число</a:t>
            </a:r>
            <a:r>
              <a:rPr sz="1100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победителей</a:t>
            </a:r>
            <a:r>
              <a:rPr sz="1100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призеров</a:t>
            </a:r>
            <a:r>
              <a:rPr sz="1100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мероприятий</a:t>
            </a:r>
            <a:r>
              <a:rPr sz="1100" spc="-6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не</a:t>
            </a:r>
            <a:r>
              <a:rPr sz="11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менее</a:t>
            </a:r>
            <a:r>
              <a:rPr sz="11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10% </a:t>
            </a:r>
            <a:r>
              <a:rPr sz="1100" spc="-10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обучающихся</a:t>
            </a:r>
            <a:endParaRPr sz="11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55413" y="761"/>
            <a:ext cx="398698" cy="26288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3366515"/>
            <a:ext cx="408431" cy="504443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817864" y="3440303"/>
            <a:ext cx="326135" cy="506857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0" y="1488186"/>
            <a:ext cx="262255" cy="400050"/>
          </a:xfrm>
          <a:custGeom>
            <a:avLst/>
            <a:gdLst/>
            <a:ahLst/>
            <a:cxnLst/>
            <a:rect l="l" t="t" r="r" b="b"/>
            <a:pathLst>
              <a:path w="262255" h="400050">
                <a:moveTo>
                  <a:pt x="55054" y="245110"/>
                </a:moveTo>
                <a:lnTo>
                  <a:pt x="31132" y="245110"/>
                </a:lnTo>
                <a:lnTo>
                  <a:pt x="35114" y="248920"/>
                </a:lnTo>
                <a:lnTo>
                  <a:pt x="41772" y="254000"/>
                </a:lnTo>
                <a:lnTo>
                  <a:pt x="53714" y="261620"/>
                </a:lnTo>
                <a:lnTo>
                  <a:pt x="66996" y="265429"/>
                </a:lnTo>
                <a:lnTo>
                  <a:pt x="80277" y="267970"/>
                </a:lnTo>
                <a:lnTo>
                  <a:pt x="82919" y="267970"/>
                </a:lnTo>
                <a:lnTo>
                  <a:pt x="81580" y="285750"/>
                </a:lnTo>
                <a:lnTo>
                  <a:pt x="81680" y="304800"/>
                </a:lnTo>
                <a:lnTo>
                  <a:pt x="82919" y="336550"/>
                </a:lnTo>
                <a:lnTo>
                  <a:pt x="76296" y="339089"/>
                </a:lnTo>
                <a:lnTo>
                  <a:pt x="60337" y="365760"/>
                </a:lnTo>
                <a:lnTo>
                  <a:pt x="64317" y="382270"/>
                </a:lnTo>
                <a:lnTo>
                  <a:pt x="69637" y="391160"/>
                </a:lnTo>
                <a:lnTo>
                  <a:pt x="73619" y="393700"/>
                </a:lnTo>
                <a:lnTo>
                  <a:pt x="78938" y="396239"/>
                </a:lnTo>
                <a:lnTo>
                  <a:pt x="82919" y="398779"/>
                </a:lnTo>
                <a:lnTo>
                  <a:pt x="88239" y="400050"/>
                </a:lnTo>
                <a:lnTo>
                  <a:pt x="98842" y="400050"/>
                </a:lnTo>
                <a:lnTo>
                  <a:pt x="124066" y="373379"/>
                </a:lnTo>
                <a:lnTo>
                  <a:pt x="86899" y="373379"/>
                </a:lnTo>
                <a:lnTo>
                  <a:pt x="78938" y="365760"/>
                </a:lnTo>
                <a:lnTo>
                  <a:pt x="77599" y="363220"/>
                </a:lnTo>
                <a:lnTo>
                  <a:pt x="76296" y="359410"/>
                </a:lnTo>
                <a:lnTo>
                  <a:pt x="78938" y="358139"/>
                </a:lnTo>
                <a:lnTo>
                  <a:pt x="82919" y="356870"/>
                </a:lnTo>
                <a:lnTo>
                  <a:pt x="120097" y="356870"/>
                </a:lnTo>
                <a:lnTo>
                  <a:pt x="117444" y="354329"/>
                </a:lnTo>
                <a:lnTo>
                  <a:pt x="114766" y="350520"/>
                </a:lnTo>
                <a:lnTo>
                  <a:pt x="109482" y="347979"/>
                </a:lnTo>
                <a:lnTo>
                  <a:pt x="109214" y="346710"/>
                </a:lnTo>
                <a:lnTo>
                  <a:pt x="105501" y="346710"/>
                </a:lnTo>
                <a:lnTo>
                  <a:pt x="102823" y="345439"/>
                </a:lnTo>
                <a:lnTo>
                  <a:pt x="104162" y="342900"/>
                </a:lnTo>
                <a:lnTo>
                  <a:pt x="108411" y="342900"/>
                </a:lnTo>
                <a:lnTo>
                  <a:pt x="108143" y="341629"/>
                </a:lnTo>
                <a:lnTo>
                  <a:pt x="106804" y="337820"/>
                </a:lnTo>
                <a:lnTo>
                  <a:pt x="97504" y="337820"/>
                </a:lnTo>
                <a:lnTo>
                  <a:pt x="96253" y="307339"/>
                </a:lnTo>
                <a:lnTo>
                  <a:pt x="96201" y="288289"/>
                </a:lnTo>
                <a:lnTo>
                  <a:pt x="94861" y="269239"/>
                </a:lnTo>
                <a:lnTo>
                  <a:pt x="108143" y="267970"/>
                </a:lnTo>
                <a:lnTo>
                  <a:pt x="121424" y="264160"/>
                </a:lnTo>
                <a:lnTo>
                  <a:pt x="133362" y="257810"/>
                </a:lnTo>
                <a:lnTo>
                  <a:pt x="137339" y="254000"/>
                </a:lnTo>
                <a:lnTo>
                  <a:pt x="92219" y="254000"/>
                </a:lnTo>
                <a:lnTo>
                  <a:pt x="90881" y="252729"/>
                </a:lnTo>
                <a:lnTo>
                  <a:pt x="76296" y="252729"/>
                </a:lnTo>
                <a:lnTo>
                  <a:pt x="74957" y="251460"/>
                </a:lnTo>
                <a:lnTo>
                  <a:pt x="77599" y="250189"/>
                </a:lnTo>
                <a:lnTo>
                  <a:pt x="88829" y="250189"/>
                </a:lnTo>
                <a:lnTo>
                  <a:pt x="90008" y="247650"/>
                </a:lnTo>
                <a:lnTo>
                  <a:pt x="61676" y="247650"/>
                </a:lnTo>
                <a:lnTo>
                  <a:pt x="55054" y="245110"/>
                </a:lnTo>
                <a:close/>
              </a:path>
              <a:path w="262255" h="400050">
                <a:moveTo>
                  <a:pt x="120097" y="356870"/>
                </a:moveTo>
                <a:lnTo>
                  <a:pt x="92219" y="356870"/>
                </a:lnTo>
                <a:lnTo>
                  <a:pt x="101521" y="359410"/>
                </a:lnTo>
                <a:lnTo>
                  <a:pt x="100181" y="361950"/>
                </a:lnTo>
                <a:lnTo>
                  <a:pt x="98842" y="370839"/>
                </a:lnTo>
                <a:lnTo>
                  <a:pt x="97504" y="373379"/>
                </a:lnTo>
                <a:lnTo>
                  <a:pt x="124066" y="373379"/>
                </a:lnTo>
                <a:lnTo>
                  <a:pt x="122727" y="363220"/>
                </a:lnTo>
                <a:lnTo>
                  <a:pt x="121424" y="358139"/>
                </a:lnTo>
                <a:lnTo>
                  <a:pt x="120097" y="356870"/>
                </a:lnTo>
                <a:close/>
              </a:path>
              <a:path w="262255" h="400050">
                <a:moveTo>
                  <a:pt x="164896" y="245110"/>
                </a:moveTo>
                <a:lnTo>
                  <a:pt x="146646" y="245110"/>
                </a:lnTo>
                <a:lnTo>
                  <a:pt x="150634" y="250189"/>
                </a:lnTo>
                <a:lnTo>
                  <a:pt x="157251" y="256539"/>
                </a:lnTo>
                <a:lnTo>
                  <a:pt x="170535" y="264160"/>
                </a:lnTo>
                <a:lnTo>
                  <a:pt x="177152" y="275589"/>
                </a:lnTo>
                <a:lnTo>
                  <a:pt x="185115" y="289560"/>
                </a:lnTo>
                <a:lnTo>
                  <a:pt x="195757" y="304800"/>
                </a:lnTo>
                <a:lnTo>
                  <a:pt x="199732" y="309879"/>
                </a:lnTo>
                <a:lnTo>
                  <a:pt x="195757" y="317500"/>
                </a:lnTo>
                <a:lnTo>
                  <a:pt x="193116" y="323850"/>
                </a:lnTo>
                <a:lnTo>
                  <a:pt x="191770" y="328929"/>
                </a:lnTo>
                <a:lnTo>
                  <a:pt x="191770" y="335279"/>
                </a:lnTo>
                <a:lnTo>
                  <a:pt x="193116" y="341629"/>
                </a:lnTo>
                <a:lnTo>
                  <a:pt x="194424" y="347979"/>
                </a:lnTo>
                <a:lnTo>
                  <a:pt x="197091" y="353060"/>
                </a:lnTo>
                <a:lnTo>
                  <a:pt x="201079" y="358139"/>
                </a:lnTo>
                <a:lnTo>
                  <a:pt x="206362" y="361950"/>
                </a:lnTo>
                <a:lnTo>
                  <a:pt x="210337" y="365760"/>
                </a:lnTo>
                <a:lnTo>
                  <a:pt x="220979" y="368300"/>
                </a:lnTo>
                <a:lnTo>
                  <a:pt x="231584" y="368300"/>
                </a:lnTo>
                <a:lnTo>
                  <a:pt x="236905" y="365760"/>
                </a:lnTo>
                <a:lnTo>
                  <a:pt x="243522" y="363220"/>
                </a:lnTo>
                <a:lnTo>
                  <a:pt x="251523" y="355600"/>
                </a:lnTo>
                <a:lnTo>
                  <a:pt x="258152" y="345439"/>
                </a:lnTo>
                <a:lnTo>
                  <a:pt x="260794" y="339089"/>
                </a:lnTo>
                <a:lnTo>
                  <a:pt x="261127" y="337820"/>
                </a:lnTo>
                <a:lnTo>
                  <a:pt x="228942" y="337820"/>
                </a:lnTo>
                <a:lnTo>
                  <a:pt x="223621" y="336550"/>
                </a:lnTo>
                <a:lnTo>
                  <a:pt x="220979" y="334010"/>
                </a:lnTo>
                <a:lnTo>
                  <a:pt x="219646" y="331470"/>
                </a:lnTo>
                <a:lnTo>
                  <a:pt x="219646" y="326389"/>
                </a:lnTo>
                <a:lnTo>
                  <a:pt x="220979" y="320039"/>
                </a:lnTo>
                <a:lnTo>
                  <a:pt x="220979" y="314960"/>
                </a:lnTo>
                <a:lnTo>
                  <a:pt x="230276" y="312420"/>
                </a:lnTo>
                <a:lnTo>
                  <a:pt x="257342" y="312420"/>
                </a:lnTo>
                <a:lnTo>
                  <a:pt x="256806" y="311150"/>
                </a:lnTo>
                <a:lnTo>
                  <a:pt x="252831" y="307339"/>
                </a:lnTo>
                <a:lnTo>
                  <a:pt x="242227" y="302260"/>
                </a:lnTo>
                <a:lnTo>
                  <a:pt x="211683" y="302260"/>
                </a:lnTo>
                <a:lnTo>
                  <a:pt x="209042" y="297179"/>
                </a:lnTo>
                <a:lnTo>
                  <a:pt x="205054" y="292100"/>
                </a:lnTo>
                <a:lnTo>
                  <a:pt x="195757" y="276860"/>
                </a:lnTo>
                <a:lnTo>
                  <a:pt x="186461" y="264160"/>
                </a:lnTo>
                <a:lnTo>
                  <a:pt x="183819" y="259079"/>
                </a:lnTo>
                <a:lnTo>
                  <a:pt x="181140" y="252729"/>
                </a:lnTo>
                <a:lnTo>
                  <a:pt x="177152" y="250189"/>
                </a:lnTo>
                <a:lnTo>
                  <a:pt x="171869" y="248920"/>
                </a:lnTo>
                <a:lnTo>
                  <a:pt x="164896" y="245110"/>
                </a:lnTo>
                <a:close/>
              </a:path>
              <a:path w="262255" h="400050">
                <a:moveTo>
                  <a:pt x="108411" y="342900"/>
                </a:moveTo>
                <a:lnTo>
                  <a:pt x="104162" y="342900"/>
                </a:lnTo>
                <a:lnTo>
                  <a:pt x="105501" y="346710"/>
                </a:lnTo>
                <a:lnTo>
                  <a:pt x="109214" y="346710"/>
                </a:lnTo>
                <a:lnTo>
                  <a:pt x="108411" y="342900"/>
                </a:lnTo>
                <a:close/>
              </a:path>
              <a:path w="262255" h="400050">
                <a:moveTo>
                  <a:pt x="243522" y="328929"/>
                </a:moveTo>
                <a:lnTo>
                  <a:pt x="238239" y="331470"/>
                </a:lnTo>
                <a:lnTo>
                  <a:pt x="234264" y="335279"/>
                </a:lnTo>
                <a:lnTo>
                  <a:pt x="228942" y="337820"/>
                </a:lnTo>
                <a:lnTo>
                  <a:pt x="261127" y="337820"/>
                </a:lnTo>
                <a:lnTo>
                  <a:pt x="262128" y="334010"/>
                </a:lnTo>
                <a:lnTo>
                  <a:pt x="262128" y="330200"/>
                </a:lnTo>
                <a:lnTo>
                  <a:pt x="247510" y="330200"/>
                </a:lnTo>
                <a:lnTo>
                  <a:pt x="243522" y="328929"/>
                </a:lnTo>
                <a:close/>
              </a:path>
              <a:path w="262255" h="400050">
                <a:moveTo>
                  <a:pt x="257342" y="312420"/>
                </a:moveTo>
                <a:lnTo>
                  <a:pt x="230276" y="312420"/>
                </a:lnTo>
                <a:lnTo>
                  <a:pt x="234264" y="314960"/>
                </a:lnTo>
                <a:lnTo>
                  <a:pt x="238239" y="316229"/>
                </a:lnTo>
                <a:lnTo>
                  <a:pt x="246202" y="321310"/>
                </a:lnTo>
                <a:lnTo>
                  <a:pt x="248843" y="328929"/>
                </a:lnTo>
                <a:lnTo>
                  <a:pt x="248843" y="330200"/>
                </a:lnTo>
                <a:lnTo>
                  <a:pt x="262128" y="330200"/>
                </a:lnTo>
                <a:lnTo>
                  <a:pt x="262128" y="322579"/>
                </a:lnTo>
                <a:lnTo>
                  <a:pt x="259486" y="317500"/>
                </a:lnTo>
                <a:lnTo>
                  <a:pt x="257342" y="312420"/>
                </a:lnTo>
                <a:close/>
              </a:path>
              <a:path w="262255" h="400050">
                <a:moveTo>
                  <a:pt x="224967" y="299720"/>
                </a:moveTo>
                <a:lnTo>
                  <a:pt x="218300" y="299720"/>
                </a:lnTo>
                <a:lnTo>
                  <a:pt x="211683" y="302260"/>
                </a:lnTo>
                <a:lnTo>
                  <a:pt x="242227" y="302260"/>
                </a:lnTo>
                <a:lnTo>
                  <a:pt x="236905" y="300989"/>
                </a:lnTo>
                <a:lnTo>
                  <a:pt x="224967" y="299720"/>
                </a:lnTo>
                <a:close/>
              </a:path>
              <a:path w="262255" h="400050">
                <a:moveTo>
                  <a:pt x="96201" y="0"/>
                </a:moveTo>
                <a:lnTo>
                  <a:pt x="89542" y="1270"/>
                </a:lnTo>
                <a:lnTo>
                  <a:pt x="84258" y="3810"/>
                </a:lnTo>
                <a:lnTo>
                  <a:pt x="77599" y="5079"/>
                </a:lnTo>
                <a:lnTo>
                  <a:pt x="66996" y="12700"/>
                </a:lnTo>
                <a:lnTo>
                  <a:pt x="59034" y="22860"/>
                </a:lnTo>
                <a:lnTo>
                  <a:pt x="56356" y="29210"/>
                </a:lnTo>
                <a:lnTo>
                  <a:pt x="55054" y="34289"/>
                </a:lnTo>
                <a:lnTo>
                  <a:pt x="55054" y="40639"/>
                </a:lnTo>
                <a:lnTo>
                  <a:pt x="81580" y="69850"/>
                </a:lnTo>
                <a:lnTo>
                  <a:pt x="78938" y="78739"/>
                </a:lnTo>
                <a:lnTo>
                  <a:pt x="78938" y="132079"/>
                </a:lnTo>
                <a:lnTo>
                  <a:pt x="80277" y="135889"/>
                </a:lnTo>
                <a:lnTo>
                  <a:pt x="69637" y="142239"/>
                </a:lnTo>
                <a:lnTo>
                  <a:pt x="60337" y="148589"/>
                </a:lnTo>
                <a:lnTo>
                  <a:pt x="57696" y="151129"/>
                </a:lnTo>
                <a:lnTo>
                  <a:pt x="57696" y="153670"/>
                </a:lnTo>
                <a:lnTo>
                  <a:pt x="49734" y="158750"/>
                </a:lnTo>
                <a:lnTo>
                  <a:pt x="21868" y="190500"/>
                </a:lnTo>
                <a:lnTo>
                  <a:pt x="17887" y="205739"/>
                </a:lnTo>
                <a:lnTo>
                  <a:pt x="17887" y="213360"/>
                </a:lnTo>
                <a:lnTo>
                  <a:pt x="19190" y="220979"/>
                </a:lnTo>
                <a:lnTo>
                  <a:pt x="24509" y="237489"/>
                </a:lnTo>
                <a:lnTo>
                  <a:pt x="27152" y="241300"/>
                </a:lnTo>
                <a:lnTo>
                  <a:pt x="9889" y="256539"/>
                </a:lnTo>
                <a:lnTo>
                  <a:pt x="0" y="262889"/>
                </a:lnTo>
                <a:lnTo>
                  <a:pt x="0" y="281939"/>
                </a:lnTo>
                <a:lnTo>
                  <a:pt x="625" y="280670"/>
                </a:lnTo>
                <a:lnTo>
                  <a:pt x="9889" y="273050"/>
                </a:lnTo>
                <a:lnTo>
                  <a:pt x="17887" y="265429"/>
                </a:lnTo>
                <a:lnTo>
                  <a:pt x="25849" y="256539"/>
                </a:lnTo>
                <a:lnTo>
                  <a:pt x="31132" y="245110"/>
                </a:lnTo>
                <a:lnTo>
                  <a:pt x="55054" y="245110"/>
                </a:lnTo>
                <a:lnTo>
                  <a:pt x="59034" y="243839"/>
                </a:lnTo>
                <a:lnTo>
                  <a:pt x="61676" y="240029"/>
                </a:lnTo>
                <a:lnTo>
                  <a:pt x="63014" y="237489"/>
                </a:lnTo>
                <a:lnTo>
                  <a:pt x="63014" y="236220"/>
                </a:lnTo>
                <a:lnTo>
                  <a:pt x="43111" y="236220"/>
                </a:lnTo>
                <a:lnTo>
                  <a:pt x="44414" y="234950"/>
                </a:lnTo>
                <a:lnTo>
                  <a:pt x="63014" y="234950"/>
                </a:lnTo>
                <a:lnTo>
                  <a:pt x="63014" y="231139"/>
                </a:lnTo>
                <a:lnTo>
                  <a:pt x="60337" y="231139"/>
                </a:lnTo>
                <a:lnTo>
                  <a:pt x="66996" y="222250"/>
                </a:lnTo>
                <a:lnTo>
                  <a:pt x="68088" y="220979"/>
                </a:lnTo>
                <a:lnTo>
                  <a:pt x="33811" y="220979"/>
                </a:lnTo>
                <a:lnTo>
                  <a:pt x="32471" y="217170"/>
                </a:lnTo>
                <a:lnTo>
                  <a:pt x="33811" y="215900"/>
                </a:lnTo>
                <a:lnTo>
                  <a:pt x="43111" y="203200"/>
                </a:lnTo>
                <a:lnTo>
                  <a:pt x="51594" y="193039"/>
                </a:lnTo>
                <a:lnTo>
                  <a:pt x="36452" y="193039"/>
                </a:lnTo>
                <a:lnTo>
                  <a:pt x="39094" y="187960"/>
                </a:lnTo>
                <a:lnTo>
                  <a:pt x="72316" y="161289"/>
                </a:lnTo>
                <a:lnTo>
                  <a:pt x="101521" y="152400"/>
                </a:lnTo>
                <a:lnTo>
                  <a:pt x="139338" y="152400"/>
                </a:lnTo>
                <a:lnTo>
                  <a:pt x="134708" y="148589"/>
                </a:lnTo>
                <a:lnTo>
                  <a:pt x="116104" y="138429"/>
                </a:lnTo>
                <a:lnTo>
                  <a:pt x="104162" y="134620"/>
                </a:lnTo>
                <a:lnTo>
                  <a:pt x="93522" y="134620"/>
                </a:lnTo>
                <a:lnTo>
                  <a:pt x="93522" y="127000"/>
                </a:lnTo>
                <a:lnTo>
                  <a:pt x="92219" y="96520"/>
                </a:lnTo>
                <a:lnTo>
                  <a:pt x="93522" y="86360"/>
                </a:lnTo>
                <a:lnTo>
                  <a:pt x="92219" y="78739"/>
                </a:lnTo>
                <a:lnTo>
                  <a:pt x="90881" y="71120"/>
                </a:lnTo>
                <a:lnTo>
                  <a:pt x="97504" y="69850"/>
                </a:lnTo>
                <a:lnTo>
                  <a:pt x="105501" y="67310"/>
                </a:lnTo>
                <a:lnTo>
                  <a:pt x="112124" y="63500"/>
                </a:lnTo>
                <a:lnTo>
                  <a:pt x="117444" y="59689"/>
                </a:lnTo>
                <a:lnTo>
                  <a:pt x="122727" y="53339"/>
                </a:lnTo>
                <a:lnTo>
                  <a:pt x="125404" y="45720"/>
                </a:lnTo>
                <a:lnTo>
                  <a:pt x="126986" y="41910"/>
                </a:lnTo>
                <a:lnTo>
                  <a:pt x="93522" y="41910"/>
                </a:lnTo>
                <a:lnTo>
                  <a:pt x="89542" y="40639"/>
                </a:lnTo>
                <a:lnTo>
                  <a:pt x="80277" y="36829"/>
                </a:lnTo>
                <a:lnTo>
                  <a:pt x="82919" y="33020"/>
                </a:lnTo>
                <a:lnTo>
                  <a:pt x="82919" y="27939"/>
                </a:lnTo>
                <a:lnTo>
                  <a:pt x="81580" y="25400"/>
                </a:lnTo>
                <a:lnTo>
                  <a:pt x="80277" y="24129"/>
                </a:lnTo>
                <a:lnTo>
                  <a:pt x="84258" y="20320"/>
                </a:lnTo>
                <a:lnTo>
                  <a:pt x="94861" y="15239"/>
                </a:lnTo>
                <a:lnTo>
                  <a:pt x="121993" y="15239"/>
                </a:lnTo>
                <a:lnTo>
                  <a:pt x="121424" y="13970"/>
                </a:lnTo>
                <a:lnTo>
                  <a:pt x="120086" y="8889"/>
                </a:lnTo>
                <a:lnTo>
                  <a:pt x="118746" y="6350"/>
                </a:lnTo>
                <a:lnTo>
                  <a:pt x="116104" y="5079"/>
                </a:lnTo>
                <a:lnTo>
                  <a:pt x="110784" y="5079"/>
                </a:lnTo>
                <a:lnTo>
                  <a:pt x="105501" y="3810"/>
                </a:lnTo>
                <a:lnTo>
                  <a:pt x="102823" y="1270"/>
                </a:lnTo>
                <a:lnTo>
                  <a:pt x="96201" y="0"/>
                </a:lnTo>
                <a:close/>
              </a:path>
              <a:path w="262255" h="400050">
                <a:moveTo>
                  <a:pt x="109482" y="229870"/>
                </a:moveTo>
                <a:lnTo>
                  <a:pt x="108143" y="229870"/>
                </a:lnTo>
                <a:lnTo>
                  <a:pt x="101521" y="233679"/>
                </a:lnTo>
                <a:lnTo>
                  <a:pt x="97504" y="240029"/>
                </a:lnTo>
                <a:lnTo>
                  <a:pt x="94861" y="246379"/>
                </a:lnTo>
                <a:lnTo>
                  <a:pt x="94861" y="254000"/>
                </a:lnTo>
                <a:lnTo>
                  <a:pt x="137339" y="254000"/>
                </a:lnTo>
                <a:lnTo>
                  <a:pt x="138664" y="252729"/>
                </a:lnTo>
                <a:lnTo>
                  <a:pt x="106804" y="252729"/>
                </a:lnTo>
                <a:lnTo>
                  <a:pt x="106804" y="242570"/>
                </a:lnTo>
                <a:lnTo>
                  <a:pt x="108143" y="237489"/>
                </a:lnTo>
                <a:lnTo>
                  <a:pt x="110784" y="233679"/>
                </a:lnTo>
                <a:lnTo>
                  <a:pt x="112124" y="232410"/>
                </a:lnTo>
                <a:lnTo>
                  <a:pt x="110784" y="231139"/>
                </a:lnTo>
                <a:lnTo>
                  <a:pt x="109482" y="229870"/>
                </a:lnTo>
                <a:close/>
              </a:path>
              <a:path w="262255" h="400050">
                <a:moveTo>
                  <a:pt x="88829" y="250189"/>
                </a:moveTo>
                <a:lnTo>
                  <a:pt x="77599" y="250189"/>
                </a:lnTo>
                <a:lnTo>
                  <a:pt x="76296" y="252729"/>
                </a:lnTo>
                <a:lnTo>
                  <a:pt x="90881" y="252729"/>
                </a:lnTo>
                <a:lnTo>
                  <a:pt x="89542" y="251460"/>
                </a:lnTo>
                <a:lnTo>
                  <a:pt x="88239" y="251460"/>
                </a:lnTo>
                <a:lnTo>
                  <a:pt x="88829" y="250189"/>
                </a:lnTo>
                <a:close/>
              </a:path>
              <a:path w="262255" h="400050">
                <a:moveTo>
                  <a:pt x="124066" y="228600"/>
                </a:moveTo>
                <a:lnTo>
                  <a:pt x="122727" y="228600"/>
                </a:lnTo>
                <a:lnTo>
                  <a:pt x="121424" y="229870"/>
                </a:lnTo>
                <a:lnTo>
                  <a:pt x="117444" y="234950"/>
                </a:lnTo>
                <a:lnTo>
                  <a:pt x="116104" y="241300"/>
                </a:lnTo>
                <a:lnTo>
                  <a:pt x="114766" y="250189"/>
                </a:lnTo>
                <a:lnTo>
                  <a:pt x="106804" y="252729"/>
                </a:lnTo>
                <a:lnTo>
                  <a:pt x="138664" y="252729"/>
                </a:lnTo>
                <a:lnTo>
                  <a:pt x="143967" y="247650"/>
                </a:lnTo>
                <a:lnTo>
                  <a:pt x="146646" y="245110"/>
                </a:lnTo>
                <a:lnTo>
                  <a:pt x="164896" y="245110"/>
                </a:lnTo>
                <a:lnTo>
                  <a:pt x="162572" y="243839"/>
                </a:lnTo>
                <a:lnTo>
                  <a:pt x="126707" y="243839"/>
                </a:lnTo>
                <a:lnTo>
                  <a:pt x="126707" y="231139"/>
                </a:lnTo>
                <a:lnTo>
                  <a:pt x="124066" y="228600"/>
                </a:lnTo>
                <a:close/>
              </a:path>
              <a:path w="262255" h="400050">
                <a:moveTo>
                  <a:pt x="90881" y="207010"/>
                </a:moveTo>
                <a:lnTo>
                  <a:pt x="88239" y="207010"/>
                </a:lnTo>
                <a:lnTo>
                  <a:pt x="73619" y="227329"/>
                </a:lnTo>
                <a:lnTo>
                  <a:pt x="66996" y="237489"/>
                </a:lnTo>
                <a:lnTo>
                  <a:pt x="61676" y="247650"/>
                </a:lnTo>
                <a:lnTo>
                  <a:pt x="90008" y="247650"/>
                </a:lnTo>
                <a:lnTo>
                  <a:pt x="91778" y="243839"/>
                </a:lnTo>
                <a:lnTo>
                  <a:pt x="81580" y="243839"/>
                </a:lnTo>
                <a:lnTo>
                  <a:pt x="80277" y="241300"/>
                </a:lnTo>
                <a:lnTo>
                  <a:pt x="78938" y="240029"/>
                </a:lnTo>
                <a:lnTo>
                  <a:pt x="76296" y="240029"/>
                </a:lnTo>
                <a:lnTo>
                  <a:pt x="82919" y="224789"/>
                </a:lnTo>
                <a:lnTo>
                  <a:pt x="90881" y="209550"/>
                </a:lnTo>
                <a:lnTo>
                  <a:pt x="92219" y="208279"/>
                </a:lnTo>
                <a:lnTo>
                  <a:pt x="90881" y="207010"/>
                </a:lnTo>
                <a:close/>
              </a:path>
              <a:path w="262255" h="400050">
                <a:moveTo>
                  <a:pt x="102823" y="213360"/>
                </a:moveTo>
                <a:lnTo>
                  <a:pt x="101521" y="213360"/>
                </a:lnTo>
                <a:lnTo>
                  <a:pt x="100181" y="214629"/>
                </a:lnTo>
                <a:lnTo>
                  <a:pt x="81580" y="243839"/>
                </a:lnTo>
                <a:lnTo>
                  <a:pt x="91778" y="243839"/>
                </a:lnTo>
                <a:lnTo>
                  <a:pt x="104162" y="217170"/>
                </a:lnTo>
                <a:lnTo>
                  <a:pt x="104162" y="214629"/>
                </a:lnTo>
                <a:lnTo>
                  <a:pt x="102823" y="213360"/>
                </a:lnTo>
                <a:close/>
              </a:path>
              <a:path w="262255" h="400050">
                <a:moveTo>
                  <a:pt x="139338" y="152400"/>
                </a:moveTo>
                <a:lnTo>
                  <a:pt x="110784" y="152400"/>
                </a:lnTo>
                <a:lnTo>
                  <a:pt x="126707" y="160020"/>
                </a:lnTo>
                <a:lnTo>
                  <a:pt x="128041" y="163829"/>
                </a:lnTo>
                <a:lnTo>
                  <a:pt x="129387" y="165100"/>
                </a:lnTo>
                <a:lnTo>
                  <a:pt x="132029" y="165100"/>
                </a:lnTo>
                <a:lnTo>
                  <a:pt x="139992" y="176529"/>
                </a:lnTo>
                <a:lnTo>
                  <a:pt x="145313" y="186689"/>
                </a:lnTo>
                <a:lnTo>
                  <a:pt x="146646" y="199389"/>
                </a:lnTo>
                <a:lnTo>
                  <a:pt x="146646" y="210820"/>
                </a:lnTo>
                <a:lnTo>
                  <a:pt x="142671" y="220979"/>
                </a:lnTo>
                <a:lnTo>
                  <a:pt x="137350" y="232410"/>
                </a:lnTo>
                <a:lnTo>
                  <a:pt x="132029" y="238760"/>
                </a:lnTo>
                <a:lnTo>
                  <a:pt x="126707" y="243839"/>
                </a:lnTo>
                <a:lnTo>
                  <a:pt x="162572" y="243839"/>
                </a:lnTo>
                <a:lnTo>
                  <a:pt x="151930" y="236220"/>
                </a:lnTo>
                <a:lnTo>
                  <a:pt x="158584" y="224789"/>
                </a:lnTo>
                <a:lnTo>
                  <a:pt x="161226" y="212089"/>
                </a:lnTo>
                <a:lnTo>
                  <a:pt x="161226" y="199389"/>
                </a:lnTo>
                <a:lnTo>
                  <a:pt x="159931" y="186689"/>
                </a:lnTo>
                <a:lnTo>
                  <a:pt x="155917" y="175260"/>
                </a:lnTo>
                <a:lnTo>
                  <a:pt x="150634" y="165100"/>
                </a:lnTo>
                <a:lnTo>
                  <a:pt x="143967" y="156210"/>
                </a:lnTo>
                <a:lnTo>
                  <a:pt x="139338" y="152400"/>
                </a:lnTo>
                <a:close/>
              </a:path>
              <a:path w="262255" h="400050">
                <a:moveTo>
                  <a:pt x="63014" y="234950"/>
                </a:moveTo>
                <a:lnTo>
                  <a:pt x="44414" y="234950"/>
                </a:lnTo>
                <a:lnTo>
                  <a:pt x="44414" y="236220"/>
                </a:lnTo>
                <a:lnTo>
                  <a:pt x="63014" y="236220"/>
                </a:lnTo>
                <a:lnTo>
                  <a:pt x="63014" y="234950"/>
                </a:lnTo>
                <a:close/>
              </a:path>
              <a:path w="262255" h="400050">
                <a:moveTo>
                  <a:pt x="78938" y="185420"/>
                </a:moveTo>
                <a:lnTo>
                  <a:pt x="65657" y="191770"/>
                </a:lnTo>
                <a:lnTo>
                  <a:pt x="53714" y="200660"/>
                </a:lnTo>
                <a:lnTo>
                  <a:pt x="43111" y="209550"/>
                </a:lnTo>
                <a:lnTo>
                  <a:pt x="33811" y="220979"/>
                </a:lnTo>
                <a:lnTo>
                  <a:pt x="48394" y="220979"/>
                </a:lnTo>
                <a:lnTo>
                  <a:pt x="55054" y="212089"/>
                </a:lnTo>
                <a:lnTo>
                  <a:pt x="63014" y="204470"/>
                </a:lnTo>
                <a:lnTo>
                  <a:pt x="81580" y="190500"/>
                </a:lnTo>
                <a:lnTo>
                  <a:pt x="82919" y="189229"/>
                </a:lnTo>
                <a:lnTo>
                  <a:pt x="81580" y="187960"/>
                </a:lnTo>
                <a:lnTo>
                  <a:pt x="81580" y="186689"/>
                </a:lnTo>
                <a:lnTo>
                  <a:pt x="78938" y="185420"/>
                </a:lnTo>
                <a:close/>
              </a:path>
              <a:path w="262255" h="400050">
                <a:moveTo>
                  <a:pt x="52376" y="219710"/>
                </a:moveTo>
                <a:lnTo>
                  <a:pt x="51073" y="219710"/>
                </a:lnTo>
                <a:lnTo>
                  <a:pt x="48394" y="220979"/>
                </a:lnTo>
                <a:lnTo>
                  <a:pt x="53714" y="220979"/>
                </a:lnTo>
                <a:lnTo>
                  <a:pt x="52376" y="219710"/>
                </a:lnTo>
                <a:close/>
              </a:path>
              <a:path w="262255" h="400050">
                <a:moveTo>
                  <a:pt x="84258" y="196850"/>
                </a:moveTo>
                <a:lnTo>
                  <a:pt x="81580" y="196850"/>
                </a:lnTo>
                <a:lnTo>
                  <a:pt x="59034" y="217170"/>
                </a:lnTo>
                <a:lnTo>
                  <a:pt x="53714" y="220979"/>
                </a:lnTo>
                <a:lnTo>
                  <a:pt x="68088" y="220979"/>
                </a:lnTo>
                <a:lnTo>
                  <a:pt x="85561" y="200660"/>
                </a:lnTo>
                <a:lnTo>
                  <a:pt x="85561" y="198120"/>
                </a:lnTo>
                <a:lnTo>
                  <a:pt x="84258" y="196850"/>
                </a:lnTo>
                <a:close/>
              </a:path>
              <a:path w="262255" h="400050">
                <a:moveTo>
                  <a:pt x="76296" y="165100"/>
                </a:moveTo>
                <a:lnTo>
                  <a:pt x="74957" y="165100"/>
                </a:lnTo>
                <a:lnTo>
                  <a:pt x="53714" y="176529"/>
                </a:lnTo>
                <a:lnTo>
                  <a:pt x="44414" y="184150"/>
                </a:lnTo>
                <a:lnTo>
                  <a:pt x="36452" y="193039"/>
                </a:lnTo>
                <a:lnTo>
                  <a:pt x="51594" y="193039"/>
                </a:lnTo>
                <a:lnTo>
                  <a:pt x="53714" y="190500"/>
                </a:lnTo>
                <a:lnTo>
                  <a:pt x="65657" y="179070"/>
                </a:lnTo>
                <a:lnTo>
                  <a:pt x="77599" y="168910"/>
                </a:lnTo>
                <a:lnTo>
                  <a:pt x="77599" y="167639"/>
                </a:lnTo>
                <a:lnTo>
                  <a:pt x="76296" y="165100"/>
                </a:lnTo>
                <a:close/>
              </a:path>
              <a:path w="262255" h="400050">
                <a:moveTo>
                  <a:pt x="121993" y="15239"/>
                </a:moveTo>
                <a:lnTo>
                  <a:pt x="100181" y="15239"/>
                </a:lnTo>
                <a:lnTo>
                  <a:pt x="104162" y="17779"/>
                </a:lnTo>
                <a:lnTo>
                  <a:pt x="106804" y="20320"/>
                </a:lnTo>
                <a:lnTo>
                  <a:pt x="106804" y="27939"/>
                </a:lnTo>
                <a:lnTo>
                  <a:pt x="104162" y="34289"/>
                </a:lnTo>
                <a:lnTo>
                  <a:pt x="101521" y="38100"/>
                </a:lnTo>
                <a:lnTo>
                  <a:pt x="97504" y="40639"/>
                </a:lnTo>
                <a:lnTo>
                  <a:pt x="93522" y="41910"/>
                </a:lnTo>
                <a:lnTo>
                  <a:pt x="126986" y="41910"/>
                </a:lnTo>
                <a:lnTo>
                  <a:pt x="128041" y="39370"/>
                </a:lnTo>
                <a:lnTo>
                  <a:pt x="128041" y="30479"/>
                </a:lnTo>
                <a:lnTo>
                  <a:pt x="125404" y="22860"/>
                </a:lnTo>
                <a:lnTo>
                  <a:pt x="121993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052017" y="4000982"/>
            <a:ext cx="2091982" cy="1142517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8964168" y="1338325"/>
            <a:ext cx="180340" cy="374650"/>
          </a:xfrm>
          <a:custGeom>
            <a:avLst/>
            <a:gdLst/>
            <a:ahLst/>
            <a:cxnLst/>
            <a:rect l="l" t="t" r="r" b="b"/>
            <a:pathLst>
              <a:path w="180340" h="374650">
                <a:moveTo>
                  <a:pt x="107060" y="185420"/>
                </a:moveTo>
                <a:lnTo>
                  <a:pt x="12446" y="185420"/>
                </a:lnTo>
                <a:lnTo>
                  <a:pt x="12446" y="201929"/>
                </a:lnTo>
                <a:lnTo>
                  <a:pt x="14604" y="215900"/>
                </a:lnTo>
                <a:lnTo>
                  <a:pt x="16636" y="246379"/>
                </a:lnTo>
                <a:lnTo>
                  <a:pt x="17652" y="276860"/>
                </a:lnTo>
                <a:lnTo>
                  <a:pt x="17754" y="308610"/>
                </a:lnTo>
                <a:lnTo>
                  <a:pt x="18668" y="320039"/>
                </a:lnTo>
                <a:lnTo>
                  <a:pt x="30225" y="360679"/>
                </a:lnTo>
                <a:lnTo>
                  <a:pt x="41655" y="369570"/>
                </a:lnTo>
                <a:lnTo>
                  <a:pt x="45720" y="372110"/>
                </a:lnTo>
                <a:lnTo>
                  <a:pt x="50926" y="373379"/>
                </a:lnTo>
                <a:lnTo>
                  <a:pt x="55117" y="374650"/>
                </a:lnTo>
                <a:lnTo>
                  <a:pt x="60325" y="374650"/>
                </a:lnTo>
                <a:lnTo>
                  <a:pt x="72771" y="373379"/>
                </a:lnTo>
                <a:lnTo>
                  <a:pt x="77977" y="369570"/>
                </a:lnTo>
                <a:lnTo>
                  <a:pt x="82168" y="367029"/>
                </a:lnTo>
                <a:lnTo>
                  <a:pt x="85216" y="363220"/>
                </a:lnTo>
                <a:lnTo>
                  <a:pt x="87598" y="359410"/>
                </a:lnTo>
                <a:lnTo>
                  <a:pt x="55117" y="359410"/>
                </a:lnTo>
                <a:lnTo>
                  <a:pt x="50926" y="358139"/>
                </a:lnTo>
                <a:lnTo>
                  <a:pt x="42672" y="351789"/>
                </a:lnTo>
                <a:lnTo>
                  <a:pt x="40512" y="347979"/>
                </a:lnTo>
                <a:lnTo>
                  <a:pt x="37464" y="344170"/>
                </a:lnTo>
                <a:lnTo>
                  <a:pt x="34289" y="334010"/>
                </a:lnTo>
                <a:lnTo>
                  <a:pt x="32257" y="322579"/>
                </a:lnTo>
                <a:lnTo>
                  <a:pt x="32257" y="278129"/>
                </a:lnTo>
                <a:lnTo>
                  <a:pt x="83185" y="278129"/>
                </a:lnTo>
                <a:lnTo>
                  <a:pt x="87375" y="276860"/>
                </a:lnTo>
                <a:lnTo>
                  <a:pt x="102724" y="276860"/>
                </a:lnTo>
                <a:lnTo>
                  <a:pt x="102870" y="275589"/>
                </a:lnTo>
                <a:lnTo>
                  <a:pt x="103118" y="269239"/>
                </a:lnTo>
                <a:lnTo>
                  <a:pt x="31241" y="269239"/>
                </a:lnTo>
                <a:lnTo>
                  <a:pt x="29082" y="234950"/>
                </a:lnTo>
                <a:lnTo>
                  <a:pt x="27050" y="210820"/>
                </a:lnTo>
                <a:lnTo>
                  <a:pt x="26034" y="199389"/>
                </a:lnTo>
                <a:lnTo>
                  <a:pt x="22859" y="186689"/>
                </a:lnTo>
                <a:lnTo>
                  <a:pt x="107060" y="186689"/>
                </a:lnTo>
                <a:lnTo>
                  <a:pt x="107060" y="185420"/>
                </a:lnTo>
                <a:close/>
              </a:path>
              <a:path w="180340" h="374650">
                <a:moveTo>
                  <a:pt x="83185" y="278129"/>
                </a:moveTo>
                <a:lnTo>
                  <a:pt x="32257" y="278129"/>
                </a:lnTo>
                <a:lnTo>
                  <a:pt x="38480" y="280670"/>
                </a:lnTo>
                <a:lnTo>
                  <a:pt x="43687" y="280670"/>
                </a:lnTo>
                <a:lnTo>
                  <a:pt x="56133" y="281939"/>
                </a:lnTo>
                <a:lnTo>
                  <a:pt x="57150" y="287020"/>
                </a:lnTo>
                <a:lnTo>
                  <a:pt x="56133" y="288289"/>
                </a:lnTo>
                <a:lnTo>
                  <a:pt x="45720" y="288289"/>
                </a:lnTo>
                <a:lnTo>
                  <a:pt x="43687" y="289560"/>
                </a:lnTo>
                <a:lnTo>
                  <a:pt x="43687" y="292100"/>
                </a:lnTo>
                <a:lnTo>
                  <a:pt x="44703" y="293370"/>
                </a:lnTo>
                <a:lnTo>
                  <a:pt x="48895" y="298450"/>
                </a:lnTo>
                <a:lnTo>
                  <a:pt x="57150" y="298450"/>
                </a:lnTo>
                <a:lnTo>
                  <a:pt x="57150" y="306070"/>
                </a:lnTo>
                <a:lnTo>
                  <a:pt x="50926" y="307339"/>
                </a:lnTo>
                <a:lnTo>
                  <a:pt x="71754" y="307339"/>
                </a:lnTo>
                <a:lnTo>
                  <a:pt x="75946" y="308610"/>
                </a:lnTo>
                <a:lnTo>
                  <a:pt x="85216" y="308610"/>
                </a:lnTo>
                <a:lnTo>
                  <a:pt x="83184" y="325120"/>
                </a:lnTo>
                <a:lnTo>
                  <a:pt x="60325" y="359410"/>
                </a:lnTo>
                <a:lnTo>
                  <a:pt x="87598" y="359410"/>
                </a:lnTo>
                <a:lnTo>
                  <a:pt x="88391" y="358139"/>
                </a:lnTo>
                <a:lnTo>
                  <a:pt x="93599" y="347979"/>
                </a:lnTo>
                <a:lnTo>
                  <a:pt x="96647" y="336550"/>
                </a:lnTo>
                <a:lnTo>
                  <a:pt x="98502" y="316229"/>
                </a:lnTo>
                <a:lnTo>
                  <a:pt x="99822" y="302260"/>
                </a:lnTo>
                <a:lnTo>
                  <a:pt x="100112" y="299720"/>
                </a:lnTo>
                <a:lnTo>
                  <a:pt x="70738" y="299720"/>
                </a:lnTo>
                <a:lnTo>
                  <a:pt x="70738" y="297179"/>
                </a:lnTo>
                <a:lnTo>
                  <a:pt x="70191" y="288289"/>
                </a:lnTo>
                <a:lnTo>
                  <a:pt x="56133" y="288289"/>
                </a:lnTo>
                <a:lnTo>
                  <a:pt x="47878" y="287020"/>
                </a:lnTo>
                <a:lnTo>
                  <a:pt x="70113" y="287020"/>
                </a:lnTo>
                <a:lnTo>
                  <a:pt x="69723" y="280670"/>
                </a:lnTo>
                <a:lnTo>
                  <a:pt x="78993" y="279400"/>
                </a:lnTo>
                <a:lnTo>
                  <a:pt x="83185" y="278129"/>
                </a:lnTo>
                <a:close/>
              </a:path>
              <a:path w="180340" h="374650">
                <a:moveTo>
                  <a:pt x="50926" y="306070"/>
                </a:moveTo>
                <a:lnTo>
                  <a:pt x="49910" y="306070"/>
                </a:lnTo>
                <a:lnTo>
                  <a:pt x="47878" y="307339"/>
                </a:lnTo>
                <a:lnTo>
                  <a:pt x="45720" y="308610"/>
                </a:lnTo>
                <a:lnTo>
                  <a:pt x="43687" y="309879"/>
                </a:lnTo>
                <a:lnTo>
                  <a:pt x="42672" y="313689"/>
                </a:lnTo>
                <a:lnTo>
                  <a:pt x="43687" y="316229"/>
                </a:lnTo>
                <a:lnTo>
                  <a:pt x="46862" y="317500"/>
                </a:lnTo>
                <a:lnTo>
                  <a:pt x="58165" y="317500"/>
                </a:lnTo>
                <a:lnTo>
                  <a:pt x="60325" y="325120"/>
                </a:lnTo>
                <a:lnTo>
                  <a:pt x="63500" y="330200"/>
                </a:lnTo>
                <a:lnTo>
                  <a:pt x="64515" y="331470"/>
                </a:lnTo>
                <a:lnTo>
                  <a:pt x="66548" y="331470"/>
                </a:lnTo>
                <a:lnTo>
                  <a:pt x="68579" y="330200"/>
                </a:lnTo>
                <a:lnTo>
                  <a:pt x="69723" y="328929"/>
                </a:lnTo>
                <a:lnTo>
                  <a:pt x="71754" y="323850"/>
                </a:lnTo>
                <a:lnTo>
                  <a:pt x="72771" y="318770"/>
                </a:lnTo>
                <a:lnTo>
                  <a:pt x="72771" y="313689"/>
                </a:lnTo>
                <a:lnTo>
                  <a:pt x="71754" y="307339"/>
                </a:lnTo>
                <a:lnTo>
                  <a:pt x="50926" y="307339"/>
                </a:lnTo>
                <a:lnTo>
                  <a:pt x="50926" y="306070"/>
                </a:lnTo>
                <a:close/>
              </a:path>
              <a:path w="180340" h="374650">
                <a:moveTo>
                  <a:pt x="81152" y="297179"/>
                </a:moveTo>
                <a:lnTo>
                  <a:pt x="77977" y="297179"/>
                </a:lnTo>
                <a:lnTo>
                  <a:pt x="73786" y="298450"/>
                </a:lnTo>
                <a:lnTo>
                  <a:pt x="70738" y="299720"/>
                </a:lnTo>
                <a:lnTo>
                  <a:pt x="100112" y="299720"/>
                </a:lnTo>
                <a:lnTo>
                  <a:pt x="100257" y="298450"/>
                </a:lnTo>
                <a:lnTo>
                  <a:pt x="84200" y="298450"/>
                </a:lnTo>
                <a:lnTo>
                  <a:pt x="81152" y="297179"/>
                </a:lnTo>
                <a:close/>
              </a:path>
              <a:path w="180340" h="374650">
                <a:moveTo>
                  <a:pt x="102724" y="276860"/>
                </a:moveTo>
                <a:lnTo>
                  <a:pt x="87375" y="276860"/>
                </a:lnTo>
                <a:lnTo>
                  <a:pt x="85216" y="298450"/>
                </a:lnTo>
                <a:lnTo>
                  <a:pt x="100257" y="298450"/>
                </a:lnTo>
                <a:lnTo>
                  <a:pt x="102724" y="276860"/>
                </a:lnTo>
                <a:close/>
              </a:path>
              <a:path w="180340" h="374650">
                <a:moveTo>
                  <a:pt x="107060" y="186689"/>
                </a:moveTo>
                <a:lnTo>
                  <a:pt x="30225" y="186689"/>
                </a:lnTo>
                <a:lnTo>
                  <a:pt x="53085" y="190500"/>
                </a:lnTo>
                <a:lnTo>
                  <a:pt x="51942" y="193039"/>
                </a:lnTo>
                <a:lnTo>
                  <a:pt x="51942" y="198120"/>
                </a:lnTo>
                <a:lnTo>
                  <a:pt x="53085" y="205739"/>
                </a:lnTo>
                <a:lnTo>
                  <a:pt x="55117" y="251460"/>
                </a:lnTo>
                <a:lnTo>
                  <a:pt x="56133" y="267970"/>
                </a:lnTo>
                <a:lnTo>
                  <a:pt x="43687" y="267970"/>
                </a:lnTo>
                <a:lnTo>
                  <a:pt x="31241" y="269239"/>
                </a:lnTo>
                <a:lnTo>
                  <a:pt x="103118" y="269239"/>
                </a:lnTo>
                <a:lnTo>
                  <a:pt x="103217" y="266700"/>
                </a:lnTo>
                <a:lnTo>
                  <a:pt x="68579" y="266700"/>
                </a:lnTo>
                <a:lnTo>
                  <a:pt x="68579" y="255270"/>
                </a:lnTo>
                <a:lnTo>
                  <a:pt x="65531" y="217170"/>
                </a:lnTo>
                <a:lnTo>
                  <a:pt x="64515" y="198120"/>
                </a:lnTo>
                <a:lnTo>
                  <a:pt x="63500" y="190500"/>
                </a:lnTo>
                <a:lnTo>
                  <a:pt x="104012" y="190500"/>
                </a:lnTo>
                <a:lnTo>
                  <a:pt x="107060" y="186689"/>
                </a:lnTo>
                <a:close/>
              </a:path>
              <a:path w="180340" h="374650">
                <a:moveTo>
                  <a:pt x="104012" y="190500"/>
                </a:moveTo>
                <a:lnTo>
                  <a:pt x="63500" y="190500"/>
                </a:lnTo>
                <a:lnTo>
                  <a:pt x="85216" y="191770"/>
                </a:lnTo>
                <a:lnTo>
                  <a:pt x="89407" y="193039"/>
                </a:lnTo>
                <a:lnTo>
                  <a:pt x="89407" y="228600"/>
                </a:lnTo>
                <a:lnTo>
                  <a:pt x="88391" y="262889"/>
                </a:lnTo>
                <a:lnTo>
                  <a:pt x="68579" y="266700"/>
                </a:lnTo>
                <a:lnTo>
                  <a:pt x="103217" y="266700"/>
                </a:lnTo>
                <a:lnTo>
                  <a:pt x="104012" y="246379"/>
                </a:lnTo>
                <a:lnTo>
                  <a:pt x="104012" y="190500"/>
                </a:lnTo>
                <a:close/>
              </a:path>
              <a:path w="180340" h="374650">
                <a:moveTo>
                  <a:pt x="25018" y="0"/>
                </a:moveTo>
                <a:lnTo>
                  <a:pt x="17652" y="0"/>
                </a:lnTo>
                <a:lnTo>
                  <a:pt x="13588" y="1270"/>
                </a:lnTo>
                <a:lnTo>
                  <a:pt x="9398" y="3810"/>
                </a:lnTo>
                <a:lnTo>
                  <a:pt x="8381" y="5079"/>
                </a:lnTo>
                <a:lnTo>
                  <a:pt x="8381" y="8889"/>
                </a:lnTo>
                <a:lnTo>
                  <a:pt x="9398" y="10160"/>
                </a:lnTo>
                <a:lnTo>
                  <a:pt x="8381" y="17779"/>
                </a:lnTo>
                <a:lnTo>
                  <a:pt x="8381" y="24129"/>
                </a:lnTo>
                <a:lnTo>
                  <a:pt x="9398" y="31750"/>
                </a:lnTo>
                <a:lnTo>
                  <a:pt x="26034" y="74929"/>
                </a:lnTo>
                <a:lnTo>
                  <a:pt x="46862" y="96520"/>
                </a:lnTo>
                <a:lnTo>
                  <a:pt x="53085" y="96520"/>
                </a:lnTo>
                <a:lnTo>
                  <a:pt x="50926" y="109220"/>
                </a:lnTo>
                <a:lnTo>
                  <a:pt x="48895" y="124460"/>
                </a:lnTo>
                <a:lnTo>
                  <a:pt x="48895" y="133350"/>
                </a:lnTo>
                <a:lnTo>
                  <a:pt x="49910" y="137160"/>
                </a:lnTo>
                <a:lnTo>
                  <a:pt x="50926" y="139700"/>
                </a:lnTo>
                <a:lnTo>
                  <a:pt x="49910" y="151129"/>
                </a:lnTo>
                <a:lnTo>
                  <a:pt x="19811" y="151129"/>
                </a:lnTo>
                <a:lnTo>
                  <a:pt x="11429" y="153670"/>
                </a:lnTo>
                <a:lnTo>
                  <a:pt x="8381" y="156210"/>
                </a:lnTo>
                <a:lnTo>
                  <a:pt x="5206" y="158750"/>
                </a:lnTo>
                <a:lnTo>
                  <a:pt x="3175" y="162560"/>
                </a:lnTo>
                <a:lnTo>
                  <a:pt x="2158" y="165100"/>
                </a:lnTo>
                <a:lnTo>
                  <a:pt x="1015" y="170179"/>
                </a:lnTo>
                <a:lnTo>
                  <a:pt x="0" y="173989"/>
                </a:lnTo>
                <a:lnTo>
                  <a:pt x="1015" y="176529"/>
                </a:lnTo>
                <a:lnTo>
                  <a:pt x="3175" y="176529"/>
                </a:lnTo>
                <a:lnTo>
                  <a:pt x="1015" y="179070"/>
                </a:lnTo>
                <a:lnTo>
                  <a:pt x="1015" y="184150"/>
                </a:lnTo>
                <a:lnTo>
                  <a:pt x="3175" y="186689"/>
                </a:lnTo>
                <a:lnTo>
                  <a:pt x="8381" y="186689"/>
                </a:lnTo>
                <a:lnTo>
                  <a:pt x="10413" y="185420"/>
                </a:lnTo>
                <a:lnTo>
                  <a:pt x="107060" y="185420"/>
                </a:lnTo>
                <a:lnTo>
                  <a:pt x="107060" y="184150"/>
                </a:lnTo>
                <a:lnTo>
                  <a:pt x="110235" y="179070"/>
                </a:lnTo>
                <a:lnTo>
                  <a:pt x="110642" y="177800"/>
                </a:lnTo>
                <a:lnTo>
                  <a:pt x="77977" y="177800"/>
                </a:lnTo>
                <a:lnTo>
                  <a:pt x="37464" y="176529"/>
                </a:lnTo>
                <a:lnTo>
                  <a:pt x="22859" y="173989"/>
                </a:lnTo>
                <a:lnTo>
                  <a:pt x="7365" y="173989"/>
                </a:lnTo>
                <a:lnTo>
                  <a:pt x="10413" y="170179"/>
                </a:lnTo>
                <a:lnTo>
                  <a:pt x="14604" y="166370"/>
                </a:lnTo>
                <a:lnTo>
                  <a:pt x="18668" y="163829"/>
                </a:lnTo>
                <a:lnTo>
                  <a:pt x="22859" y="162560"/>
                </a:lnTo>
                <a:lnTo>
                  <a:pt x="112064" y="162560"/>
                </a:lnTo>
                <a:lnTo>
                  <a:pt x="111251" y="160020"/>
                </a:lnTo>
                <a:lnTo>
                  <a:pt x="108076" y="157479"/>
                </a:lnTo>
                <a:lnTo>
                  <a:pt x="104012" y="154939"/>
                </a:lnTo>
                <a:lnTo>
                  <a:pt x="98805" y="153670"/>
                </a:lnTo>
                <a:lnTo>
                  <a:pt x="92582" y="152400"/>
                </a:lnTo>
                <a:lnTo>
                  <a:pt x="71754" y="152400"/>
                </a:lnTo>
                <a:lnTo>
                  <a:pt x="61340" y="151129"/>
                </a:lnTo>
                <a:lnTo>
                  <a:pt x="32257" y="151129"/>
                </a:lnTo>
                <a:lnTo>
                  <a:pt x="26034" y="149860"/>
                </a:lnTo>
                <a:lnTo>
                  <a:pt x="61156" y="149860"/>
                </a:lnTo>
                <a:lnTo>
                  <a:pt x="59308" y="137160"/>
                </a:lnTo>
                <a:lnTo>
                  <a:pt x="61340" y="130810"/>
                </a:lnTo>
                <a:lnTo>
                  <a:pt x="61453" y="123189"/>
                </a:lnTo>
                <a:lnTo>
                  <a:pt x="62356" y="113029"/>
                </a:lnTo>
                <a:lnTo>
                  <a:pt x="83756" y="113029"/>
                </a:lnTo>
                <a:lnTo>
                  <a:pt x="81152" y="111760"/>
                </a:lnTo>
                <a:lnTo>
                  <a:pt x="74802" y="109220"/>
                </a:lnTo>
                <a:lnTo>
                  <a:pt x="69723" y="104139"/>
                </a:lnTo>
                <a:lnTo>
                  <a:pt x="66548" y="102870"/>
                </a:lnTo>
                <a:lnTo>
                  <a:pt x="65531" y="100329"/>
                </a:lnTo>
                <a:lnTo>
                  <a:pt x="97662" y="100329"/>
                </a:lnTo>
                <a:lnTo>
                  <a:pt x="76961" y="95250"/>
                </a:lnTo>
                <a:lnTo>
                  <a:pt x="81152" y="92710"/>
                </a:lnTo>
                <a:lnTo>
                  <a:pt x="88265" y="87629"/>
                </a:lnTo>
                <a:lnTo>
                  <a:pt x="66548" y="87629"/>
                </a:lnTo>
                <a:lnTo>
                  <a:pt x="67055" y="83820"/>
                </a:lnTo>
                <a:lnTo>
                  <a:pt x="48895" y="83820"/>
                </a:lnTo>
                <a:lnTo>
                  <a:pt x="45720" y="81279"/>
                </a:lnTo>
                <a:lnTo>
                  <a:pt x="24002" y="40639"/>
                </a:lnTo>
                <a:lnTo>
                  <a:pt x="16636" y="10160"/>
                </a:lnTo>
                <a:lnTo>
                  <a:pt x="43916" y="10160"/>
                </a:lnTo>
                <a:lnTo>
                  <a:pt x="39497" y="6350"/>
                </a:lnTo>
                <a:lnTo>
                  <a:pt x="32257" y="2539"/>
                </a:lnTo>
                <a:lnTo>
                  <a:pt x="25018" y="0"/>
                </a:lnTo>
                <a:close/>
              </a:path>
              <a:path w="180340" h="374650">
                <a:moveTo>
                  <a:pt x="112064" y="162560"/>
                </a:moveTo>
                <a:lnTo>
                  <a:pt x="36449" y="162560"/>
                </a:lnTo>
                <a:lnTo>
                  <a:pt x="48895" y="163829"/>
                </a:lnTo>
                <a:lnTo>
                  <a:pt x="61340" y="163829"/>
                </a:lnTo>
                <a:lnTo>
                  <a:pt x="74802" y="165100"/>
                </a:lnTo>
                <a:lnTo>
                  <a:pt x="87375" y="165100"/>
                </a:lnTo>
                <a:lnTo>
                  <a:pt x="94614" y="166370"/>
                </a:lnTo>
                <a:lnTo>
                  <a:pt x="99822" y="167639"/>
                </a:lnTo>
                <a:lnTo>
                  <a:pt x="99822" y="171450"/>
                </a:lnTo>
                <a:lnTo>
                  <a:pt x="92582" y="171450"/>
                </a:lnTo>
                <a:lnTo>
                  <a:pt x="88391" y="173989"/>
                </a:lnTo>
                <a:lnTo>
                  <a:pt x="87375" y="176529"/>
                </a:lnTo>
                <a:lnTo>
                  <a:pt x="87375" y="177800"/>
                </a:lnTo>
                <a:lnTo>
                  <a:pt x="110642" y="177800"/>
                </a:lnTo>
                <a:lnTo>
                  <a:pt x="112267" y="172720"/>
                </a:lnTo>
                <a:lnTo>
                  <a:pt x="112471" y="171450"/>
                </a:lnTo>
                <a:lnTo>
                  <a:pt x="99822" y="171450"/>
                </a:lnTo>
                <a:lnTo>
                  <a:pt x="95630" y="170179"/>
                </a:lnTo>
                <a:lnTo>
                  <a:pt x="112674" y="170179"/>
                </a:lnTo>
                <a:lnTo>
                  <a:pt x="113283" y="166370"/>
                </a:lnTo>
                <a:lnTo>
                  <a:pt x="112064" y="162560"/>
                </a:lnTo>
                <a:close/>
              </a:path>
              <a:path w="180340" h="374650">
                <a:moveTo>
                  <a:pt x="14604" y="172720"/>
                </a:moveTo>
                <a:lnTo>
                  <a:pt x="7365" y="173989"/>
                </a:lnTo>
                <a:lnTo>
                  <a:pt x="22859" y="173989"/>
                </a:lnTo>
                <a:lnTo>
                  <a:pt x="14604" y="172720"/>
                </a:lnTo>
                <a:close/>
              </a:path>
              <a:path w="180340" h="374650">
                <a:moveTo>
                  <a:pt x="61340" y="163829"/>
                </a:moveTo>
                <a:lnTo>
                  <a:pt x="49910" y="163829"/>
                </a:lnTo>
                <a:lnTo>
                  <a:pt x="51942" y="167639"/>
                </a:lnTo>
                <a:lnTo>
                  <a:pt x="54101" y="170179"/>
                </a:lnTo>
                <a:lnTo>
                  <a:pt x="57150" y="170179"/>
                </a:lnTo>
                <a:lnTo>
                  <a:pt x="60325" y="167639"/>
                </a:lnTo>
                <a:lnTo>
                  <a:pt x="61340" y="163829"/>
                </a:lnTo>
                <a:close/>
              </a:path>
              <a:path w="180340" h="374650">
                <a:moveTo>
                  <a:pt x="83756" y="113029"/>
                </a:moveTo>
                <a:lnTo>
                  <a:pt x="62356" y="113029"/>
                </a:lnTo>
                <a:lnTo>
                  <a:pt x="69723" y="118110"/>
                </a:lnTo>
                <a:lnTo>
                  <a:pt x="76961" y="123189"/>
                </a:lnTo>
                <a:lnTo>
                  <a:pt x="84200" y="125729"/>
                </a:lnTo>
                <a:lnTo>
                  <a:pt x="92582" y="128270"/>
                </a:lnTo>
                <a:lnTo>
                  <a:pt x="99822" y="129539"/>
                </a:lnTo>
                <a:lnTo>
                  <a:pt x="108076" y="130810"/>
                </a:lnTo>
                <a:lnTo>
                  <a:pt x="124713" y="130810"/>
                </a:lnTo>
                <a:lnTo>
                  <a:pt x="132079" y="129539"/>
                </a:lnTo>
                <a:lnTo>
                  <a:pt x="140334" y="128270"/>
                </a:lnTo>
                <a:lnTo>
                  <a:pt x="147574" y="125729"/>
                </a:lnTo>
                <a:lnTo>
                  <a:pt x="155955" y="123189"/>
                </a:lnTo>
                <a:lnTo>
                  <a:pt x="163195" y="119379"/>
                </a:lnTo>
                <a:lnTo>
                  <a:pt x="110235" y="119379"/>
                </a:lnTo>
                <a:lnTo>
                  <a:pt x="97662" y="116839"/>
                </a:lnTo>
                <a:lnTo>
                  <a:pt x="86359" y="114300"/>
                </a:lnTo>
                <a:lnTo>
                  <a:pt x="83756" y="113029"/>
                </a:lnTo>
                <a:close/>
              </a:path>
              <a:path w="180340" h="374650">
                <a:moveTo>
                  <a:pt x="149732" y="81279"/>
                </a:moveTo>
                <a:lnTo>
                  <a:pt x="111251" y="81279"/>
                </a:lnTo>
                <a:lnTo>
                  <a:pt x="116458" y="83820"/>
                </a:lnTo>
                <a:lnTo>
                  <a:pt x="134111" y="88900"/>
                </a:lnTo>
                <a:lnTo>
                  <a:pt x="141350" y="92710"/>
                </a:lnTo>
                <a:lnTo>
                  <a:pt x="149732" y="96520"/>
                </a:lnTo>
                <a:lnTo>
                  <a:pt x="155955" y="100329"/>
                </a:lnTo>
                <a:lnTo>
                  <a:pt x="161162" y="104139"/>
                </a:lnTo>
                <a:lnTo>
                  <a:pt x="154939" y="104139"/>
                </a:lnTo>
                <a:lnTo>
                  <a:pt x="152780" y="105410"/>
                </a:lnTo>
                <a:lnTo>
                  <a:pt x="151764" y="107950"/>
                </a:lnTo>
                <a:lnTo>
                  <a:pt x="152780" y="110489"/>
                </a:lnTo>
                <a:lnTo>
                  <a:pt x="142366" y="115570"/>
                </a:lnTo>
                <a:lnTo>
                  <a:pt x="132079" y="116839"/>
                </a:lnTo>
                <a:lnTo>
                  <a:pt x="121665" y="119379"/>
                </a:lnTo>
                <a:lnTo>
                  <a:pt x="163195" y="119379"/>
                </a:lnTo>
                <a:lnTo>
                  <a:pt x="165226" y="116839"/>
                </a:lnTo>
                <a:lnTo>
                  <a:pt x="165226" y="110489"/>
                </a:lnTo>
                <a:lnTo>
                  <a:pt x="164210" y="107950"/>
                </a:lnTo>
                <a:lnTo>
                  <a:pt x="179154" y="107950"/>
                </a:lnTo>
                <a:lnTo>
                  <a:pt x="159003" y="87629"/>
                </a:lnTo>
                <a:lnTo>
                  <a:pt x="149732" y="81279"/>
                </a:lnTo>
                <a:close/>
              </a:path>
              <a:path w="180340" h="374650">
                <a:moveTo>
                  <a:pt x="97662" y="100329"/>
                </a:moveTo>
                <a:lnTo>
                  <a:pt x="65531" y="100329"/>
                </a:lnTo>
                <a:lnTo>
                  <a:pt x="71754" y="104139"/>
                </a:lnTo>
                <a:lnTo>
                  <a:pt x="78993" y="109220"/>
                </a:lnTo>
                <a:lnTo>
                  <a:pt x="86359" y="110489"/>
                </a:lnTo>
                <a:lnTo>
                  <a:pt x="94614" y="114300"/>
                </a:lnTo>
                <a:lnTo>
                  <a:pt x="101853" y="115570"/>
                </a:lnTo>
                <a:lnTo>
                  <a:pt x="110235" y="116839"/>
                </a:lnTo>
                <a:lnTo>
                  <a:pt x="118490" y="116839"/>
                </a:lnTo>
                <a:lnTo>
                  <a:pt x="122681" y="115570"/>
                </a:lnTo>
                <a:lnTo>
                  <a:pt x="125729" y="113029"/>
                </a:lnTo>
                <a:lnTo>
                  <a:pt x="126873" y="110489"/>
                </a:lnTo>
                <a:lnTo>
                  <a:pt x="125729" y="107950"/>
                </a:lnTo>
                <a:lnTo>
                  <a:pt x="122681" y="105410"/>
                </a:lnTo>
                <a:lnTo>
                  <a:pt x="119506" y="104139"/>
                </a:lnTo>
                <a:lnTo>
                  <a:pt x="97662" y="100329"/>
                </a:lnTo>
                <a:close/>
              </a:path>
              <a:path w="180340" h="374650">
                <a:moveTo>
                  <a:pt x="179154" y="107950"/>
                </a:moveTo>
                <a:lnTo>
                  <a:pt x="164210" y="107950"/>
                </a:lnTo>
                <a:lnTo>
                  <a:pt x="169417" y="113029"/>
                </a:lnTo>
                <a:lnTo>
                  <a:pt x="171450" y="114300"/>
                </a:lnTo>
                <a:lnTo>
                  <a:pt x="175640" y="115570"/>
                </a:lnTo>
                <a:lnTo>
                  <a:pt x="176656" y="115570"/>
                </a:lnTo>
                <a:lnTo>
                  <a:pt x="177800" y="114300"/>
                </a:lnTo>
                <a:lnTo>
                  <a:pt x="179831" y="110489"/>
                </a:lnTo>
                <a:lnTo>
                  <a:pt x="179154" y="107950"/>
                </a:lnTo>
                <a:close/>
              </a:path>
              <a:path w="180340" h="374650">
                <a:moveTo>
                  <a:pt x="101853" y="68579"/>
                </a:moveTo>
                <a:lnTo>
                  <a:pt x="93599" y="69850"/>
                </a:lnTo>
                <a:lnTo>
                  <a:pt x="84200" y="74929"/>
                </a:lnTo>
                <a:lnTo>
                  <a:pt x="75946" y="80010"/>
                </a:lnTo>
                <a:lnTo>
                  <a:pt x="66548" y="87629"/>
                </a:lnTo>
                <a:lnTo>
                  <a:pt x="88265" y="87629"/>
                </a:lnTo>
                <a:lnTo>
                  <a:pt x="93599" y="83820"/>
                </a:lnTo>
                <a:lnTo>
                  <a:pt x="98805" y="81279"/>
                </a:lnTo>
                <a:lnTo>
                  <a:pt x="149732" y="81279"/>
                </a:lnTo>
                <a:lnTo>
                  <a:pt x="140334" y="77470"/>
                </a:lnTo>
                <a:lnTo>
                  <a:pt x="120650" y="71120"/>
                </a:lnTo>
                <a:lnTo>
                  <a:pt x="101853" y="68579"/>
                </a:lnTo>
                <a:close/>
              </a:path>
              <a:path w="180340" h="374650">
                <a:moveTo>
                  <a:pt x="39497" y="41910"/>
                </a:moveTo>
                <a:lnTo>
                  <a:pt x="37464" y="41910"/>
                </a:lnTo>
                <a:lnTo>
                  <a:pt x="36449" y="43179"/>
                </a:lnTo>
                <a:lnTo>
                  <a:pt x="36449" y="45720"/>
                </a:lnTo>
                <a:lnTo>
                  <a:pt x="37464" y="52070"/>
                </a:lnTo>
                <a:lnTo>
                  <a:pt x="39497" y="60960"/>
                </a:lnTo>
                <a:lnTo>
                  <a:pt x="45720" y="74929"/>
                </a:lnTo>
                <a:lnTo>
                  <a:pt x="48895" y="83820"/>
                </a:lnTo>
                <a:lnTo>
                  <a:pt x="67055" y="83820"/>
                </a:lnTo>
                <a:lnTo>
                  <a:pt x="67563" y="80010"/>
                </a:lnTo>
                <a:lnTo>
                  <a:pt x="69723" y="73660"/>
                </a:lnTo>
                <a:lnTo>
                  <a:pt x="70400" y="71120"/>
                </a:lnTo>
                <a:lnTo>
                  <a:pt x="57150" y="71120"/>
                </a:lnTo>
                <a:lnTo>
                  <a:pt x="56133" y="69850"/>
                </a:lnTo>
                <a:lnTo>
                  <a:pt x="49910" y="55879"/>
                </a:lnTo>
                <a:lnTo>
                  <a:pt x="45720" y="49529"/>
                </a:lnTo>
                <a:lnTo>
                  <a:pt x="40512" y="43179"/>
                </a:lnTo>
                <a:lnTo>
                  <a:pt x="39497" y="41910"/>
                </a:lnTo>
                <a:close/>
              </a:path>
              <a:path w="180340" h="374650">
                <a:moveTo>
                  <a:pt x="43916" y="10160"/>
                </a:moveTo>
                <a:lnTo>
                  <a:pt x="16636" y="10160"/>
                </a:lnTo>
                <a:lnTo>
                  <a:pt x="29082" y="12700"/>
                </a:lnTo>
                <a:lnTo>
                  <a:pt x="34289" y="16510"/>
                </a:lnTo>
                <a:lnTo>
                  <a:pt x="44703" y="26670"/>
                </a:lnTo>
                <a:lnTo>
                  <a:pt x="47878" y="31750"/>
                </a:lnTo>
                <a:lnTo>
                  <a:pt x="50926" y="38100"/>
                </a:lnTo>
                <a:lnTo>
                  <a:pt x="54101" y="44450"/>
                </a:lnTo>
                <a:lnTo>
                  <a:pt x="56133" y="50800"/>
                </a:lnTo>
                <a:lnTo>
                  <a:pt x="57150" y="57150"/>
                </a:lnTo>
                <a:lnTo>
                  <a:pt x="57150" y="71120"/>
                </a:lnTo>
                <a:lnTo>
                  <a:pt x="70400" y="71120"/>
                </a:lnTo>
                <a:lnTo>
                  <a:pt x="70738" y="69850"/>
                </a:lnTo>
                <a:lnTo>
                  <a:pt x="70738" y="63500"/>
                </a:lnTo>
                <a:lnTo>
                  <a:pt x="68579" y="60960"/>
                </a:lnTo>
                <a:lnTo>
                  <a:pt x="67563" y="53339"/>
                </a:lnTo>
                <a:lnTo>
                  <a:pt x="46862" y="12700"/>
                </a:lnTo>
                <a:lnTo>
                  <a:pt x="43916" y="10160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798052" y="3078479"/>
            <a:ext cx="346075" cy="257810"/>
          </a:xfrm>
          <a:custGeom>
            <a:avLst/>
            <a:gdLst/>
            <a:ahLst/>
            <a:cxnLst/>
            <a:rect l="l" t="t" r="r" b="b"/>
            <a:pathLst>
              <a:path w="346075" h="257810">
                <a:moveTo>
                  <a:pt x="147192" y="23875"/>
                </a:moveTo>
                <a:lnTo>
                  <a:pt x="131952" y="23875"/>
                </a:lnTo>
                <a:lnTo>
                  <a:pt x="146557" y="81025"/>
                </a:lnTo>
                <a:lnTo>
                  <a:pt x="160020" y="137032"/>
                </a:lnTo>
                <a:lnTo>
                  <a:pt x="173608" y="194182"/>
                </a:lnTo>
                <a:lnTo>
                  <a:pt x="186054" y="252349"/>
                </a:lnTo>
                <a:lnTo>
                  <a:pt x="187071" y="254381"/>
                </a:lnTo>
                <a:lnTo>
                  <a:pt x="190119" y="256539"/>
                </a:lnTo>
                <a:lnTo>
                  <a:pt x="192277" y="257556"/>
                </a:lnTo>
                <a:lnTo>
                  <a:pt x="195452" y="257556"/>
                </a:lnTo>
                <a:lnTo>
                  <a:pt x="202692" y="254381"/>
                </a:lnTo>
                <a:lnTo>
                  <a:pt x="208915" y="249174"/>
                </a:lnTo>
                <a:lnTo>
                  <a:pt x="212978" y="243967"/>
                </a:lnTo>
                <a:lnTo>
                  <a:pt x="216581" y="237744"/>
                </a:lnTo>
                <a:lnTo>
                  <a:pt x="198500" y="237744"/>
                </a:lnTo>
                <a:lnTo>
                  <a:pt x="186054" y="179705"/>
                </a:lnTo>
                <a:lnTo>
                  <a:pt x="172466" y="121538"/>
                </a:lnTo>
                <a:lnTo>
                  <a:pt x="157988" y="63372"/>
                </a:lnTo>
                <a:lnTo>
                  <a:pt x="147192" y="23875"/>
                </a:lnTo>
                <a:close/>
              </a:path>
              <a:path w="346075" h="257810">
                <a:moveTo>
                  <a:pt x="258825" y="83057"/>
                </a:moveTo>
                <a:lnTo>
                  <a:pt x="254634" y="83057"/>
                </a:lnTo>
                <a:lnTo>
                  <a:pt x="250444" y="84074"/>
                </a:lnTo>
                <a:lnTo>
                  <a:pt x="249427" y="86232"/>
                </a:lnTo>
                <a:lnTo>
                  <a:pt x="248412" y="88264"/>
                </a:lnTo>
                <a:lnTo>
                  <a:pt x="222376" y="170306"/>
                </a:lnTo>
                <a:lnTo>
                  <a:pt x="208915" y="213868"/>
                </a:lnTo>
                <a:lnTo>
                  <a:pt x="204724" y="226440"/>
                </a:lnTo>
                <a:lnTo>
                  <a:pt x="202692" y="232663"/>
                </a:lnTo>
                <a:lnTo>
                  <a:pt x="198500" y="237744"/>
                </a:lnTo>
                <a:lnTo>
                  <a:pt x="216581" y="237744"/>
                </a:lnTo>
                <a:lnTo>
                  <a:pt x="217170" y="236727"/>
                </a:lnTo>
                <a:lnTo>
                  <a:pt x="221361" y="226440"/>
                </a:lnTo>
                <a:lnTo>
                  <a:pt x="224536" y="215011"/>
                </a:lnTo>
                <a:lnTo>
                  <a:pt x="231775" y="193167"/>
                </a:lnTo>
                <a:lnTo>
                  <a:pt x="256667" y="112140"/>
                </a:lnTo>
                <a:lnTo>
                  <a:pt x="273109" y="112140"/>
                </a:lnTo>
                <a:lnTo>
                  <a:pt x="272288" y="109093"/>
                </a:lnTo>
                <a:lnTo>
                  <a:pt x="268097" y="97662"/>
                </a:lnTo>
                <a:lnTo>
                  <a:pt x="262890" y="86232"/>
                </a:lnTo>
                <a:lnTo>
                  <a:pt x="260857" y="84074"/>
                </a:lnTo>
                <a:lnTo>
                  <a:pt x="258825" y="83057"/>
                </a:lnTo>
                <a:close/>
              </a:path>
              <a:path w="346075" h="257810">
                <a:moveTo>
                  <a:pt x="30099" y="146431"/>
                </a:moveTo>
                <a:lnTo>
                  <a:pt x="14604" y="146431"/>
                </a:lnTo>
                <a:lnTo>
                  <a:pt x="16637" y="149478"/>
                </a:lnTo>
                <a:lnTo>
                  <a:pt x="19684" y="151637"/>
                </a:lnTo>
                <a:lnTo>
                  <a:pt x="22859" y="151637"/>
                </a:lnTo>
                <a:lnTo>
                  <a:pt x="25019" y="150621"/>
                </a:lnTo>
                <a:lnTo>
                  <a:pt x="26055" y="149458"/>
                </a:lnTo>
                <a:lnTo>
                  <a:pt x="28067" y="147446"/>
                </a:lnTo>
                <a:lnTo>
                  <a:pt x="30099" y="146431"/>
                </a:lnTo>
                <a:close/>
              </a:path>
              <a:path w="346075" h="257810">
                <a:moveTo>
                  <a:pt x="16637" y="133984"/>
                </a:moveTo>
                <a:lnTo>
                  <a:pt x="11429" y="133984"/>
                </a:lnTo>
                <a:lnTo>
                  <a:pt x="7239" y="136017"/>
                </a:lnTo>
                <a:lnTo>
                  <a:pt x="2158" y="138175"/>
                </a:lnTo>
                <a:lnTo>
                  <a:pt x="1016" y="140207"/>
                </a:lnTo>
                <a:lnTo>
                  <a:pt x="0" y="142239"/>
                </a:lnTo>
                <a:lnTo>
                  <a:pt x="0" y="146431"/>
                </a:lnTo>
                <a:lnTo>
                  <a:pt x="1016" y="147446"/>
                </a:lnTo>
                <a:lnTo>
                  <a:pt x="2158" y="148462"/>
                </a:lnTo>
                <a:lnTo>
                  <a:pt x="4191" y="149478"/>
                </a:lnTo>
                <a:lnTo>
                  <a:pt x="6223" y="148462"/>
                </a:lnTo>
                <a:lnTo>
                  <a:pt x="14604" y="146431"/>
                </a:lnTo>
                <a:lnTo>
                  <a:pt x="30099" y="146431"/>
                </a:lnTo>
                <a:lnTo>
                  <a:pt x="35305" y="145414"/>
                </a:lnTo>
                <a:lnTo>
                  <a:pt x="77977" y="145414"/>
                </a:lnTo>
                <a:lnTo>
                  <a:pt x="83184" y="142239"/>
                </a:lnTo>
                <a:lnTo>
                  <a:pt x="87375" y="138175"/>
                </a:lnTo>
                <a:lnTo>
                  <a:pt x="89685" y="135000"/>
                </a:lnTo>
                <a:lnTo>
                  <a:pt x="21844" y="135000"/>
                </a:lnTo>
                <a:lnTo>
                  <a:pt x="16637" y="133984"/>
                </a:lnTo>
                <a:close/>
              </a:path>
              <a:path w="346075" h="257810">
                <a:moveTo>
                  <a:pt x="77977" y="145414"/>
                </a:moveTo>
                <a:lnTo>
                  <a:pt x="35305" y="145414"/>
                </a:lnTo>
                <a:lnTo>
                  <a:pt x="56133" y="149478"/>
                </a:lnTo>
                <a:lnTo>
                  <a:pt x="62356" y="149478"/>
                </a:lnTo>
                <a:lnTo>
                  <a:pt x="67564" y="148462"/>
                </a:lnTo>
                <a:lnTo>
                  <a:pt x="73787" y="147446"/>
                </a:lnTo>
                <a:lnTo>
                  <a:pt x="77977" y="145414"/>
                </a:lnTo>
                <a:close/>
              </a:path>
              <a:path w="346075" h="257810">
                <a:moveTo>
                  <a:pt x="345948" y="143256"/>
                </a:moveTo>
                <a:lnTo>
                  <a:pt x="340868" y="143256"/>
                </a:lnTo>
                <a:lnTo>
                  <a:pt x="341883" y="145414"/>
                </a:lnTo>
                <a:lnTo>
                  <a:pt x="342900" y="147446"/>
                </a:lnTo>
                <a:lnTo>
                  <a:pt x="345948" y="149458"/>
                </a:lnTo>
                <a:lnTo>
                  <a:pt x="345948" y="143256"/>
                </a:lnTo>
                <a:close/>
              </a:path>
              <a:path w="346075" h="257810">
                <a:moveTo>
                  <a:pt x="273109" y="112140"/>
                </a:moveTo>
                <a:lnTo>
                  <a:pt x="256667" y="112140"/>
                </a:lnTo>
                <a:lnTo>
                  <a:pt x="260857" y="125602"/>
                </a:lnTo>
                <a:lnTo>
                  <a:pt x="264032" y="140207"/>
                </a:lnTo>
                <a:lnTo>
                  <a:pt x="264032" y="143256"/>
                </a:lnTo>
                <a:lnTo>
                  <a:pt x="266065" y="145414"/>
                </a:lnTo>
                <a:lnTo>
                  <a:pt x="268097" y="147446"/>
                </a:lnTo>
                <a:lnTo>
                  <a:pt x="271272" y="147446"/>
                </a:lnTo>
                <a:lnTo>
                  <a:pt x="340868" y="143256"/>
                </a:lnTo>
                <a:lnTo>
                  <a:pt x="345948" y="143256"/>
                </a:lnTo>
                <a:lnTo>
                  <a:pt x="345948" y="131952"/>
                </a:lnTo>
                <a:lnTo>
                  <a:pt x="277495" y="131952"/>
                </a:lnTo>
                <a:lnTo>
                  <a:pt x="275336" y="120395"/>
                </a:lnTo>
                <a:lnTo>
                  <a:pt x="273109" y="112140"/>
                </a:lnTo>
                <a:close/>
              </a:path>
              <a:path w="346075" h="257810">
                <a:moveTo>
                  <a:pt x="43688" y="131952"/>
                </a:moveTo>
                <a:lnTo>
                  <a:pt x="28067" y="131952"/>
                </a:lnTo>
                <a:lnTo>
                  <a:pt x="25019" y="133984"/>
                </a:lnTo>
                <a:lnTo>
                  <a:pt x="21844" y="135000"/>
                </a:lnTo>
                <a:lnTo>
                  <a:pt x="89685" y="135000"/>
                </a:lnTo>
                <a:lnTo>
                  <a:pt x="90424" y="133984"/>
                </a:lnTo>
                <a:lnTo>
                  <a:pt x="51943" y="133984"/>
                </a:lnTo>
                <a:lnTo>
                  <a:pt x="43688" y="131952"/>
                </a:lnTo>
                <a:close/>
              </a:path>
              <a:path w="346075" h="257810">
                <a:moveTo>
                  <a:pt x="133096" y="0"/>
                </a:moveTo>
                <a:lnTo>
                  <a:pt x="106045" y="35306"/>
                </a:lnTo>
                <a:lnTo>
                  <a:pt x="91440" y="73787"/>
                </a:lnTo>
                <a:lnTo>
                  <a:pt x="85217" y="109093"/>
                </a:lnTo>
                <a:lnTo>
                  <a:pt x="83184" y="115315"/>
                </a:lnTo>
                <a:lnTo>
                  <a:pt x="80009" y="122555"/>
                </a:lnTo>
                <a:lnTo>
                  <a:pt x="75819" y="127762"/>
                </a:lnTo>
                <a:lnTo>
                  <a:pt x="73787" y="130809"/>
                </a:lnTo>
                <a:lnTo>
                  <a:pt x="70739" y="131952"/>
                </a:lnTo>
                <a:lnTo>
                  <a:pt x="64389" y="133984"/>
                </a:lnTo>
                <a:lnTo>
                  <a:pt x="90424" y="133984"/>
                </a:lnTo>
                <a:lnTo>
                  <a:pt x="102870" y="88264"/>
                </a:lnTo>
                <a:lnTo>
                  <a:pt x="106045" y="74802"/>
                </a:lnTo>
                <a:lnTo>
                  <a:pt x="124714" y="32131"/>
                </a:lnTo>
                <a:lnTo>
                  <a:pt x="131952" y="23875"/>
                </a:lnTo>
                <a:lnTo>
                  <a:pt x="147192" y="23875"/>
                </a:lnTo>
                <a:lnTo>
                  <a:pt x="142367" y="6222"/>
                </a:lnTo>
                <a:lnTo>
                  <a:pt x="140334" y="2031"/>
                </a:lnTo>
                <a:lnTo>
                  <a:pt x="137159" y="1015"/>
                </a:lnTo>
                <a:lnTo>
                  <a:pt x="133096" y="0"/>
                </a:lnTo>
                <a:close/>
              </a:path>
              <a:path w="346075" h="257810">
                <a:moveTo>
                  <a:pt x="345948" y="124507"/>
                </a:moveTo>
                <a:lnTo>
                  <a:pt x="344043" y="127762"/>
                </a:lnTo>
                <a:lnTo>
                  <a:pt x="277495" y="131952"/>
                </a:lnTo>
                <a:lnTo>
                  <a:pt x="345948" y="131952"/>
                </a:lnTo>
                <a:lnTo>
                  <a:pt x="345948" y="124507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01065" y="4558766"/>
            <a:ext cx="504393" cy="398780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761"/>
            <a:ext cx="1280160" cy="1398270"/>
          </a:xfrm>
          <a:prstGeom prst="rect">
            <a:avLst/>
          </a:prstGeom>
        </p:spPr>
      </p:pic>
      <p:sp>
        <p:nvSpPr>
          <p:cNvPr id="11" name="object 11"/>
          <p:cNvSpPr/>
          <p:nvPr/>
        </p:nvSpPr>
        <p:spPr>
          <a:xfrm>
            <a:off x="0" y="4075900"/>
            <a:ext cx="304800" cy="400050"/>
          </a:xfrm>
          <a:custGeom>
            <a:avLst/>
            <a:gdLst/>
            <a:ahLst/>
            <a:cxnLst/>
            <a:rect l="l" t="t" r="r" b="b"/>
            <a:pathLst>
              <a:path w="304800" h="400050">
                <a:moveTo>
                  <a:pt x="97726" y="245109"/>
                </a:moveTo>
                <a:lnTo>
                  <a:pt x="73804" y="245109"/>
                </a:lnTo>
                <a:lnTo>
                  <a:pt x="84444" y="255269"/>
                </a:lnTo>
                <a:lnTo>
                  <a:pt x="96386" y="261619"/>
                </a:lnTo>
                <a:lnTo>
                  <a:pt x="109668" y="265429"/>
                </a:lnTo>
                <a:lnTo>
                  <a:pt x="122949" y="267969"/>
                </a:lnTo>
                <a:lnTo>
                  <a:pt x="125591" y="267969"/>
                </a:lnTo>
                <a:lnTo>
                  <a:pt x="124348" y="284479"/>
                </a:lnTo>
                <a:lnTo>
                  <a:pt x="124352" y="304799"/>
                </a:lnTo>
                <a:lnTo>
                  <a:pt x="125591" y="336549"/>
                </a:lnTo>
                <a:lnTo>
                  <a:pt x="118968" y="339089"/>
                </a:lnTo>
                <a:lnTo>
                  <a:pt x="103009" y="365759"/>
                </a:lnTo>
                <a:lnTo>
                  <a:pt x="104348" y="372109"/>
                </a:lnTo>
                <a:lnTo>
                  <a:pt x="106989" y="382269"/>
                </a:lnTo>
                <a:lnTo>
                  <a:pt x="112309" y="391159"/>
                </a:lnTo>
                <a:lnTo>
                  <a:pt x="116291" y="393699"/>
                </a:lnTo>
                <a:lnTo>
                  <a:pt x="121610" y="396239"/>
                </a:lnTo>
                <a:lnTo>
                  <a:pt x="125591" y="398779"/>
                </a:lnTo>
                <a:lnTo>
                  <a:pt x="130911" y="400049"/>
                </a:lnTo>
                <a:lnTo>
                  <a:pt x="141516" y="400049"/>
                </a:lnTo>
                <a:lnTo>
                  <a:pt x="166738" y="373379"/>
                </a:lnTo>
                <a:lnTo>
                  <a:pt x="129578" y="373379"/>
                </a:lnTo>
                <a:lnTo>
                  <a:pt x="121610" y="365759"/>
                </a:lnTo>
                <a:lnTo>
                  <a:pt x="120271" y="363219"/>
                </a:lnTo>
                <a:lnTo>
                  <a:pt x="118968" y="359409"/>
                </a:lnTo>
                <a:lnTo>
                  <a:pt x="121610" y="358139"/>
                </a:lnTo>
                <a:lnTo>
                  <a:pt x="125591" y="356869"/>
                </a:lnTo>
                <a:lnTo>
                  <a:pt x="162771" y="356869"/>
                </a:lnTo>
                <a:lnTo>
                  <a:pt x="160121" y="354329"/>
                </a:lnTo>
                <a:lnTo>
                  <a:pt x="157441" y="350519"/>
                </a:lnTo>
                <a:lnTo>
                  <a:pt x="152158" y="347979"/>
                </a:lnTo>
                <a:lnTo>
                  <a:pt x="151889" y="346709"/>
                </a:lnTo>
                <a:lnTo>
                  <a:pt x="148170" y="346709"/>
                </a:lnTo>
                <a:lnTo>
                  <a:pt x="145491" y="345439"/>
                </a:lnTo>
                <a:lnTo>
                  <a:pt x="146837" y="344169"/>
                </a:lnTo>
                <a:lnTo>
                  <a:pt x="151350" y="344169"/>
                </a:lnTo>
                <a:lnTo>
                  <a:pt x="150812" y="341629"/>
                </a:lnTo>
                <a:lnTo>
                  <a:pt x="149479" y="337819"/>
                </a:lnTo>
                <a:lnTo>
                  <a:pt x="140169" y="337819"/>
                </a:lnTo>
                <a:lnTo>
                  <a:pt x="138926" y="307339"/>
                </a:lnTo>
                <a:lnTo>
                  <a:pt x="138874" y="288289"/>
                </a:lnTo>
                <a:lnTo>
                  <a:pt x="137528" y="269239"/>
                </a:lnTo>
                <a:lnTo>
                  <a:pt x="150812" y="267969"/>
                </a:lnTo>
                <a:lnTo>
                  <a:pt x="164096" y="264159"/>
                </a:lnTo>
                <a:lnTo>
                  <a:pt x="176034" y="257809"/>
                </a:lnTo>
                <a:lnTo>
                  <a:pt x="178685" y="255269"/>
                </a:lnTo>
                <a:lnTo>
                  <a:pt x="134886" y="255269"/>
                </a:lnTo>
                <a:lnTo>
                  <a:pt x="133997" y="253999"/>
                </a:lnTo>
                <a:lnTo>
                  <a:pt x="118968" y="253999"/>
                </a:lnTo>
                <a:lnTo>
                  <a:pt x="117629" y="251459"/>
                </a:lnTo>
                <a:lnTo>
                  <a:pt x="120271" y="250189"/>
                </a:lnTo>
                <a:lnTo>
                  <a:pt x="131501" y="250189"/>
                </a:lnTo>
                <a:lnTo>
                  <a:pt x="132681" y="247649"/>
                </a:lnTo>
                <a:lnTo>
                  <a:pt x="104348" y="247649"/>
                </a:lnTo>
                <a:lnTo>
                  <a:pt x="97726" y="245109"/>
                </a:lnTo>
                <a:close/>
              </a:path>
              <a:path w="304800" h="400050">
                <a:moveTo>
                  <a:pt x="162771" y="356869"/>
                </a:moveTo>
                <a:lnTo>
                  <a:pt x="134886" y="356869"/>
                </a:lnTo>
                <a:lnTo>
                  <a:pt x="144195" y="359409"/>
                </a:lnTo>
                <a:lnTo>
                  <a:pt x="142849" y="361949"/>
                </a:lnTo>
                <a:lnTo>
                  <a:pt x="141516" y="372109"/>
                </a:lnTo>
                <a:lnTo>
                  <a:pt x="140169" y="373379"/>
                </a:lnTo>
                <a:lnTo>
                  <a:pt x="166738" y="373379"/>
                </a:lnTo>
                <a:lnTo>
                  <a:pt x="165404" y="363219"/>
                </a:lnTo>
                <a:lnTo>
                  <a:pt x="164096" y="358139"/>
                </a:lnTo>
                <a:lnTo>
                  <a:pt x="162771" y="356869"/>
                </a:lnTo>
                <a:close/>
              </a:path>
              <a:path w="304800" h="400050">
                <a:moveTo>
                  <a:pt x="207568" y="245109"/>
                </a:moveTo>
                <a:lnTo>
                  <a:pt x="189318" y="245109"/>
                </a:lnTo>
                <a:lnTo>
                  <a:pt x="193306" y="250189"/>
                </a:lnTo>
                <a:lnTo>
                  <a:pt x="199923" y="256539"/>
                </a:lnTo>
                <a:lnTo>
                  <a:pt x="213207" y="264159"/>
                </a:lnTo>
                <a:lnTo>
                  <a:pt x="219824" y="275589"/>
                </a:lnTo>
                <a:lnTo>
                  <a:pt x="227787" y="289559"/>
                </a:lnTo>
                <a:lnTo>
                  <a:pt x="238429" y="304799"/>
                </a:lnTo>
                <a:lnTo>
                  <a:pt x="242404" y="309879"/>
                </a:lnTo>
                <a:lnTo>
                  <a:pt x="238429" y="317499"/>
                </a:lnTo>
                <a:lnTo>
                  <a:pt x="235788" y="323849"/>
                </a:lnTo>
                <a:lnTo>
                  <a:pt x="234442" y="328929"/>
                </a:lnTo>
                <a:lnTo>
                  <a:pt x="234442" y="335279"/>
                </a:lnTo>
                <a:lnTo>
                  <a:pt x="235788" y="341629"/>
                </a:lnTo>
                <a:lnTo>
                  <a:pt x="237096" y="347979"/>
                </a:lnTo>
                <a:lnTo>
                  <a:pt x="239763" y="353059"/>
                </a:lnTo>
                <a:lnTo>
                  <a:pt x="243751" y="358139"/>
                </a:lnTo>
                <a:lnTo>
                  <a:pt x="249034" y="361949"/>
                </a:lnTo>
                <a:lnTo>
                  <a:pt x="253009" y="365759"/>
                </a:lnTo>
                <a:lnTo>
                  <a:pt x="263652" y="368299"/>
                </a:lnTo>
                <a:lnTo>
                  <a:pt x="274256" y="368299"/>
                </a:lnTo>
                <a:lnTo>
                  <a:pt x="279577" y="365759"/>
                </a:lnTo>
                <a:lnTo>
                  <a:pt x="286194" y="363219"/>
                </a:lnTo>
                <a:lnTo>
                  <a:pt x="294195" y="355599"/>
                </a:lnTo>
                <a:lnTo>
                  <a:pt x="300824" y="345439"/>
                </a:lnTo>
                <a:lnTo>
                  <a:pt x="303466" y="339089"/>
                </a:lnTo>
                <a:lnTo>
                  <a:pt x="303799" y="337819"/>
                </a:lnTo>
                <a:lnTo>
                  <a:pt x="271614" y="337819"/>
                </a:lnTo>
                <a:lnTo>
                  <a:pt x="266293" y="336549"/>
                </a:lnTo>
                <a:lnTo>
                  <a:pt x="263652" y="334009"/>
                </a:lnTo>
                <a:lnTo>
                  <a:pt x="262318" y="331469"/>
                </a:lnTo>
                <a:lnTo>
                  <a:pt x="262318" y="326389"/>
                </a:lnTo>
                <a:lnTo>
                  <a:pt x="263652" y="320039"/>
                </a:lnTo>
                <a:lnTo>
                  <a:pt x="263652" y="314959"/>
                </a:lnTo>
                <a:lnTo>
                  <a:pt x="272948" y="313689"/>
                </a:lnTo>
                <a:lnTo>
                  <a:pt x="300148" y="313689"/>
                </a:lnTo>
                <a:lnTo>
                  <a:pt x="299478" y="312419"/>
                </a:lnTo>
                <a:lnTo>
                  <a:pt x="295503" y="307339"/>
                </a:lnTo>
                <a:lnTo>
                  <a:pt x="284899" y="302259"/>
                </a:lnTo>
                <a:lnTo>
                  <a:pt x="254355" y="302259"/>
                </a:lnTo>
                <a:lnTo>
                  <a:pt x="251714" y="297179"/>
                </a:lnTo>
                <a:lnTo>
                  <a:pt x="247726" y="292099"/>
                </a:lnTo>
                <a:lnTo>
                  <a:pt x="238429" y="276859"/>
                </a:lnTo>
                <a:lnTo>
                  <a:pt x="229133" y="264159"/>
                </a:lnTo>
                <a:lnTo>
                  <a:pt x="226491" y="259079"/>
                </a:lnTo>
                <a:lnTo>
                  <a:pt x="223812" y="253999"/>
                </a:lnTo>
                <a:lnTo>
                  <a:pt x="219824" y="250189"/>
                </a:lnTo>
                <a:lnTo>
                  <a:pt x="214541" y="248919"/>
                </a:lnTo>
                <a:lnTo>
                  <a:pt x="207568" y="245109"/>
                </a:lnTo>
                <a:close/>
              </a:path>
              <a:path w="304800" h="400050">
                <a:moveTo>
                  <a:pt x="138874" y="0"/>
                </a:moveTo>
                <a:lnTo>
                  <a:pt x="132219" y="1269"/>
                </a:lnTo>
                <a:lnTo>
                  <a:pt x="126930" y="3809"/>
                </a:lnTo>
                <a:lnTo>
                  <a:pt x="120271" y="5079"/>
                </a:lnTo>
                <a:lnTo>
                  <a:pt x="109668" y="12699"/>
                </a:lnTo>
                <a:lnTo>
                  <a:pt x="101706" y="22859"/>
                </a:lnTo>
                <a:lnTo>
                  <a:pt x="99028" y="29209"/>
                </a:lnTo>
                <a:lnTo>
                  <a:pt x="97726" y="34289"/>
                </a:lnTo>
                <a:lnTo>
                  <a:pt x="97726" y="40639"/>
                </a:lnTo>
                <a:lnTo>
                  <a:pt x="124252" y="69849"/>
                </a:lnTo>
                <a:lnTo>
                  <a:pt x="122949" y="73659"/>
                </a:lnTo>
                <a:lnTo>
                  <a:pt x="121610" y="78739"/>
                </a:lnTo>
                <a:lnTo>
                  <a:pt x="121610" y="132079"/>
                </a:lnTo>
                <a:lnTo>
                  <a:pt x="122949" y="137159"/>
                </a:lnTo>
                <a:lnTo>
                  <a:pt x="112309" y="142239"/>
                </a:lnTo>
                <a:lnTo>
                  <a:pt x="103009" y="148589"/>
                </a:lnTo>
                <a:lnTo>
                  <a:pt x="100368" y="151129"/>
                </a:lnTo>
                <a:lnTo>
                  <a:pt x="100368" y="153669"/>
                </a:lnTo>
                <a:lnTo>
                  <a:pt x="92406" y="158749"/>
                </a:lnTo>
                <a:lnTo>
                  <a:pt x="64540" y="190499"/>
                </a:lnTo>
                <a:lnTo>
                  <a:pt x="60559" y="205739"/>
                </a:lnTo>
                <a:lnTo>
                  <a:pt x="60559" y="213359"/>
                </a:lnTo>
                <a:lnTo>
                  <a:pt x="61862" y="220979"/>
                </a:lnTo>
                <a:lnTo>
                  <a:pt x="64540" y="229869"/>
                </a:lnTo>
                <a:lnTo>
                  <a:pt x="67181" y="237489"/>
                </a:lnTo>
                <a:lnTo>
                  <a:pt x="69824" y="241299"/>
                </a:lnTo>
                <a:lnTo>
                  <a:pt x="52561" y="256539"/>
                </a:lnTo>
                <a:lnTo>
                  <a:pt x="33996" y="269239"/>
                </a:lnTo>
                <a:lnTo>
                  <a:pt x="16734" y="284479"/>
                </a:lnTo>
                <a:lnTo>
                  <a:pt x="8773" y="292099"/>
                </a:lnTo>
                <a:lnTo>
                  <a:pt x="811" y="300989"/>
                </a:lnTo>
                <a:lnTo>
                  <a:pt x="0" y="300989"/>
                </a:lnTo>
                <a:lnTo>
                  <a:pt x="0" y="323849"/>
                </a:lnTo>
                <a:lnTo>
                  <a:pt x="6131" y="323849"/>
                </a:lnTo>
                <a:lnTo>
                  <a:pt x="8773" y="325119"/>
                </a:lnTo>
                <a:lnTo>
                  <a:pt x="12753" y="325119"/>
                </a:lnTo>
                <a:lnTo>
                  <a:pt x="12753" y="328929"/>
                </a:lnTo>
                <a:lnTo>
                  <a:pt x="10111" y="331469"/>
                </a:lnTo>
                <a:lnTo>
                  <a:pt x="7434" y="332739"/>
                </a:lnTo>
                <a:lnTo>
                  <a:pt x="0" y="334009"/>
                </a:lnTo>
                <a:lnTo>
                  <a:pt x="0" y="359409"/>
                </a:lnTo>
                <a:lnTo>
                  <a:pt x="7434" y="358139"/>
                </a:lnTo>
                <a:lnTo>
                  <a:pt x="16734" y="356869"/>
                </a:lnTo>
                <a:lnTo>
                  <a:pt x="24696" y="354329"/>
                </a:lnTo>
                <a:lnTo>
                  <a:pt x="30016" y="349249"/>
                </a:lnTo>
                <a:lnTo>
                  <a:pt x="33996" y="346709"/>
                </a:lnTo>
                <a:lnTo>
                  <a:pt x="35335" y="342899"/>
                </a:lnTo>
                <a:lnTo>
                  <a:pt x="36638" y="337819"/>
                </a:lnTo>
                <a:lnTo>
                  <a:pt x="36638" y="332739"/>
                </a:lnTo>
                <a:lnTo>
                  <a:pt x="33996" y="325119"/>
                </a:lnTo>
                <a:lnTo>
                  <a:pt x="30016" y="317499"/>
                </a:lnTo>
                <a:lnTo>
                  <a:pt x="24696" y="309879"/>
                </a:lnTo>
                <a:lnTo>
                  <a:pt x="16734" y="304799"/>
                </a:lnTo>
                <a:lnTo>
                  <a:pt x="15396" y="304799"/>
                </a:lnTo>
                <a:lnTo>
                  <a:pt x="28676" y="292099"/>
                </a:lnTo>
                <a:lnTo>
                  <a:pt x="60559" y="265429"/>
                </a:lnTo>
                <a:lnTo>
                  <a:pt x="73804" y="245109"/>
                </a:lnTo>
                <a:lnTo>
                  <a:pt x="97726" y="245109"/>
                </a:lnTo>
                <a:lnTo>
                  <a:pt x="101706" y="243839"/>
                </a:lnTo>
                <a:lnTo>
                  <a:pt x="104348" y="240029"/>
                </a:lnTo>
                <a:lnTo>
                  <a:pt x="105686" y="237489"/>
                </a:lnTo>
                <a:lnTo>
                  <a:pt x="105686" y="236219"/>
                </a:lnTo>
                <a:lnTo>
                  <a:pt x="85783" y="236219"/>
                </a:lnTo>
                <a:lnTo>
                  <a:pt x="87086" y="234949"/>
                </a:lnTo>
                <a:lnTo>
                  <a:pt x="105686" y="234949"/>
                </a:lnTo>
                <a:lnTo>
                  <a:pt x="105686" y="231139"/>
                </a:lnTo>
                <a:lnTo>
                  <a:pt x="103009" y="231139"/>
                </a:lnTo>
                <a:lnTo>
                  <a:pt x="109668" y="222249"/>
                </a:lnTo>
                <a:lnTo>
                  <a:pt x="110760" y="220979"/>
                </a:lnTo>
                <a:lnTo>
                  <a:pt x="76483" y="220979"/>
                </a:lnTo>
                <a:lnTo>
                  <a:pt x="75143" y="217169"/>
                </a:lnTo>
                <a:lnTo>
                  <a:pt x="76483" y="215899"/>
                </a:lnTo>
                <a:lnTo>
                  <a:pt x="85783" y="203199"/>
                </a:lnTo>
                <a:lnTo>
                  <a:pt x="93205" y="194309"/>
                </a:lnTo>
                <a:lnTo>
                  <a:pt x="79124" y="194309"/>
                </a:lnTo>
                <a:lnTo>
                  <a:pt x="81766" y="187959"/>
                </a:lnTo>
                <a:lnTo>
                  <a:pt x="114988" y="161289"/>
                </a:lnTo>
                <a:lnTo>
                  <a:pt x="144195" y="152399"/>
                </a:lnTo>
                <a:lnTo>
                  <a:pt x="182010" y="152399"/>
                </a:lnTo>
                <a:lnTo>
                  <a:pt x="177380" y="148589"/>
                </a:lnTo>
                <a:lnTo>
                  <a:pt x="158775" y="138429"/>
                </a:lnTo>
                <a:lnTo>
                  <a:pt x="146837" y="135889"/>
                </a:lnTo>
                <a:lnTo>
                  <a:pt x="136194" y="135889"/>
                </a:lnTo>
                <a:lnTo>
                  <a:pt x="136194" y="126999"/>
                </a:lnTo>
                <a:lnTo>
                  <a:pt x="134886" y="96519"/>
                </a:lnTo>
                <a:lnTo>
                  <a:pt x="136194" y="86359"/>
                </a:lnTo>
                <a:lnTo>
                  <a:pt x="133553" y="71119"/>
                </a:lnTo>
                <a:lnTo>
                  <a:pt x="169748" y="41909"/>
                </a:lnTo>
                <a:lnTo>
                  <a:pt x="136194" y="41909"/>
                </a:lnTo>
                <a:lnTo>
                  <a:pt x="132219" y="40639"/>
                </a:lnTo>
                <a:lnTo>
                  <a:pt x="122949" y="36829"/>
                </a:lnTo>
                <a:lnTo>
                  <a:pt x="125591" y="33019"/>
                </a:lnTo>
                <a:lnTo>
                  <a:pt x="125591" y="27939"/>
                </a:lnTo>
                <a:lnTo>
                  <a:pt x="124252" y="25399"/>
                </a:lnTo>
                <a:lnTo>
                  <a:pt x="122949" y="24129"/>
                </a:lnTo>
                <a:lnTo>
                  <a:pt x="126930" y="20319"/>
                </a:lnTo>
                <a:lnTo>
                  <a:pt x="137528" y="15239"/>
                </a:lnTo>
                <a:lnTo>
                  <a:pt x="164664" y="15239"/>
                </a:lnTo>
                <a:lnTo>
                  <a:pt x="164096" y="13969"/>
                </a:lnTo>
                <a:lnTo>
                  <a:pt x="162763" y="8889"/>
                </a:lnTo>
                <a:lnTo>
                  <a:pt x="161417" y="6349"/>
                </a:lnTo>
                <a:lnTo>
                  <a:pt x="158775" y="5079"/>
                </a:lnTo>
                <a:lnTo>
                  <a:pt x="153454" y="5079"/>
                </a:lnTo>
                <a:lnTo>
                  <a:pt x="148170" y="3809"/>
                </a:lnTo>
                <a:lnTo>
                  <a:pt x="145491" y="1269"/>
                </a:lnTo>
                <a:lnTo>
                  <a:pt x="138874" y="0"/>
                </a:lnTo>
                <a:close/>
              </a:path>
              <a:path w="304800" h="400050">
                <a:moveTo>
                  <a:pt x="151350" y="344169"/>
                </a:moveTo>
                <a:lnTo>
                  <a:pt x="146837" y="344169"/>
                </a:lnTo>
                <a:lnTo>
                  <a:pt x="148170" y="346709"/>
                </a:lnTo>
                <a:lnTo>
                  <a:pt x="151889" y="346709"/>
                </a:lnTo>
                <a:lnTo>
                  <a:pt x="151350" y="344169"/>
                </a:lnTo>
                <a:close/>
              </a:path>
              <a:path w="304800" h="400050">
                <a:moveTo>
                  <a:pt x="286194" y="328929"/>
                </a:moveTo>
                <a:lnTo>
                  <a:pt x="280911" y="331469"/>
                </a:lnTo>
                <a:lnTo>
                  <a:pt x="276936" y="335279"/>
                </a:lnTo>
                <a:lnTo>
                  <a:pt x="271614" y="337819"/>
                </a:lnTo>
                <a:lnTo>
                  <a:pt x="303799" y="337819"/>
                </a:lnTo>
                <a:lnTo>
                  <a:pt x="304800" y="334009"/>
                </a:lnTo>
                <a:lnTo>
                  <a:pt x="304800" y="330199"/>
                </a:lnTo>
                <a:lnTo>
                  <a:pt x="290182" y="330199"/>
                </a:lnTo>
                <a:lnTo>
                  <a:pt x="286194" y="328929"/>
                </a:lnTo>
                <a:close/>
              </a:path>
              <a:path w="304800" h="400050">
                <a:moveTo>
                  <a:pt x="300148" y="313689"/>
                </a:moveTo>
                <a:lnTo>
                  <a:pt x="272948" y="313689"/>
                </a:lnTo>
                <a:lnTo>
                  <a:pt x="280911" y="316229"/>
                </a:lnTo>
                <a:lnTo>
                  <a:pt x="288874" y="321309"/>
                </a:lnTo>
                <a:lnTo>
                  <a:pt x="291515" y="328929"/>
                </a:lnTo>
                <a:lnTo>
                  <a:pt x="291515" y="330199"/>
                </a:lnTo>
                <a:lnTo>
                  <a:pt x="304800" y="330199"/>
                </a:lnTo>
                <a:lnTo>
                  <a:pt x="304800" y="322579"/>
                </a:lnTo>
                <a:lnTo>
                  <a:pt x="302158" y="317499"/>
                </a:lnTo>
                <a:lnTo>
                  <a:pt x="300148" y="313689"/>
                </a:lnTo>
                <a:close/>
              </a:path>
              <a:path w="304800" h="400050">
                <a:moveTo>
                  <a:pt x="267639" y="299719"/>
                </a:moveTo>
                <a:lnTo>
                  <a:pt x="260972" y="299719"/>
                </a:lnTo>
                <a:lnTo>
                  <a:pt x="254355" y="302259"/>
                </a:lnTo>
                <a:lnTo>
                  <a:pt x="284899" y="302259"/>
                </a:lnTo>
                <a:lnTo>
                  <a:pt x="279577" y="300989"/>
                </a:lnTo>
                <a:lnTo>
                  <a:pt x="267639" y="299719"/>
                </a:lnTo>
                <a:close/>
              </a:path>
              <a:path w="304800" h="400050">
                <a:moveTo>
                  <a:pt x="152158" y="229869"/>
                </a:moveTo>
                <a:lnTo>
                  <a:pt x="150812" y="229869"/>
                </a:lnTo>
                <a:lnTo>
                  <a:pt x="144195" y="233679"/>
                </a:lnTo>
                <a:lnTo>
                  <a:pt x="140169" y="240029"/>
                </a:lnTo>
                <a:lnTo>
                  <a:pt x="137528" y="246379"/>
                </a:lnTo>
                <a:lnTo>
                  <a:pt x="137528" y="255269"/>
                </a:lnTo>
                <a:lnTo>
                  <a:pt x="178685" y="255269"/>
                </a:lnTo>
                <a:lnTo>
                  <a:pt x="180011" y="253999"/>
                </a:lnTo>
                <a:lnTo>
                  <a:pt x="149479" y="253999"/>
                </a:lnTo>
                <a:lnTo>
                  <a:pt x="149479" y="242569"/>
                </a:lnTo>
                <a:lnTo>
                  <a:pt x="150812" y="237489"/>
                </a:lnTo>
                <a:lnTo>
                  <a:pt x="153454" y="233679"/>
                </a:lnTo>
                <a:lnTo>
                  <a:pt x="154800" y="232409"/>
                </a:lnTo>
                <a:lnTo>
                  <a:pt x="153454" y="231139"/>
                </a:lnTo>
                <a:lnTo>
                  <a:pt x="152158" y="229869"/>
                </a:lnTo>
                <a:close/>
              </a:path>
              <a:path w="304800" h="400050">
                <a:moveTo>
                  <a:pt x="131501" y="250189"/>
                </a:moveTo>
                <a:lnTo>
                  <a:pt x="120271" y="250189"/>
                </a:lnTo>
                <a:lnTo>
                  <a:pt x="118968" y="253999"/>
                </a:lnTo>
                <a:lnTo>
                  <a:pt x="133997" y="253999"/>
                </a:lnTo>
                <a:lnTo>
                  <a:pt x="132219" y="251459"/>
                </a:lnTo>
                <a:lnTo>
                  <a:pt x="130911" y="251459"/>
                </a:lnTo>
                <a:lnTo>
                  <a:pt x="131501" y="250189"/>
                </a:lnTo>
                <a:close/>
              </a:path>
              <a:path w="304800" h="400050">
                <a:moveTo>
                  <a:pt x="166738" y="228599"/>
                </a:moveTo>
                <a:lnTo>
                  <a:pt x="165404" y="228599"/>
                </a:lnTo>
                <a:lnTo>
                  <a:pt x="164096" y="229869"/>
                </a:lnTo>
                <a:lnTo>
                  <a:pt x="160121" y="234949"/>
                </a:lnTo>
                <a:lnTo>
                  <a:pt x="158775" y="241299"/>
                </a:lnTo>
                <a:lnTo>
                  <a:pt x="157441" y="250189"/>
                </a:lnTo>
                <a:lnTo>
                  <a:pt x="149479" y="253999"/>
                </a:lnTo>
                <a:lnTo>
                  <a:pt x="180011" y="253999"/>
                </a:lnTo>
                <a:lnTo>
                  <a:pt x="186639" y="247649"/>
                </a:lnTo>
                <a:lnTo>
                  <a:pt x="189318" y="245109"/>
                </a:lnTo>
                <a:lnTo>
                  <a:pt x="207568" y="245109"/>
                </a:lnTo>
                <a:lnTo>
                  <a:pt x="205244" y="243839"/>
                </a:lnTo>
                <a:lnTo>
                  <a:pt x="169379" y="243839"/>
                </a:lnTo>
                <a:lnTo>
                  <a:pt x="169379" y="231139"/>
                </a:lnTo>
                <a:lnTo>
                  <a:pt x="166738" y="228599"/>
                </a:lnTo>
                <a:close/>
              </a:path>
              <a:path w="304800" h="400050">
                <a:moveTo>
                  <a:pt x="133553" y="207009"/>
                </a:moveTo>
                <a:lnTo>
                  <a:pt x="130911" y="207009"/>
                </a:lnTo>
                <a:lnTo>
                  <a:pt x="116291" y="227329"/>
                </a:lnTo>
                <a:lnTo>
                  <a:pt x="109668" y="237489"/>
                </a:lnTo>
                <a:lnTo>
                  <a:pt x="104348" y="247649"/>
                </a:lnTo>
                <a:lnTo>
                  <a:pt x="132681" y="247649"/>
                </a:lnTo>
                <a:lnTo>
                  <a:pt x="134450" y="243839"/>
                </a:lnTo>
                <a:lnTo>
                  <a:pt x="124252" y="243839"/>
                </a:lnTo>
                <a:lnTo>
                  <a:pt x="122949" y="241299"/>
                </a:lnTo>
                <a:lnTo>
                  <a:pt x="121610" y="240029"/>
                </a:lnTo>
                <a:lnTo>
                  <a:pt x="118968" y="240029"/>
                </a:lnTo>
                <a:lnTo>
                  <a:pt x="125591" y="226059"/>
                </a:lnTo>
                <a:lnTo>
                  <a:pt x="133553" y="209549"/>
                </a:lnTo>
                <a:lnTo>
                  <a:pt x="134886" y="208279"/>
                </a:lnTo>
                <a:lnTo>
                  <a:pt x="133553" y="207009"/>
                </a:lnTo>
                <a:close/>
              </a:path>
              <a:path w="304800" h="400050">
                <a:moveTo>
                  <a:pt x="145491" y="213359"/>
                </a:moveTo>
                <a:lnTo>
                  <a:pt x="144195" y="213359"/>
                </a:lnTo>
                <a:lnTo>
                  <a:pt x="142849" y="214629"/>
                </a:lnTo>
                <a:lnTo>
                  <a:pt x="124252" y="243839"/>
                </a:lnTo>
                <a:lnTo>
                  <a:pt x="134450" y="243839"/>
                </a:lnTo>
                <a:lnTo>
                  <a:pt x="146837" y="217169"/>
                </a:lnTo>
                <a:lnTo>
                  <a:pt x="146837" y="214629"/>
                </a:lnTo>
                <a:lnTo>
                  <a:pt x="145491" y="213359"/>
                </a:lnTo>
                <a:close/>
              </a:path>
              <a:path w="304800" h="400050">
                <a:moveTo>
                  <a:pt x="182010" y="152399"/>
                </a:moveTo>
                <a:lnTo>
                  <a:pt x="153454" y="152399"/>
                </a:lnTo>
                <a:lnTo>
                  <a:pt x="169379" y="160019"/>
                </a:lnTo>
                <a:lnTo>
                  <a:pt x="170713" y="165099"/>
                </a:lnTo>
                <a:lnTo>
                  <a:pt x="172059" y="166369"/>
                </a:lnTo>
                <a:lnTo>
                  <a:pt x="174701" y="166369"/>
                </a:lnTo>
                <a:lnTo>
                  <a:pt x="182664" y="176529"/>
                </a:lnTo>
                <a:lnTo>
                  <a:pt x="187985" y="186689"/>
                </a:lnTo>
                <a:lnTo>
                  <a:pt x="189318" y="199389"/>
                </a:lnTo>
                <a:lnTo>
                  <a:pt x="189318" y="210819"/>
                </a:lnTo>
                <a:lnTo>
                  <a:pt x="185343" y="220979"/>
                </a:lnTo>
                <a:lnTo>
                  <a:pt x="180022" y="232409"/>
                </a:lnTo>
                <a:lnTo>
                  <a:pt x="174701" y="238759"/>
                </a:lnTo>
                <a:lnTo>
                  <a:pt x="169379" y="243839"/>
                </a:lnTo>
                <a:lnTo>
                  <a:pt x="205244" y="243839"/>
                </a:lnTo>
                <a:lnTo>
                  <a:pt x="194602" y="236219"/>
                </a:lnTo>
                <a:lnTo>
                  <a:pt x="201256" y="226059"/>
                </a:lnTo>
                <a:lnTo>
                  <a:pt x="203898" y="212089"/>
                </a:lnTo>
                <a:lnTo>
                  <a:pt x="203898" y="199389"/>
                </a:lnTo>
                <a:lnTo>
                  <a:pt x="202603" y="186689"/>
                </a:lnTo>
                <a:lnTo>
                  <a:pt x="198589" y="175259"/>
                </a:lnTo>
                <a:lnTo>
                  <a:pt x="193306" y="166369"/>
                </a:lnTo>
                <a:lnTo>
                  <a:pt x="186639" y="156209"/>
                </a:lnTo>
                <a:lnTo>
                  <a:pt x="182010" y="152399"/>
                </a:lnTo>
                <a:close/>
              </a:path>
              <a:path w="304800" h="400050">
                <a:moveTo>
                  <a:pt x="105686" y="234949"/>
                </a:moveTo>
                <a:lnTo>
                  <a:pt x="87086" y="234949"/>
                </a:lnTo>
                <a:lnTo>
                  <a:pt x="87086" y="236219"/>
                </a:lnTo>
                <a:lnTo>
                  <a:pt x="105686" y="236219"/>
                </a:lnTo>
                <a:lnTo>
                  <a:pt x="105686" y="234949"/>
                </a:lnTo>
                <a:close/>
              </a:path>
              <a:path w="304800" h="400050">
                <a:moveTo>
                  <a:pt x="121610" y="185419"/>
                </a:moveTo>
                <a:lnTo>
                  <a:pt x="108329" y="191769"/>
                </a:lnTo>
                <a:lnTo>
                  <a:pt x="96386" y="200659"/>
                </a:lnTo>
                <a:lnTo>
                  <a:pt x="85783" y="209549"/>
                </a:lnTo>
                <a:lnTo>
                  <a:pt x="76483" y="220979"/>
                </a:lnTo>
                <a:lnTo>
                  <a:pt x="91066" y="220979"/>
                </a:lnTo>
                <a:lnTo>
                  <a:pt x="97726" y="212089"/>
                </a:lnTo>
                <a:lnTo>
                  <a:pt x="105686" y="204469"/>
                </a:lnTo>
                <a:lnTo>
                  <a:pt x="114988" y="198119"/>
                </a:lnTo>
                <a:lnTo>
                  <a:pt x="124252" y="190499"/>
                </a:lnTo>
                <a:lnTo>
                  <a:pt x="125591" y="189229"/>
                </a:lnTo>
                <a:lnTo>
                  <a:pt x="124252" y="187959"/>
                </a:lnTo>
                <a:lnTo>
                  <a:pt x="124252" y="186689"/>
                </a:lnTo>
                <a:lnTo>
                  <a:pt x="121610" y="185419"/>
                </a:lnTo>
                <a:close/>
              </a:path>
              <a:path w="304800" h="400050">
                <a:moveTo>
                  <a:pt x="95048" y="219709"/>
                </a:moveTo>
                <a:lnTo>
                  <a:pt x="93745" y="219709"/>
                </a:lnTo>
                <a:lnTo>
                  <a:pt x="91066" y="220979"/>
                </a:lnTo>
                <a:lnTo>
                  <a:pt x="96386" y="220979"/>
                </a:lnTo>
                <a:lnTo>
                  <a:pt x="95048" y="219709"/>
                </a:lnTo>
                <a:close/>
              </a:path>
              <a:path w="304800" h="400050">
                <a:moveTo>
                  <a:pt x="126930" y="196849"/>
                </a:moveTo>
                <a:lnTo>
                  <a:pt x="124252" y="196849"/>
                </a:lnTo>
                <a:lnTo>
                  <a:pt x="101706" y="217169"/>
                </a:lnTo>
                <a:lnTo>
                  <a:pt x="96386" y="220979"/>
                </a:lnTo>
                <a:lnTo>
                  <a:pt x="110760" y="220979"/>
                </a:lnTo>
                <a:lnTo>
                  <a:pt x="128231" y="200659"/>
                </a:lnTo>
                <a:lnTo>
                  <a:pt x="128231" y="198119"/>
                </a:lnTo>
                <a:lnTo>
                  <a:pt x="126930" y="196849"/>
                </a:lnTo>
                <a:close/>
              </a:path>
              <a:path w="304800" h="400050">
                <a:moveTo>
                  <a:pt x="118968" y="166369"/>
                </a:moveTo>
                <a:lnTo>
                  <a:pt x="117629" y="166369"/>
                </a:lnTo>
                <a:lnTo>
                  <a:pt x="96386" y="176529"/>
                </a:lnTo>
                <a:lnTo>
                  <a:pt x="87086" y="184149"/>
                </a:lnTo>
                <a:lnTo>
                  <a:pt x="79124" y="194309"/>
                </a:lnTo>
                <a:lnTo>
                  <a:pt x="93205" y="194309"/>
                </a:lnTo>
                <a:lnTo>
                  <a:pt x="96386" y="190499"/>
                </a:lnTo>
                <a:lnTo>
                  <a:pt x="108329" y="179069"/>
                </a:lnTo>
                <a:lnTo>
                  <a:pt x="120271" y="168909"/>
                </a:lnTo>
                <a:lnTo>
                  <a:pt x="120271" y="167639"/>
                </a:lnTo>
                <a:lnTo>
                  <a:pt x="118968" y="166369"/>
                </a:lnTo>
                <a:close/>
              </a:path>
              <a:path w="304800" h="400050">
                <a:moveTo>
                  <a:pt x="164664" y="15239"/>
                </a:moveTo>
                <a:lnTo>
                  <a:pt x="142849" y="15239"/>
                </a:lnTo>
                <a:lnTo>
                  <a:pt x="146837" y="17779"/>
                </a:lnTo>
                <a:lnTo>
                  <a:pt x="149479" y="20319"/>
                </a:lnTo>
                <a:lnTo>
                  <a:pt x="149479" y="27939"/>
                </a:lnTo>
                <a:lnTo>
                  <a:pt x="146837" y="34289"/>
                </a:lnTo>
                <a:lnTo>
                  <a:pt x="144195" y="38099"/>
                </a:lnTo>
                <a:lnTo>
                  <a:pt x="140169" y="40639"/>
                </a:lnTo>
                <a:lnTo>
                  <a:pt x="136194" y="41909"/>
                </a:lnTo>
                <a:lnTo>
                  <a:pt x="169748" y="41909"/>
                </a:lnTo>
                <a:lnTo>
                  <a:pt x="170713" y="39369"/>
                </a:lnTo>
                <a:lnTo>
                  <a:pt x="170713" y="30479"/>
                </a:lnTo>
                <a:lnTo>
                  <a:pt x="168071" y="22859"/>
                </a:lnTo>
                <a:lnTo>
                  <a:pt x="164664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20877" y="4998745"/>
            <a:ext cx="463550" cy="144780"/>
          </a:xfrm>
          <a:custGeom>
            <a:avLst/>
            <a:gdLst/>
            <a:ahLst/>
            <a:cxnLst/>
            <a:rect l="l" t="t" r="r" b="b"/>
            <a:pathLst>
              <a:path w="463550" h="144779">
                <a:moveTo>
                  <a:pt x="383095" y="54778"/>
                </a:moveTo>
                <a:lnTo>
                  <a:pt x="370611" y="56836"/>
                </a:lnTo>
                <a:lnTo>
                  <a:pt x="365391" y="57878"/>
                </a:lnTo>
                <a:lnTo>
                  <a:pt x="360197" y="61992"/>
                </a:lnTo>
                <a:lnTo>
                  <a:pt x="356019" y="64077"/>
                </a:lnTo>
                <a:lnTo>
                  <a:pt x="352907" y="68219"/>
                </a:lnTo>
                <a:lnTo>
                  <a:pt x="348729" y="75432"/>
                </a:lnTo>
                <a:lnTo>
                  <a:pt x="345605" y="84731"/>
                </a:lnTo>
                <a:lnTo>
                  <a:pt x="345605" y="99214"/>
                </a:lnTo>
                <a:lnTo>
                  <a:pt x="368515" y="124010"/>
                </a:lnTo>
                <a:lnTo>
                  <a:pt x="371627" y="124010"/>
                </a:lnTo>
                <a:lnTo>
                  <a:pt x="378929" y="121954"/>
                </a:lnTo>
                <a:lnTo>
                  <a:pt x="390397" y="116796"/>
                </a:lnTo>
                <a:lnTo>
                  <a:pt x="402882" y="112655"/>
                </a:lnTo>
                <a:lnTo>
                  <a:pt x="409117" y="108512"/>
                </a:lnTo>
                <a:lnTo>
                  <a:pt x="368515" y="108512"/>
                </a:lnTo>
                <a:lnTo>
                  <a:pt x="364337" y="106456"/>
                </a:lnTo>
                <a:lnTo>
                  <a:pt x="362267" y="103356"/>
                </a:lnTo>
                <a:lnTo>
                  <a:pt x="359143" y="94057"/>
                </a:lnTo>
                <a:lnTo>
                  <a:pt x="359143" y="87830"/>
                </a:lnTo>
                <a:lnTo>
                  <a:pt x="395579" y="66133"/>
                </a:lnTo>
                <a:lnTo>
                  <a:pt x="406006" y="66133"/>
                </a:lnTo>
                <a:lnTo>
                  <a:pt x="406006" y="63035"/>
                </a:lnTo>
                <a:lnTo>
                  <a:pt x="400773" y="59935"/>
                </a:lnTo>
                <a:lnTo>
                  <a:pt x="394538" y="57878"/>
                </a:lnTo>
                <a:lnTo>
                  <a:pt x="389343" y="55793"/>
                </a:lnTo>
                <a:lnTo>
                  <a:pt x="383095" y="54778"/>
                </a:lnTo>
                <a:close/>
              </a:path>
              <a:path w="463550" h="144779">
                <a:moveTo>
                  <a:pt x="407022" y="96114"/>
                </a:moveTo>
                <a:lnTo>
                  <a:pt x="402882" y="97157"/>
                </a:lnTo>
                <a:lnTo>
                  <a:pt x="395579" y="99214"/>
                </a:lnTo>
                <a:lnTo>
                  <a:pt x="381000" y="105413"/>
                </a:lnTo>
                <a:lnTo>
                  <a:pt x="376859" y="107469"/>
                </a:lnTo>
                <a:lnTo>
                  <a:pt x="372681" y="108512"/>
                </a:lnTo>
                <a:lnTo>
                  <a:pt x="409117" y="108512"/>
                </a:lnTo>
                <a:lnTo>
                  <a:pt x="413296" y="104371"/>
                </a:lnTo>
                <a:lnTo>
                  <a:pt x="414312" y="102313"/>
                </a:lnTo>
                <a:lnTo>
                  <a:pt x="412241" y="98172"/>
                </a:lnTo>
                <a:lnTo>
                  <a:pt x="410146" y="97157"/>
                </a:lnTo>
                <a:lnTo>
                  <a:pt x="407022" y="96114"/>
                </a:lnTo>
                <a:close/>
              </a:path>
              <a:path w="463550" h="144779">
                <a:moveTo>
                  <a:pt x="440334" y="12395"/>
                </a:moveTo>
                <a:lnTo>
                  <a:pt x="422656" y="12395"/>
                </a:lnTo>
                <a:lnTo>
                  <a:pt x="424726" y="13411"/>
                </a:lnTo>
                <a:lnTo>
                  <a:pt x="425780" y="14452"/>
                </a:lnTo>
                <a:lnTo>
                  <a:pt x="424726" y="16510"/>
                </a:lnTo>
                <a:lnTo>
                  <a:pt x="423684" y="18599"/>
                </a:lnTo>
                <a:lnTo>
                  <a:pt x="418490" y="24798"/>
                </a:lnTo>
                <a:lnTo>
                  <a:pt x="400773" y="48580"/>
                </a:lnTo>
                <a:lnTo>
                  <a:pt x="400773" y="50637"/>
                </a:lnTo>
                <a:lnTo>
                  <a:pt x="399757" y="52693"/>
                </a:lnTo>
                <a:lnTo>
                  <a:pt x="400773" y="55793"/>
                </a:lnTo>
                <a:lnTo>
                  <a:pt x="403898" y="57878"/>
                </a:lnTo>
                <a:lnTo>
                  <a:pt x="407022" y="58892"/>
                </a:lnTo>
                <a:lnTo>
                  <a:pt x="420560" y="58892"/>
                </a:lnTo>
                <a:lnTo>
                  <a:pt x="461175" y="49594"/>
                </a:lnTo>
                <a:lnTo>
                  <a:pt x="463245" y="46494"/>
                </a:lnTo>
                <a:lnTo>
                  <a:pt x="463245" y="45479"/>
                </a:lnTo>
                <a:lnTo>
                  <a:pt x="420560" y="45479"/>
                </a:lnTo>
                <a:lnTo>
                  <a:pt x="433044" y="28940"/>
                </a:lnTo>
                <a:lnTo>
                  <a:pt x="436168" y="23755"/>
                </a:lnTo>
                <a:lnTo>
                  <a:pt x="439318" y="19641"/>
                </a:lnTo>
                <a:lnTo>
                  <a:pt x="440334" y="13411"/>
                </a:lnTo>
                <a:lnTo>
                  <a:pt x="440334" y="12395"/>
                </a:lnTo>
                <a:close/>
              </a:path>
              <a:path w="463550" h="144779">
                <a:moveTo>
                  <a:pt x="458050" y="39253"/>
                </a:moveTo>
                <a:lnTo>
                  <a:pt x="447636" y="41338"/>
                </a:lnTo>
                <a:lnTo>
                  <a:pt x="436168" y="43395"/>
                </a:lnTo>
                <a:lnTo>
                  <a:pt x="420560" y="45479"/>
                </a:lnTo>
                <a:lnTo>
                  <a:pt x="463245" y="45479"/>
                </a:lnTo>
                <a:lnTo>
                  <a:pt x="463245" y="43395"/>
                </a:lnTo>
                <a:lnTo>
                  <a:pt x="462216" y="41338"/>
                </a:lnTo>
                <a:lnTo>
                  <a:pt x="458050" y="39253"/>
                </a:lnTo>
                <a:close/>
              </a:path>
              <a:path w="463550" h="144779">
                <a:moveTo>
                  <a:pt x="402882" y="6197"/>
                </a:moveTo>
                <a:lnTo>
                  <a:pt x="399757" y="6197"/>
                </a:lnTo>
                <a:lnTo>
                  <a:pt x="397662" y="8255"/>
                </a:lnTo>
                <a:lnTo>
                  <a:pt x="396633" y="9296"/>
                </a:lnTo>
                <a:lnTo>
                  <a:pt x="396633" y="12395"/>
                </a:lnTo>
                <a:lnTo>
                  <a:pt x="397662" y="15494"/>
                </a:lnTo>
                <a:lnTo>
                  <a:pt x="398703" y="16510"/>
                </a:lnTo>
                <a:lnTo>
                  <a:pt x="400773" y="17551"/>
                </a:lnTo>
                <a:lnTo>
                  <a:pt x="407022" y="17551"/>
                </a:lnTo>
                <a:lnTo>
                  <a:pt x="417436" y="13411"/>
                </a:lnTo>
                <a:lnTo>
                  <a:pt x="422656" y="12395"/>
                </a:lnTo>
                <a:lnTo>
                  <a:pt x="440334" y="12395"/>
                </a:lnTo>
                <a:lnTo>
                  <a:pt x="440334" y="11353"/>
                </a:lnTo>
                <a:lnTo>
                  <a:pt x="439318" y="8255"/>
                </a:lnTo>
                <a:lnTo>
                  <a:pt x="438259" y="7213"/>
                </a:lnTo>
                <a:lnTo>
                  <a:pt x="404952" y="7213"/>
                </a:lnTo>
                <a:lnTo>
                  <a:pt x="402882" y="6197"/>
                </a:lnTo>
                <a:close/>
              </a:path>
              <a:path w="463550" h="144779">
                <a:moveTo>
                  <a:pt x="422656" y="0"/>
                </a:moveTo>
                <a:lnTo>
                  <a:pt x="417436" y="0"/>
                </a:lnTo>
                <a:lnTo>
                  <a:pt x="412241" y="2057"/>
                </a:lnTo>
                <a:lnTo>
                  <a:pt x="408076" y="4114"/>
                </a:lnTo>
                <a:lnTo>
                  <a:pt x="404952" y="6197"/>
                </a:lnTo>
                <a:lnTo>
                  <a:pt x="404952" y="7213"/>
                </a:lnTo>
                <a:lnTo>
                  <a:pt x="438259" y="7213"/>
                </a:lnTo>
                <a:lnTo>
                  <a:pt x="436168" y="5156"/>
                </a:lnTo>
                <a:lnTo>
                  <a:pt x="432028" y="2057"/>
                </a:lnTo>
                <a:lnTo>
                  <a:pt x="427850" y="1016"/>
                </a:lnTo>
                <a:lnTo>
                  <a:pt x="422656" y="0"/>
                </a:lnTo>
                <a:close/>
              </a:path>
              <a:path w="463550" h="144779">
                <a:moveTo>
                  <a:pt x="187388" y="78531"/>
                </a:moveTo>
                <a:lnTo>
                  <a:pt x="174878" y="81631"/>
                </a:lnTo>
                <a:lnTo>
                  <a:pt x="158216" y="83717"/>
                </a:lnTo>
                <a:lnTo>
                  <a:pt x="141592" y="87830"/>
                </a:lnTo>
                <a:lnTo>
                  <a:pt x="138468" y="90958"/>
                </a:lnTo>
                <a:lnTo>
                  <a:pt x="138468" y="96114"/>
                </a:lnTo>
                <a:lnTo>
                  <a:pt x="139484" y="98172"/>
                </a:lnTo>
                <a:lnTo>
                  <a:pt x="141592" y="99214"/>
                </a:lnTo>
                <a:lnTo>
                  <a:pt x="143662" y="99214"/>
                </a:lnTo>
                <a:lnTo>
                  <a:pt x="188417" y="94057"/>
                </a:lnTo>
                <a:lnTo>
                  <a:pt x="199885" y="87830"/>
                </a:lnTo>
                <a:lnTo>
                  <a:pt x="199885" y="83717"/>
                </a:lnTo>
                <a:lnTo>
                  <a:pt x="198831" y="81631"/>
                </a:lnTo>
                <a:lnTo>
                  <a:pt x="195706" y="80617"/>
                </a:lnTo>
                <a:lnTo>
                  <a:pt x="193636" y="79574"/>
                </a:lnTo>
                <a:lnTo>
                  <a:pt x="187388" y="78531"/>
                </a:lnTo>
                <a:close/>
              </a:path>
              <a:path w="463550" h="144779">
                <a:moveTo>
                  <a:pt x="196761" y="117811"/>
                </a:moveTo>
                <a:lnTo>
                  <a:pt x="192582" y="117811"/>
                </a:lnTo>
                <a:lnTo>
                  <a:pt x="180098" y="120911"/>
                </a:lnTo>
                <a:lnTo>
                  <a:pt x="155092" y="125053"/>
                </a:lnTo>
                <a:lnTo>
                  <a:pt x="143662" y="128151"/>
                </a:lnTo>
                <a:lnTo>
                  <a:pt x="141592" y="130209"/>
                </a:lnTo>
                <a:lnTo>
                  <a:pt x="140538" y="132294"/>
                </a:lnTo>
                <a:lnTo>
                  <a:pt x="140538" y="135393"/>
                </a:lnTo>
                <a:lnTo>
                  <a:pt x="143662" y="136436"/>
                </a:lnTo>
                <a:lnTo>
                  <a:pt x="149898" y="137451"/>
                </a:lnTo>
                <a:lnTo>
                  <a:pt x="169684" y="137451"/>
                </a:lnTo>
                <a:lnTo>
                  <a:pt x="183222" y="134351"/>
                </a:lnTo>
                <a:lnTo>
                  <a:pt x="195706" y="131251"/>
                </a:lnTo>
                <a:lnTo>
                  <a:pt x="197777" y="130209"/>
                </a:lnTo>
                <a:lnTo>
                  <a:pt x="199885" y="129194"/>
                </a:lnTo>
                <a:lnTo>
                  <a:pt x="200901" y="127110"/>
                </a:lnTo>
                <a:lnTo>
                  <a:pt x="201955" y="125053"/>
                </a:lnTo>
                <a:lnTo>
                  <a:pt x="200901" y="120911"/>
                </a:lnTo>
                <a:lnTo>
                  <a:pt x="198831" y="118854"/>
                </a:lnTo>
                <a:lnTo>
                  <a:pt x="196761" y="117811"/>
                </a:lnTo>
                <a:close/>
              </a:path>
              <a:path w="463550" h="144779">
                <a:moveTo>
                  <a:pt x="252984" y="71319"/>
                </a:moveTo>
                <a:lnTo>
                  <a:pt x="251929" y="71319"/>
                </a:lnTo>
                <a:lnTo>
                  <a:pt x="249821" y="72332"/>
                </a:lnTo>
                <a:lnTo>
                  <a:pt x="245681" y="82674"/>
                </a:lnTo>
                <a:lnTo>
                  <a:pt x="244640" y="94057"/>
                </a:lnTo>
                <a:lnTo>
                  <a:pt x="243585" y="104371"/>
                </a:lnTo>
                <a:lnTo>
                  <a:pt x="254000" y="140550"/>
                </a:lnTo>
                <a:lnTo>
                  <a:pt x="257124" y="139536"/>
                </a:lnTo>
                <a:lnTo>
                  <a:pt x="261289" y="137451"/>
                </a:lnTo>
                <a:lnTo>
                  <a:pt x="262343" y="134351"/>
                </a:lnTo>
                <a:lnTo>
                  <a:pt x="261289" y="131251"/>
                </a:lnTo>
                <a:lnTo>
                  <a:pt x="259219" y="117811"/>
                </a:lnTo>
                <a:lnTo>
                  <a:pt x="258165" y="103356"/>
                </a:lnTo>
                <a:lnTo>
                  <a:pt x="259219" y="94057"/>
                </a:lnTo>
                <a:lnTo>
                  <a:pt x="261289" y="87830"/>
                </a:lnTo>
                <a:lnTo>
                  <a:pt x="271703" y="79574"/>
                </a:lnTo>
                <a:lnTo>
                  <a:pt x="277952" y="78531"/>
                </a:lnTo>
                <a:lnTo>
                  <a:pt x="302243" y="78531"/>
                </a:lnTo>
                <a:lnTo>
                  <a:pt x="302920" y="77518"/>
                </a:lnTo>
                <a:lnTo>
                  <a:pt x="305021" y="75432"/>
                </a:lnTo>
                <a:lnTo>
                  <a:pt x="255054" y="75432"/>
                </a:lnTo>
                <a:lnTo>
                  <a:pt x="254000" y="72332"/>
                </a:lnTo>
                <a:lnTo>
                  <a:pt x="252984" y="71319"/>
                </a:lnTo>
                <a:close/>
              </a:path>
              <a:path w="463550" h="144779">
                <a:moveTo>
                  <a:pt x="329996" y="72332"/>
                </a:moveTo>
                <a:lnTo>
                  <a:pt x="314388" y="72332"/>
                </a:lnTo>
                <a:lnTo>
                  <a:pt x="315417" y="74418"/>
                </a:lnTo>
                <a:lnTo>
                  <a:pt x="315417" y="80617"/>
                </a:lnTo>
                <a:lnTo>
                  <a:pt x="317512" y="97157"/>
                </a:lnTo>
                <a:lnTo>
                  <a:pt x="320636" y="113698"/>
                </a:lnTo>
                <a:lnTo>
                  <a:pt x="322706" y="119896"/>
                </a:lnTo>
                <a:lnTo>
                  <a:pt x="324802" y="127110"/>
                </a:lnTo>
                <a:lnTo>
                  <a:pt x="327926" y="133309"/>
                </a:lnTo>
                <a:lnTo>
                  <a:pt x="329996" y="135393"/>
                </a:lnTo>
                <a:lnTo>
                  <a:pt x="333121" y="136436"/>
                </a:lnTo>
                <a:lnTo>
                  <a:pt x="336245" y="136436"/>
                </a:lnTo>
                <a:lnTo>
                  <a:pt x="340410" y="134351"/>
                </a:lnTo>
                <a:lnTo>
                  <a:pt x="341439" y="132294"/>
                </a:lnTo>
                <a:lnTo>
                  <a:pt x="342493" y="129194"/>
                </a:lnTo>
                <a:lnTo>
                  <a:pt x="340410" y="126095"/>
                </a:lnTo>
                <a:lnTo>
                  <a:pt x="338315" y="124010"/>
                </a:lnTo>
                <a:lnTo>
                  <a:pt x="337299" y="119896"/>
                </a:lnTo>
                <a:lnTo>
                  <a:pt x="335191" y="114711"/>
                </a:lnTo>
                <a:lnTo>
                  <a:pt x="334175" y="106456"/>
                </a:lnTo>
                <a:lnTo>
                  <a:pt x="331050" y="94057"/>
                </a:lnTo>
                <a:lnTo>
                  <a:pt x="329996" y="80617"/>
                </a:lnTo>
                <a:lnTo>
                  <a:pt x="329996" y="72332"/>
                </a:lnTo>
                <a:close/>
              </a:path>
              <a:path w="463550" h="144779">
                <a:moveTo>
                  <a:pt x="302243" y="78531"/>
                </a:moveTo>
                <a:lnTo>
                  <a:pt x="277952" y="78531"/>
                </a:lnTo>
                <a:lnTo>
                  <a:pt x="280022" y="114711"/>
                </a:lnTo>
                <a:lnTo>
                  <a:pt x="282117" y="118854"/>
                </a:lnTo>
                <a:lnTo>
                  <a:pt x="284200" y="120911"/>
                </a:lnTo>
                <a:lnTo>
                  <a:pt x="287312" y="120911"/>
                </a:lnTo>
                <a:lnTo>
                  <a:pt x="289394" y="121954"/>
                </a:lnTo>
                <a:lnTo>
                  <a:pt x="291490" y="120911"/>
                </a:lnTo>
                <a:lnTo>
                  <a:pt x="292506" y="118854"/>
                </a:lnTo>
                <a:lnTo>
                  <a:pt x="293560" y="116796"/>
                </a:lnTo>
                <a:lnTo>
                  <a:pt x="296684" y="100256"/>
                </a:lnTo>
                <a:lnTo>
                  <a:pt x="299808" y="84731"/>
                </a:lnTo>
                <a:lnTo>
                  <a:pt x="300850" y="80617"/>
                </a:lnTo>
                <a:lnTo>
                  <a:pt x="302243" y="78531"/>
                </a:lnTo>
                <a:close/>
              </a:path>
              <a:path w="463550" h="144779">
                <a:moveTo>
                  <a:pt x="282117" y="65092"/>
                </a:moveTo>
                <a:lnTo>
                  <a:pt x="272732" y="65092"/>
                </a:lnTo>
                <a:lnTo>
                  <a:pt x="269608" y="66133"/>
                </a:lnTo>
                <a:lnTo>
                  <a:pt x="261289" y="70276"/>
                </a:lnTo>
                <a:lnTo>
                  <a:pt x="255054" y="75432"/>
                </a:lnTo>
                <a:lnTo>
                  <a:pt x="305021" y="75432"/>
                </a:lnTo>
                <a:lnTo>
                  <a:pt x="306044" y="74418"/>
                </a:lnTo>
                <a:lnTo>
                  <a:pt x="309168" y="72332"/>
                </a:lnTo>
                <a:lnTo>
                  <a:pt x="329996" y="72332"/>
                </a:lnTo>
                <a:lnTo>
                  <a:pt x="329996" y="71319"/>
                </a:lnTo>
                <a:lnTo>
                  <a:pt x="329734" y="70276"/>
                </a:lnTo>
                <a:lnTo>
                  <a:pt x="290436" y="70276"/>
                </a:lnTo>
                <a:lnTo>
                  <a:pt x="289394" y="67176"/>
                </a:lnTo>
                <a:lnTo>
                  <a:pt x="286270" y="66133"/>
                </a:lnTo>
                <a:lnTo>
                  <a:pt x="282117" y="65092"/>
                </a:lnTo>
                <a:close/>
              </a:path>
              <a:path w="463550" h="144779">
                <a:moveTo>
                  <a:pt x="314388" y="57878"/>
                </a:moveTo>
                <a:lnTo>
                  <a:pt x="306044" y="58892"/>
                </a:lnTo>
                <a:lnTo>
                  <a:pt x="299808" y="60977"/>
                </a:lnTo>
                <a:lnTo>
                  <a:pt x="294614" y="65092"/>
                </a:lnTo>
                <a:lnTo>
                  <a:pt x="290436" y="70276"/>
                </a:lnTo>
                <a:lnTo>
                  <a:pt x="329734" y="70276"/>
                </a:lnTo>
                <a:lnTo>
                  <a:pt x="328955" y="67176"/>
                </a:lnTo>
                <a:lnTo>
                  <a:pt x="325831" y="64077"/>
                </a:lnTo>
                <a:lnTo>
                  <a:pt x="320636" y="59935"/>
                </a:lnTo>
                <a:lnTo>
                  <a:pt x="314388" y="57878"/>
                </a:lnTo>
                <a:close/>
              </a:path>
              <a:path w="463550" h="144779">
                <a:moveTo>
                  <a:pt x="61417" y="36154"/>
                </a:moveTo>
                <a:lnTo>
                  <a:pt x="49974" y="36154"/>
                </a:lnTo>
                <a:lnTo>
                  <a:pt x="43738" y="38238"/>
                </a:lnTo>
                <a:lnTo>
                  <a:pt x="21856" y="42353"/>
                </a:lnTo>
                <a:lnTo>
                  <a:pt x="10414" y="46494"/>
                </a:lnTo>
                <a:lnTo>
                  <a:pt x="5194" y="48580"/>
                </a:lnTo>
                <a:lnTo>
                  <a:pt x="1054" y="51680"/>
                </a:lnTo>
                <a:lnTo>
                  <a:pt x="0" y="53736"/>
                </a:lnTo>
                <a:lnTo>
                  <a:pt x="0" y="55793"/>
                </a:lnTo>
                <a:lnTo>
                  <a:pt x="1054" y="56836"/>
                </a:lnTo>
                <a:lnTo>
                  <a:pt x="3124" y="57878"/>
                </a:lnTo>
                <a:lnTo>
                  <a:pt x="2070" y="66133"/>
                </a:lnTo>
                <a:lnTo>
                  <a:pt x="2138" y="106456"/>
                </a:lnTo>
                <a:lnTo>
                  <a:pt x="3397" y="144753"/>
                </a:lnTo>
                <a:lnTo>
                  <a:pt x="18964" y="144753"/>
                </a:lnTo>
                <a:lnTo>
                  <a:pt x="17678" y="115754"/>
                </a:lnTo>
                <a:lnTo>
                  <a:pt x="23952" y="115754"/>
                </a:lnTo>
                <a:lnTo>
                  <a:pt x="29146" y="114711"/>
                </a:lnTo>
                <a:lnTo>
                  <a:pt x="40589" y="111612"/>
                </a:lnTo>
                <a:lnTo>
                  <a:pt x="69761" y="105413"/>
                </a:lnTo>
                <a:lnTo>
                  <a:pt x="75990" y="105413"/>
                </a:lnTo>
                <a:lnTo>
                  <a:pt x="78079" y="104371"/>
                </a:lnTo>
                <a:lnTo>
                  <a:pt x="79120" y="103356"/>
                </a:lnTo>
                <a:lnTo>
                  <a:pt x="79817" y="102313"/>
                </a:lnTo>
                <a:lnTo>
                  <a:pt x="17678" y="102313"/>
                </a:lnTo>
                <a:lnTo>
                  <a:pt x="16662" y="78531"/>
                </a:lnTo>
                <a:lnTo>
                  <a:pt x="16662" y="69234"/>
                </a:lnTo>
                <a:lnTo>
                  <a:pt x="15608" y="58892"/>
                </a:lnTo>
                <a:lnTo>
                  <a:pt x="30200" y="55793"/>
                </a:lnTo>
                <a:lnTo>
                  <a:pt x="45808" y="51680"/>
                </a:lnTo>
                <a:lnTo>
                  <a:pt x="51003" y="50637"/>
                </a:lnTo>
                <a:lnTo>
                  <a:pt x="77049" y="50637"/>
                </a:lnTo>
                <a:lnTo>
                  <a:pt x="87439" y="45479"/>
                </a:lnTo>
                <a:lnTo>
                  <a:pt x="88493" y="44437"/>
                </a:lnTo>
                <a:lnTo>
                  <a:pt x="89534" y="40295"/>
                </a:lnTo>
                <a:lnTo>
                  <a:pt x="89017" y="38238"/>
                </a:lnTo>
                <a:lnTo>
                  <a:pt x="67665" y="38238"/>
                </a:lnTo>
                <a:lnTo>
                  <a:pt x="61417" y="36154"/>
                </a:lnTo>
                <a:close/>
              </a:path>
              <a:path w="463550" h="144779">
                <a:moveTo>
                  <a:pt x="75990" y="105413"/>
                </a:moveTo>
                <a:lnTo>
                  <a:pt x="69761" y="105413"/>
                </a:lnTo>
                <a:lnTo>
                  <a:pt x="70777" y="106456"/>
                </a:lnTo>
                <a:lnTo>
                  <a:pt x="73901" y="106456"/>
                </a:lnTo>
                <a:lnTo>
                  <a:pt x="75990" y="105413"/>
                </a:lnTo>
                <a:close/>
              </a:path>
              <a:path w="463550" h="144779">
                <a:moveTo>
                  <a:pt x="77025" y="88873"/>
                </a:moveTo>
                <a:lnTo>
                  <a:pt x="71831" y="88873"/>
                </a:lnTo>
                <a:lnTo>
                  <a:pt x="40589" y="97157"/>
                </a:lnTo>
                <a:lnTo>
                  <a:pt x="29146" y="99214"/>
                </a:lnTo>
                <a:lnTo>
                  <a:pt x="22910" y="101271"/>
                </a:lnTo>
                <a:lnTo>
                  <a:pt x="17678" y="102313"/>
                </a:lnTo>
                <a:lnTo>
                  <a:pt x="79817" y="102313"/>
                </a:lnTo>
                <a:lnTo>
                  <a:pt x="81191" y="100256"/>
                </a:lnTo>
                <a:lnTo>
                  <a:pt x="82245" y="98172"/>
                </a:lnTo>
                <a:lnTo>
                  <a:pt x="82245" y="96114"/>
                </a:lnTo>
                <a:lnTo>
                  <a:pt x="80149" y="91973"/>
                </a:lnTo>
                <a:lnTo>
                  <a:pt x="77025" y="88873"/>
                </a:lnTo>
                <a:close/>
              </a:path>
              <a:path w="463550" h="144779">
                <a:moveTo>
                  <a:pt x="77049" y="50637"/>
                </a:moveTo>
                <a:lnTo>
                  <a:pt x="58292" y="50637"/>
                </a:lnTo>
                <a:lnTo>
                  <a:pt x="61417" y="52693"/>
                </a:lnTo>
                <a:lnTo>
                  <a:pt x="65582" y="54778"/>
                </a:lnTo>
                <a:lnTo>
                  <a:pt x="68706" y="54778"/>
                </a:lnTo>
                <a:lnTo>
                  <a:pt x="77049" y="50637"/>
                </a:lnTo>
                <a:close/>
              </a:path>
              <a:path w="463550" h="144779">
                <a:moveTo>
                  <a:pt x="81191" y="32039"/>
                </a:moveTo>
                <a:lnTo>
                  <a:pt x="77025" y="32039"/>
                </a:lnTo>
                <a:lnTo>
                  <a:pt x="72885" y="33054"/>
                </a:lnTo>
                <a:lnTo>
                  <a:pt x="68706" y="36154"/>
                </a:lnTo>
                <a:lnTo>
                  <a:pt x="67665" y="38238"/>
                </a:lnTo>
                <a:lnTo>
                  <a:pt x="89017" y="38238"/>
                </a:lnTo>
                <a:lnTo>
                  <a:pt x="88493" y="36154"/>
                </a:lnTo>
                <a:lnTo>
                  <a:pt x="87439" y="35139"/>
                </a:lnTo>
                <a:lnTo>
                  <a:pt x="85369" y="33054"/>
                </a:lnTo>
                <a:lnTo>
                  <a:pt x="81191" y="320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3" name="object 1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842504" y="507"/>
            <a:ext cx="387096" cy="307339"/>
          </a:xfrm>
          <a:prstGeom prst="rect">
            <a:avLst/>
          </a:prstGeom>
        </p:spPr>
      </p:pic>
      <p:sp>
        <p:nvSpPr>
          <p:cNvPr id="14" name="object 14"/>
          <p:cNvSpPr/>
          <p:nvPr/>
        </p:nvSpPr>
        <p:spPr>
          <a:xfrm>
            <a:off x="1403603" y="12191"/>
            <a:ext cx="288290" cy="182880"/>
          </a:xfrm>
          <a:custGeom>
            <a:avLst/>
            <a:gdLst/>
            <a:ahLst/>
            <a:cxnLst/>
            <a:rect l="l" t="t" r="r" b="b"/>
            <a:pathLst>
              <a:path w="288289" h="182880">
                <a:moveTo>
                  <a:pt x="244347" y="4191"/>
                </a:moveTo>
                <a:lnTo>
                  <a:pt x="238125" y="4191"/>
                </a:lnTo>
                <a:lnTo>
                  <a:pt x="225678" y="8255"/>
                </a:lnTo>
                <a:lnTo>
                  <a:pt x="202819" y="47498"/>
                </a:lnTo>
                <a:lnTo>
                  <a:pt x="200659" y="69215"/>
                </a:lnTo>
                <a:lnTo>
                  <a:pt x="202819" y="82677"/>
                </a:lnTo>
                <a:lnTo>
                  <a:pt x="221487" y="120904"/>
                </a:lnTo>
                <a:lnTo>
                  <a:pt x="237109" y="127127"/>
                </a:lnTo>
                <a:lnTo>
                  <a:pt x="243332" y="127127"/>
                </a:lnTo>
                <a:lnTo>
                  <a:pt x="248539" y="126111"/>
                </a:lnTo>
                <a:lnTo>
                  <a:pt x="254762" y="124968"/>
                </a:lnTo>
                <a:lnTo>
                  <a:pt x="258953" y="122936"/>
                </a:lnTo>
                <a:lnTo>
                  <a:pt x="264159" y="119887"/>
                </a:lnTo>
                <a:lnTo>
                  <a:pt x="268223" y="116712"/>
                </a:lnTo>
                <a:lnTo>
                  <a:pt x="271850" y="112649"/>
                </a:lnTo>
                <a:lnTo>
                  <a:pt x="235965" y="112649"/>
                </a:lnTo>
                <a:lnTo>
                  <a:pt x="232918" y="110490"/>
                </a:lnTo>
                <a:lnTo>
                  <a:pt x="215265" y="73406"/>
                </a:lnTo>
                <a:lnTo>
                  <a:pt x="214249" y="65024"/>
                </a:lnTo>
                <a:lnTo>
                  <a:pt x="215265" y="55753"/>
                </a:lnTo>
                <a:lnTo>
                  <a:pt x="216281" y="44450"/>
                </a:lnTo>
                <a:lnTo>
                  <a:pt x="220472" y="34162"/>
                </a:lnTo>
                <a:lnTo>
                  <a:pt x="223520" y="28956"/>
                </a:lnTo>
                <a:lnTo>
                  <a:pt x="226695" y="23749"/>
                </a:lnTo>
                <a:lnTo>
                  <a:pt x="229743" y="19685"/>
                </a:lnTo>
                <a:lnTo>
                  <a:pt x="234950" y="16510"/>
                </a:lnTo>
                <a:lnTo>
                  <a:pt x="268239" y="16510"/>
                </a:lnTo>
                <a:lnTo>
                  <a:pt x="265176" y="12446"/>
                </a:lnTo>
                <a:lnTo>
                  <a:pt x="262001" y="9271"/>
                </a:lnTo>
                <a:lnTo>
                  <a:pt x="257937" y="7238"/>
                </a:lnTo>
                <a:lnTo>
                  <a:pt x="254762" y="6223"/>
                </a:lnTo>
                <a:lnTo>
                  <a:pt x="250571" y="5207"/>
                </a:lnTo>
                <a:lnTo>
                  <a:pt x="244347" y="4191"/>
                </a:lnTo>
                <a:close/>
              </a:path>
              <a:path w="288289" h="182880">
                <a:moveTo>
                  <a:pt x="271969" y="21717"/>
                </a:moveTo>
                <a:lnTo>
                  <a:pt x="252603" y="21717"/>
                </a:lnTo>
                <a:lnTo>
                  <a:pt x="254762" y="22733"/>
                </a:lnTo>
                <a:lnTo>
                  <a:pt x="255778" y="23749"/>
                </a:lnTo>
                <a:lnTo>
                  <a:pt x="272415" y="60960"/>
                </a:lnTo>
                <a:lnTo>
                  <a:pt x="273431" y="69215"/>
                </a:lnTo>
                <a:lnTo>
                  <a:pt x="273431" y="76454"/>
                </a:lnTo>
                <a:lnTo>
                  <a:pt x="247522" y="111633"/>
                </a:lnTo>
                <a:lnTo>
                  <a:pt x="240157" y="112649"/>
                </a:lnTo>
                <a:lnTo>
                  <a:pt x="271850" y="112649"/>
                </a:lnTo>
                <a:lnTo>
                  <a:pt x="275590" y="108458"/>
                </a:lnTo>
                <a:lnTo>
                  <a:pt x="280797" y="99187"/>
                </a:lnTo>
                <a:lnTo>
                  <a:pt x="284860" y="87757"/>
                </a:lnTo>
                <a:lnTo>
                  <a:pt x="288035" y="77470"/>
                </a:lnTo>
                <a:lnTo>
                  <a:pt x="288035" y="66167"/>
                </a:lnTo>
                <a:lnTo>
                  <a:pt x="287020" y="58928"/>
                </a:lnTo>
                <a:lnTo>
                  <a:pt x="284860" y="49530"/>
                </a:lnTo>
                <a:lnTo>
                  <a:pt x="281813" y="39243"/>
                </a:lnTo>
                <a:lnTo>
                  <a:pt x="271969" y="21717"/>
                </a:lnTo>
                <a:close/>
              </a:path>
              <a:path w="288289" h="182880">
                <a:moveTo>
                  <a:pt x="268239" y="16510"/>
                </a:moveTo>
                <a:lnTo>
                  <a:pt x="234950" y="16510"/>
                </a:lnTo>
                <a:lnTo>
                  <a:pt x="234950" y="19685"/>
                </a:lnTo>
                <a:lnTo>
                  <a:pt x="235965" y="21717"/>
                </a:lnTo>
                <a:lnTo>
                  <a:pt x="238125" y="22733"/>
                </a:lnTo>
                <a:lnTo>
                  <a:pt x="240157" y="22733"/>
                </a:lnTo>
                <a:lnTo>
                  <a:pt x="248539" y="21717"/>
                </a:lnTo>
                <a:lnTo>
                  <a:pt x="271969" y="21717"/>
                </a:lnTo>
                <a:lnTo>
                  <a:pt x="271398" y="20700"/>
                </a:lnTo>
                <a:lnTo>
                  <a:pt x="268239" y="16510"/>
                </a:lnTo>
                <a:close/>
              </a:path>
              <a:path w="288289" h="182880">
                <a:moveTo>
                  <a:pt x="9398" y="3175"/>
                </a:moveTo>
                <a:lnTo>
                  <a:pt x="4190" y="3175"/>
                </a:lnTo>
                <a:lnTo>
                  <a:pt x="3175" y="5207"/>
                </a:lnTo>
                <a:lnTo>
                  <a:pt x="1015" y="14478"/>
                </a:lnTo>
                <a:lnTo>
                  <a:pt x="0" y="24765"/>
                </a:lnTo>
                <a:lnTo>
                  <a:pt x="105" y="46482"/>
                </a:lnTo>
                <a:lnTo>
                  <a:pt x="5207" y="102235"/>
                </a:lnTo>
                <a:lnTo>
                  <a:pt x="11430" y="140462"/>
                </a:lnTo>
                <a:lnTo>
                  <a:pt x="15621" y="154940"/>
                </a:lnTo>
                <a:lnTo>
                  <a:pt x="16637" y="159131"/>
                </a:lnTo>
                <a:lnTo>
                  <a:pt x="15621" y="161162"/>
                </a:lnTo>
                <a:lnTo>
                  <a:pt x="16637" y="164211"/>
                </a:lnTo>
                <a:lnTo>
                  <a:pt x="18796" y="166370"/>
                </a:lnTo>
                <a:lnTo>
                  <a:pt x="20828" y="167386"/>
                </a:lnTo>
                <a:lnTo>
                  <a:pt x="25018" y="167386"/>
                </a:lnTo>
                <a:lnTo>
                  <a:pt x="27051" y="166370"/>
                </a:lnTo>
                <a:lnTo>
                  <a:pt x="29083" y="164211"/>
                </a:lnTo>
                <a:lnTo>
                  <a:pt x="30099" y="162179"/>
                </a:lnTo>
                <a:lnTo>
                  <a:pt x="30099" y="153924"/>
                </a:lnTo>
                <a:lnTo>
                  <a:pt x="25018" y="132207"/>
                </a:lnTo>
                <a:lnTo>
                  <a:pt x="20828" y="109474"/>
                </a:lnTo>
                <a:lnTo>
                  <a:pt x="17653" y="86741"/>
                </a:lnTo>
                <a:lnTo>
                  <a:pt x="16637" y="82677"/>
                </a:lnTo>
                <a:lnTo>
                  <a:pt x="38481" y="82677"/>
                </a:lnTo>
                <a:lnTo>
                  <a:pt x="60325" y="81661"/>
                </a:lnTo>
                <a:lnTo>
                  <a:pt x="116484" y="81661"/>
                </a:lnTo>
                <a:lnTo>
                  <a:pt x="116715" y="72262"/>
                </a:lnTo>
                <a:lnTo>
                  <a:pt x="18796" y="72262"/>
                </a:lnTo>
                <a:lnTo>
                  <a:pt x="18796" y="70231"/>
                </a:lnTo>
                <a:lnTo>
                  <a:pt x="15621" y="70231"/>
                </a:lnTo>
                <a:lnTo>
                  <a:pt x="13589" y="46482"/>
                </a:lnTo>
                <a:lnTo>
                  <a:pt x="12446" y="25908"/>
                </a:lnTo>
                <a:lnTo>
                  <a:pt x="10414" y="5207"/>
                </a:lnTo>
                <a:lnTo>
                  <a:pt x="9398" y="3175"/>
                </a:lnTo>
                <a:close/>
              </a:path>
              <a:path w="288289" h="182880">
                <a:moveTo>
                  <a:pt x="116484" y="81661"/>
                </a:moveTo>
                <a:lnTo>
                  <a:pt x="81153" y="81661"/>
                </a:lnTo>
                <a:lnTo>
                  <a:pt x="102997" y="83693"/>
                </a:lnTo>
                <a:lnTo>
                  <a:pt x="100837" y="119887"/>
                </a:lnTo>
                <a:lnTo>
                  <a:pt x="98806" y="136398"/>
                </a:lnTo>
                <a:lnTo>
                  <a:pt x="98806" y="140462"/>
                </a:lnTo>
                <a:lnTo>
                  <a:pt x="106045" y="153924"/>
                </a:lnTo>
                <a:lnTo>
                  <a:pt x="109220" y="151892"/>
                </a:lnTo>
                <a:lnTo>
                  <a:pt x="111252" y="149733"/>
                </a:lnTo>
                <a:lnTo>
                  <a:pt x="113411" y="146685"/>
                </a:lnTo>
                <a:lnTo>
                  <a:pt x="114427" y="138430"/>
                </a:lnTo>
                <a:lnTo>
                  <a:pt x="114478" y="121920"/>
                </a:lnTo>
                <a:lnTo>
                  <a:pt x="116407" y="83693"/>
                </a:lnTo>
                <a:lnTo>
                  <a:pt x="116484" y="81661"/>
                </a:lnTo>
                <a:close/>
              </a:path>
              <a:path w="288289" h="182880">
                <a:moveTo>
                  <a:pt x="38481" y="82677"/>
                </a:moveTo>
                <a:lnTo>
                  <a:pt x="16637" y="82677"/>
                </a:lnTo>
                <a:lnTo>
                  <a:pt x="28067" y="83693"/>
                </a:lnTo>
                <a:lnTo>
                  <a:pt x="38481" y="82677"/>
                </a:lnTo>
                <a:close/>
              </a:path>
              <a:path w="288289" h="182880">
                <a:moveTo>
                  <a:pt x="82168" y="67183"/>
                </a:moveTo>
                <a:lnTo>
                  <a:pt x="60325" y="67183"/>
                </a:lnTo>
                <a:lnTo>
                  <a:pt x="39496" y="68199"/>
                </a:lnTo>
                <a:lnTo>
                  <a:pt x="18796" y="72262"/>
                </a:lnTo>
                <a:lnTo>
                  <a:pt x="116715" y="72262"/>
                </a:lnTo>
                <a:lnTo>
                  <a:pt x="116790" y="69215"/>
                </a:lnTo>
                <a:lnTo>
                  <a:pt x="102997" y="69215"/>
                </a:lnTo>
                <a:lnTo>
                  <a:pt x="82168" y="67183"/>
                </a:lnTo>
                <a:close/>
              </a:path>
              <a:path w="288289" h="182880">
                <a:moveTo>
                  <a:pt x="16637" y="69215"/>
                </a:moveTo>
                <a:lnTo>
                  <a:pt x="15621" y="70231"/>
                </a:lnTo>
                <a:lnTo>
                  <a:pt x="18796" y="70231"/>
                </a:lnTo>
                <a:lnTo>
                  <a:pt x="16637" y="69215"/>
                </a:lnTo>
                <a:close/>
              </a:path>
              <a:path w="288289" h="182880">
                <a:moveTo>
                  <a:pt x="113411" y="0"/>
                </a:moveTo>
                <a:lnTo>
                  <a:pt x="111252" y="1016"/>
                </a:lnTo>
                <a:lnTo>
                  <a:pt x="109220" y="3175"/>
                </a:lnTo>
                <a:lnTo>
                  <a:pt x="105029" y="37211"/>
                </a:lnTo>
                <a:lnTo>
                  <a:pt x="102997" y="69215"/>
                </a:lnTo>
                <a:lnTo>
                  <a:pt x="116790" y="69215"/>
                </a:lnTo>
                <a:lnTo>
                  <a:pt x="117475" y="41402"/>
                </a:lnTo>
                <a:lnTo>
                  <a:pt x="118490" y="21717"/>
                </a:lnTo>
                <a:lnTo>
                  <a:pt x="118490" y="12446"/>
                </a:lnTo>
                <a:lnTo>
                  <a:pt x="117475" y="3175"/>
                </a:lnTo>
                <a:lnTo>
                  <a:pt x="115443" y="1016"/>
                </a:lnTo>
                <a:lnTo>
                  <a:pt x="113411" y="0"/>
                </a:lnTo>
                <a:close/>
              </a:path>
              <a:path w="288289" h="182880">
                <a:moveTo>
                  <a:pt x="175768" y="118872"/>
                </a:moveTo>
                <a:lnTo>
                  <a:pt x="162179" y="118872"/>
                </a:lnTo>
                <a:lnTo>
                  <a:pt x="161162" y="121920"/>
                </a:lnTo>
                <a:lnTo>
                  <a:pt x="157987" y="124968"/>
                </a:lnTo>
                <a:lnTo>
                  <a:pt x="132080" y="158115"/>
                </a:lnTo>
                <a:lnTo>
                  <a:pt x="122682" y="176657"/>
                </a:lnTo>
                <a:lnTo>
                  <a:pt x="123698" y="180848"/>
                </a:lnTo>
                <a:lnTo>
                  <a:pt x="126873" y="182880"/>
                </a:lnTo>
                <a:lnTo>
                  <a:pt x="131064" y="182880"/>
                </a:lnTo>
                <a:lnTo>
                  <a:pt x="178815" y="172466"/>
                </a:lnTo>
                <a:lnTo>
                  <a:pt x="180975" y="171450"/>
                </a:lnTo>
                <a:lnTo>
                  <a:pt x="183007" y="169418"/>
                </a:lnTo>
                <a:lnTo>
                  <a:pt x="184023" y="167386"/>
                </a:lnTo>
                <a:lnTo>
                  <a:pt x="183697" y="166370"/>
                </a:lnTo>
                <a:lnTo>
                  <a:pt x="142494" y="166370"/>
                </a:lnTo>
                <a:lnTo>
                  <a:pt x="150749" y="153924"/>
                </a:lnTo>
                <a:lnTo>
                  <a:pt x="160147" y="142621"/>
                </a:lnTo>
                <a:lnTo>
                  <a:pt x="166370" y="135382"/>
                </a:lnTo>
                <a:lnTo>
                  <a:pt x="171577" y="128143"/>
                </a:lnTo>
                <a:lnTo>
                  <a:pt x="173609" y="123952"/>
                </a:lnTo>
                <a:lnTo>
                  <a:pt x="175768" y="119887"/>
                </a:lnTo>
                <a:lnTo>
                  <a:pt x="175768" y="118872"/>
                </a:lnTo>
                <a:close/>
              </a:path>
              <a:path w="288289" h="182880">
                <a:moveTo>
                  <a:pt x="177800" y="159131"/>
                </a:moveTo>
                <a:lnTo>
                  <a:pt x="174625" y="159131"/>
                </a:lnTo>
                <a:lnTo>
                  <a:pt x="142494" y="166370"/>
                </a:lnTo>
                <a:lnTo>
                  <a:pt x="183697" y="166370"/>
                </a:lnTo>
                <a:lnTo>
                  <a:pt x="183007" y="164211"/>
                </a:lnTo>
                <a:lnTo>
                  <a:pt x="180975" y="160147"/>
                </a:lnTo>
                <a:lnTo>
                  <a:pt x="177800" y="159131"/>
                </a:lnTo>
                <a:close/>
              </a:path>
              <a:path w="288289" h="182880">
                <a:moveTo>
                  <a:pt x="169545" y="106425"/>
                </a:moveTo>
                <a:lnTo>
                  <a:pt x="155956" y="106425"/>
                </a:lnTo>
                <a:lnTo>
                  <a:pt x="148717" y="107442"/>
                </a:lnTo>
                <a:lnTo>
                  <a:pt x="142494" y="110490"/>
                </a:lnTo>
                <a:lnTo>
                  <a:pt x="138303" y="112649"/>
                </a:lnTo>
                <a:lnTo>
                  <a:pt x="136271" y="115697"/>
                </a:lnTo>
                <a:lnTo>
                  <a:pt x="136271" y="116712"/>
                </a:lnTo>
                <a:lnTo>
                  <a:pt x="137287" y="117729"/>
                </a:lnTo>
                <a:lnTo>
                  <a:pt x="139319" y="119887"/>
                </a:lnTo>
                <a:lnTo>
                  <a:pt x="148717" y="119887"/>
                </a:lnTo>
                <a:lnTo>
                  <a:pt x="162179" y="118872"/>
                </a:lnTo>
                <a:lnTo>
                  <a:pt x="175768" y="118872"/>
                </a:lnTo>
                <a:lnTo>
                  <a:pt x="175768" y="110490"/>
                </a:lnTo>
                <a:lnTo>
                  <a:pt x="174625" y="109474"/>
                </a:lnTo>
                <a:lnTo>
                  <a:pt x="173609" y="107442"/>
                </a:lnTo>
                <a:lnTo>
                  <a:pt x="169545" y="106425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956804" y="1270"/>
            <a:ext cx="1187196" cy="1336802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333500" y="4679158"/>
            <a:ext cx="583692" cy="464339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076" y="4553432"/>
            <a:ext cx="641550" cy="590066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47472" y="4065015"/>
            <a:ext cx="478510" cy="337820"/>
          </a:xfrm>
          <a:prstGeom prst="rect">
            <a:avLst/>
          </a:prstGeom>
        </p:spPr>
      </p:pic>
      <p:sp>
        <p:nvSpPr>
          <p:cNvPr id="23" name="object 23"/>
          <p:cNvSpPr txBox="1">
            <a:spLocks noGrp="1"/>
          </p:cNvSpPr>
          <p:nvPr>
            <p:ph type="title"/>
          </p:nvPr>
        </p:nvSpPr>
        <p:spPr>
          <a:xfrm>
            <a:off x="916025" y="128778"/>
            <a:ext cx="782320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latin typeface="Times New Roman" pitchFamily="18" charset="0"/>
                <a:cs typeface="Times New Roman" pitchFamily="18" charset="0"/>
              </a:rPr>
              <a:t>Содержание</a:t>
            </a:r>
            <a:r>
              <a:rPr sz="1500" spc="-1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dirty="0"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sz="1500" spc="-3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dirty="0">
                <a:latin typeface="Times New Roman" pitchFamily="18" charset="0"/>
                <a:cs typeface="Times New Roman" pitchFamily="18" charset="0"/>
              </a:rPr>
              <a:t>предусматривает</a:t>
            </a:r>
            <a:r>
              <a:rPr sz="1500" spc="-1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dirty="0">
                <a:latin typeface="Times New Roman" pitchFamily="18" charset="0"/>
                <a:cs typeface="Times New Roman" pitchFamily="18" charset="0"/>
              </a:rPr>
              <a:t>участие</a:t>
            </a:r>
            <a:r>
              <a:rPr sz="1500" spc="-1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dirty="0">
                <a:latin typeface="Times New Roman" pitchFamily="18" charset="0"/>
                <a:cs typeface="Times New Roman" pitchFamily="18" charset="0"/>
              </a:rPr>
              <a:t>обучающихся</a:t>
            </a:r>
            <a:r>
              <a:rPr sz="1500" spc="-2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sz="1500" spc="-2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dirty="0">
                <a:latin typeface="Times New Roman" pitchFamily="18" charset="0"/>
                <a:cs typeface="Times New Roman" pitchFamily="18" charset="0"/>
              </a:rPr>
              <a:t>соответствии</a:t>
            </a:r>
            <a:r>
              <a:rPr sz="1500" spc="-2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spc="-50" dirty="0">
                <a:latin typeface="Times New Roman" pitchFamily="18" charset="0"/>
                <a:cs typeface="Times New Roman" pitchFamily="18" charset="0"/>
              </a:rPr>
              <a:t>с </a:t>
            </a:r>
            <a:r>
              <a:rPr sz="1500" dirty="0">
                <a:latin typeface="Times New Roman" pitchFamily="18" charset="0"/>
                <a:cs typeface="Times New Roman" pitchFamily="18" charset="0"/>
              </a:rPr>
              <a:t>образовательными</a:t>
            </a:r>
            <a:r>
              <a:rPr sz="1500" spc="-4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dirty="0">
                <a:latin typeface="Times New Roman" pitchFamily="18" charset="0"/>
                <a:cs typeface="Times New Roman" pitchFamily="18" charset="0"/>
              </a:rPr>
              <a:t>возможностями</a:t>
            </a:r>
            <a:r>
              <a:rPr sz="1500" spc="-1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sz="1500" spc="-4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dirty="0">
                <a:latin typeface="Times New Roman" pitchFamily="18" charset="0"/>
                <a:cs typeface="Times New Roman" pitchFamily="18" charset="0"/>
              </a:rPr>
              <a:t>потребностями</a:t>
            </a:r>
            <a:r>
              <a:rPr sz="1500" spc="-1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dirty="0">
                <a:latin typeface="Times New Roman" pitchFamily="18" charset="0"/>
                <a:cs typeface="Times New Roman" pitchFamily="18" charset="0"/>
              </a:rPr>
              <a:t>конкретной</a:t>
            </a:r>
            <a:r>
              <a:rPr sz="1500" spc="-4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spc="-10" dirty="0">
                <a:latin typeface="Times New Roman" pitchFamily="18" charset="0"/>
                <a:cs typeface="Times New Roman" pitchFamily="18" charset="0"/>
              </a:rPr>
              <a:t>категории </a:t>
            </a:r>
            <a:r>
              <a:rPr sz="1500" dirty="0">
                <a:latin typeface="Times New Roman" pitchFamily="18" charset="0"/>
                <a:cs typeface="Times New Roman" pitchFamily="18" charset="0"/>
              </a:rPr>
              <a:t>обучающихся</a:t>
            </a:r>
            <a:r>
              <a:rPr sz="1500" spc="-1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spc="-10" dirty="0">
                <a:latin typeface="Times New Roman" pitchFamily="18" charset="0"/>
                <a:cs typeface="Times New Roman" pitchFamily="18" charset="0"/>
              </a:rPr>
              <a:t>(детей-</a:t>
            </a:r>
            <a:r>
              <a:rPr sz="1500" dirty="0">
                <a:latin typeface="Times New Roman" pitchFamily="18" charset="0"/>
                <a:cs typeface="Times New Roman" pitchFamily="18" charset="0"/>
              </a:rPr>
              <a:t>инвалидов</a:t>
            </a:r>
            <a:r>
              <a:rPr sz="1500" spc="-4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sz="1500" spc="-1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dirty="0">
                <a:latin typeface="Times New Roman" pitchFamily="18" charset="0"/>
                <a:cs typeface="Times New Roman" pitchFamily="18" charset="0"/>
              </a:rPr>
              <a:t>детей</a:t>
            </a:r>
            <a:r>
              <a:rPr sz="1500" spc="-1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sz="1500" spc="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dirty="0">
                <a:latin typeface="Times New Roman" pitchFamily="18" charset="0"/>
                <a:cs typeface="Times New Roman" pitchFamily="18" charset="0"/>
              </a:rPr>
              <a:t>ограниченными</a:t>
            </a:r>
            <a:r>
              <a:rPr sz="1500" spc="-3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spc="-10" dirty="0">
                <a:latin typeface="Times New Roman" pitchFamily="18" charset="0"/>
                <a:cs typeface="Times New Roman" pitchFamily="18" charset="0"/>
              </a:rPr>
              <a:t>возможностями </a:t>
            </a:r>
            <a:r>
              <a:rPr sz="1500" dirty="0">
                <a:latin typeface="Times New Roman" pitchFamily="18" charset="0"/>
                <a:cs typeface="Times New Roman" pitchFamily="18" charset="0"/>
              </a:rPr>
              <a:t>здоровья,</a:t>
            </a:r>
            <a:r>
              <a:rPr sz="1500" spc="-4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spc="-45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500" spc="-45" dirty="0" smtClean="0">
                <a:latin typeface="Times New Roman" pitchFamily="18" charset="0"/>
                <a:cs typeface="Times New Roman" pitchFamily="18" charset="0"/>
              </a:rPr>
            </a:br>
            <a:r>
              <a:rPr sz="1500" dirty="0" err="1" smtClean="0">
                <a:latin typeface="Times New Roman" pitchFamily="18" charset="0"/>
                <a:cs typeface="Times New Roman" pitchFamily="18" charset="0"/>
              </a:rPr>
              <a:t>талантливых</a:t>
            </a:r>
            <a:r>
              <a:rPr sz="1500" spc="-2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dirty="0">
                <a:latin typeface="Times New Roman" pitchFamily="18" charset="0"/>
                <a:cs typeface="Times New Roman" pitchFamily="18" charset="0"/>
              </a:rPr>
              <a:t>(одаренных,</a:t>
            </a:r>
            <a:r>
              <a:rPr sz="1500" spc="-3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dirty="0">
                <a:latin typeface="Times New Roman" pitchFamily="18" charset="0"/>
                <a:cs typeface="Times New Roman" pitchFamily="18" charset="0"/>
              </a:rPr>
              <a:t>мотивированных)</a:t>
            </a:r>
            <a:r>
              <a:rPr sz="1500" spc="-7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dirty="0">
                <a:latin typeface="Times New Roman" pitchFamily="18" charset="0"/>
                <a:cs typeface="Times New Roman" pitchFamily="18" charset="0"/>
              </a:rPr>
              <a:t>детей,</a:t>
            </a:r>
            <a:r>
              <a:rPr sz="1500" spc="-50" dirty="0">
                <a:latin typeface="Times New Roman" pitchFamily="18" charset="0"/>
                <a:cs typeface="Times New Roman" pitchFamily="18" charset="0"/>
              </a:rPr>
              <a:t> </a:t>
            </a:r>
            <a:endParaRPr sz="15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389953" y="1342389"/>
            <a:ext cx="8390255" cy="1811020"/>
            <a:chOff x="389953" y="1342389"/>
            <a:chExt cx="8390255" cy="1811020"/>
          </a:xfrm>
        </p:grpSpPr>
        <p:sp>
          <p:nvSpPr>
            <p:cNvPr id="25" name="object 25"/>
            <p:cNvSpPr/>
            <p:nvPr/>
          </p:nvSpPr>
          <p:spPr>
            <a:xfrm>
              <a:off x="1047749" y="1352549"/>
              <a:ext cx="7378065" cy="0"/>
            </a:xfrm>
            <a:custGeom>
              <a:avLst/>
              <a:gdLst/>
              <a:ahLst/>
              <a:cxnLst/>
              <a:rect l="l" t="t" r="r" b="b"/>
              <a:pathLst>
                <a:path w="7378065">
                  <a:moveTo>
                    <a:pt x="0" y="0"/>
                  </a:moveTo>
                  <a:lnTo>
                    <a:pt x="7377683" y="0"/>
                  </a:lnTo>
                </a:path>
              </a:pathLst>
            </a:custGeom>
            <a:ln w="19812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394715" y="1403603"/>
              <a:ext cx="8380730" cy="1744980"/>
            </a:xfrm>
            <a:custGeom>
              <a:avLst/>
              <a:gdLst/>
              <a:ahLst/>
              <a:cxnLst/>
              <a:rect l="l" t="t" r="r" b="b"/>
              <a:pathLst>
                <a:path w="8380730" h="1744980">
                  <a:moveTo>
                    <a:pt x="0" y="522732"/>
                  </a:moveTo>
                  <a:lnTo>
                    <a:pt x="8380476" y="522732"/>
                  </a:lnTo>
                  <a:lnTo>
                    <a:pt x="8380476" y="0"/>
                  </a:lnTo>
                  <a:lnTo>
                    <a:pt x="0" y="0"/>
                  </a:lnTo>
                  <a:lnTo>
                    <a:pt x="0" y="522732"/>
                  </a:lnTo>
                  <a:close/>
                </a:path>
                <a:path w="8380730" h="1744980">
                  <a:moveTo>
                    <a:pt x="0" y="1744980"/>
                  </a:moveTo>
                  <a:lnTo>
                    <a:pt x="8380476" y="1744980"/>
                  </a:lnTo>
                  <a:lnTo>
                    <a:pt x="8380476" y="574548"/>
                  </a:lnTo>
                  <a:lnTo>
                    <a:pt x="0" y="574548"/>
                  </a:lnTo>
                  <a:lnTo>
                    <a:pt x="0" y="1744980"/>
                  </a:lnTo>
                  <a:close/>
                </a:path>
              </a:pathLst>
            </a:custGeom>
            <a:ln w="9144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/>
          <p:nvPr/>
        </p:nvSpPr>
        <p:spPr>
          <a:xfrm>
            <a:off x="394715" y="3282696"/>
            <a:ext cx="8380730" cy="737870"/>
          </a:xfrm>
          <a:custGeom>
            <a:avLst/>
            <a:gdLst/>
            <a:ahLst/>
            <a:cxnLst/>
            <a:rect l="l" t="t" r="r" b="b"/>
            <a:pathLst>
              <a:path w="8380730" h="737870">
                <a:moveTo>
                  <a:pt x="0" y="737615"/>
                </a:moveTo>
                <a:lnTo>
                  <a:pt x="8380476" y="737615"/>
                </a:lnTo>
                <a:lnTo>
                  <a:pt x="8380476" y="0"/>
                </a:lnTo>
                <a:lnTo>
                  <a:pt x="0" y="0"/>
                </a:lnTo>
                <a:lnTo>
                  <a:pt x="0" y="737615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94715" y="4125467"/>
            <a:ext cx="8380730" cy="523240"/>
          </a:xfrm>
          <a:custGeom>
            <a:avLst/>
            <a:gdLst/>
            <a:ahLst/>
            <a:cxnLst/>
            <a:rect l="l" t="t" r="r" b="b"/>
            <a:pathLst>
              <a:path w="8380730" h="523239">
                <a:moveTo>
                  <a:pt x="0" y="522731"/>
                </a:moveTo>
                <a:lnTo>
                  <a:pt x="8380476" y="522731"/>
                </a:lnTo>
                <a:lnTo>
                  <a:pt x="8380476" y="0"/>
                </a:lnTo>
                <a:lnTo>
                  <a:pt x="0" y="0"/>
                </a:lnTo>
                <a:lnTo>
                  <a:pt x="0" y="522731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473455" y="1043432"/>
            <a:ext cx="8129270" cy="355481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181860">
              <a:lnSpc>
                <a:spcPct val="100000"/>
              </a:lnSpc>
              <a:spcBef>
                <a:spcPts val="100"/>
              </a:spcBef>
            </a:pPr>
            <a:r>
              <a:rPr lang="ru-RU" sz="1500" b="1" spc="-1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детей,</a:t>
            </a:r>
            <a:r>
              <a:rPr sz="15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находящихся</a:t>
            </a:r>
            <a:r>
              <a:rPr sz="1500" b="1" spc="-3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500" b="1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трудной</a:t>
            </a:r>
            <a:r>
              <a:rPr sz="1500" b="1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жизненной</a:t>
            </a:r>
            <a:r>
              <a:rPr sz="1500" b="1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ситуации)</a:t>
            </a:r>
            <a:endParaRPr sz="1500" dirty="0">
              <a:latin typeface="Times New Roman" pitchFamily="18" charset="0"/>
              <a:cs typeface="Times New Roman" pitchFamily="18" charset="0"/>
            </a:endParaRPr>
          </a:p>
          <a:p>
            <a:pPr marL="12700" marR="202565">
              <a:lnSpc>
                <a:spcPct val="100000"/>
              </a:lnSpc>
              <a:spcBef>
                <a:spcPts val="1230"/>
              </a:spcBef>
            </a:pP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Представлен</a:t>
            </a:r>
            <a:r>
              <a:rPr sz="1400" b="1" spc="-8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анализ</a:t>
            </a:r>
            <a:r>
              <a:rPr sz="1400" b="1" spc="-6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образовательных</a:t>
            </a:r>
            <a:r>
              <a:rPr sz="1400" b="1" spc="-6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возможностей</a:t>
            </a:r>
            <a:r>
              <a:rPr sz="1400" b="1" spc="-8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-5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потребностей</a:t>
            </a:r>
            <a:r>
              <a:rPr sz="1400" b="1" spc="-7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конкретной</a:t>
            </a:r>
            <a:r>
              <a:rPr sz="1400" b="1" spc="-7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категории обучающихся</a:t>
            </a:r>
            <a:endParaRPr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100000"/>
              </a:lnSpc>
              <a:spcBef>
                <a:spcPts val="1170"/>
              </a:spcBef>
            </a:pP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400" b="1" spc="-3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описании</a:t>
            </a:r>
            <a:r>
              <a:rPr sz="1400" b="1" spc="-2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содержания,</a:t>
            </a:r>
            <a:r>
              <a:rPr sz="1400" b="1" spc="-4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</a:t>
            </a:r>
            <a:r>
              <a:rPr sz="1400" b="1" spc="-2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метод</a:t>
            </a:r>
            <a:r>
              <a:rPr sz="1400" b="1" spc="-4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реализации</a:t>
            </a:r>
            <a:r>
              <a:rPr sz="1400" b="1" spc="-6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sz="1400" b="1" spc="-4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учтены</a:t>
            </a:r>
            <a:endParaRPr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700" marR="5080">
              <a:lnSpc>
                <a:spcPct val="100000"/>
              </a:lnSpc>
            </a:pP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психофизиологические</a:t>
            </a:r>
            <a:r>
              <a:rPr sz="1400" b="1" spc="-5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особенности</a:t>
            </a:r>
            <a:r>
              <a:rPr sz="1400" b="1" spc="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детей</a:t>
            </a:r>
            <a:r>
              <a:rPr sz="1400" b="1" spc="-2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sz="1400" b="1" spc="1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особымиобразовательными</a:t>
            </a:r>
            <a:r>
              <a:rPr sz="1400" b="1" spc="-2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потребностями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конкретной</a:t>
            </a:r>
            <a:r>
              <a:rPr sz="1400" b="1" spc="-7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категории:</a:t>
            </a:r>
            <a:r>
              <a:rPr sz="1400" b="1" spc="-6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дети</a:t>
            </a:r>
            <a:r>
              <a:rPr sz="1400" b="1" spc="-3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sz="1400" b="1" spc="-3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ограниченными</a:t>
            </a:r>
            <a:r>
              <a:rPr sz="1400" b="1" spc="-3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возможностями</a:t>
            </a:r>
            <a:r>
              <a:rPr sz="1400" b="1" spc="-6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здоровья,</a:t>
            </a:r>
            <a:r>
              <a:rPr sz="1400" b="1" spc="-7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дети-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инвалиды,</a:t>
            </a:r>
            <a:r>
              <a:rPr sz="1400" b="1" spc="-4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2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дети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</a:t>
            </a:r>
            <a:r>
              <a:rPr sz="1400" b="1" spc="-2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группы</a:t>
            </a:r>
            <a:r>
              <a:rPr sz="1400" b="1" spc="-2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социального</a:t>
            </a:r>
            <a:r>
              <a:rPr sz="1400" b="1" spc="-3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риска,</a:t>
            </a:r>
            <a:r>
              <a:rPr sz="1400" b="1" spc="-3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дети</a:t>
            </a:r>
            <a:r>
              <a:rPr sz="1400" b="1" spc="-1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семей</a:t>
            </a:r>
            <a:r>
              <a:rPr sz="1400" b="1" spc="-2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снизким</a:t>
            </a:r>
            <a:r>
              <a:rPr sz="1400" b="1" spc="-1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социально-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экономическим</a:t>
            </a:r>
            <a:r>
              <a:rPr sz="1400" b="1" spc="-4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статусом,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одаренные</a:t>
            </a:r>
            <a:r>
              <a:rPr sz="1400" b="1" spc="-6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2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дети</a:t>
            </a:r>
            <a:endParaRPr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300" b="1" dirty="0">
              <a:solidFill>
                <a:schemeClr val="tx1"/>
              </a:solidFill>
              <a:latin typeface="Comic Sans MS"/>
              <a:cs typeface="Comic Sans MS"/>
            </a:endParaRPr>
          </a:p>
          <a:p>
            <a:pPr marL="12700" marR="6350">
              <a:lnSpc>
                <a:spcPct val="100000"/>
              </a:lnSpc>
              <a:spcBef>
                <a:spcPts val="5"/>
              </a:spcBef>
            </a:pPr>
            <a:endPara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700" marR="6350">
              <a:lnSpc>
                <a:spcPct val="100000"/>
              </a:lnSpc>
              <a:spcBef>
                <a:spcPts val="5"/>
              </a:spcBef>
            </a:pPr>
            <a:r>
              <a:rPr sz="1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Программой</a:t>
            </a:r>
            <a:r>
              <a:rPr sz="1400" b="1" spc="-85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предусмотрены</a:t>
            </a:r>
            <a:r>
              <a:rPr sz="1400" b="1" spc="-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специальные</a:t>
            </a:r>
            <a:r>
              <a:rPr sz="1400" b="1" spc="-6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условия</a:t>
            </a:r>
            <a:r>
              <a:rPr sz="1400" b="1" spc="-4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обучения</a:t>
            </a:r>
            <a:r>
              <a:rPr sz="1400" b="1" spc="-4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-4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воспитания</a:t>
            </a:r>
            <a:r>
              <a:rPr sz="1400" b="1" spc="-4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данной</a:t>
            </a:r>
            <a:r>
              <a:rPr sz="1400" b="1" spc="-4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категории (управленческие,</a:t>
            </a:r>
            <a:r>
              <a:rPr sz="1400" b="1" spc="-6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кадровые,</a:t>
            </a:r>
            <a:r>
              <a:rPr sz="1400" b="1" spc="-2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психологические,</a:t>
            </a:r>
            <a:r>
              <a:rPr sz="1400" b="1" spc="-4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методические,</a:t>
            </a:r>
            <a:r>
              <a:rPr sz="1400" b="1" spc="-2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материально-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технические</a:t>
            </a:r>
            <a:r>
              <a:rPr sz="1400" b="1" spc="-4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организационные)</a:t>
            </a:r>
            <a:endParaRPr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700" marR="203200">
              <a:lnSpc>
                <a:spcPct val="100000"/>
              </a:lnSpc>
              <a:spcBef>
                <a:spcPts val="1595"/>
              </a:spcBef>
            </a:pP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Также</a:t>
            </a:r>
            <a:r>
              <a:rPr sz="1400" b="1" spc="-7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400" b="1" spc="-3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программе</a:t>
            </a:r>
            <a:r>
              <a:rPr sz="1400" b="1" spc="-5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отдельно</a:t>
            </a:r>
            <a:r>
              <a:rPr sz="1400" b="1" spc="-3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могут</a:t>
            </a:r>
            <a:r>
              <a:rPr sz="1400" b="1" spc="-4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быть</a:t>
            </a:r>
            <a:r>
              <a:rPr sz="1400" b="1" spc="-1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представлены</a:t>
            </a:r>
            <a:r>
              <a:rPr sz="1400" b="1" spc="-4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sz="1400" b="1" spc="-3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инклюзивного</a:t>
            </a:r>
            <a:r>
              <a:rPr sz="1400" b="1" spc="26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образования,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поддержки</a:t>
            </a:r>
            <a:r>
              <a:rPr sz="1400" b="1" spc="-9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детей,</a:t>
            </a:r>
            <a:r>
              <a:rPr sz="1400" b="1" spc="-4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проявляющих</a:t>
            </a:r>
            <a:r>
              <a:rPr sz="1400" b="1" spc="-7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выдающиеся</a:t>
            </a:r>
            <a:r>
              <a:rPr sz="1400" b="1" spc="-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способности</a:t>
            </a:r>
            <a:endParaRPr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" name="object 30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72770" y="3509137"/>
            <a:ext cx="304787" cy="284988"/>
          </a:xfrm>
          <a:prstGeom prst="rect">
            <a:avLst/>
          </a:prstGeom>
        </p:spPr>
      </p:pic>
      <p:grpSp>
        <p:nvGrpSpPr>
          <p:cNvPr id="31" name="object 31"/>
          <p:cNvGrpSpPr/>
          <p:nvPr/>
        </p:nvGrpSpPr>
        <p:grpSpPr>
          <a:xfrm>
            <a:off x="72770" y="1493519"/>
            <a:ext cx="321945" cy="1213485"/>
            <a:chOff x="126504" y="1493519"/>
            <a:chExt cx="321945" cy="1213485"/>
          </a:xfrm>
        </p:grpSpPr>
        <p:pic>
          <p:nvPicPr>
            <p:cNvPr id="32" name="object 32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43268" y="1493519"/>
              <a:ext cx="304787" cy="284988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26504" y="2420111"/>
              <a:ext cx="304787" cy="286512"/>
            </a:xfrm>
            <a:prstGeom prst="rect">
              <a:avLst/>
            </a:prstGeom>
          </p:spPr>
        </p:pic>
      </p:grpSp>
      <p:pic>
        <p:nvPicPr>
          <p:cNvPr id="34" name="object 34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83923" y="4233925"/>
            <a:ext cx="304787" cy="2849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55413" y="761"/>
            <a:ext cx="398698" cy="26288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3366515"/>
            <a:ext cx="408431" cy="504443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817864" y="3440303"/>
            <a:ext cx="326135" cy="506857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0" y="1488186"/>
            <a:ext cx="262255" cy="400050"/>
          </a:xfrm>
          <a:custGeom>
            <a:avLst/>
            <a:gdLst/>
            <a:ahLst/>
            <a:cxnLst/>
            <a:rect l="l" t="t" r="r" b="b"/>
            <a:pathLst>
              <a:path w="262255" h="400050">
                <a:moveTo>
                  <a:pt x="55054" y="245110"/>
                </a:moveTo>
                <a:lnTo>
                  <a:pt x="31132" y="245110"/>
                </a:lnTo>
                <a:lnTo>
                  <a:pt x="35114" y="248920"/>
                </a:lnTo>
                <a:lnTo>
                  <a:pt x="41772" y="254000"/>
                </a:lnTo>
                <a:lnTo>
                  <a:pt x="53714" y="261620"/>
                </a:lnTo>
                <a:lnTo>
                  <a:pt x="66996" y="265429"/>
                </a:lnTo>
                <a:lnTo>
                  <a:pt x="80277" y="267970"/>
                </a:lnTo>
                <a:lnTo>
                  <a:pt x="82919" y="267970"/>
                </a:lnTo>
                <a:lnTo>
                  <a:pt x="81580" y="285750"/>
                </a:lnTo>
                <a:lnTo>
                  <a:pt x="81680" y="304800"/>
                </a:lnTo>
                <a:lnTo>
                  <a:pt x="82919" y="336550"/>
                </a:lnTo>
                <a:lnTo>
                  <a:pt x="76296" y="339089"/>
                </a:lnTo>
                <a:lnTo>
                  <a:pt x="60337" y="365760"/>
                </a:lnTo>
                <a:lnTo>
                  <a:pt x="64317" y="382270"/>
                </a:lnTo>
                <a:lnTo>
                  <a:pt x="69637" y="391160"/>
                </a:lnTo>
                <a:lnTo>
                  <a:pt x="73619" y="393700"/>
                </a:lnTo>
                <a:lnTo>
                  <a:pt x="78938" y="396239"/>
                </a:lnTo>
                <a:lnTo>
                  <a:pt x="82919" y="398779"/>
                </a:lnTo>
                <a:lnTo>
                  <a:pt x="88239" y="400050"/>
                </a:lnTo>
                <a:lnTo>
                  <a:pt x="98842" y="400050"/>
                </a:lnTo>
                <a:lnTo>
                  <a:pt x="124066" y="373379"/>
                </a:lnTo>
                <a:lnTo>
                  <a:pt x="86899" y="373379"/>
                </a:lnTo>
                <a:lnTo>
                  <a:pt x="78938" y="365760"/>
                </a:lnTo>
                <a:lnTo>
                  <a:pt x="77599" y="363220"/>
                </a:lnTo>
                <a:lnTo>
                  <a:pt x="76296" y="359410"/>
                </a:lnTo>
                <a:lnTo>
                  <a:pt x="78938" y="358139"/>
                </a:lnTo>
                <a:lnTo>
                  <a:pt x="82919" y="356870"/>
                </a:lnTo>
                <a:lnTo>
                  <a:pt x="120097" y="356870"/>
                </a:lnTo>
                <a:lnTo>
                  <a:pt x="117444" y="354329"/>
                </a:lnTo>
                <a:lnTo>
                  <a:pt x="114766" y="350520"/>
                </a:lnTo>
                <a:lnTo>
                  <a:pt x="109482" y="347979"/>
                </a:lnTo>
                <a:lnTo>
                  <a:pt x="109214" y="346710"/>
                </a:lnTo>
                <a:lnTo>
                  <a:pt x="105501" y="346710"/>
                </a:lnTo>
                <a:lnTo>
                  <a:pt x="102823" y="345439"/>
                </a:lnTo>
                <a:lnTo>
                  <a:pt x="104162" y="342900"/>
                </a:lnTo>
                <a:lnTo>
                  <a:pt x="108411" y="342900"/>
                </a:lnTo>
                <a:lnTo>
                  <a:pt x="108143" y="341629"/>
                </a:lnTo>
                <a:lnTo>
                  <a:pt x="106804" y="337820"/>
                </a:lnTo>
                <a:lnTo>
                  <a:pt x="97504" y="337820"/>
                </a:lnTo>
                <a:lnTo>
                  <a:pt x="96253" y="307339"/>
                </a:lnTo>
                <a:lnTo>
                  <a:pt x="96201" y="288289"/>
                </a:lnTo>
                <a:lnTo>
                  <a:pt x="94861" y="269239"/>
                </a:lnTo>
                <a:lnTo>
                  <a:pt x="108143" y="267970"/>
                </a:lnTo>
                <a:lnTo>
                  <a:pt x="121424" y="264160"/>
                </a:lnTo>
                <a:lnTo>
                  <a:pt x="133362" y="257810"/>
                </a:lnTo>
                <a:lnTo>
                  <a:pt x="137339" y="254000"/>
                </a:lnTo>
                <a:lnTo>
                  <a:pt x="92219" y="254000"/>
                </a:lnTo>
                <a:lnTo>
                  <a:pt x="90881" y="252729"/>
                </a:lnTo>
                <a:lnTo>
                  <a:pt x="76296" y="252729"/>
                </a:lnTo>
                <a:lnTo>
                  <a:pt x="74957" y="251460"/>
                </a:lnTo>
                <a:lnTo>
                  <a:pt x="77599" y="250189"/>
                </a:lnTo>
                <a:lnTo>
                  <a:pt x="88829" y="250189"/>
                </a:lnTo>
                <a:lnTo>
                  <a:pt x="90008" y="247650"/>
                </a:lnTo>
                <a:lnTo>
                  <a:pt x="61676" y="247650"/>
                </a:lnTo>
                <a:lnTo>
                  <a:pt x="55054" y="245110"/>
                </a:lnTo>
                <a:close/>
              </a:path>
              <a:path w="262255" h="400050">
                <a:moveTo>
                  <a:pt x="120097" y="356870"/>
                </a:moveTo>
                <a:lnTo>
                  <a:pt x="92219" y="356870"/>
                </a:lnTo>
                <a:lnTo>
                  <a:pt x="101521" y="359410"/>
                </a:lnTo>
                <a:lnTo>
                  <a:pt x="100181" y="361950"/>
                </a:lnTo>
                <a:lnTo>
                  <a:pt x="98842" y="370839"/>
                </a:lnTo>
                <a:lnTo>
                  <a:pt x="97504" y="373379"/>
                </a:lnTo>
                <a:lnTo>
                  <a:pt x="124066" y="373379"/>
                </a:lnTo>
                <a:lnTo>
                  <a:pt x="122727" y="363220"/>
                </a:lnTo>
                <a:lnTo>
                  <a:pt x="121424" y="358139"/>
                </a:lnTo>
                <a:lnTo>
                  <a:pt x="120097" y="356870"/>
                </a:lnTo>
                <a:close/>
              </a:path>
              <a:path w="262255" h="400050">
                <a:moveTo>
                  <a:pt x="164896" y="245110"/>
                </a:moveTo>
                <a:lnTo>
                  <a:pt x="146646" y="245110"/>
                </a:lnTo>
                <a:lnTo>
                  <a:pt x="150634" y="250189"/>
                </a:lnTo>
                <a:lnTo>
                  <a:pt x="157251" y="256539"/>
                </a:lnTo>
                <a:lnTo>
                  <a:pt x="170535" y="264160"/>
                </a:lnTo>
                <a:lnTo>
                  <a:pt x="177152" y="275589"/>
                </a:lnTo>
                <a:lnTo>
                  <a:pt x="185115" y="289560"/>
                </a:lnTo>
                <a:lnTo>
                  <a:pt x="195757" y="304800"/>
                </a:lnTo>
                <a:lnTo>
                  <a:pt x="199732" y="309879"/>
                </a:lnTo>
                <a:lnTo>
                  <a:pt x="195757" y="317500"/>
                </a:lnTo>
                <a:lnTo>
                  <a:pt x="193116" y="323850"/>
                </a:lnTo>
                <a:lnTo>
                  <a:pt x="191770" y="328929"/>
                </a:lnTo>
                <a:lnTo>
                  <a:pt x="191770" y="335279"/>
                </a:lnTo>
                <a:lnTo>
                  <a:pt x="193116" y="341629"/>
                </a:lnTo>
                <a:lnTo>
                  <a:pt x="194424" y="347979"/>
                </a:lnTo>
                <a:lnTo>
                  <a:pt x="197091" y="353060"/>
                </a:lnTo>
                <a:lnTo>
                  <a:pt x="201079" y="358139"/>
                </a:lnTo>
                <a:lnTo>
                  <a:pt x="206362" y="361950"/>
                </a:lnTo>
                <a:lnTo>
                  <a:pt x="210337" y="365760"/>
                </a:lnTo>
                <a:lnTo>
                  <a:pt x="220979" y="368300"/>
                </a:lnTo>
                <a:lnTo>
                  <a:pt x="231584" y="368300"/>
                </a:lnTo>
                <a:lnTo>
                  <a:pt x="236905" y="365760"/>
                </a:lnTo>
                <a:lnTo>
                  <a:pt x="243522" y="363220"/>
                </a:lnTo>
                <a:lnTo>
                  <a:pt x="251523" y="355600"/>
                </a:lnTo>
                <a:lnTo>
                  <a:pt x="258152" y="345439"/>
                </a:lnTo>
                <a:lnTo>
                  <a:pt x="260794" y="339089"/>
                </a:lnTo>
                <a:lnTo>
                  <a:pt x="261127" y="337820"/>
                </a:lnTo>
                <a:lnTo>
                  <a:pt x="228942" y="337820"/>
                </a:lnTo>
                <a:lnTo>
                  <a:pt x="223621" y="336550"/>
                </a:lnTo>
                <a:lnTo>
                  <a:pt x="220979" y="334010"/>
                </a:lnTo>
                <a:lnTo>
                  <a:pt x="219646" y="331470"/>
                </a:lnTo>
                <a:lnTo>
                  <a:pt x="219646" y="326389"/>
                </a:lnTo>
                <a:lnTo>
                  <a:pt x="220979" y="320039"/>
                </a:lnTo>
                <a:lnTo>
                  <a:pt x="220979" y="314960"/>
                </a:lnTo>
                <a:lnTo>
                  <a:pt x="230276" y="312420"/>
                </a:lnTo>
                <a:lnTo>
                  <a:pt x="257342" y="312420"/>
                </a:lnTo>
                <a:lnTo>
                  <a:pt x="256806" y="311150"/>
                </a:lnTo>
                <a:lnTo>
                  <a:pt x="252831" y="307339"/>
                </a:lnTo>
                <a:lnTo>
                  <a:pt x="242227" y="302260"/>
                </a:lnTo>
                <a:lnTo>
                  <a:pt x="211683" y="302260"/>
                </a:lnTo>
                <a:lnTo>
                  <a:pt x="209042" y="297179"/>
                </a:lnTo>
                <a:lnTo>
                  <a:pt x="205054" y="292100"/>
                </a:lnTo>
                <a:lnTo>
                  <a:pt x="195757" y="276860"/>
                </a:lnTo>
                <a:lnTo>
                  <a:pt x="186461" y="264160"/>
                </a:lnTo>
                <a:lnTo>
                  <a:pt x="183819" y="259079"/>
                </a:lnTo>
                <a:lnTo>
                  <a:pt x="181140" y="252729"/>
                </a:lnTo>
                <a:lnTo>
                  <a:pt x="177152" y="250189"/>
                </a:lnTo>
                <a:lnTo>
                  <a:pt x="171869" y="248920"/>
                </a:lnTo>
                <a:lnTo>
                  <a:pt x="164896" y="245110"/>
                </a:lnTo>
                <a:close/>
              </a:path>
              <a:path w="262255" h="400050">
                <a:moveTo>
                  <a:pt x="108411" y="342900"/>
                </a:moveTo>
                <a:lnTo>
                  <a:pt x="104162" y="342900"/>
                </a:lnTo>
                <a:lnTo>
                  <a:pt x="105501" y="346710"/>
                </a:lnTo>
                <a:lnTo>
                  <a:pt x="109214" y="346710"/>
                </a:lnTo>
                <a:lnTo>
                  <a:pt x="108411" y="342900"/>
                </a:lnTo>
                <a:close/>
              </a:path>
              <a:path w="262255" h="400050">
                <a:moveTo>
                  <a:pt x="243522" y="328929"/>
                </a:moveTo>
                <a:lnTo>
                  <a:pt x="238239" y="331470"/>
                </a:lnTo>
                <a:lnTo>
                  <a:pt x="234264" y="335279"/>
                </a:lnTo>
                <a:lnTo>
                  <a:pt x="228942" y="337820"/>
                </a:lnTo>
                <a:lnTo>
                  <a:pt x="261127" y="337820"/>
                </a:lnTo>
                <a:lnTo>
                  <a:pt x="262128" y="334010"/>
                </a:lnTo>
                <a:lnTo>
                  <a:pt x="262128" y="330200"/>
                </a:lnTo>
                <a:lnTo>
                  <a:pt x="247510" y="330200"/>
                </a:lnTo>
                <a:lnTo>
                  <a:pt x="243522" y="328929"/>
                </a:lnTo>
                <a:close/>
              </a:path>
              <a:path w="262255" h="400050">
                <a:moveTo>
                  <a:pt x="257342" y="312420"/>
                </a:moveTo>
                <a:lnTo>
                  <a:pt x="230276" y="312420"/>
                </a:lnTo>
                <a:lnTo>
                  <a:pt x="234264" y="314960"/>
                </a:lnTo>
                <a:lnTo>
                  <a:pt x="238239" y="316229"/>
                </a:lnTo>
                <a:lnTo>
                  <a:pt x="246202" y="321310"/>
                </a:lnTo>
                <a:lnTo>
                  <a:pt x="248843" y="328929"/>
                </a:lnTo>
                <a:lnTo>
                  <a:pt x="248843" y="330200"/>
                </a:lnTo>
                <a:lnTo>
                  <a:pt x="262128" y="330200"/>
                </a:lnTo>
                <a:lnTo>
                  <a:pt x="262128" y="322579"/>
                </a:lnTo>
                <a:lnTo>
                  <a:pt x="259486" y="317500"/>
                </a:lnTo>
                <a:lnTo>
                  <a:pt x="257342" y="312420"/>
                </a:lnTo>
                <a:close/>
              </a:path>
              <a:path w="262255" h="400050">
                <a:moveTo>
                  <a:pt x="224967" y="299720"/>
                </a:moveTo>
                <a:lnTo>
                  <a:pt x="218300" y="299720"/>
                </a:lnTo>
                <a:lnTo>
                  <a:pt x="211683" y="302260"/>
                </a:lnTo>
                <a:lnTo>
                  <a:pt x="242227" y="302260"/>
                </a:lnTo>
                <a:lnTo>
                  <a:pt x="236905" y="300989"/>
                </a:lnTo>
                <a:lnTo>
                  <a:pt x="224967" y="299720"/>
                </a:lnTo>
                <a:close/>
              </a:path>
              <a:path w="262255" h="400050">
                <a:moveTo>
                  <a:pt x="96201" y="0"/>
                </a:moveTo>
                <a:lnTo>
                  <a:pt x="89542" y="1270"/>
                </a:lnTo>
                <a:lnTo>
                  <a:pt x="84258" y="3810"/>
                </a:lnTo>
                <a:lnTo>
                  <a:pt x="77599" y="5079"/>
                </a:lnTo>
                <a:lnTo>
                  <a:pt x="66996" y="12700"/>
                </a:lnTo>
                <a:lnTo>
                  <a:pt x="59034" y="22860"/>
                </a:lnTo>
                <a:lnTo>
                  <a:pt x="56356" y="29210"/>
                </a:lnTo>
                <a:lnTo>
                  <a:pt x="55054" y="34289"/>
                </a:lnTo>
                <a:lnTo>
                  <a:pt x="55054" y="40639"/>
                </a:lnTo>
                <a:lnTo>
                  <a:pt x="81580" y="69850"/>
                </a:lnTo>
                <a:lnTo>
                  <a:pt x="78938" y="78739"/>
                </a:lnTo>
                <a:lnTo>
                  <a:pt x="78938" y="132079"/>
                </a:lnTo>
                <a:lnTo>
                  <a:pt x="80277" y="135889"/>
                </a:lnTo>
                <a:lnTo>
                  <a:pt x="69637" y="142239"/>
                </a:lnTo>
                <a:lnTo>
                  <a:pt x="60337" y="148589"/>
                </a:lnTo>
                <a:lnTo>
                  <a:pt x="57696" y="151129"/>
                </a:lnTo>
                <a:lnTo>
                  <a:pt x="57696" y="153670"/>
                </a:lnTo>
                <a:lnTo>
                  <a:pt x="49734" y="158750"/>
                </a:lnTo>
                <a:lnTo>
                  <a:pt x="21868" y="190500"/>
                </a:lnTo>
                <a:lnTo>
                  <a:pt x="17887" y="205739"/>
                </a:lnTo>
                <a:lnTo>
                  <a:pt x="17887" y="213360"/>
                </a:lnTo>
                <a:lnTo>
                  <a:pt x="19190" y="220979"/>
                </a:lnTo>
                <a:lnTo>
                  <a:pt x="24509" y="237489"/>
                </a:lnTo>
                <a:lnTo>
                  <a:pt x="27152" y="241300"/>
                </a:lnTo>
                <a:lnTo>
                  <a:pt x="9889" y="256539"/>
                </a:lnTo>
                <a:lnTo>
                  <a:pt x="0" y="262889"/>
                </a:lnTo>
                <a:lnTo>
                  <a:pt x="0" y="281939"/>
                </a:lnTo>
                <a:lnTo>
                  <a:pt x="625" y="280670"/>
                </a:lnTo>
                <a:lnTo>
                  <a:pt x="9889" y="273050"/>
                </a:lnTo>
                <a:lnTo>
                  <a:pt x="17887" y="265429"/>
                </a:lnTo>
                <a:lnTo>
                  <a:pt x="25849" y="256539"/>
                </a:lnTo>
                <a:lnTo>
                  <a:pt x="31132" y="245110"/>
                </a:lnTo>
                <a:lnTo>
                  <a:pt x="55054" y="245110"/>
                </a:lnTo>
                <a:lnTo>
                  <a:pt x="59034" y="243839"/>
                </a:lnTo>
                <a:lnTo>
                  <a:pt x="61676" y="240029"/>
                </a:lnTo>
                <a:lnTo>
                  <a:pt x="63014" y="237489"/>
                </a:lnTo>
                <a:lnTo>
                  <a:pt x="63014" y="236220"/>
                </a:lnTo>
                <a:lnTo>
                  <a:pt x="43111" y="236220"/>
                </a:lnTo>
                <a:lnTo>
                  <a:pt x="44414" y="234950"/>
                </a:lnTo>
                <a:lnTo>
                  <a:pt x="63014" y="234950"/>
                </a:lnTo>
                <a:lnTo>
                  <a:pt x="63014" y="231139"/>
                </a:lnTo>
                <a:lnTo>
                  <a:pt x="60337" y="231139"/>
                </a:lnTo>
                <a:lnTo>
                  <a:pt x="66996" y="222250"/>
                </a:lnTo>
                <a:lnTo>
                  <a:pt x="68088" y="220979"/>
                </a:lnTo>
                <a:lnTo>
                  <a:pt x="33811" y="220979"/>
                </a:lnTo>
                <a:lnTo>
                  <a:pt x="32471" y="217170"/>
                </a:lnTo>
                <a:lnTo>
                  <a:pt x="33811" y="215900"/>
                </a:lnTo>
                <a:lnTo>
                  <a:pt x="43111" y="203200"/>
                </a:lnTo>
                <a:lnTo>
                  <a:pt x="51594" y="193039"/>
                </a:lnTo>
                <a:lnTo>
                  <a:pt x="36452" y="193039"/>
                </a:lnTo>
                <a:lnTo>
                  <a:pt x="39094" y="187960"/>
                </a:lnTo>
                <a:lnTo>
                  <a:pt x="72316" y="161289"/>
                </a:lnTo>
                <a:lnTo>
                  <a:pt x="101521" y="152400"/>
                </a:lnTo>
                <a:lnTo>
                  <a:pt x="139338" y="152400"/>
                </a:lnTo>
                <a:lnTo>
                  <a:pt x="134708" y="148589"/>
                </a:lnTo>
                <a:lnTo>
                  <a:pt x="116104" y="138429"/>
                </a:lnTo>
                <a:lnTo>
                  <a:pt x="104162" y="134620"/>
                </a:lnTo>
                <a:lnTo>
                  <a:pt x="93522" y="134620"/>
                </a:lnTo>
                <a:lnTo>
                  <a:pt x="93522" y="127000"/>
                </a:lnTo>
                <a:lnTo>
                  <a:pt x="92219" y="96520"/>
                </a:lnTo>
                <a:lnTo>
                  <a:pt x="93522" y="86360"/>
                </a:lnTo>
                <a:lnTo>
                  <a:pt x="92219" y="78739"/>
                </a:lnTo>
                <a:lnTo>
                  <a:pt x="90881" y="71120"/>
                </a:lnTo>
                <a:lnTo>
                  <a:pt x="97504" y="69850"/>
                </a:lnTo>
                <a:lnTo>
                  <a:pt x="105501" y="67310"/>
                </a:lnTo>
                <a:lnTo>
                  <a:pt x="112124" y="63500"/>
                </a:lnTo>
                <a:lnTo>
                  <a:pt x="117444" y="59689"/>
                </a:lnTo>
                <a:lnTo>
                  <a:pt x="122727" y="53339"/>
                </a:lnTo>
                <a:lnTo>
                  <a:pt x="125404" y="45720"/>
                </a:lnTo>
                <a:lnTo>
                  <a:pt x="126986" y="41910"/>
                </a:lnTo>
                <a:lnTo>
                  <a:pt x="93522" y="41910"/>
                </a:lnTo>
                <a:lnTo>
                  <a:pt x="89542" y="40639"/>
                </a:lnTo>
                <a:lnTo>
                  <a:pt x="80277" y="36829"/>
                </a:lnTo>
                <a:lnTo>
                  <a:pt x="82919" y="33020"/>
                </a:lnTo>
                <a:lnTo>
                  <a:pt x="82919" y="27939"/>
                </a:lnTo>
                <a:lnTo>
                  <a:pt x="81580" y="25400"/>
                </a:lnTo>
                <a:lnTo>
                  <a:pt x="80277" y="24129"/>
                </a:lnTo>
                <a:lnTo>
                  <a:pt x="84258" y="20320"/>
                </a:lnTo>
                <a:lnTo>
                  <a:pt x="94861" y="15239"/>
                </a:lnTo>
                <a:lnTo>
                  <a:pt x="121993" y="15239"/>
                </a:lnTo>
                <a:lnTo>
                  <a:pt x="121424" y="13970"/>
                </a:lnTo>
                <a:lnTo>
                  <a:pt x="120086" y="8889"/>
                </a:lnTo>
                <a:lnTo>
                  <a:pt x="118746" y="6350"/>
                </a:lnTo>
                <a:lnTo>
                  <a:pt x="116104" y="5079"/>
                </a:lnTo>
                <a:lnTo>
                  <a:pt x="110784" y="5079"/>
                </a:lnTo>
                <a:lnTo>
                  <a:pt x="105501" y="3810"/>
                </a:lnTo>
                <a:lnTo>
                  <a:pt x="102823" y="1270"/>
                </a:lnTo>
                <a:lnTo>
                  <a:pt x="96201" y="0"/>
                </a:lnTo>
                <a:close/>
              </a:path>
              <a:path w="262255" h="400050">
                <a:moveTo>
                  <a:pt x="109482" y="229870"/>
                </a:moveTo>
                <a:lnTo>
                  <a:pt x="108143" y="229870"/>
                </a:lnTo>
                <a:lnTo>
                  <a:pt x="101521" y="233679"/>
                </a:lnTo>
                <a:lnTo>
                  <a:pt x="97504" y="240029"/>
                </a:lnTo>
                <a:lnTo>
                  <a:pt x="94861" y="246379"/>
                </a:lnTo>
                <a:lnTo>
                  <a:pt x="94861" y="254000"/>
                </a:lnTo>
                <a:lnTo>
                  <a:pt x="137339" y="254000"/>
                </a:lnTo>
                <a:lnTo>
                  <a:pt x="138664" y="252729"/>
                </a:lnTo>
                <a:lnTo>
                  <a:pt x="106804" y="252729"/>
                </a:lnTo>
                <a:lnTo>
                  <a:pt x="106804" y="242570"/>
                </a:lnTo>
                <a:lnTo>
                  <a:pt x="108143" y="237489"/>
                </a:lnTo>
                <a:lnTo>
                  <a:pt x="110784" y="233679"/>
                </a:lnTo>
                <a:lnTo>
                  <a:pt x="112124" y="232410"/>
                </a:lnTo>
                <a:lnTo>
                  <a:pt x="110784" y="231139"/>
                </a:lnTo>
                <a:lnTo>
                  <a:pt x="109482" y="229870"/>
                </a:lnTo>
                <a:close/>
              </a:path>
              <a:path w="262255" h="400050">
                <a:moveTo>
                  <a:pt x="88829" y="250189"/>
                </a:moveTo>
                <a:lnTo>
                  <a:pt x="77599" y="250189"/>
                </a:lnTo>
                <a:lnTo>
                  <a:pt x="76296" y="252729"/>
                </a:lnTo>
                <a:lnTo>
                  <a:pt x="90881" y="252729"/>
                </a:lnTo>
                <a:lnTo>
                  <a:pt x="89542" y="251460"/>
                </a:lnTo>
                <a:lnTo>
                  <a:pt x="88239" y="251460"/>
                </a:lnTo>
                <a:lnTo>
                  <a:pt x="88829" y="250189"/>
                </a:lnTo>
                <a:close/>
              </a:path>
              <a:path w="262255" h="400050">
                <a:moveTo>
                  <a:pt x="124066" y="228600"/>
                </a:moveTo>
                <a:lnTo>
                  <a:pt x="122727" y="228600"/>
                </a:lnTo>
                <a:lnTo>
                  <a:pt x="121424" y="229870"/>
                </a:lnTo>
                <a:lnTo>
                  <a:pt x="117444" y="234950"/>
                </a:lnTo>
                <a:lnTo>
                  <a:pt x="116104" y="241300"/>
                </a:lnTo>
                <a:lnTo>
                  <a:pt x="114766" y="250189"/>
                </a:lnTo>
                <a:lnTo>
                  <a:pt x="106804" y="252729"/>
                </a:lnTo>
                <a:lnTo>
                  <a:pt x="138664" y="252729"/>
                </a:lnTo>
                <a:lnTo>
                  <a:pt x="143967" y="247650"/>
                </a:lnTo>
                <a:lnTo>
                  <a:pt x="146646" y="245110"/>
                </a:lnTo>
                <a:lnTo>
                  <a:pt x="164896" y="245110"/>
                </a:lnTo>
                <a:lnTo>
                  <a:pt x="162572" y="243839"/>
                </a:lnTo>
                <a:lnTo>
                  <a:pt x="126707" y="243839"/>
                </a:lnTo>
                <a:lnTo>
                  <a:pt x="126707" y="231139"/>
                </a:lnTo>
                <a:lnTo>
                  <a:pt x="124066" y="228600"/>
                </a:lnTo>
                <a:close/>
              </a:path>
              <a:path w="262255" h="400050">
                <a:moveTo>
                  <a:pt x="90881" y="207010"/>
                </a:moveTo>
                <a:lnTo>
                  <a:pt x="88239" y="207010"/>
                </a:lnTo>
                <a:lnTo>
                  <a:pt x="73619" y="227329"/>
                </a:lnTo>
                <a:lnTo>
                  <a:pt x="66996" y="237489"/>
                </a:lnTo>
                <a:lnTo>
                  <a:pt x="61676" y="247650"/>
                </a:lnTo>
                <a:lnTo>
                  <a:pt x="90008" y="247650"/>
                </a:lnTo>
                <a:lnTo>
                  <a:pt x="91778" y="243839"/>
                </a:lnTo>
                <a:lnTo>
                  <a:pt x="81580" y="243839"/>
                </a:lnTo>
                <a:lnTo>
                  <a:pt x="80277" y="241300"/>
                </a:lnTo>
                <a:lnTo>
                  <a:pt x="78938" y="240029"/>
                </a:lnTo>
                <a:lnTo>
                  <a:pt x="76296" y="240029"/>
                </a:lnTo>
                <a:lnTo>
                  <a:pt x="82919" y="224789"/>
                </a:lnTo>
                <a:lnTo>
                  <a:pt x="90881" y="209550"/>
                </a:lnTo>
                <a:lnTo>
                  <a:pt x="92219" y="208279"/>
                </a:lnTo>
                <a:lnTo>
                  <a:pt x="90881" y="207010"/>
                </a:lnTo>
                <a:close/>
              </a:path>
              <a:path w="262255" h="400050">
                <a:moveTo>
                  <a:pt x="102823" y="213360"/>
                </a:moveTo>
                <a:lnTo>
                  <a:pt x="101521" y="213360"/>
                </a:lnTo>
                <a:lnTo>
                  <a:pt x="100181" y="214629"/>
                </a:lnTo>
                <a:lnTo>
                  <a:pt x="81580" y="243839"/>
                </a:lnTo>
                <a:lnTo>
                  <a:pt x="91778" y="243839"/>
                </a:lnTo>
                <a:lnTo>
                  <a:pt x="104162" y="217170"/>
                </a:lnTo>
                <a:lnTo>
                  <a:pt x="104162" y="214629"/>
                </a:lnTo>
                <a:lnTo>
                  <a:pt x="102823" y="213360"/>
                </a:lnTo>
                <a:close/>
              </a:path>
              <a:path w="262255" h="400050">
                <a:moveTo>
                  <a:pt x="139338" y="152400"/>
                </a:moveTo>
                <a:lnTo>
                  <a:pt x="110784" y="152400"/>
                </a:lnTo>
                <a:lnTo>
                  <a:pt x="126707" y="160020"/>
                </a:lnTo>
                <a:lnTo>
                  <a:pt x="128041" y="163829"/>
                </a:lnTo>
                <a:lnTo>
                  <a:pt x="129387" y="165100"/>
                </a:lnTo>
                <a:lnTo>
                  <a:pt x="132029" y="165100"/>
                </a:lnTo>
                <a:lnTo>
                  <a:pt x="139992" y="176529"/>
                </a:lnTo>
                <a:lnTo>
                  <a:pt x="145313" y="186689"/>
                </a:lnTo>
                <a:lnTo>
                  <a:pt x="146646" y="199389"/>
                </a:lnTo>
                <a:lnTo>
                  <a:pt x="146646" y="210820"/>
                </a:lnTo>
                <a:lnTo>
                  <a:pt x="142671" y="220979"/>
                </a:lnTo>
                <a:lnTo>
                  <a:pt x="137350" y="232410"/>
                </a:lnTo>
                <a:lnTo>
                  <a:pt x="132029" y="238760"/>
                </a:lnTo>
                <a:lnTo>
                  <a:pt x="126707" y="243839"/>
                </a:lnTo>
                <a:lnTo>
                  <a:pt x="162572" y="243839"/>
                </a:lnTo>
                <a:lnTo>
                  <a:pt x="151930" y="236220"/>
                </a:lnTo>
                <a:lnTo>
                  <a:pt x="158584" y="224789"/>
                </a:lnTo>
                <a:lnTo>
                  <a:pt x="161226" y="212089"/>
                </a:lnTo>
                <a:lnTo>
                  <a:pt x="161226" y="199389"/>
                </a:lnTo>
                <a:lnTo>
                  <a:pt x="159931" y="186689"/>
                </a:lnTo>
                <a:lnTo>
                  <a:pt x="155917" y="175260"/>
                </a:lnTo>
                <a:lnTo>
                  <a:pt x="150634" y="165100"/>
                </a:lnTo>
                <a:lnTo>
                  <a:pt x="143967" y="156210"/>
                </a:lnTo>
                <a:lnTo>
                  <a:pt x="139338" y="152400"/>
                </a:lnTo>
                <a:close/>
              </a:path>
              <a:path w="262255" h="400050">
                <a:moveTo>
                  <a:pt x="63014" y="234950"/>
                </a:moveTo>
                <a:lnTo>
                  <a:pt x="44414" y="234950"/>
                </a:lnTo>
                <a:lnTo>
                  <a:pt x="44414" y="236220"/>
                </a:lnTo>
                <a:lnTo>
                  <a:pt x="63014" y="236220"/>
                </a:lnTo>
                <a:lnTo>
                  <a:pt x="63014" y="234950"/>
                </a:lnTo>
                <a:close/>
              </a:path>
              <a:path w="262255" h="400050">
                <a:moveTo>
                  <a:pt x="78938" y="185420"/>
                </a:moveTo>
                <a:lnTo>
                  <a:pt x="65657" y="191770"/>
                </a:lnTo>
                <a:lnTo>
                  <a:pt x="53714" y="200660"/>
                </a:lnTo>
                <a:lnTo>
                  <a:pt x="43111" y="209550"/>
                </a:lnTo>
                <a:lnTo>
                  <a:pt x="33811" y="220979"/>
                </a:lnTo>
                <a:lnTo>
                  <a:pt x="48394" y="220979"/>
                </a:lnTo>
                <a:lnTo>
                  <a:pt x="55054" y="212089"/>
                </a:lnTo>
                <a:lnTo>
                  <a:pt x="63014" y="204470"/>
                </a:lnTo>
                <a:lnTo>
                  <a:pt x="81580" y="190500"/>
                </a:lnTo>
                <a:lnTo>
                  <a:pt x="82919" y="189229"/>
                </a:lnTo>
                <a:lnTo>
                  <a:pt x="81580" y="187960"/>
                </a:lnTo>
                <a:lnTo>
                  <a:pt x="81580" y="186689"/>
                </a:lnTo>
                <a:lnTo>
                  <a:pt x="78938" y="185420"/>
                </a:lnTo>
                <a:close/>
              </a:path>
              <a:path w="262255" h="400050">
                <a:moveTo>
                  <a:pt x="52376" y="219710"/>
                </a:moveTo>
                <a:lnTo>
                  <a:pt x="51073" y="219710"/>
                </a:lnTo>
                <a:lnTo>
                  <a:pt x="48394" y="220979"/>
                </a:lnTo>
                <a:lnTo>
                  <a:pt x="53714" y="220979"/>
                </a:lnTo>
                <a:lnTo>
                  <a:pt x="52376" y="219710"/>
                </a:lnTo>
                <a:close/>
              </a:path>
              <a:path w="262255" h="400050">
                <a:moveTo>
                  <a:pt x="84258" y="196850"/>
                </a:moveTo>
                <a:lnTo>
                  <a:pt x="81580" y="196850"/>
                </a:lnTo>
                <a:lnTo>
                  <a:pt x="59034" y="217170"/>
                </a:lnTo>
                <a:lnTo>
                  <a:pt x="53714" y="220979"/>
                </a:lnTo>
                <a:lnTo>
                  <a:pt x="68088" y="220979"/>
                </a:lnTo>
                <a:lnTo>
                  <a:pt x="85561" y="200660"/>
                </a:lnTo>
                <a:lnTo>
                  <a:pt x="85561" y="198120"/>
                </a:lnTo>
                <a:lnTo>
                  <a:pt x="84258" y="196850"/>
                </a:lnTo>
                <a:close/>
              </a:path>
              <a:path w="262255" h="400050">
                <a:moveTo>
                  <a:pt x="76296" y="165100"/>
                </a:moveTo>
                <a:lnTo>
                  <a:pt x="74957" y="165100"/>
                </a:lnTo>
                <a:lnTo>
                  <a:pt x="53714" y="176529"/>
                </a:lnTo>
                <a:lnTo>
                  <a:pt x="44414" y="184150"/>
                </a:lnTo>
                <a:lnTo>
                  <a:pt x="36452" y="193039"/>
                </a:lnTo>
                <a:lnTo>
                  <a:pt x="51594" y="193039"/>
                </a:lnTo>
                <a:lnTo>
                  <a:pt x="53714" y="190500"/>
                </a:lnTo>
                <a:lnTo>
                  <a:pt x="65657" y="179070"/>
                </a:lnTo>
                <a:lnTo>
                  <a:pt x="77599" y="168910"/>
                </a:lnTo>
                <a:lnTo>
                  <a:pt x="77599" y="167639"/>
                </a:lnTo>
                <a:lnTo>
                  <a:pt x="76296" y="165100"/>
                </a:lnTo>
                <a:close/>
              </a:path>
              <a:path w="262255" h="400050">
                <a:moveTo>
                  <a:pt x="121993" y="15239"/>
                </a:moveTo>
                <a:lnTo>
                  <a:pt x="100181" y="15239"/>
                </a:lnTo>
                <a:lnTo>
                  <a:pt x="104162" y="17779"/>
                </a:lnTo>
                <a:lnTo>
                  <a:pt x="106804" y="20320"/>
                </a:lnTo>
                <a:lnTo>
                  <a:pt x="106804" y="27939"/>
                </a:lnTo>
                <a:lnTo>
                  <a:pt x="104162" y="34289"/>
                </a:lnTo>
                <a:lnTo>
                  <a:pt x="101521" y="38100"/>
                </a:lnTo>
                <a:lnTo>
                  <a:pt x="97504" y="40639"/>
                </a:lnTo>
                <a:lnTo>
                  <a:pt x="93522" y="41910"/>
                </a:lnTo>
                <a:lnTo>
                  <a:pt x="126986" y="41910"/>
                </a:lnTo>
                <a:lnTo>
                  <a:pt x="128041" y="39370"/>
                </a:lnTo>
                <a:lnTo>
                  <a:pt x="128041" y="30479"/>
                </a:lnTo>
                <a:lnTo>
                  <a:pt x="125404" y="22860"/>
                </a:lnTo>
                <a:lnTo>
                  <a:pt x="121993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052017" y="4000982"/>
            <a:ext cx="2091982" cy="1142517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8964168" y="1338325"/>
            <a:ext cx="180340" cy="374650"/>
          </a:xfrm>
          <a:custGeom>
            <a:avLst/>
            <a:gdLst/>
            <a:ahLst/>
            <a:cxnLst/>
            <a:rect l="l" t="t" r="r" b="b"/>
            <a:pathLst>
              <a:path w="180340" h="374650">
                <a:moveTo>
                  <a:pt x="107060" y="185420"/>
                </a:moveTo>
                <a:lnTo>
                  <a:pt x="12446" y="185420"/>
                </a:lnTo>
                <a:lnTo>
                  <a:pt x="12446" y="201929"/>
                </a:lnTo>
                <a:lnTo>
                  <a:pt x="14604" y="215900"/>
                </a:lnTo>
                <a:lnTo>
                  <a:pt x="16636" y="246379"/>
                </a:lnTo>
                <a:lnTo>
                  <a:pt x="17652" y="276860"/>
                </a:lnTo>
                <a:lnTo>
                  <a:pt x="17754" y="308610"/>
                </a:lnTo>
                <a:lnTo>
                  <a:pt x="18668" y="320039"/>
                </a:lnTo>
                <a:lnTo>
                  <a:pt x="30225" y="360679"/>
                </a:lnTo>
                <a:lnTo>
                  <a:pt x="41655" y="369570"/>
                </a:lnTo>
                <a:lnTo>
                  <a:pt x="45720" y="372110"/>
                </a:lnTo>
                <a:lnTo>
                  <a:pt x="50926" y="373379"/>
                </a:lnTo>
                <a:lnTo>
                  <a:pt x="55117" y="374650"/>
                </a:lnTo>
                <a:lnTo>
                  <a:pt x="60325" y="374650"/>
                </a:lnTo>
                <a:lnTo>
                  <a:pt x="72771" y="373379"/>
                </a:lnTo>
                <a:lnTo>
                  <a:pt x="77977" y="369570"/>
                </a:lnTo>
                <a:lnTo>
                  <a:pt x="82168" y="367029"/>
                </a:lnTo>
                <a:lnTo>
                  <a:pt x="85216" y="363220"/>
                </a:lnTo>
                <a:lnTo>
                  <a:pt x="87598" y="359410"/>
                </a:lnTo>
                <a:lnTo>
                  <a:pt x="55117" y="359410"/>
                </a:lnTo>
                <a:lnTo>
                  <a:pt x="50926" y="358139"/>
                </a:lnTo>
                <a:lnTo>
                  <a:pt x="42672" y="351789"/>
                </a:lnTo>
                <a:lnTo>
                  <a:pt x="40512" y="347979"/>
                </a:lnTo>
                <a:lnTo>
                  <a:pt x="37464" y="344170"/>
                </a:lnTo>
                <a:lnTo>
                  <a:pt x="34289" y="334010"/>
                </a:lnTo>
                <a:lnTo>
                  <a:pt x="32257" y="322579"/>
                </a:lnTo>
                <a:lnTo>
                  <a:pt x="32257" y="278129"/>
                </a:lnTo>
                <a:lnTo>
                  <a:pt x="83185" y="278129"/>
                </a:lnTo>
                <a:lnTo>
                  <a:pt x="87375" y="276860"/>
                </a:lnTo>
                <a:lnTo>
                  <a:pt x="102724" y="276860"/>
                </a:lnTo>
                <a:lnTo>
                  <a:pt x="102870" y="275589"/>
                </a:lnTo>
                <a:lnTo>
                  <a:pt x="103118" y="269239"/>
                </a:lnTo>
                <a:lnTo>
                  <a:pt x="31241" y="269239"/>
                </a:lnTo>
                <a:lnTo>
                  <a:pt x="29082" y="234950"/>
                </a:lnTo>
                <a:lnTo>
                  <a:pt x="27050" y="210820"/>
                </a:lnTo>
                <a:lnTo>
                  <a:pt x="26034" y="199389"/>
                </a:lnTo>
                <a:lnTo>
                  <a:pt x="22859" y="186689"/>
                </a:lnTo>
                <a:lnTo>
                  <a:pt x="107060" y="186689"/>
                </a:lnTo>
                <a:lnTo>
                  <a:pt x="107060" y="185420"/>
                </a:lnTo>
                <a:close/>
              </a:path>
              <a:path w="180340" h="374650">
                <a:moveTo>
                  <a:pt x="83185" y="278129"/>
                </a:moveTo>
                <a:lnTo>
                  <a:pt x="32257" y="278129"/>
                </a:lnTo>
                <a:lnTo>
                  <a:pt x="38480" y="280670"/>
                </a:lnTo>
                <a:lnTo>
                  <a:pt x="43687" y="280670"/>
                </a:lnTo>
                <a:lnTo>
                  <a:pt x="56133" y="281939"/>
                </a:lnTo>
                <a:lnTo>
                  <a:pt x="57150" y="287020"/>
                </a:lnTo>
                <a:lnTo>
                  <a:pt x="56133" y="288289"/>
                </a:lnTo>
                <a:lnTo>
                  <a:pt x="45720" y="288289"/>
                </a:lnTo>
                <a:lnTo>
                  <a:pt x="43687" y="289560"/>
                </a:lnTo>
                <a:lnTo>
                  <a:pt x="43687" y="292100"/>
                </a:lnTo>
                <a:lnTo>
                  <a:pt x="44703" y="293370"/>
                </a:lnTo>
                <a:lnTo>
                  <a:pt x="48895" y="298450"/>
                </a:lnTo>
                <a:lnTo>
                  <a:pt x="57150" y="298450"/>
                </a:lnTo>
                <a:lnTo>
                  <a:pt x="57150" y="306070"/>
                </a:lnTo>
                <a:lnTo>
                  <a:pt x="50926" y="307339"/>
                </a:lnTo>
                <a:lnTo>
                  <a:pt x="71754" y="307339"/>
                </a:lnTo>
                <a:lnTo>
                  <a:pt x="75946" y="308610"/>
                </a:lnTo>
                <a:lnTo>
                  <a:pt x="85216" y="308610"/>
                </a:lnTo>
                <a:lnTo>
                  <a:pt x="83184" y="325120"/>
                </a:lnTo>
                <a:lnTo>
                  <a:pt x="60325" y="359410"/>
                </a:lnTo>
                <a:lnTo>
                  <a:pt x="87598" y="359410"/>
                </a:lnTo>
                <a:lnTo>
                  <a:pt x="88391" y="358139"/>
                </a:lnTo>
                <a:lnTo>
                  <a:pt x="93599" y="347979"/>
                </a:lnTo>
                <a:lnTo>
                  <a:pt x="96647" y="336550"/>
                </a:lnTo>
                <a:lnTo>
                  <a:pt x="98502" y="316229"/>
                </a:lnTo>
                <a:lnTo>
                  <a:pt x="99822" y="302260"/>
                </a:lnTo>
                <a:lnTo>
                  <a:pt x="100112" y="299720"/>
                </a:lnTo>
                <a:lnTo>
                  <a:pt x="70738" y="299720"/>
                </a:lnTo>
                <a:lnTo>
                  <a:pt x="70738" y="297179"/>
                </a:lnTo>
                <a:lnTo>
                  <a:pt x="70191" y="288289"/>
                </a:lnTo>
                <a:lnTo>
                  <a:pt x="56133" y="288289"/>
                </a:lnTo>
                <a:lnTo>
                  <a:pt x="47878" y="287020"/>
                </a:lnTo>
                <a:lnTo>
                  <a:pt x="70113" y="287020"/>
                </a:lnTo>
                <a:lnTo>
                  <a:pt x="69723" y="280670"/>
                </a:lnTo>
                <a:lnTo>
                  <a:pt x="78993" y="279400"/>
                </a:lnTo>
                <a:lnTo>
                  <a:pt x="83185" y="278129"/>
                </a:lnTo>
                <a:close/>
              </a:path>
              <a:path w="180340" h="374650">
                <a:moveTo>
                  <a:pt x="50926" y="306070"/>
                </a:moveTo>
                <a:lnTo>
                  <a:pt x="49910" y="306070"/>
                </a:lnTo>
                <a:lnTo>
                  <a:pt x="47878" y="307339"/>
                </a:lnTo>
                <a:lnTo>
                  <a:pt x="45720" y="308610"/>
                </a:lnTo>
                <a:lnTo>
                  <a:pt x="43687" y="309879"/>
                </a:lnTo>
                <a:lnTo>
                  <a:pt x="42672" y="313689"/>
                </a:lnTo>
                <a:lnTo>
                  <a:pt x="43687" y="316229"/>
                </a:lnTo>
                <a:lnTo>
                  <a:pt x="46862" y="317500"/>
                </a:lnTo>
                <a:lnTo>
                  <a:pt x="58165" y="317500"/>
                </a:lnTo>
                <a:lnTo>
                  <a:pt x="60325" y="325120"/>
                </a:lnTo>
                <a:lnTo>
                  <a:pt x="63500" y="330200"/>
                </a:lnTo>
                <a:lnTo>
                  <a:pt x="64515" y="331470"/>
                </a:lnTo>
                <a:lnTo>
                  <a:pt x="66548" y="331470"/>
                </a:lnTo>
                <a:lnTo>
                  <a:pt x="68579" y="330200"/>
                </a:lnTo>
                <a:lnTo>
                  <a:pt x="69723" y="328929"/>
                </a:lnTo>
                <a:lnTo>
                  <a:pt x="71754" y="323850"/>
                </a:lnTo>
                <a:lnTo>
                  <a:pt x="72771" y="318770"/>
                </a:lnTo>
                <a:lnTo>
                  <a:pt x="72771" y="313689"/>
                </a:lnTo>
                <a:lnTo>
                  <a:pt x="71754" y="307339"/>
                </a:lnTo>
                <a:lnTo>
                  <a:pt x="50926" y="307339"/>
                </a:lnTo>
                <a:lnTo>
                  <a:pt x="50926" y="306070"/>
                </a:lnTo>
                <a:close/>
              </a:path>
              <a:path w="180340" h="374650">
                <a:moveTo>
                  <a:pt x="81152" y="297179"/>
                </a:moveTo>
                <a:lnTo>
                  <a:pt x="77977" y="297179"/>
                </a:lnTo>
                <a:lnTo>
                  <a:pt x="73786" y="298450"/>
                </a:lnTo>
                <a:lnTo>
                  <a:pt x="70738" y="299720"/>
                </a:lnTo>
                <a:lnTo>
                  <a:pt x="100112" y="299720"/>
                </a:lnTo>
                <a:lnTo>
                  <a:pt x="100257" y="298450"/>
                </a:lnTo>
                <a:lnTo>
                  <a:pt x="84200" y="298450"/>
                </a:lnTo>
                <a:lnTo>
                  <a:pt x="81152" y="297179"/>
                </a:lnTo>
                <a:close/>
              </a:path>
              <a:path w="180340" h="374650">
                <a:moveTo>
                  <a:pt x="102724" y="276860"/>
                </a:moveTo>
                <a:lnTo>
                  <a:pt x="87375" y="276860"/>
                </a:lnTo>
                <a:lnTo>
                  <a:pt x="85216" y="298450"/>
                </a:lnTo>
                <a:lnTo>
                  <a:pt x="100257" y="298450"/>
                </a:lnTo>
                <a:lnTo>
                  <a:pt x="102724" y="276860"/>
                </a:lnTo>
                <a:close/>
              </a:path>
              <a:path w="180340" h="374650">
                <a:moveTo>
                  <a:pt x="107060" y="186689"/>
                </a:moveTo>
                <a:lnTo>
                  <a:pt x="30225" y="186689"/>
                </a:lnTo>
                <a:lnTo>
                  <a:pt x="53085" y="190500"/>
                </a:lnTo>
                <a:lnTo>
                  <a:pt x="51942" y="193039"/>
                </a:lnTo>
                <a:lnTo>
                  <a:pt x="51942" y="198120"/>
                </a:lnTo>
                <a:lnTo>
                  <a:pt x="53085" y="205739"/>
                </a:lnTo>
                <a:lnTo>
                  <a:pt x="55117" y="251460"/>
                </a:lnTo>
                <a:lnTo>
                  <a:pt x="56133" y="267970"/>
                </a:lnTo>
                <a:lnTo>
                  <a:pt x="43687" y="267970"/>
                </a:lnTo>
                <a:lnTo>
                  <a:pt x="31241" y="269239"/>
                </a:lnTo>
                <a:lnTo>
                  <a:pt x="103118" y="269239"/>
                </a:lnTo>
                <a:lnTo>
                  <a:pt x="103217" y="266700"/>
                </a:lnTo>
                <a:lnTo>
                  <a:pt x="68579" y="266700"/>
                </a:lnTo>
                <a:lnTo>
                  <a:pt x="68579" y="255270"/>
                </a:lnTo>
                <a:lnTo>
                  <a:pt x="65531" y="217170"/>
                </a:lnTo>
                <a:lnTo>
                  <a:pt x="64515" y="198120"/>
                </a:lnTo>
                <a:lnTo>
                  <a:pt x="63500" y="190500"/>
                </a:lnTo>
                <a:lnTo>
                  <a:pt x="104012" y="190500"/>
                </a:lnTo>
                <a:lnTo>
                  <a:pt x="107060" y="186689"/>
                </a:lnTo>
                <a:close/>
              </a:path>
              <a:path w="180340" h="374650">
                <a:moveTo>
                  <a:pt x="104012" y="190500"/>
                </a:moveTo>
                <a:lnTo>
                  <a:pt x="63500" y="190500"/>
                </a:lnTo>
                <a:lnTo>
                  <a:pt x="85216" y="191770"/>
                </a:lnTo>
                <a:lnTo>
                  <a:pt x="89407" y="193039"/>
                </a:lnTo>
                <a:lnTo>
                  <a:pt x="89407" y="228600"/>
                </a:lnTo>
                <a:lnTo>
                  <a:pt x="88391" y="262889"/>
                </a:lnTo>
                <a:lnTo>
                  <a:pt x="68579" y="266700"/>
                </a:lnTo>
                <a:lnTo>
                  <a:pt x="103217" y="266700"/>
                </a:lnTo>
                <a:lnTo>
                  <a:pt x="104012" y="246379"/>
                </a:lnTo>
                <a:lnTo>
                  <a:pt x="104012" y="190500"/>
                </a:lnTo>
                <a:close/>
              </a:path>
              <a:path w="180340" h="374650">
                <a:moveTo>
                  <a:pt x="25018" y="0"/>
                </a:moveTo>
                <a:lnTo>
                  <a:pt x="17652" y="0"/>
                </a:lnTo>
                <a:lnTo>
                  <a:pt x="13588" y="1270"/>
                </a:lnTo>
                <a:lnTo>
                  <a:pt x="9398" y="3810"/>
                </a:lnTo>
                <a:lnTo>
                  <a:pt x="8381" y="5079"/>
                </a:lnTo>
                <a:lnTo>
                  <a:pt x="8381" y="8889"/>
                </a:lnTo>
                <a:lnTo>
                  <a:pt x="9398" y="10160"/>
                </a:lnTo>
                <a:lnTo>
                  <a:pt x="8381" y="17779"/>
                </a:lnTo>
                <a:lnTo>
                  <a:pt x="8381" y="24129"/>
                </a:lnTo>
                <a:lnTo>
                  <a:pt x="9398" y="31750"/>
                </a:lnTo>
                <a:lnTo>
                  <a:pt x="26034" y="74929"/>
                </a:lnTo>
                <a:lnTo>
                  <a:pt x="46862" y="96520"/>
                </a:lnTo>
                <a:lnTo>
                  <a:pt x="53085" y="96520"/>
                </a:lnTo>
                <a:lnTo>
                  <a:pt x="50926" y="109220"/>
                </a:lnTo>
                <a:lnTo>
                  <a:pt x="48895" y="124460"/>
                </a:lnTo>
                <a:lnTo>
                  <a:pt x="48895" y="133350"/>
                </a:lnTo>
                <a:lnTo>
                  <a:pt x="49910" y="137160"/>
                </a:lnTo>
                <a:lnTo>
                  <a:pt x="50926" y="139700"/>
                </a:lnTo>
                <a:lnTo>
                  <a:pt x="49910" y="151129"/>
                </a:lnTo>
                <a:lnTo>
                  <a:pt x="19811" y="151129"/>
                </a:lnTo>
                <a:lnTo>
                  <a:pt x="11429" y="153670"/>
                </a:lnTo>
                <a:lnTo>
                  <a:pt x="8381" y="156210"/>
                </a:lnTo>
                <a:lnTo>
                  <a:pt x="5206" y="158750"/>
                </a:lnTo>
                <a:lnTo>
                  <a:pt x="3175" y="162560"/>
                </a:lnTo>
                <a:lnTo>
                  <a:pt x="2158" y="165100"/>
                </a:lnTo>
                <a:lnTo>
                  <a:pt x="1015" y="170179"/>
                </a:lnTo>
                <a:lnTo>
                  <a:pt x="0" y="173989"/>
                </a:lnTo>
                <a:lnTo>
                  <a:pt x="1015" y="176529"/>
                </a:lnTo>
                <a:lnTo>
                  <a:pt x="3175" y="176529"/>
                </a:lnTo>
                <a:lnTo>
                  <a:pt x="1015" y="179070"/>
                </a:lnTo>
                <a:lnTo>
                  <a:pt x="1015" y="184150"/>
                </a:lnTo>
                <a:lnTo>
                  <a:pt x="3175" y="186689"/>
                </a:lnTo>
                <a:lnTo>
                  <a:pt x="8381" y="186689"/>
                </a:lnTo>
                <a:lnTo>
                  <a:pt x="10413" y="185420"/>
                </a:lnTo>
                <a:lnTo>
                  <a:pt x="107060" y="185420"/>
                </a:lnTo>
                <a:lnTo>
                  <a:pt x="107060" y="184150"/>
                </a:lnTo>
                <a:lnTo>
                  <a:pt x="110235" y="179070"/>
                </a:lnTo>
                <a:lnTo>
                  <a:pt x="110642" y="177800"/>
                </a:lnTo>
                <a:lnTo>
                  <a:pt x="77977" y="177800"/>
                </a:lnTo>
                <a:lnTo>
                  <a:pt x="37464" y="176529"/>
                </a:lnTo>
                <a:lnTo>
                  <a:pt x="22859" y="173989"/>
                </a:lnTo>
                <a:lnTo>
                  <a:pt x="7365" y="173989"/>
                </a:lnTo>
                <a:lnTo>
                  <a:pt x="10413" y="170179"/>
                </a:lnTo>
                <a:lnTo>
                  <a:pt x="14604" y="166370"/>
                </a:lnTo>
                <a:lnTo>
                  <a:pt x="18668" y="163829"/>
                </a:lnTo>
                <a:lnTo>
                  <a:pt x="22859" y="162560"/>
                </a:lnTo>
                <a:lnTo>
                  <a:pt x="112064" y="162560"/>
                </a:lnTo>
                <a:lnTo>
                  <a:pt x="111251" y="160020"/>
                </a:lnTo>
                <a:lnTo>
                  <a:pt x="108076" y="157479"/>
                </a:lnTo>
                <a:lnTo>
                  <a:pt x="104012" y="154939"/>
                </a:lnTo>
                <a:lnTo>
                  <a:pt x="98805" y="153670"/>
                </a:lnTo>
                <a:lnTo>
                  <a:pt x="92582" y="152400"/>
                </a:lnTo>
                <a:lnTo>
                  <a:pt x="71754" y="152400"/>
                </a:lnTo>
                <a:lnTo>
                  <a:pt x="61340" y="151129"/>
                </a:lnTo>
                <a:lnTo>
                  <a:pt x="32257" y="151129"/>
                </a:lnTo>
                <a:lnTo>
                  <a:pt x="26034" y="149860"/>
                </a:lnTo>
                <a:lnTo>
                  <a:pt x="61156" y="149860"/>
                </a:lnTo>
                <a:lnTo>
                  <a:pt x="59308" y="137160"/>
                </a:lnTo>
                <a:lnTo>
                  <a:pt x="61340" y="130810"/>
                </a:lnTo>
                <a:lnTo>
                  <a:pt x="61453" y="123189"/>
                </a:lnTo>
                <a:lnTo>
                  <a:pt x="62356" y="113029"/>
                </a:lnTo>
                <a:lnTo>
                  <a:pt x="83756" y="113029"/>
                </a:lnTo>
                <a:lnTo>
                  <a:pt x="81152" y="111760"/>
                </a:lnTo>
                <a:lnTo>
                  <a:pt x="74802" y="109220"/>
                </a:lnTo>
                <a:lnTo>
                  <a:pt x="69723" y="104139"/>
                </a:lnTo>
                <a:lnTo>
                  <a:pt x="66548" y="102870"/>
                </a:lnTo>
                <a:lnTo>
                  <a:pt x="65531" y="100329"/>
                </a:lnTo>
                <a:lnTo>
                  <a:pt x="97662" y="100329"/>
                </a:lnTo>
                <a:lnTo>
                  <a:pt x="76961" y="95250"/>
                </a:lnTo>
                <a:lnTo>
                  <a:pt x="81152" y="92710"/>
                </a:lnTo>
                <a:lnTo>
                  <a:pt x="88265" y="87629"/>
                </a:lnTo>
                <a:lnTo>
                  <a:pt x="66548" y="87629"/>
                </a:lnTo>
                <a:lnTo>
                  <a:pt x="67055" y="83820"/>
                </a:lnTo>
                <a:lnTo>
                  <a:pt x="48895" y="83820"/>
                </a:lnTo>
                <a:lnTo>
                  <a:pt x="45720" y="81279"/>
                </a:lnTo>
                <a:lnTo>
                  <a:pt x="24002" y="40639"/>
                </a:lnTo>
                <a:lnTo>
                  <a:pt x="16636" y="10160"/>
                </a:lnTo>
                <a:lnTo>
                  <a:pt x="43916" y="10160"/>
                </a:lnTo>
                <a:lnTo>
                  <a:pt x="39497" y="6350"/>
                </a:lnTo>
                <a:lnTo>
                  <a:pt x="32257" y="2539"/>
                </a:lnTo>
                <a:lnTo>
                  <a:pt x="25018" y="0"/>
                </a:lnTo>
                <a:close/>
              </a:path>
              <a:path w="180340" h="374650">
                <a:moveTo>
                  <a:pt x="112064" y="162560"/>
                </a:moveTo>
                <a:lnTo>
                  <a:pt x="36449" y="162560"/>
                </a:lnTo>
                <a:lnTo>
                  <a:pt x="48895" y="163829"/>
                </a:lnTo>
                <a:lnTo>
                  <a:pt x="61340" y="163829"/>
                </a:lnTo>
                <a:lnTo>
                  <a:pt x="74802" y="165100"/>
                </a:lnTo>
                <a:lnTo>
                  <a:pt x="87375" y="165100"/>
                </a:lnTo>
                <a:lnTo>
                  <a:pt x="94614" y="166370"/>
                </a:lnTo>
                <a:lnTo>
                  <a:pt x="99822" y="167639"/>
                </a:lnTo>
                <a:lnTo>
                  <a:pt x="99822" y="171450"/>
                </a:lnTo>
                <a:lnTo>
                  <a:pt x="92582" y="171450"/>
                </a:lnTo>
                <a:lnTo>
                  <a:pt x="88391" y="173989"/>
                </a:lnTo>
                <a:lnTo>
                  <a:pt x="87375" y="176529"/>
                </a:lnTo>
                <a:lnTo>
                  <a:pt x="87375" y="177800"/>
                </a:lnTo>
                <a:lnTo>
                  <a:pt x="110642" y="177800"/>
                </a:lnTo>
                <a:lnTo>
                  <a:pt x="112267" y="172720"/>
                </a:lnTo>
                <a:lnTo>
                  <a:pt x="112471" y="171450"/>
                </a:lnTo>
                <a:lnTo>
                  <a:pt x="99822" y="171450"/>
                </a:lnTo>
                <a:lnTo>
                  <a:pt x="95630" y="170179"/>
                </a:lnTo>
                <a:lnTo>
                  <a:pt x="112674" y="170179"/>
                </a:lnTo>
                <a:lnTo>
                  <a:pt x="113283" y="166370"/>
                </a:lnTo>
                <a:lnTo>
                  <a:pt x="112064" y="162560"/>
                </a:lnTo>
                <a:close/>
              </a:path>
              <a:path w="180340" h="374650">
                <a:moveTo>
                  <a:pt x="14604" y="172720"/>
                </a:moveTo>
                <a:lnTo>
                  <a:pt x="7365" y="173989"/>
                </a:lnTo>
                <a:lnTo>
                  <a:pt x="22859" y="173989"/>
                </a:lnTo>
                <a:lnTo>
                  <a:pt x="14604" y="172720"/>
                </a:lnTo>
                <a:close/>
              </a:path>
              <a:path w="180340" h="374650">
                <a:moveTo>
                  <a:pt x="61340" y="163829"/>
                </a:moveTo>
                <a:lnTo>
                  <a:pt x="49910" y="163829"/>
                </a:lnTo>
                <a:lnTo>
                  <a:pt x="51942" y="167639"/>
                </a:lnTo>
                <a:lnTo>
                  <a:pt x="54101" y="170179"/>
                </a:lnTo>
                <a:lnTo>
                  <a:pt x="57150" y="170179"/>
                </a:lnTo>
                <a:lnTo>
                  <a:pt x="60325" y="167639"/>
                </a:lnTo>
                <a:lnTo>
                  <a:pt x="61340" y="163829"/>
                </a:lnTo>
                <a:close/>
              </a:path>
              <a:path w="180340" h="374650">
                <a:moveTo>
                  <a:pt x="83756" y="113029"/>
                </a:moveTo>
                <a:lnTo>
                  <a:pt x="62356" y="113029"/>
                </a:lnTo>
                <a:lnTo>
                  <a:pt x="69723" y="118110"/>
                </a:lnTo>
                <a:lnTo>
                  <a:pt x="76961" y="123189"/>
                </a:lnTo>
                <a:lnTo>
                  <a:pt x="84200" y="125729"/>
                </a:lnTo>
                <a:lnTo>
                  <a:pt x="92582" y="128270"/>
                </a:lnTo>
                <a:lnTo>
                  <a:pt x="99822" y="129539"/>
                </a:lnTo>
                <a:lnTo>
                  <a:pt x="108076" y="130810"/>
                </a:lnTo>
                <a:lnTo>
                  <a:pt x="124713" y="130810"/>
                </a:lnTo>
                <a:lnTo>
                  <a:pt x="132079" y="129539"/>
                </a:lnTo>
                <a:lnTo>
                  <a:pt x="140334" y="128270"/>
                </a:lnTo>
                <a:lnTo>
                  <a:pt x="147574" y="125729"/>
                </a:lnTo>
                <a:lnTo>
                  <a:pt x="155955" y="123189"/>
                </a:lnTo>
                <a:lnTo>
                  <a:pt x="163195" y="119379"/>
                </a:lnTo>
                <a:lnTo>
                  <a:pt x="110235" y="119379"/>
                </a:lnTo>
                <a:lnTo>
                  <a:pt x="97662" y="116839"/>
                </a:lnTo>
                <a:lnTo>
                  <a:pt x="86359" y="114300"/>
                </a:lnTo>
                <a:lnTo>
                  <a:pt x="83756" y="113029"/>
                </a:lnTo>
                <a:close/>
              </a:path>
              <a:path w="180340" h="374650">
                <a:moveTo>
                  <a:pt x="149732" y="81279"/>
                </a:moveTo>
                <a:lnTo>
                  <a:pt x="111251" y="81279"/>
                </a:lnTo>
                <a:lnTo>
                  <a:pt x="116458" y="83820"/>
                </a:lnTo>
                <a:lnTo>
                  <a:pt x="134111" y="88900"/>
                </a:lnTo>
                <a:lnTo>
                  <a:pt x="141350" y="92710"/>
                </a:lnTo>
                <a:lnTo>
                  <a:pt x="149732" y="96520"/>
                </a:lnTo>
                <a:lnTo>
                  <a:pt x="155955" y="100329"/>
                </a:lnTo>
                <a:lnTo>
                  <a:pt x="161162" y="104139"/>
                </a:lnTo>
                <a:lnTo>
                  <a:pt x="154939" y="104139"/>
                </a:lnTo>
                <a:lnTo>
                  <a:pt x="152780" y="105410"/>
                </a:lnTo>
                <a:lnTo>
                  <a:pt x="151764" y="107950"/>
                </a:lnTo>
                <a:lnTo>
                  <a:pt x="152780" y="110489"/>
                </a:lnTo>
                <a:lnTo>
                  <a:pt x="142366" y="115570"/>
                </a:lnTo>
                <a:lnTo>
                  <a:pt x="132079" y="116839"/>
                </a:lnTo>
                <a:lnTo>
                  <a:pt x="121665" y="119379"/>
                </a:lnTo>
                <a:lnTo>
                  <a:pt x="163195" y="119379"/>
                </a:lnTo>
                <a:lnTo>
                  <a:pt x="165226" y="116839"/>
                </a:lnTo>
                <a:lnTo>
                  <a:pt x="165226" y="110489"/>
                </a:lnTo>
                <a:lnTo>
                  <a:pt x="164210" y="107950"/>
                </a:lnTo>
                <a:lnTo>
                  <a:pt x="179154" y="107950"/>
                </a:lnTo>
                <a:lnTo>
                  <a:pt x="159003" y="87629"/>
                </a:lnTo>
                <a:lnTo>
                  <a:pt x="149732" y="81279"/>
                </a:lnTo>
                <a:close/>
              </a:path>
              <a:path w="180340" h="374650">
                <a:moveTo>
                  <a:pt x="97662" y="100329"/>
                </a:moveTo>
                <a:lnTo>
                  <a:pt x="65531" y="100329"/>
                </a:lnTo>
                <a:lnTo>
                  <a:pt x="71754" y="104139"/>
                </a:lnTo>
                <a:lnTo>
                  <a:pt x="78993" y="109220"/>
                </a:lnTo>
                <a:lnTo>
                  <a:pt x="86359" y="110489"/>
                </a:lnTo>
                <a:lnTo>
                  <a:pt x="94614" y="114300"/>
                </a:lnTo>
                <a:lnTo>
                  <a:pt x="101853" y="115570"/>
                </a:lnTo>
                <a:lnTo>
                  <a:pt x="110235" y="116839"/>
                </a:lnTo>
                <a:lnTo>
                  <a:pt x="118490" y="116839"/>
                </a:lnTo>
                <a:lnTo>
                  <a:pt x="122681" y="115570"/>
                </a:lnTo>
                <a:lnTo>
                  <a:pt x="125729" y="113029"/>
                </a:lnTo>
                <a:lnTo>
                  <a:pt x="126873" y="110489"/>
                </a:lnTo>
                <a:lnTo>
                  <a:pt x="125729" y="107950"/>
                </a:lnTo>
                <a:lnTo>
                  <a:pt x="122681" y="105410"/>
                </a:lnTo>
                <a:lnTo>
                  <a:pt x="119506" y="104139"/>
                </a:lnTo>
                <a:lnTo>
                  <a:pt x="97662" y="100329"/>
                </a:lnTo>
                <a:close/>
              </a:path>
              <a:path w="180340" h="374650">
                <a:moveTo>
                  <a:pt x="179154" y="107950"/>
                </a:moveTo>
                <a:lnTo>
                  <a:pt x="164210" y="107950"/>
                </a:lnTo>
                <a:lnTo>
                  <a:pt x="169417" y="113029"/>
                </a:lnTo>
                <a:lnTo>
                  <a:pt x="171450" y="114300"/>
                </a:lnTo>
                <a:lnTo>
                  <a:pt x="175640" y="115570"/>
                </a:lnTo>
                <a:lnTo>
                  <a:pt x="176656" y="115570"/>
                </a:lnTo>
                <a:lnTo>
                  <a:pt x="177800" y="114300"/>
                </a:lnTo>
                <a:lnTo>
                  <a:pt x="179831" y="110489"/>
                </a:lnTo>
                <a:lnTo>
                  <a:pt x="179154" y="107950"/>
                </a:lnTo>
                <a:close/>
              </a:path>
              <a:path w="180340" h="374650">
                <a:moveTo>
                  <a:pt x="101853" y="68579"/>
                </a:moveTo>
                <a:lnTo>
                  <a:pt x="93599" y="69850"/>
                </a:lnTo>
                <a:lnTo>
                  <a:pt x="84200" y="74929"/>
                </a:lnTo>
                <a:lnTo>
                  <a:pt x="75946" y="80010"/>
                </a:lnTo>
                <a:lnTo>
                  <a:pt x="66548" y="87629"/>
                </a:lnTo>
                <a:lnTo>
                  <a:pt x="88265" y="87629"/>
                </a:lnTo>
                <a:lnTo>
                  <a:pt x="93599" y="83820"/>
                </a:lnTo>
                <a:lnTo>
                  <a:pt x="98805" y="81279"/>
                </a:lnTo>
                <a:lnTo>
                  <a:pt x="149732" y="81279"/>
                </a:lnTo>
                <a:lnTo>
                  <a:pt x="140334" y="77470"/>
                </a:lnTo>
                <a:lnTo>
                  <a:pt x="120650" y="71120"/>
                </a:lnTo>
                <a:lnTo>
                  <a:pt x="101853" y="68579"/>
                </a:lnTo>
                <a:close/>
              </a:path>
              <a:path w="180340" h="374650">
                <a:moveTo>
                  <a:pt x="39497" y="41910"/>
                </a:moveTo>
                <a:lnTo>
                  <a:pt x="37464" y="41910"/>
                </a:lnTo>
                <a:lnTo>
                  <a:pt x="36449" y="43179"/>
                </a:lnTo>
                <a:lnTo>
                  <a:pt x="36449" y="45720"/>
                </a:lnTo>
                <a:lnTo>
                  <a:pt x="37464" y="52070"/>
                </a:lnTo>
                <a:lnTo>
                  <a:pt x="39497" y="60960"/>
                </a:lnTo>
                <a:lnTo>
                  <a:pt x="45720" y="74929"/>
                </a:lnTo>
                <a:lnTo>
                  <a:pt x="48895" y="83820"/>
                </a:lnTo>
                <a:lnTo>
                  <a:pt x="67055" y="83820"/>
                </a:lnTo>
                <a:lnTo>
                  <a:pt x="67563" y="80010"/>
                </a:lnTo>
                <a:lnTo>
                  <a:pt x="69723" y="73660"/>
                </a:lnTo>
                <a:lnTo>
                  <a:pt x="70400" y="71120"/>
                </a:lnTo>
                <a:lnTo>
                  <a:pt x="57150" y="71120"/>
                </a:lnTo>
                <a:lnTo>
                  <a:pt x="56133" y="69850"/>
                </a:lnTo>
                <a:lnTo>
                  <a:pt x="49910" y="55879"/>
                </a:lnTo>
                <a:lnTo>
                  <a:pt x="45720" y="49529"/>
                </a:lnTo>
                <a:lnTo>
                  <a:pt x="40512" y="43179"/>
                </a:lnTo>
                <a:lnTo>
                  <a:pt x="39497" y="41910"/>
                </a:lnTo>
                <a:close/>
              </a:path>
              <a:path w="180340" h="374650">
                <a:moveTo>
                  <a:pt x="43916" y="10160"/>
                </a:moveTo>
                <a:lnTo>
                  <a:pt x="16636" y="10160"/>
                </a:lnTo>
                <a:lnTo>
                  <a:pt x="29082" y="12700"/>
                </a:lnTo>
                <a:lnTo>
                  <a:pt x="34289" y="16510"/>
                </a:lnTo>
                <a:lnTo>
                  <a:pt x="44703" y="26670"/>
                </a:lnTo>
                <a:lnTo>
                  <a:pt x="47878" y="31750"/>
                </a:lnTo>
                <a:lnTo>
                  <a:pt x="50926" y="38100"/>
                </a:lnTo>
                <a:lnTo>
                  <a:pt x="54101" y="44450"/>
                </a:lnTo>
                <a:lnTo>
                  <a:pt x="56133" y="50800"/>
                </a:lnTo>
                <a:lnTo>
                  <a:pt x="57150" y="57150"/>
                </a:lnTo>
                <a:lnTo>
                  <a:pt x="57150" y="71120"/>
                </a:lnTo>
                <a:lnTo>
                  <a:pt x="70400" y="71120"/>
                </a:lnTo>
                <a:lnTo>
                  <a:pt x="70738" y="69850"/>
                </a:lnTo>
                <a:lnTo>
                  <a:pt x="70738" y="63500"/>
                </a:lnTo>
                <a:lnTo>
                  <a:pt x="68579" y="60960"/>
                </a:lnTo>
                <a:lnTo>
                  <a:pt x="67563" y="53339"/>
                </a:lnTo>
                <a:lnTo>
                  <a:pt x="46862" y="12700"/>
                </a:lnTo>
                <a:lnTo>
                  <a:pt x="43916" y="10160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798052" y="3078479"/>
            <a:ext cx="346075" cy="257810"/>
          </a:xfrm>
          <a:custGeom>
            <a:avLst/>
            <a:gdLst/>
            <a:ahLst/>
            <a:cxnLst/>
            <a:rect l="l" t="t" r="r" b="b"/>
            <a:pathLst>
              <a:path w="346075" h="257810">
                <a:moveTo>
                  <a:pt x="147192" y="23875"/>
                </a:moveTo>
                <a:lnTo>
                  <a:pt x="131952" y="23875"/>
                </a:lnTo>
                <a:lnTo>
                  <a:pt x="146557" y="81025"/>
                </a:lnTo>
                <a:lnTo>
                  <a:pt x="160020" y="137032"/>
                </a:lnTo>
                <a:lnTo>
                  <a:pt x="173608" y="194182"/>
                </a:lnTo>
                <a:lnTo>
                  <a:pt x="186054" y="252349"/>
                </a:lnTo>
                <a:lnTo>
                  <a:pt x="187071" y="254381"/>
                </a:lnTo>
                <a:lnTo>
                  <a:pt x="190119" y="256539"/>
                </a:lnTo>
                <a:lnTo>
                  <a:pt x="192277" y="257556"/>
                </a:lnTo>
                <a:lnTo>
                  <a:pt x="195452" y="257556"/>
                </a:lnTo>
                <a:lnTo>
                  <a:pt x="202692" y="254381"/>
                </a:lnTo>
                <a:lnTo>
                  <a:pt x="208915" y="249174"/>
                </a:lnTo>
                <a:lnTo>
                  <a:pt x="212978" y="243967"/>
                </a:lnTo>
                <a:lnTo>
                  <a:pt x="216581" y="237744"/>
                </a:lnTo>
                <a:lnTo>
                  <a:pt x="198500" y="237744"/>
                </a:lnTo>
                <a:lnTo>
                  <a:pt x="186054" y="179705"/>
                </a:lnTo>
                <a:lnTo>
                  <a:pt x="172466" y="121538"/>
                </a:lnTo>
                <a:lnTo>
                  <a:pt x="157988" y="63372"/>
                </a:lnTo>
                <a:lnTo>
                  <a:pt x="147192" y="23875"/>
                </a:lnTo>
                <a:close/>
              </a:path>
              <a:path w="346075" h="257810">
                <a:moveTo>
                  <a:pt x="258825" y="83057"/>
                </a:moveTo>
                <a:lnTo>
                  <a:pt x="254634" y="83057"/>
                </a:lnTo>
                <a:lnTo>
                  <a:pt x="250444" y="84074"/>
                </a:lnTo>
                <a:lnTo>
                  <a:pt x="249427" y="86232"/>
                </a:lnTo>
                <a:lnTo>
                  <a:pt x="248412" y="88264"/>
                </a:lnTo>
                <a:lnTo>
                  <a:pt x="222376" y="170306"/>
                </a:lnTo>
                <a:lnTo>
                  <a:pt x="208915" y="213868"/>
                </a:lnTo>
                <a:lnTo>
                  <a:pt x="204724" y="226440"/>
                </a:lnTo>
                <a:lnTo>
                  <a:pt x="202692" y="232663"/>
                </a:lnTo>
                <a:lnTo>
                  <a:pt x="198500" y="237744"/>
                </a:lnTo>
                <a:lnTo>
                  <a:pt x="216581" y="237744"/>
                </a:lnTo>
                <a:lnTo>
                  <a:pt x="217170" y="236727"/>
                </a:lnTo>
                <a:lnTo>
                  <a:pt x="221361" y="226440"/>
                </a:lnTo>
                <a:lnTo>
                  <a:pt x="224536" y="215011"/>
                </a:lnTo>
                <a:lnTo>
                  <a:pt x="231775" y="193167"/>
                </a:lnTo>
                <a:lnTo>
                  <a:pt x="256667" y="112140"/>
                </a:lnTo>
                <a:lnTo>
                  <a:pt x="273109" y="112140"/>
                </a:lnTo>
                <a:lnTo>
                  <a:pt x="272288" y="109093"/>
                </a:lnTo>
                <a:lnTo>
                  <a:pt x="268097" y="97662"/>
                </a:lnTo>
                <a:lnTo>
                  <a:pt x="262890" y="86232"/>
                </a:lnTo>
                <a:lnTo>
                  <a:pt x="260857" y="84074"/>
                </a:lnTo>
                <a:lnTo>
                  <a:pt x="258825" y="83057"/>
                </a:lnTo>
                <a:close/>
              </a:path>
              <a:path w="346075" h="257810">
                <a:moveTo>
                  <a:pt x="30099" y="146431"/>
                </a:moveTo>
                <a:lnTo>
                  <a:pt x="14604" y="146431"/>
                </a:lnTo>
                <a:lnTo>
                  <a:pt x="16637" y="149478"/>
                </a:lnTo>
                <a:lnTo>
                  <a:pt x="19684" y="151637"/>
                </a:lnTo>
                <a:lnTo>
                  <a:pt x="22859" y="151637"/>
                </a:lnTo>
                <a:lnTo>
                  <a:pt x="25019" y="150621"/>
                </a:lnTo>
                <a:lnTo>
                  <a:pt x="26055" y="149458"/>
                </a:lnTo>
                <a:lnTo>
                  <a:pt x="28067" y="147446"/>
                </a:lnTo>
                <a:lnTo>
                  <a:pt x="30099" y="146431"/>
                </a:lnTo>
                <a:close/>
              </a:path>
              <a:path w="346075" h="257810">
                <a:moveTo>
                  <a:pt x="16637" y="133984"/>
                </a:moveTo>
                <a:lnTo>
                  <a:pt x="11429" y="133984"/>
                </a:lnTo>
                <a:lnTo>
                  <a:pt x="7239" y="136017"/>
                </a:lnTo>
                <a:lnTo>
                  <a:pt x="2158" y="138175"/>
                </a:lnTo>
                <a:lnTo>
                  <a:pt x="1016" y="140207"/>
                </a:lnTo>
                <a:lnTo>
                  <a:pt x="0" y="142239"/>
                </a:lnTo>
                <a:lnTo>
                  <a:pt x="0" y="146431"/>
                </a:lnTo>
                <a:lnTo>
                  <a:pt x="1016" y="147446"/>
                </a:lnTo>
                <a:lnTo>
                  <a:pt x="2158" y="148462"/>
                </a:lnTo>
                <a:lnTo>
                  <a:pt x="4191" y="149478"/>
                </a:lnTo>
                <a:lnTo>
                  <a:pt x="6223" y="148462"/>
                </a:lnTo>
                <a:lnTo>
                  <a:pt x="14604" y="146431"/>
                </a:lnTo>
                <a:lnTo>
                  <a:pt x="30099" y="146431"/>
                </a:lnTo>
                <a:lnTo>
                  <a:pt x="35305" y="145414"/>
                </a:lnTo>
                <a:lnTo>
                  <a:pt x="77977" y="145414"/>
                </a:lnTo>
                <a:lnTo>
                  <a:pt x="83184" y="142239"/>
                </a:lnTo>
                <a:lnTo>
                  <a:pt x="87375" y="138175"/>
                </a:lnTo>
                <a:lnTo>
                  <a:pt x="89685" y="135000"/>
                </a:lnTo>
                <a:lnTo>
                  <a:pt x="21844" y="135000"/>
                </a:lnTo>
                <a:lnTo>
                  <a:pt x="16637" y="133984"/>
                </a:lnTo>
                <a:close/>
              </a:path>
              <a:path w="346075" h="257810">
                <a:moveTo>
                  <a:pt x="77977" y="145414"/>
                </a:moveTo>
                <a:lnTo>
                  <a:pt x="35305" y="145414"/>
                </a:lnTo>
                <a:lnTo>
                  <a:pt x="56133" y="149478"/>
                </a:lnTo>
                <a:lnTo>
                  <a:pt x="62356" y="149478"/>
                </a:lnTo>
                <a:lnTo>
                  <a:pt x="67564" y="148462"/>
                </a:lnTo>
                <a:lnTo>
                  <a:pt x="73787" y="147446"/>
                </a:lnTo>
                <a:lnTo>
                  <a:pt x="77977" y="145414"/>
                </a:lnTo>
                <a:close/>
              </a:path>
              <a:path w="346075" h="257810">
                <a:moveTo>
                  <a:pt x="345948" y="143256"/>
                </a:moveTo>
                <a:lnTo>
                  <a:pt x="340868" y="143256"/>
                </a:lnTo>
                <a:lnTo>
                  <a:pt x="341883" y="145414"/>
                </a:lnTo>
                <a:lnTo>
                  <a:pt x="342900" y="147446"/>
                </a:lnTo>
                <a:lnTo>
                  <a:pt x="345948" y="149458"/>
                </a:lnTo>
                <a:lnTo>
                  <a:pt x="345948" y="143256"/>
                </a:lnTo>
                <a:close/>
              </a:path>
              <a:path w="346075" h="257810">
                <a:moveTo>
                  <a:pt x="273109" y="112140"/>
                </a:moveTo>
                <a:lnTo>
                  <a:pt x="256667" y="112140"/>
                </a:lnTo>
                <a:lnTo>
                  <a:pt x="260857" y="125602"/>
                </a:lnTo>
                <a:lnTo>
                  <a:pt x="264032" y="140207"/>
                </a:lnTo>
                <a:lnTo>
                  <a:pt x="264032" y="143256"/>
                </a:lnTo>
                <a:lnTo>
                  <a:pt x="266065" y="145414"/>
                </a:lnTo>
                <a:lnTo>
                  <a:pt x="268097" y="147446"/>
                </a:lnTo>
                <a:lnTo>
                  <a:pt x="271272" y="147446"/>
                </a:lnTo>
                <a:lnTo>
                  <a:pt x="340868" y="143256"/>
                </a:lnTo>
                <a:lnTo>
                  <a:pt x="345948" y="143256"/>
                </a:lnTo>
                <a:lnTo>
                  <a:pt x="345948" y="131952"/>
                </a:lnTo>
                <a:lnTo>
                  <a:pt x="277495" y="131952"/>
                </a:lnTo>
                <a:lnTo>
                  <a:pt x="275336" y="120395"/>
                </a:lnTo>
                <a:lnTo>
                  <a:pt x="273109" y="112140"/>
                </a:lnTo>
                <a:close/>
              </a:path>
              <a:path w="346075" h="257810">
                <a:moveTo>
                  <a:pt x="43688" y="131952"/>
                </a:moveTo>
                <a:lnTo>
                  <a:pt x="28067" y="131952"/>
                </a:lnTo>
                <a:lnTo>
                  <a:pt x="25019" y="133984"/>
                </a:lnTo>
                <a:lnTo>
                  <a:pt x="21844" y="135000"/>
                </a:lnTo>
                <a:lnTo>
                  <a:pt x="89685" y="135000"/>
                </a:lnTo>
                <a:lnTo>
                  <a:pt x="90424" y="133984"/>
                </a:lnTo>
                <a:lnTo>
                  <a:pt x="51943" y="133984"/>
                </a:lnTo>
                <a:lnTo>
                  <a:pt x="43688" y="131952"/>
                </a:lnTo>
                <a:close/>
              </a:path>
              <a:path w="346075" h="257810">
                <a:moveTo>
                  <a:pt x="133096" y="0"/>
                </a:moveTo>
                <a:lnTo>
                  <a:pt x="106045" y="35306"/>
                </a:lnTo>
                <a:lnTo>
                  <a:pt x="91440" y="73787"/>
                </a:lnTo>
                <a:lnTo>
                  <a:pt x="85217" y="109093"/>
                </a:lnTo>
                <a:lnTo>
                  <a:pt x="83184" y="115315"/>
                </a:lnTo>
                <a:lnTo>
                  <a:pt x="80009" y="122555"/>
                </a:lnTo>
                <a:lnTo>
                  <a:pt x="75819" y="127762"/>
                </a:lnTo>
                <a:lnTo>
                  <a:pt x="73787" y="130809"/>
                </a:lnTo>
                <a:lnTo>
                  <a:pt x="70739" y="131952"/>
                </a:lnTo>
                <a:lnTo>
                  <a:pt x="64389" y="133984"/>
                </a:lnTo>
                <a:lnTo>
                  <a:pt x="90424" y="133984"/>
                </a:lnTo>
                <a:lnTo>
                  <a:pt x="102870" y="88264"/>
                </a:lnTo>
                <a:lnTo>
                  <a:pt x="106045" y="74802"/>
                </a:lnTo>
                <a:lnTo>
                  <a:pt x="124714" y="32131"/>
                </a:lnTo>
                <a:lnTo>
                  <a:pt x="131952" y="23875"/>
                </a:lnTo>
                <a:lnTo>
                  <a:pt x="147192" y="23875"/>
                </a:lnTo>
                <a:lnTo>
                  <a:pt x="142367" y="6222"/>
                </a:lnTo>
                <a:lnTo>
                  <a:pt x="140334" y="2031"/>
                </a:lnTo>
                <a:lnTo>
                  <a:pt x="137159" y="1015"/>
                </a:lnTo>
                <a:lnTo>
                  <a:pt x="133096" y="0"/>
                </a:lnTo>
                <a:close/>
              </a:path>
              <a:path w="346075" h="257810">
                <a:moveTo>
                  <a:pt x="345948" y="124507"/>
                </a:moveTo>
                <a:lnTo>
                  <a:pt x="344043" y="127762"/>
                </a:lnTo>
                <a:lnTo>
                  <a:pt x="277495" y="131952"/>
                </a:lnTo>
                <a:lnTo>
                  <a:pt x="345948" y="131952"/>
                </a:lnTo>
                <a:lnTo>
                  <a:pt x="345948" y="124507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01065" y="4558766"/>
            <a:ext cx="504393" cy="398780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761"/>
            <a:ext cx="1280160" cy="1398270"/>
          </a:xfrm>
          <a:prstGeom prst="rect">
            <a:avLst/>
          </a:prstGeom>
        </p:spPr>
      </p:pic>
      <p:sp>
        <p:nvSpPr>
          <p:cNvPr id="11" name="object 11"/>
          <p:cNvSpPr/>
          <p:nvPr/>
        </p:nvSpPr>
        <p:spPr>
          <a:xfrm>
            <a:off x="0" y="4075900"/>
            <a:ext cx="304800" cy="400050"/>
          </a:xfrm>
          <a:custGeom>
            <a:avLst/>
            <a:gdLst/>
            <a:ahLst/>
            <a:cxnLst/>
            <a:rect l="l" t="t" r="r" b="b"/>
            <a:pathLst>
              <a:path w="304800" h="400050">
                <a:moveTo>
                  <a:pt x="97726" y="245109"/>
                </a:moveTo>
                <a:lnTo>
                  <a:pt x="73804" y="245109"/>
                </a:lnTo>
                <a:lnTo>
                  <a:pt x="84444" y="255269"/>
                </a:lnTo>
                <a:lnTo>
                  <a:pt x="96386" y="261619"/>
                </a:lnTo>
                <a:lnTo>
                  <a:pt x="109668" y="265429"/>
                </a:lnTo>
                <a:lnTo>
                  <a:pt x="122949" y="267969"/>
                </a:lnTo>
                <a:lnTo>
                  <a:pt x="125591" y="267969"/>
                </a:lnTo>
                <a:lnTo>
                  <a:pt x="124348" y="284479"/>
                </a:lnTo>
                <a:lnTo>
                  <a:pt x="124352" y="304799"/>
                </a:lnTo>
                <a:lnTo>
                  <a:pt x="125591" y="336549"/>
                </a:lnTo>
                <a:lnTo>
                  <a:pt x="118968" y="339089"/>
                </a:lnTo>
                <a:lnTo>
                  <a:pt x="103009" y="365759"/>
                </a:lnTo>
                <a:lnTo>
                  <a:pt x="104348" y="372109"/>
                </a:lnTo>
                <a:lnTo>
                  <a:pt x="106989" y="382269"/>
                </a:lnTo>
                <a:lnTo>
                  <a:pt x="112309" y="391159"/>
                </a:lnTo>
                <a:lnTo>
                  <a:pt x="116291" y="393699"/>
                </a:lnTo>
                <a:lnTo>
                  <a:pt x="121610" y="396239"/>
                </a:lnTo>
                <a:lnTo>
                  <a:pt x="125591" y="398779"/>
                </a:lnTo>
                <a:lnTo>
                  <a:pt x="130911" y="400049"/>
                </a:lnTo>
                <a:lnTo>
                  <a:pt x="141516" y="400049"/>
                </a:lnTo>
                <a:lnTo>
                  <a:pt x="166738" y="373379"/>
                </a:lnTo>
                <a:lnTo>
                  <a:pt x="129578" y="373379"/>
                </a:lnTo>
                <a:lnTo>
                  <a:pt x="121610" y="365759"/>
                </a:lnTo>
                <a:lnTo>
                  <a:pt x="120271" y="363219"/>
                </a:lnTo>
                <a:lnTo>
                  <a:pt x="118968" y="359409"/>
                </a:lnTo>
                <a:lnTo>
                  <a:pt x="121610" y="358139"/>
                </a:lnTo>
                <a:lnTo>
                  <a:pt x="125591" y="356869"/>
                </a:lnTo>
                <a:lnTo>
                  <a:pt x="162771" y="356869"/>
                </a:lnTo>
                <a:lnTo>
                  <a:pt x="160121" y="354329"/>
                </a:lnTo>
                <a:lnTo>
                  <a:pt x="157441" y="350519"/>
                </a:lnTo>
                <a:lnTo>
                  <a:pt x="152158" y="347979"/>
                </a:lnTo>
                <a:lnTo>
                  <a:pt x="151889" y="346709"/>
                </a:lnTo>
                <a:lnTo>
                  <a:pt x="148170" y="346709"/>
                </a:lnTo>
                <a:lnTo>
                  <a:pt x="145491" y="345439"/>
                </a:lnTo>
                <a:lnTo>
                  <a:pt x="146837" y="344169"/>
                </a:lnTo>
                <a:lnTo>
                  <a:pt x="151350" y="344169"/>
                </a:lnTo>
                <a:lnTo>
                  <a:pt x="150812" y="341629"/>
                </a:lnTo>
                <a:lnTo>
                  <a:pt x="149479" y="337819"/>
                </a:lnTo>
                <a:lnTo>
                  <a:pt x="140169" y="337819"/>
                </a:lnTo>
                <a:lnTo>
                  <a:pt x="138926" y="307339"/>
                </a:lnTo>
                <a:lnTo>
                  <a:pt x="138874" y="288289"/>
                </a:lnTo>
                <a:lnTo>
                  <a:pt x="137528" y="269239"/>
                </a:lnTo>
                <a:lnTo>
                  <a:pt x="150812" y="267969"/>
                </a:lnTo>
                <a:lnTo>
                  <a:pt x="164096" y="264159"/>
                </a:lnTo>
                <a:lnTo>
                  <a:pt x="176034" y="257809"/>
                </a:lnTo>
                <a:lnTo>
                  <a:pt x="178685" y="255269"/>
                </a:lnTo>
                <a:lnTo>
                  <a:pt x="134886" y="255269"/>
                </a:lnTo>
                <a:lnTo>
                  <a:pt x="133997" y="253999"/>
                </a:lnTo>
                <a:lnTo>
                  <a:pt x="118968" y="253999"/>
                </a:lnTo>
                <a:lnTo>
                  <a:pt x="117629" y="251459"/>
                </a:lnTo>
                <a:lnTo>
                  <a:pt x="120271" y="250189"/>
                </a:lnTo>
                <a:lnTo>
                  <a:pt x="131501" y="250189"/>
                </a:lnTo>
                <a:lnTo>
                  <a:pt x="132681" y="247649"/>
                </a:lnTo>
                <a:lnTo>
                  <a:pt x="104348" y="247649"/>
                </a:lnTo>
                <a:lnTo>
                  <a:pt x="97726" y="245109"/>
                </a:lnTo>
                <a:close/>
              </a:path>
              <a:path w="304800" h="400050">
                <a:moveTo>
                  <a:pt x="162771" y="356869"/>
                </a:moveTo>
                <a:lnTo>
                  <a:pt x="134886" y="356869"/>
                </a:lnTo>
                <a:lnTo>
                  <a:pt x="144195" y="359409"/>
                </a:lnTo>
                <a:lnTo>
                  <a:pt x="142849" y="361949"/>
                </a:lnTo>
                <a:lnTo>
                  <a:pt x="141516" y="372109"/>
                </a:lnTo>
                <a:lnTo>
                  <a:pt x="140169" y="373379"/>
                </a:lnTo>
                <a:lnTo>
                  <a:pt x="166738" y="373379"/>
                </a:lnTo>
                <a:lnTo>
                  <a:pt x="165404" y="363219"/>
                </a:lnTo>
                <a:lnTo>
                  <a:pt x="164096" y="358139"/>
                </a:lnTo>
                <a:lnTo>
                  <a:pt x="162771" y="356869"/>
                </a:lnTo>
                <a:close/>
              </a:path>
              <a:path w="304800" h="400050">
                <a:moveTo>
                  <a:pt x="207568" y="245109"/>
                </a:moveTo>
                <a:lnTo>
                  <a:pt x="189318" y="245109"/>
                </a:lnTo>
                <a:lnTo>
                  <a:pt x="193306" y="250189"/>
                </a:lnTo>
                <a:lnTo>
                  <a:pt x="199923" y="256539"/>
                </a:lnTo>
                <a:lnTo>
                  <a:pt x="213207" y="264159"/>
                </a:lnTo>
                <a:lnTo>
                  <a:pt x="219824" y="275589"/>
                </a:lnTo>
                <a:lnTo>
                  <a:pt x="227787" y="289559"/>
                </a:lnTo>
                <a:lnTo>
                  <a:pt x="238429" y="304799"/>
                </a:lnTo>
                <a:lnTo>
                  <a:pt x="242404" y="309879"/>
                </a:lnTo>
                <a:lnTo>
                  <a:pt x="238429" y="317499"/>
                </a:lnTo>
                <a:lnTo>
                  <a:pt x="235788" y="323849"/>
                </a:lnTo>
                <a:lnTo>
                  <a:pt x="234442" y="328929"/>
                </a:lnTo>
                <a:lnTo>
                  <a:pt x="234442" y="335279"/>
                </a:lnTo>
                <a:lnTo>
                  <a:pt x="235788" y="341629"/>
                </a:lnTo>
                <a:lnTo>
                  <a:pt x="237096" y="347979"/>
                </a:lnTo>
                <a:lnTo>
                  <a:pt x="239763" y="353059"/>
                </a:lnTo>
                <a:lnTo>
                  <a:pt x="243751" y="358139"/>
                </a:lnTo>
                <a:lnTo>
                  <a:pt x="249034" y="361949"/>
                </a:lnTo>
                <a:lnTo>
                  <a:pt x="253009" y="365759"/>
                </a:lnTo>
                <a:lnTo>
                  <a:pt x="263652" y="368299"/>
                </a:lnTo>
                <a:lnTo>
                  <a:pt x="274256" y="368299"/>
                </a:lnTo>
                <a:lnTo>
                  <a:pt x="279577" y="365759"/>
                </a:lnTo>
                <a:lnTo>
                  <a:pt x="286194" y="363219"/>
                </a:lnTo>
                <a:lnTo>
                  <a:pt x="294195" y="355599"/>
                </a:lnTo>
                <a:lnTo>
                  <a:pt x="300824" y="345439"/>
                </a:lnTo>
                <a:lnTo>
                  <a:pt x="303466" y="339089"/>
                </a:lnTo>
                <a:lnTo>
                  <a:pt x="303799" y="337819"/>
                </a:lnTo>
                <a:lnTo>
                  <a:pt x="271614" y="337819"/>
                </a:lnTo>
                <a:lnTo>
                  <a:pt x="266293" y="336549"/>
                </a:lnTo>
                <a:lnTo>
                  <a:pt x="263652" y="334009"/>
                </a:lnTo>
                <a:lnTo>
                  <a:pt x="262318" y="331469"/>
                </a:lnTo>
                <a:lnTo>
                  <a:pt x="262318" y="326389"/>
                </a:lnTo>
                <a:lnTo>
                  <a:pt x="263652" y="320039"/>
                </a:lnTo>
                <a:lnTo>
                  <a:pt x="263652" y="314959"/>
                </a:lnTo>
                <a:lnTo>
                  <a:pt x="272948" y="313689"/>
                </a:lnTo>
                <a:lnTo>
                  <a:pt x="300148" y="313689"/>
                </a:lnTo>
                <a:lnTo>
                  <a:pt x="299478" y="312419"/>
                </a:lnTo>
                <a:lnTo>
                  <a:pt x="295503" y="307339"/>
                </a:lnTo>
                <a:lnTo>
                  <a:pt x="284899" y="302259"/>
                </a:lnTo>
                <a:lnTo>
                  <a:pt x="254355" y="302259"/>
                </a:lnTo>
                <a:lnTo>
                  <a:pt x="251714" y="297179"/>
                </a:lnTo>
                <a:lnTo>
                  <a:pt x="247726" y="292099"/>
                </a:lnTo>
                <a:lnTo>
                  <a:pt x="238429" y="276859"/>
                </a:lnTo>
                <a:lnTo>
                  <a:pt x="229133" y="264159"/>
                </a:lnTo>
                <a:lnTo>
                  <a:pt x="226491" y="259079"/>
                </a:lnTo>
                <a:lnTo>
                  <a:pt x="223812" y="253999"/>
                </a:lnTo>
                <a:lnTo>
                  <a:pt x="219824" y="250189"/>
                </a:lnTo>
                <a:lnTo>
                  <a:pt x="214541" y="248919"/>
                </a:lnTo>
                <a:lnTo>
                  <a:pt x="207568" y="245109"/>
                </a:lnTo>
                <a:close/>
              </a:path>
              <a:path w="304800" h="400050">
                <a:moveTo>
                  <a:pt x="138874" y="0"/>
                </a:moveTo>
                <a:lnTo>
                  <a:pt x="132219" y="1269"/>
                </a:lnTo>
                <a:lnTo>
                  <a:pt x="126930" y="3809"/>
                </a:lnTo>
                <a:lnTo>
                  <a:pt x="120271" y="5079"/>
                </a:lnTo>
                <a:lnTo>
                  <a:pt x="109668" y="12699"/>
                </a:lnTo>
                <a:lnTo>
                  <a:pt x="101706" y="22859"/>
                </a:lnTo>
                <a:lnTo>
                  <a:pt x="99028" y="29209"/>
                </a:lnTo>
                <a:lnTo>
                  <a:pt x="97726" y="34289"/>
                </a:lnTo>
                <a:lnTo>
                  <a:pt x="97726" y="40639"/>
                </a:lnTo>
                <a:lnTo>
                  <a:pt x="124252" y="69849"/>
                </a:lnTo>
                <a:lnTo>
                  <a:pt x="122949" y="73659"/>
                </a:lnTo>
                <a:lnTo>
                  <a:pt x="121610" y="78739"/>
                </a:lnTo>
                <a:lnTo>
                  <a:pt x="121610" y="132079"/>
                </a:lnTo>
                <a:lnTo>
                  <a:pt x="122949" y="137159"/>
                </a:lnTo>
                <a:lnTo>
                  <a:pt x="112309" y="142239"/>
                </a:lnTo>
                <a:lnTo>
                  <a:pt x="103009" y="148589"/>
                </a:lnTo>
                <a:lnTo>
                  <a:pt x="100368" y="151129"/>
                </a:lnTo>
                <a:lnTo>
                  <a:pt x="100368" y="153669"/>
                </a:lnTo>
                <a:lnTo>
                  <a:pt x="92406" y="158749"/>
                </a:lnTo>
                <a:lnTo>
                  <a:pt x="64540" y="190499"/>
                </a:lnTo>
                <a:lnTo>
                  <a:pt x="60559" y="205739"/>
                </a:lnTo>
                <a:lnTo>
                  <a:pt x="60559" y="213359"/>
                </a:lnTo>
                <a:lnTo>
                  <a:pt x="61862" y="220979"/>
                </a:lnTo>
                <a:lnTo>
                  <a:pt x="64540" y="229869"/>
                </a:lnTo>
                <a:lnTo>
                  <a:pt x="67181" y="237489"/>
                </a:lnTo>
                <a:lnTo>
                  <a:pt x="69824" y="241299"/>
                </a:lnTo>
                <a:lnTo>
                  <a:pt x="52561" y="256539"/>
                </a:lnTo>
                <a:lnTo>
                  <a:pt x="33996" y="269239"/>
                </a:lnTo>
                <a:lnTo>
                  <a:pt x="16734" y="284479"/>
                </a:lnTo>
                <a:lnTo>
                  <a:pt x="8773" y="292099"/>
                </a:lnTo>
                <a:lnTo>
                  <a:pt x="811" y="300989"/>
                </a:lnTo>
                <a:lnTo>
                  <a:pt x="0" y="300989"/>
                </a:lnTo>
                <a:lnTo>
                  <a:pt x="0" y="323849"/>
                </a:lnTo>
                <a:lnTo>
                  <a:pt x="6131" y="323849"/>
                </a:lnTo>
                <a:lnTo>
                  <a:pt x="8773" y="325119"/>
                </a:lnTo>
                <a:lnTo>
                  <a:pt x="12753" y="325119"/>
                </a:lnTo>
                <a:lnTo>
                  <a:pt x="12753" y="328929"/>
                </a:lnTo>
                <a:lnTo>
                  <a:pt x="10111" y="331469"/>
                </a:lnTo>
                <a:lnTo>
                  <a:pt x="7434" y="332739"/>
                </a:lnTo>
                <a:lnTo>
                  <a:pt x="0" y="334009"/>
                </a:lnTo>
                <a:lnTo>
                  <a:pt x="0" y="359409"/>
                </a:lnTo>
                <a:lnTo>
                  <a:pt x="7434" y="358139"/>
                </a:lnTo>
                <a:lnTo>
                  <a:pt x="16734" y="356869"/>
                </a:lnTo>
                <a:lnTo>
                  <a:pt x="24696" y="354329"/>
                </a:lnTo>
                <a:lnTo>
                  <a:pt x="30016" y="349249"/>
                </a:lnTo>
                <a:lnTo>
                  <a:pt x="33996" y="346709"/>
                </a:lnTo>
                <a:lnTo>
                  <a:pt x="35335" y="342899"/>
                </a:lnTo>
                <a:lnTo>
                  <a:pt x="36638" y="337819"/>
                </a:lnTo>
                <a:lnTo>
                  <a:pt x="36638" y="332739"/>
                </a:lnTo>
                <a:lnTo>
                  <a:pt x="33996" y="325119"/>
                </a:lnTo>
                <a:lnTo>
                  <a:pt x="30016" y="317499"/>
                </a:lnTo>
                <a:lnTo>
                  <a:pt x="24696" y="309879"/>
                </a:lnTo>
                <a:lnTo>
                  <a:pt x="16734" y="304799"/>
                </a:lnTo>
                <a:lnTo>
                  <a:pt x="15396" y="304799"/>
                </a:lnTo>
                <a:lnTo>
                  <a:pt x="28676" y="292099"/>
                </a:lnTo>
                <a:lnTo>
                  <a:pt x="60559" y="265429"/>
                </a:lnTo>
                <a:lnTo>
                  <a:pt x="73804" y="245109"/>
                </a:lnTo>
                <a:lnTo>
                  <a:pt x="97726" y="245109"/>
                </a:lnTo>
                <a:lnTo>
                  <a:pt x="101706" y="243839"/>
                </a:lnTo>
                <a:lnTo>
                  <a:pt x="104348" y="240029"/>
                </a:lnTo>
                <a:lnTo>
                  <a:pt x="105686" y="237489"/>
                </a:lnTo>
                <a:lnTo>
                  <a:pt x="105686" y="236219"/>
                </a:lnTo>
                <a:lnTo>
                  <a:pt x="85783" y="236219"/>
                </a:lnTo>
                <a:lnTo>
                  <a:pt x="87086" y="234949"/>
                </a:lnTo>
                <a:lnTo>
                  <a:pt x="105686" y="234949"/>
                </a:lnTo>
                <a:lnTo>
                  <a:pt x="105686" y="231139"/>
                </a:lnTo>
                <a:lnTo>
                  <a:pt x="103009" y="231139"/>
                </a:lnTo>
                <a:lnTo>
                  <a:pt x="109668" y="222249"/>
                </a:lnTo>
                <a:lnTo>
                  <a:pt x="110760" y="220979"/>
                </a:lnTo>
                <a:lnTo>
                  <a:pt x="76483" y="220979"/>
                </a:lnTo>
                <a:lnTo>
                  <a:pt x="75143" y="217169"/>
                </a:lnTo>
                <a:lnTo>
                  <a:pt x="76483" y="215899"/>
                </a:lnTo>
                <a:lnTo>
                  <a:pt x="85783" y="203199"/>
                </a:lnTo>
                <a:lnTo>
                  <a:pt x="93205" y="194309"/>
                </a:lnTo>
                <a:lnTo>
                  <a:pt x="79124" y="194309"/>
                </a:lnTo>
                <a:lnTo>
                  <a:pt x="81766" y="187959"/>
                </a:lnTo>
                <a:lnTo>
                  <a:pt x="114988" y="161289"/>
                </a:lnTo>
                <a:lnTo>
                  <a:pt x="144195" y="152399"/>
                </a:lnTo>
                <a:lnTo>
                  <a:pt x="182010" y="152399"/>
                </a:lnTo>
                <a:lnTo>
                  <a:pt x="177380" y="148589"/>
                </a:lnTo>
                <a:lnTo>
                  <a:pt x="158775" y="138429"/>
                </a:lnTo>
                <a:lnTo>
                  <a:pt x="146837" y="135889"/>
                </a:lnTo>
                <a:lnTo>
                  <a:pt x="136194" y="135889"/>
                </a:lnTo>
                <a:lnTo>
                  <a:pt x="136194" y="126999"/>
                </a:lnTo>
                <a:lnTo>
                  <a:pt x="134886" y="96519"/>
                </a:lnTo>
                <a:lnTo>
                  <a:pt x="136194" y="86359"/>
                </a:lnTo>
                <a:lnTo>
                  <a:pt x="133553" y="71119"/>
                </a:lnTo>
                <a:lnTo>
                  <a:pt x="169748" y="41909"/>
                </a:lnTo>
                <a:lnTo>
                  <a:pt x="136194" y="41909"/>
                </a:lnTo>
                <a:lnTo>
                  <a:pt x="132219" y="40639"/>
                </a:lnTo>
                <a:lnTo>
                  <a:pt x="122949" y="36829"/>
                </a:lnTo>
                <a:lnTo>
                  <a:pt x="125591" y="33019"/>
                </a:lnTo>
                <a:lnTo>
                  <a:pt x="125591" y="27939"/>
                </a:lnTo>
                <a:lnTo>
                  <a:pt x="124252" y="25399"/>
                </a:lnTo>
                <a:lnTo>
                  <a:pt x="122949" y="24129"/>
                </a:lnTo>
                <a:lnTo>
                  <a:pt x="126930" y="20319"/>
                </a:lnTo>
                <a:lnTo>
                  <a:pt x="137528" y="15239"/>
                </a:lnTo>
                <a:lnTo>
                  <a:pt x="164664" y="15239"/>
                </a:lnTo>
                <a:lnTo>
                  <a:pt x="164096" y="13969"/>
                </a:lnTo>
                <a:lnTo>
                  <a:pt x="162763" y="8889"/>
                </a:lnTo>
                <a:lnTo>
                  <a:pt x="161417" y="6349"/>
                </a:lnTo>
                <a:lnTo>
                  <a:pt x="158775" y="5079"/>
                </a:lnTo>
                <a:lnTo>
                  <a:pt x="153454" y="5079"/>
                </a:lnTo>
                <a:lnTo>
                  <a:pt x="148170" y="3809"/>
                </a:lnTo>
                <a:lnTo>
                  <a:pt x="145491" y="1269"/>
                </a:lnTo>
                <a:lnTo>
                  <a:pt x="138874" y="0"/>
                </a:lnTo>
                <a:close/>
              </a:path>
              <a:path w="304800" h="400050">
                <a:moveTo>
                  <a:pt x="151350" y="344169"/>
                </a:moveTo>
                <a:lnTo>
                  <a:pt x="146837" y="344169"/>
                </a:lnTo>
                <a:lnTo>
                  <a:pt x="148170" y="346709"/>
                </a:lnTo>
                <a:lnTo>
                  <a:pt x="151889" y="346709"/>
                </a:lnTo>
                <a:lnTo>
                  <a:pt x="151350" y="344169"/>
                </a:lnTo>
                <a:close/>
              </a:path>
              <a:path w="304800" h="400050">
                <a:moveTo>
                  <a:pt x="286194" y="328929"/>
                </a:moveTo>
                <a:lnTo>
                  <a:pt x="280911" y="331469"/>
                </a:lnTo>
                <a:lnTo>
                  <a:pt x="276936" y="335279"/>
                </a:lnTo>
                <a:lnTo>
                  <a:pt x="271614" y="337819"/>
                </a:lnTo>
                <a:lnTo>
                  <a:pt x="303799" y="337819"/>
                </a:lnTo>
                <a:lnTo>
                  <a:pt x="304800" y="334009"/>
                </a:lnTo>
                <a:lnTo>
                  <a:pt x="304800" y="330199"/>
                </a:lnTo>
                <a:lnTo>
                  <a:pt x="290182" y="330199"/>
                </a:lnTo>
                <a:lnTo>
                  <a:pt x="286194" y="328929"/>
                </a:lnTo>
                <a:close/>
              </a:path>
              <a:path w="304800" h="400050">
                <a:moveTo>
                  <a:pt x="300148" y="313689"/>
                </a:moveTo>
                <a:lnTo>
                  <a:pt x="272948" y="313689"/>
                </a:lnTo>
                <a:lnTo>
                  <a:pt x="280911" y="316229"/>
                </a:lnTo>
                <a:lnTo>
                  <a:pt x="288874" y="321309"/>
                </a:lnTo>
                <a:lnTo>
                  <a:pt x="291515" y="328929"/>
                </a:lnTo>
                <a:lnTo>
                  <a:pt x="291515" y="330199"/>
                </a:lnTo>
                <a:lnTo>
                  <a:pt x="304800" y="330199"/>
                </a:lnTo>
                <a:lnTo>
                  <a:pt x="304800" y="322579"/>
                </a:lnTo>
                <a:lnTo>
                  <a:pt x="302158" y="317499"/>
                </a:lnTo>
                <a:lnTo>
                  <a:pt x="300148" y="313689"/>
                </a:lnTo>
                <a:close/>
              </a:path>
              <a:path w="304800" h="400050">
                <a:moveTo>
                  <a:pt x="267639" y="299719"/>
                </a:moveTo>
                <a:lnTo>
                  <a:pt x="260972" y="299719"/>
                </a:lnTo>
                <a:lnTo>
                  <a:pt x="254355" y="302259"/>
                </a:lnTo>
                <a:lnTo>
                  <a:pt x="284899" y="302259"/>
                </a:lnTo>
                <a:lnTo>
                  <a:pt x="279577" y="300989"/>
                </a:lnTo>
                <a:lnTo>
                  <a:pt x="267639" y="299719"/>
                </a:lnTo>
                <a:close/>
              </a:path>
              <a:path w="304800" h="400050">
                <a:moveTo>
                  <a:pt x="152158" y="229869"/>
                </a:moveTo>
                <a:lnTo>
                  <a:pt x="150812" y="229869"/>
                </a:lnTo>
                <a:lnTo>
                  <a:pt x="144195" y="233679"/>
                </a:lnTo>
                <a:lnTo>
                  <a:pt x="140169" y="240029"/>
                </a:lnTo>
                <a:lnTo>
                  <a:pt x="137528" y="246379"/>
                </a:lnTo>
                <a:lnTo>
                  <a:pt x="137528" y="255269"/>
                </a:lnTo>
                <a:lnTo>
                  <a:pt x="178685" y="255269"/>
                </a:lnTo>
                <a:lnTo>
                  <a:pt x="180011" y="253999"/>
                </a:lnTo>
                <a:lnTo>
                  <a:pt x="149479" y="253999"/>
                </a:lnTo>
                <a:lnTo>
                  <a:pt x="149479" y="242569"/>
                </a:lnTo>
                <a:lnTo>
                  <a:pt x="150812" y="237489"/>
                </a:lnTo>
                <a:lnTo>
                  <a:pt x="153454" y="233679"/>
                </a:lnTo>
                <a:lnTo>
                  <a:pt x="154800" y="232409"/>
                </a:lnTo>
                <a:lnTo>
                  <a:pt x="153454" y="231139"/>
                </a:lnTo>
                <a:lnTo>
                  <a:pt x="152158" y="229869"/>
                </a:lnTo>
                <a:close/>
              </a:path>
              <a:path w="304800" h="400050">
                <a:moveTo>
                  <a:pt x="131501" y="250189"/>
                </a:moveTo>
                <a:lnTo>
                  <a:pt x="120271" y="250189"/>
                </a:lnTo>
                <a:lnTo>
                  <a:pt x="118968" y="253999"/>
                </a:lnTo>
                <a:lnTo>
                  <a:pt x="133997" y="253999"/>
                </a:lnTo>
                <a:lnTo>
                  <a:pt x="132219" y="251459"/>
                </a:lnTo>
                <a:lnTo>
                  <a:pt x="130911" y="251459"/>
                </a:lnTo>
                <a:lnTo>
                  <a:pt x="131501" y="250189"/>
                </a:lnTo>
                <a:close/>
              </a:path>
              <a:path w="304800" h="400050">
                <a:moveTo>
                  <a:pt x="166738" y="228599"/>
                </a:moveTo>
                <a:lnTo>
                  <a:pt x="165404" y="228599"/>
                </a:lnTo>
                <a:lnTo>
                  <a:pt x="164096" y="229869"/>
                </a:lnTo>
                <a:lnTo>
                  <a:pt x="160121" y="234949"/>
                </a:lnTo>
                <a:lnTo>
                  <a:pt x="158775" y="241299"/>
                </a:lnTo>
                <a:lnTo>
                  <a:pt x="157441" y="250189"/>
                </a:lnTo>
                <a:lnTo>
                  <a:pt x="149479" y="253999"/>
                </a:lnTo>
                <a:lnTo>
                  <a:pt x="180011" y="253999"/>
                </a:lnTo>
                <a:lnTo>
                  <a:pt x="186639" y="247649"/>
                </a:lnTo>
                <a:lnTo>
                  <a:pt x="189318" y="245109"/>
                </a:lnTo>
                <a:lnTo>
                  <a:pt x="207568" y="245109"/>
                </a:lnTo>
                <a:lnTo>
                  <a:pt x="205244" y="243839"/>
                </a:lnTo>
                <a:lnTo>
                  <a:pt x="169379" y="243839"/>
                </a:lnTo>
                <a:lnTo>
                  <a:pt x="169379" y="231139"/>
                </a:lnTo>
                <a:lnTo>
                  <a:pt x="166738" y="228599"/>
                </a:lnTo>
                <a:close/>
              </a:path>
              <a:path w="304800" h="400050">
                <a:moveTo>
                  <a:pt x="133553" y="207009"/>
                </a:moveTo>
                <a:lnTo>
                  <a:pt x="130911" y="207009"/>
                </a:lnTo>
                <a:lnTo>
                  <a:pt x="116291" y="227329"/>
                </a:lnTo>
                <a:lnTo>
                  <a:pt x="109668" y="237489"/>
                </a:lnTo>
                <a:lnTo>
                  <a:pt x="104348" y="247649"/>
                </a:lnTo>
                <a:lnTo>
                  <a:pt x="132681" y="247649"/>
                </a:lnTo>
                <a:lnTo>
                  <a:pt x="134450" y="243839"/>
                </a:lnTo>
                <a:lnTo>
                  <a:pt x="124252" y="243839"/>
                </a:lnTo>
                <a:lnTo>
                  <a:pt x="122949" y="241299"/>
                </a:lnTo>
                <a:lnTo>
                  <a:pt x="121610" y="240029"/>
                </a:lnTo>
                <a:lnTo>
                  <a:pt x="118968" y="240029"/>
                </a:lnTo>
                <a:lnTo>
                  <a:pt x="125591" y="226059"/>
                </a:lnTo>
                <a:lnTo>
                  <a:pt x="133553" y="209549"/>
                </a:lnTo>
                <a:lnTo>
                  <a:pt x="134886" y="208279"/>
                </a:lnTo>
                <a:lnTo>
                  <a:pt x="133553" y="207009"/>
                </a:lnTo>
                <a:close/>
              </a:path>
              <a:path w="304800" h="400050">
                <a:moveTo>
                  <a:pt x="145491" y="213359"/>
                </a:moveTo>
                <a:lnTo>
                  <a:pt x="144195" y="213359"/>
                </a:lnTo>
                <a:lnTo>
                  <a:pt x="142849" y="214629"/>
                </a:lnTo>
                <a:lnTo>
                  <a:pt x="124252" y="243839"/>
                </a:lnTo>
                <a:lnTo>
                  <a:pt x="134450" y="243839"/>
                </a:lnTo>
                <a:lnTo>
                  <a:pt x="146837" y="217169"/>
                </a:lnTo>
                <a:lnTo>
                  <a:pt x="146837" y="214629"/>
                </a:lnTo>
                <a:lnTo>
                  <a:pt x="145491" y="213359"/>
                </a:lnTo>
                <a:close/>
              </a:path>
              <a:path w="304800" h="400050">
                <a:moveTo>
                  <a:pt x="182010" y="152399"/>
                </a:moveTo>
                <a:lnTo>
                  <a:pt x="153454" y="152399"/>
                </a:lnTo>
                <a:lnTo>
                  <a:pt x="169379" y="160019"/>
                </a:lnTo>
                <a:lnTo>
                  <a:pt x="170713" y="165099"/>
                </a:lnTo>
                <a:lnTo>
                  <a:pt x="172059" y="166369"/>
                </a:lnTo>
                <a:lnTo>
                  <a:pt x="174701" y="166369"/>
                </a:lnTo>
                <a:lnTo>
                  <a:pt x="182664" y="176529"/>
                </a:lnTo>
                <a:lnTo>
                  <a:pt x="187985" y="186689"/>
                </a:lnTo>
                <a:lnTo>
                  <a:pt x="189318" y="199389"/>
                </a:lnTo>
                <a:lnTo>
                  <a:pt x="189318" y="210819"/>
                </a:lnTo>
                <a:lnTo>
                  <a:pt x="185343" y="220979"/>
                </a:lnTo>
                <a:lnTo>
                  <a:pt x="180022" y="232409"/>
                </a:lnTo>
                <a:lnTo>
                  <a:pt x="174701" y="238759"/>
                </a:lnTo>
                <a:lnTo>
                  <a:pt x="169379" y="243839"/>
                </a:lnTo>
                <a:lnTo>
                  <a:pt x="205244" y="243839"/>
                </a:lnTo>
                <a:lnTo>
                  <a:pt x="194602" y="236219"/>
                </a:lnTo>
                <a:lnTo>
                  <a:pt x="201256" y="226059"/>
                </a:lnTo>
                <a:lnTo>
                  <a:pt x="203898" y="212089"/>
                </a:lnTo>
                <a:lnTo>
                  <a:pt x="203898" y="199389"/>
                </a:lnTo>
                <a:lnTo>
                  <a:pt x="202603" y="186689"/>
                </a:lnTo>
                <a:lnTo>
                  <a:pt x="198589" y="175259"/>
                </a:lnTo>
                <a:lnTo>
                  <a:pt x="193306" y="166369"/>
                </a:lnTo>
                <a:lnTo>
                  <a:pt x="186639" y="156209"/>
                </a:lnTo>
                <a:lnTo>
                  <a:pt x="182010" y="152399"/>
                </a:lnTo>
                <a:close/>
              </a:path>
              <a:path w="304800" h="400050">
                <a:moveTo>
                  <a:pt x="105686" y="234949"/>
                </a:moveTo>
                <a:lnTo>
                  <a:pt x="87086" y="234949"/>
                </a:lnTo>
                <a:lnTo>
                  <a:pt x="87086" y="236219"/>
                </a:lnTo>
                <a:lnTo>
                  <a:pt x="105686" y="236219"/>
                </a:lnTo>
                <a:lnTo>
                  <a:pt x="105686" y="234949"/>
                </a:lnTo>
                <a:close/>
              </a:path>
              <a:path w="304800" h="400050">
                <a:moveTo>
                  <a:pt x="121610" y="185419"/>
                </a:moveTo>
                <a:lnTo>
                  <a:pt x="108329" y="191769"/>
                </a:lnTo>
                <a:lnTo>
                  <a:pt x="96386" y="200659"/>
                </a:lnTo>
                <a:lnTo>
                  <a:pt x="85783" y="209549"/>
                </a:lnTo>
                <a:lnTo>
                  <a:pt x="76483" y="220979"/>
                </a:lnTo>
                <a:lnTo>
                  <a:pt x="91066" y="220979"/>
                </a:lnTo>
                <a:lnTo>
                  <a:pt x="97726" y="212089"/>
                </a:lnTo>
                <a:lnTo>
                  <a:pt x="105686" y="204469"/>
                </a:lnTo>
                <a:lnTo>
                  <a:pt x="114988" y="198119"/>
                </a:lnTo>
                <a:lnTo>
                  <a:pt x="124252" y="190499"/>
                </a:lnTo>
                <a:lnTo>
                  <a:pt x="125591" y="189229"/>
                </a:lnTo>
                <a:lnTo>
                  <a:pt x="124252" y="187959"/>
                </a:lnTo>
                <a:lnTo>
                  <a:pt x="124252" y="186689"/>
                </a:lnTo>
                <a:lnTo>
                  <a:pt x="121610" y="185419"/>
                </a:lnTo>
                <a:close/>
              </a:path>
              <a:path w="304800" h="400050">
                <a:moveTo>
                  <a:pt x="95048" y="219709"/>
                </a:moveTo>
                <a:lnTo>
                  <a:pt x="93745" y="219709"/>
                </a:lnTo>
                <a:lnTo>
                  <a:pt x="91066" y="220979"/>
                </a:lnTo>
                <a:lnTo>
                  <a:pt x="96386" y="220979"/>
                </a:lnTo>
                <a:lnTo>
                  <a:pt x="95048" y="219709"/>
                </a:lnTo>
                <a:close/>
              </a:path>
              <a:path w="304800" h="400050">
                <a:moveTo>
                  <a:pt x="126930" y="196849"/>
                </a:moveTo>
                <a:lnTo>
                  <a:pt x="124252" y="196849"/>
                </a:lnTo>
                <a:lnTo>
                  <a:pt x="101706" y="217169"/>
                </a:lnTo>
                <a:lnTo>
                  <a:pt x="96386" y="220979"/>
                </a:lnTo>
                <a:lnTo>
                  <a:pt x="110760" y="220979"/>
                </a:lnTo>
                <a:lnTo>
                  <a:pt x="128231" y="200659"/>
                </a:lnTo>
                <a:lnTo>
                  <a:pt x="128231" y="198119"/>
                </a:lnTo>
                <a:lnTo>
                  <a:pt x="126930" y="196849"/>
                </a:lnTo>
                <a:close/>
              </a:path>
              <a:path w="304800" h="400050">
                <a:moveTo>
                  <a:pt x="118968" y="166369"/>
                </a:moveTo>
                <a:lnTo>
                  <a:pt x="117629" y="166369"/>
                </a:lnTo>
                <a:lnTo>
                  <a:pt x="96386" y="176529"/>
                </a:lnTo>
                <a:lnTo>
                  <a:pt x="87086" y="184149"/>
                </a:lnTo>
                <a:lnTo>
                  <a:pt x="79124" y="194309"/>
                </a:lnTo>
                <a:lnTo>
                  <a:pt x="93205" y="194309"/>
                </a:lnTo>
                <a:lnTo>
                  <a:pt x="96386" y="190499"/>
                </a:lnTo>
                <a:lnTo>
                  <a:pt x="108329" y="179069"/>
                </a:lnTo>
                <a:lnTo>
                  <a:pt x="120271" y="168909"/>
                </a:lnTo>
                <a:lnTo>
                  <a:pt x="120271" y="167639"/>
                </a:lnTo>
                <a:lnTo>
                  <a:pt x="118968" y="166369"/>
                </a:lnTo>
                <a:close/>
              </a:path>
              <a:path w="304800" h="400050">
                <a:moveTo>
                  <a:pt x="164664" y="15239"/>
                </a:moveTo>
                <a:lnTo>
                  <a:pt x="142849" y="15239"/>
                </a:lnTo>
                <a:lnTo>
                  <a:pt x="146837" y="17779"/>
                </a:lnTo>
                <a:lnTo>
                  <a:pt x="149479" y="20319"/>
                </a:lnTo>
                <a:lnTo>
                  <a:pt x="149479" y="27939"/>
                </a:lnTo>
                <a:lnTo>
                  <a:pt x="146837" y="34289"/>
                </a:lnTo>
                <a:lnTo>
                  <a:pt x="144195" y="38099"/>
                </a:lnTo>
                <a:lnTo>
                  <a:pt x="140169" y="40639"/>
                </a:lnTo>
                <a:lnTo>
                  <a:pt x="136194" y="41909"/>
                </a:lnTo>
                <a:lnTo>
                  <a:pt x="169748" y="41909"/>
                </a:lnTo>
                <a:lnTo>
                  <a:pt x="170713" y="39369"/>
                </a:lnTo>
                <a:lnTo>
                  <a:pt x="170713" y="30479"/>
                </a:lnTo>
                <a:lnTo>
                  <a:pt x="168071" y="22859"/>
                </a:lnTo>
                <a:lnTo>
                  <a:pt x="164664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20877" y="4998745"/>
            <a:ext cx="463550" cy="144780"/>
          </a:xfrm>
          <a:custGeom>
            <a:avLst/>
            <a:gdLst/>
            <a:ahLst/>
            <a:cxnLst/>
            <a:rect l="l" t="t" r="r" b="b"/>
            <a:pathLst>
              <a:path w="463550" h="144779">
                <a:moveTo>
                  <a:pt x="383095" y="54778"/>
                </a:moveTo>
                <a:lnTo>
                  <a:pt x="370611" y="56836"/>
                </a:lnTo>
                <a:lnTo>
                  <a:pt x="365391" y="57878"/>
                </a:lnTo>
                <a:lnTo>
                  <a:pt x="360197" y="61992"/>
                </a:lnTo>
                <a:lnTo>
                  <a:pt x="356019" y="64077"/>
                </a:lnTo>
                <a:lnTo>
                  <a:pt x="352907" y="68219"/>
                </a:lnTo>
                <a:lnTo>
                  <a:pt x="348729" y="75432"/>
                </a:lnTo>
                <a:lnTo>
                  <a:pt x="345605" y="84731"/>
                </a:lnTo>
                <a:lnTo>
                  <a:pt x="345605" y="99214"/>
                </a:lnTo>
                <a:lnTo>
                  <a:pt x="368515" y="124010"/>
                </a:lnTo>
                <a:lnTo>
                  <a:pt x="371627" y="124010"/>
                </a:lnTo>
                <a:lnTo>
                  <a:pt x="378929" y="121954"/>
                </a:lnTo>
                <a:lnTo>
                  <a:pt x="390397" y="116796"/>
                </a:lnTo>
                <a:lnTo>
                  <a:pt x="402882" y="112655"/>
                </a:lnTo>
                <a:lnTo>
                  <a:pt x="409117" y="108512"/>
                </a:lnTo>
                <a:lnTo>
                  <a:pt x="368515" y="108512"/>
                </a:lnTo>
                <a:lnTo>
                  <a:pt x="364337" y="106456"/>
                </a:lnTo>
                <a:lnTo>
                  <a:pt x="362267" y="103356"/>
                </a:lnTo>
                <a:lnTo>
                  <a:pt x="359143" y="94057"/>
                </a:lnTo>
                <a:lnTo>
                  <a:pt x="359143" y="87830"/>
                </a:lnTo>
                <a:lnTo>
                  <a:pt x="395579" y="66133"/>
                </a:lnTo>
                <a:lnTo>
                  <a:pt x="406006" y="66133"/>
                </a:lnTo>
                <a:lnTo>
                  <a:pt x="406006" y="63035"/>
                </a:lnTo>
                <a:lnTo>
                  <a:pt x="400773" y="59935"/>
                </a:lnTo>
                <a:lnTo>
                  <a:pt x="394538" y="57878"/>
                </a:lnTo>
                <a:lnTo>
                  <a:pt x="389343" y="55793"/>
                </a:lnTo>
                <a:lnTo>
                  <a:pt x="383095" y="54778"/>
                </a:lnTo>
                <a:close/>
              </a:path>
              <a:path w="463550" h="144779">
                <a:moveTo>
                  <a:pt x="407022" y="96114"/>
                </a:moveTo>
                <a:lnTo>
                  <a:pt x="402882" y="97157"/>
                </a:lnTo>
                <a:lnTo>
                  <a:pt x="395579" y="99214"/>
                </a:lnTo>
                <a:lnTo>
                  <a:pt x="381000" y="105413"/>
                </a:lnTo>
                <a:lnTo>
                  <a:pt x="376859" y="107469"/>
                </a:lnTo>
                <a:lnTo>
                  <a:pt x="372681" y="108512"/>
                </a:lnTo>
                <a:lnTo>
                  <a:pt x="409117" y="108512"/>
                </a:lnTo>
                <a:lnTo>
                  <a:pt x="413296" y="104371"/>
                </a:lnTo>
                <a:lnTo>
                  <a:pt x="414312" y="102313"/>
                </a:lnTo>
                <a:lnTo>
                  <a:pt x="412241" y="98172"/>
                </a:lnTo>
                <a:lnTo>
                  <a:pt x="410146" y="97157"/>
                </a:lnTo>
                <a:lnTo>
                  <a:pt x="407022" y="96114"/>
                </a:lnTo>
                <a:close/>
              </a:path>
              <a:path w="463550" h="144779">
                <a:moveTo>
                  <a:pt x="440334" y="12395"/>
                </a:moveTo>
                <a:lnTo>
                  <a:pt x="422656" y="12395"/>
                </a:lnTo>
                <a:lnTo>
                  <a:pt x="424726" y="13411"/>
                </a:lnTo>
                <a:lnTo>
                  <a:pt x="425780" y="14452"/>
                </a:lnTo>
                <a:lnTo>
                  <a:pt x="424726" y="16510"/>
                </a:lnTo>
                <a:lnTo>
                  <a:pt x="423684" y="18599"/>
                </a:lnTo>
                <a:lnTo>
                  <a:pt x="418490" y="24798"/>
                </a:lnTo>
                <a:lnTo>
                  <a:pt x="400773" y="48580"/>
                </a:lnTo>
                <a:lnTo>
                  <a:pt x="400773" y="50637"/>
                </a:lnTo>
                <a:lnTo>
                  <a:pt x="399757" y="52693"/>
                </a:lnTo>
                <a:lnTo>
                  <a:pt x="400773" y="55793"/>
                </a:lnTo>
                <a:lnTo>
                  <a:pt x="403898" y="57878"/>
                </a:lnTo>
                <a:lnTo>
                  <a:pt x="407022" y="58892"/>
                </a:lnTo>
                <a:lnTo>
                  <a:pt x="420560" y="58892"/>
                </a:lnTo>
                <a:lnTo>
                  <a:pt x="461175" y="49594"/>
                </a:lnTo>
                <a:lnTo>
                  <a:pt x="463245" y="46494"/>
                </a:lnTo>
                <a:lnTo>
                  <a:pt x="463245" y="45479"/>
                </a:lnTo>
                <a:lnTo>
                  <a:pt x="420560" y="45479"/>
                </a:lnTo>
                <a:lnTo>
                  <a:pt x="433044" y="28940"/>
                </a:lnTo>
                <a:lnTo>
                  <a:pt x="436168" y="23755"/>
                </a:lnTo>
                <a:lnTo>
                  <a:pt x="439318" y="19641"/>
                </a:lnTo>
                <a:lnTo>
                  <a:pt x="440334" y="13411"/>
                </a:lnTo>
                <a:lnTo>
                  <a:pt x="440334" y="12395"/>
                </a:lnTo>
                <a:close/>
              </a:path>
              <a:path w="463550" h="144779">
                <a:moveTo>
                  <a:pt x="458050" y="39253"/>
                </a:moveTo>
                <a:lnTo>
                  <a:pt x="447636" y="41338"/>
                </a:lnTo>
                <a:lnTo>
                  <a:pt x="436168" y="43395"/>
                </a:lnTo>
                <a:lnTo>
                  <a:pt x="420560" y="45479"/>
                </a:lnTo>
                <a:lnTo>
                  <a:pt x="463245" y="45479"/>
                </a:lnTo>
                <a:lnTo>
                  <a:pt x="463245" y="43395"/>
                </a:lnTo>
                <a:lnTo>
                  <a:pt x="462216" y="41338"/>
                </a:lnTo>
                <a:lnTo>
                  <a:pt x="458050" y="39253"/>
                </a:lnTo>
                <a:close/>
              </a:path>
              <a:path w="463550" h="144779">
                <a:moveTo>
                  <a:pt x="402882" y="6197"/>
                </a:moveTo>
                <a:lnTo>
                  <a:pt x="399757" y="6197"/>
                </a:lnTo>
                <a:lnTo>
                  <a:pt x="397662" y="8255"/>
                </a:lnTo>
                <a:lnTo>
                  <a:pt x="396633" y="9296"/>
                </a:lnTo>
                <a:lnTo>
                  <a:pt x="396633" y="12395"/>
                </a:lnTo>
                <a:lnTo>
                  <a:pt x="397662" y="15494"/>
                </a:lnTo>
                <a:lnTo>
                  <a:pt x="398703" y="16510"/>
                </a:lnTo>
                <a:lnTo>
                  <a:pt x="400773" y="17551"/>
                </a:lnTo>
                <a:lnTo>
                  <a:pt x="407022" y="17551"/>
                </a:lnTo>
                <a:lnTo>
                  <a:pt x="417436" y="13411"/>
                </a:lnTo>
                <a:lnTo>
                  <a:pt x="422656" y="12395"/>
                </a:lnTo>
                <a:lnTo>
                  <a:pt x="440334" y="12395"/>
                </a:lnTo>
                <a:lnTo>
                  <a:pt x="440334" y="11353"/>
                </a:lnTo>
                <a:lnTo>
                  <a:pt x="439318" y="8255"/>
                </a:lnTo>
                <a:lnTo>
                  <a:pt x="438259" y="7213"/>
                </a:lnTo>
                <a:lnTo>
                  <a:pt x="404952" y="7213"/>
                </a:lnTo>
                <a:lnTo>
                  <a:pt x="402882" y="6197"/>
                </a:lnTo>
                <a:close/>
              </a:path>
              <a:path w="463550" h="144779">
                <a:moveTo>
                  <a:pt x="422656" y="0"/>
                </a:moveTo>
                <a:lnTo>
                  <a:pt x="417436" y="0"/>
                </a:lnTo>
                <a:lnTo>
                  <a:pt x="412241" y="2057"/>
                </a:lnTo>
                <a:lnTo>
                  <a:pt x="408076" y="4114"/>
                </a:lnTo>
                <a:lnTo>
                  <a:pt x="404952" y="6197"/>
                </a:lnTo>
                <a:lnTo>
                  <a:pt x="404952" y="7213"/>
                </a:lnTo>
                <a:lnTo>
                  <a:pt x="438259" y="7213"/>
                </a:lnTo>
                <a:lnTo>
                  <a:pt x="436168" y="5156"/>
                </a:lnTo>
                <a:lnTo>
                  <a:pt x="432028" y="2057"/>
                </a:lnTo>
                <a:lnTo>
                  <a:pt x="427850" y="1016"/>
                </a:lnTo>
                <a:lnTo>
                  <a:pt x="422656" y="0"/>
                </a:lnTo>
                <a:close/>
              </a:path>
              <a:path w="463550" h="144779">
                <a:moveTo>
                  <a:pt x="187388" y="78531"/>
                </a:moveTo>
                <a:lnTo>
                  <a:pt x="174878" y="81631"/>
                </a:lnTo>
                <a:lnTo>
                  <a:pt x="158216" y="83717"/>
                </a:lnTo>
                <a:lnTo>
                  <a:pt x="141592" y="87830"/>
                </a:lnTo>
                <a:lnTo>
                  <a:pt x="138468" y="90958"/>
                </a:lnTo>
                <a:lnTo>
                  <a:pt x="138468" y="96114"/>
                </a:lnTo>
                <a:lnTo>
                  <a:pt x="139484" y="98172"/>
                </a:lnTo>
                <a:lnTo>
                  <a:pt x="141592" y="99214"/>
                </a:lnTo>
                <a:lnTo>
                  <a:pt x="143662" y="99214"/>
                </a:lnTo>
                <a:lnTo>
                  <a:pt x="188417" y="94057"/>
                </a:lnTo>
                <a:lnTo>
                  <a:pt x="199885" y="87830"/>
                </a:lnTo>
                <a:lnTo>
                  <a:pt x="199885" y="83717"/>
                </a:lnTo>
                <a:lnTo>
                  <a:pt x="198831" y="81631"/>
                </a:lnTo>
                <a:lnTo>
                  <a:pt x="195706" y="80617"/>
                </a:lnTo>
                <a:lnTo>
                  <a:pt x="193636" y="79574"/>
                </a:lnTo>
                <a:lnTo>
                  <a:pt x="187388" y="78531"/>
                </a:lnTo>
                <a:close/>
              </a:path>
              <a:path w="463550" h="144779">
                <a:moveTo>
                  <a:pt x="196761" y="117811"/>
                </a:moveTo>
                <a:lnTo>
                  <a:pt x="192582" y="117811"/>
                </a:lnTo>
                <a:lnTo>
                  <a:pt x="180098" y="120911"/>
                </a:lnTo>
                <a:lnTo>
                  <a:pt x="155092" y="125053"/>
                </a:lnTo>
                <a:lnTo>
                  <a:pt x="143662" y="128151"/>
                </a:lnTo>
                <a:lnTo>
                  <a:pt x="141592" y="130209"/>
                </a:lnTo>
                <a:lnTo>
                  <a:pt x="140538" y="132294"/>
                </a:lnTo>
                <a:lnTo>
                  <a:pt x="140538" y="135393"/>
                </a:lnTo>
                <a:lnTo>
                  <a:pt x="143662" y="136436"/>
                </a:lnTo>
                <a:lnTo>
                  <a:pt x="149898" y="137451"/>
                </a:lnTo>
                <a:lnTo>
                  <a:pt x="169684" y="137451"/>
                </a:lnTo>
                <a:lnTo>
                  <a:pt x="183222" y="134351"/>
                </a:lnTo>
                <a:lnTo>
                  <a:pt x="195706" y="131251"/>
                </a:lnTo>
                <a:lnTo>
                  <a:pt x="197777" y="130209"/>
                </a:lnTo>
                <a:lnTo>
                  <a:pt x="199885" y="129194"/>
                </a:lnTo>
                <a:lnTo>
                  <a:pt x="200901" y="127110"/>
                </a:lnTo>
                <a:lnTo>
                  <a:pt x="201955" y="125053"/>
                </a:lnTo>
                <a:lnTo>
                  <a:pt x="200901" y="120911"/>
                </a:lnTo>
                <a:lnTo>
                  <a:pt x="198831" y="118854"/>
                </a:lnTo>
                <a:lnTo>
                  <a:pt x="196761" y="117811"/>
                </a:lnTo>
                <a:close/>
              </a:path>
              <a:path w="463550" h="144779">
                <a:moveTo>
                  <a:pt x="252984" y="71319"/>
                </a:moveTo>
                <a:lnTo>
                  <a:pt x="251929" y="71319"/>
                </a:lnTo>
                <a:lnTo>
                  <a:pt x="249821" y="72332"/>
                </a:lnTo>
                <a:lnTo>
                  <a:pt x="245681" y="82674"/>
                </a:lnTo>
                <a:lnTo>
                  <a:pt x="244640" y="94057"/>
                </a:lnTo>
                <a:lnTo>
                  <a:pt x="243585" y="104371"/>
                </a:lnTo>
                <a:lnTo>
                  <a:pt x="254000" y="140550"/>
                </a:lnTo>
                <a:lnTo>
                  <a:pt x="257124" y="139536"/>
                </a:lnTo>
                <a:lnTo>
                  <a:pt x="261289" y="137451"/>
                </a:lnTo>
                <a:lnTo>
                  <a:pt x="262343" y="134351"/>
                </a:lnTo>
                <a:lnTo>
                  <a:pt x="261289" y="131251"/>
                </a:lnTo>
                <a:lnTo>
                  <a:pt x="259219" y="117811"/>
                </a:lnTo>
                <a:lnTo>
                  <a:pt x="258165" y="103356"/>
                </a:lnTo>
                <a:lnTo>
                  <a:pt x="259219" y="94057"/>
                </a:lnTo>
                <a:lnTo>
                  <a:pt x="261289" y="87830"/>
                </a:lnTo>
                <a:lnTo>
                  <a:pt x="271703" y="79574"/>
                </a:lnTo>
                <a:lnTo>
                  <a:pt x="277952" y="78531"/>
                </a:lnTo>
                <a:lnTo>
                  <a:pt x="302243" y="78531"/>
                </a:lnTo>
                <a:lnTo>
                  <a:pt x="302920" y="77518"/>
                </a:lnTo>
                <a:lnTo>
                  <a:pt x="305021" y="75432"/>
                </a:lnTo>
                <a:lnTo>
                  <a:pt x="255054" y="75432"/>
                </a:lnTo>
                <a:lnTo>
                  <a:pt x="254000" y="72332"/>
                </a:lnTo>
                <a:lnTo>
                  <a:pt x="252984" y="71319"/>
                </a:lnTo>
                <a:close/>
              </a:path>
              <a:path w="463550" h="144779">
                <a:moveTo>
                  <a:pt x="329996" y="72332"/>
                </a:moveTo>
                <a:lnTo>
                  <a:pt x="314388" y="72332"/>
                </a:lnTo>
                <a:lnTo>
                  <a:pt x="315417" y="74418"/>
                </a:lnTo>
                <a:lnTo>
                  <a:pt x="315417" y="80617"/>
                </a:lnTo>
                <a:lnTo>
                  <a:pt x="317512" y="97157"/>
                </a:lnTo>
                <a:lnTo>
                  <a:pt x="320636" y="113698"/>
                </a:lnTo>
                <a:lnTo>
                  <a:pt x="322706" y="119896"/>
                </a:lnTo>
                <a:lnTo>
                  <a:pt x="324802" y="127110"/>
                </a:lnTo>
                <a:lnTo>
                  <a:pt x="327926" y="133309"/>
                </a:lnTo>
                <a:lnTo>
                  <a:pt x="329996" y="135393"/>
                </a:lnTo>
                <a:lnTo>
                  <a:pt x="333121" y="136436"/>
                </a:lnTo>
                <a:lnTo>
                  <a:pt x="336245" y="136436"/>
                </a:lnTo>
                <a:lnTo>
                  <a:pt x="340410" y="134351"/>
                </a:lnTo>
                <a:lnTo>
                  <a:pt x="341439" y="132294"/>
                </a:lnTo>
                <a:lnTo>
                  <a:pt x="342493" y="129194"/>
                </a:lnTo>
                <a:lnTo>
                  <a:pt x="340410" y="126095"/>
                </a:lnTo>
                <a:lnTo>
                  <a:pt x="338315" y="124010"/>
                </a:lnTo>
                <a:lnTo>
                  <a:pt x="337299" y="119896"/>
                </a:lnTo>
                <a:lnTo>
                  <a:pt x="335191" y="114711"/>
                </a:lnTo>
                <a:lnTo>
                  <a:pt x="334175" y="106456"/>
                </a:lnTo>
                <a:lnTo>
                  <a:pt x="331050" y="94057"/>
                </a:lnTo>
                <a:lnTo>
                  <a:pt x="329996" y="80617"/>
                </a:lnTo>
                <a:lnTo>
                  <a:pt x="329996" y="72332"/>
                </a:lnTo>
                <a:close/>
              </a:path>
              <a:path w="463550" h="144779">
                <a:moveTo>
                  <a:pt x="302243" y="78531"/>
                </a:moveTo>
                <a:lnTo>
                  <a:pt x="277952" y="78531"/>
                </a:lnTo>
                <a:lnTo>
                  <a:pt x="280022" y="114711"/>
                </a:lnTo>
                <a:lnTo>
                  <a:pt x="282117" y="118854"/>
                </a:lnTo>
                <a:lnTo>
                  <a:pt x="284200" y="120911"/>
                </a:lnTo>
                <a:lnTo>
                  <a:pt x="287312" y="120911"/>
                </a:lnTo>
                <a:lnTo>
                  <a:pt x="289394" y="121954"/>
                </a:lnTo>
                <a:lnTo>
                  <a:pt x="291490" y="120911"/>
                </a:lnTo>
                <a:lnTo>
                  <a:pt x="292506" y="118854"/>
                </a:lnTo>
                <a:lnTo>
                  <a:pt x="293560" y="116796"/>
                </a:lnTo>
                <a:lnTo>
                  <a:pt x="296684" y="100256"/>
                </a:lnTo>
                <a:lnTo>
                  <a:pt x="299808" y="84731"/>
                </a:lnTo>
                <a:lnTo>
                  <a:pt x="300850" y="80617"/>
                </a:lnTo>
                <a:lnTo>
                  <a:pt x="302243" y="78531"/>
                </a:lnTo>
                <a:close/>
              </a:path>
              <a:path w="463550" h="144779">
                <a:moveTo>
                  <a:pt x="282117" y="65092"/>
                </a:moveTo>
                <a:lnTo>
                  <a:pt x="272732" y="65092"/>
                </a:lnTo>
                <a:lnTo>
                  <a:pt x="269608" y="66133"/>
                </a:lnTo>
                <a:lnTo>
                  <a:pt x="261289" y="70276"/>
                </a:lnTo>
                <a:lnTo>
                  <a:pt x="255054" y="75432"/>
                </a:lnTo>
                <a:lnTo>
                  <a:pt x="305021" y="75432"/>
                </a:lnTo>
                <a:lnTo>
                  <a:pt x="306044" y="74418"/>
                </a:lnTo>
                <a:lnTo>
                  <a:pt x="309168" y="72332"/>
                </a:lnTo>
                <a:lnTo>
                  <a:pt x="329996" y="72332"/>
                </a:lnTo>
                <a:lnTo>
                  <a:pt x="329996" y="71319"/>
                </a:lnTo>
                <a:lnTo>
                  <a:pt x="329734" y="70276"/>
                </a:lnTo>
                <a:lnTo>
                  <a:pt x="290436" y="70276"/>
                </a:lnTo>
                <a:lnTo>
                  <a:pt x="289394" y="67176"/>
                </a:lnTo>
                <a:lnTo>
                  <a:pt x="286270" y="66133"/>
                </a:lnTo>
                <a:lnTo>
                  <a:pt x="282117" y="65092"/>
                </a:lnTo>
                <a:close/>
              </a:path>
              <a:path w="463550" h="144779">
                <a:moveTo>
                  <a:pt x="314388" y="57878"/>
                </a:moveTo>
                <a:lnTo>
                  <a:pt x="306044" y="58892"/>
                </a:lnTo>
                <a:lnTo>
                  <a:pt x="299808" y="60977"/>
                </a:lnTo>
                <a:lnTo>
                  <a:pt x="294614" y="65092"/>
                </a:lnTo>
                <a:lnTo>
                  <a:pt x="290436" y="70276"/>
                </a:lnTo>
                <a:lnTo>
                  <a:pt x="329734" y="70276"/>
                </a:lnTo>
                <a:lnTo>
                  <a:pt x="328955" y="67176"/>
                </a:lnTo>
                <a:lnTo>
                  <a:pt x="325831" y="64077"/>
                </a:lnTo>
                <a:lnTo>
                  <a:pt x="320636" y="59935"/>
                </a:lnTo>
                <a:lnTo>
                  <a:pt x="314388" y="57878"/>
                </a:lnTo>
                <a:close/>
              </a:path>
              <a:path w="463550" h="144779">
                <a:moveTo>
                  <a:pt x="61417" y="36154"/>
                </a:moveTo>
                <a:lnTo>
                  <a:pt x="49974" y="36154"/>
                </a:lnTo>
                <a:lnTo>
                  <a:pt x="43738" y="38238"/>
                </a:lnTo>
                <a:lnTo>
                  <a:pt x="21856" y="42353"/>
                </a:lnTo>
                <a:lnTo>
                  <a:pt x="10414" y="46494"/>
                </a:lnTo>
                <a:lnTo>
                  <a:pt x="5194" y="48580"/>
                </a:lnTo>
                <a:lnTo>
                  <a:pt x="1054" y="51680"/>
                </a:lnTo>
                <a:lnTo>
                  <a:pt x="0" y="53736"/>
                </a:lnTo>
                <a:lnTo>
                  <a:pt x="0" y="55793"/>
                </a:lnTo>
                <a:lnTo>
                  <a:pt x="1054" y="56836"/>
                </a:lnTo>
                <a:lnTo>
                  <a:pt x="3124" y="57878"/>
                </a:lnTo>
                <a:lnTo>
                  <a:pt x="2070" y="66133"/>
                </a:lnTo>
                <a:lnTo>
                  <a:pt x="2138" y="106456"/>
                </a:lnTo>
                <a:lnTo>
                  <a:pt x="3397" y="144753"/>
                </a:lnTo>
                <a:lnTo>
                  <a:pt x="18964" y="144753"/>
                </a:lnTo>
                <a:lnTo>
                  <a:pt x="17678" y="115754"/>
                </a:lnTo>
                <a:lnTo>
                  <a:pt x="23952" y="115754"/>
                </a:lnTo>
                <a:lnTo>
                  <a:pt x="29146" y="114711"/>
                </a:lnTo>
                <a:lnTo>
                  <a:pt x="40589" y="111612"/>
                </a:lnTo>
                <a:lnTo>
                  <a:pt x="69761" y="105413"/>
                </a:lnTo>
                <a:lnTo>
                  <a:pt x="75990" y="105413"/>
                </a:lnTo>
                <a:lnTo>
                  <a:pt x="78079" y="104371"/>
                </a:lnTo>
                <a:lnTo>
                  <a:pt x="79120" y="103356"/>
                </a:lnTo>
                <a:lnTo>
                  <a:pt x="79817" y="102313"/>
                </a:lnTo>
                <a:lnTo>
                  <a:pt x="17678" y="102313"/>
                </a:lnTo>
                <a:lnTo>
                  <a:pt x="16662" y="78531"/>
                </a:lnTo>
                <a:lnTo>
                  <a:pt x="16662" y="69234"/>
                </a:lnTo>
                <a:lnTo>
                  <a:pt x="15608" y="58892"/>
                </a:lnTo>
                <a:lnTo>
                  <a:pt x="30200" y="55793"/>
                </a:lnTo>
                <a:lnTo>
                  <a:pt x="45808" y="51680"/>
                </a:lnTo>
                <a:lnTo>
                  <a:pt x="51003" y="50637"/>
                </a:lnTo>
                <a:lnTo>
                  <a:pt x="77049" y="50637"/>
                </a:lnTo>
                <a:lnTo>
                  <a:pt x="87439" y="45479"/>
                </a:lnTo>
                <a:lnTo>
                  <a:pt x="88493" y="44437"/>
                </a:lnTo>
                <a:lnTo>
                  <a:pt x="89534" y="40295"/>
                </a:lnTo>
                <a:lnTo>
                  <a:pt x="89017" y="38238"/>
                </a:lnTo>
                <a:lnTo>
                  <a:pt x="67665" y="38238"/>
                </a:lnTo>
                <a:lnTo>
                  <a:pt x="61417" y="36154"/>
                </a:lnTo>
                <a:close/>
              </a:path>
              <a:path w="463550" h="144779">
                <a:moveTo>
                  <a:pt x="75990" y="105413"/>
                </a:moveTo>
                <a:lnTo>
                  <a:pt x="69761" y="105413"/>
                </a:lnTo>
                <a:lnTo>
                  <a:pt x="70777" y="106456"/>
                </a:lnTo>
                <a:lnTo>
                  <a:pt x="73901" y="106456"/>
                </a:lnTo>
                <a:lnTo>
                  <a:pt x="75990" y="105413"/>
                </a:lnTo>
                <a:close/>
              </a:path>
              <a:path w="463550" h="144779">
                <a:moveTo>
                  <a:pt x="77025" y="88873"/>
                </a:moveTo>
                <a:lnTo>
                  <a:pt x="71831" y="88873"/>
                </a:lnTo>
                <a:lnTo>
                  <a:pt x="40589" y="97157"/>
                </a:lnTo>
                <a:lnTo>
                  <a:pt x="29146" y="99214"/>
                </a:lnTo>
                <a:lnTo>
                  <a:pt x="22910" y="101271"/>
                </a:lnTo>
                <a:lnTo>
                  <a:pt x="17678" y="102313"/>
                </a:lnTo>
                <a:lnTo>
                  <a:pt x="79817" y="102313"/>
                </a:lnTo>
                <a:lnTo>
                  <a:pt x="81191" y="100256"/>
                </a:lnTo>
                <a:lnTo>
                  <a:pt x="82245" y="98172"/>
                </a:lnTo>
                <a:lnTo>
                  <a:pt x="82245" y="96114"/>
                </a:lnTo>
                <a:lnTo>
                  <a:pt x="80149" y="91973"/>
                </a:lnTo>
                <a:lnTo>
                  <a:pt x="77025" y="88873"/>
                </a:lnTo>
                <a:close/>
              </a:path>
              <a:path w="463550" h="144779">
                <a:moveTo>
                  <a:pt x="77049" y="50637"/>
                </a:moveTo>
                <a:lnTo>
                  <a:pt x="58292" y="50637"/>
                </a:lnTo>
                <a:lnTo>
                  <a:pt x="61417" y="52693"/>
                </a:lnTo>
                <a:lnTo>
                  <a:pt x="65582" y="54778"/>
                </a:lnTo>
                <a:lnTo>
                  <a:pt x="68706" y="54778"/>
                </a:lnTo>
                <a:lnTo>
                  <a:pt x="77049" y="50637"/>
                </a:lnTo>
                <a:close/>
              </a:path>
              <a:path w="463550" h="144779">
                <a:moveTo>
                  <a:pt x="81191" y="32039"/>
                </a:moveTo>
                <a:lnTo>
                  <a:pt x="77025" y="32039"/>
                </a:lnTo>
                <a:lnTo>
                  <a:pt x="72885" y="33054"/>
                </a:lnTo>
                <a:lnTo>
                  <a:pt x="68706" y="36154"/>
                </a:lnTo>
                <a:lnTo>
                  <a:pt x="67665" y="38238"/>
                </a:lnTo>
                <a:lnTo>
                  <a:pt x="89017" y="38238"/>
                </a:lnTo>
                <a:lnTo>
                  <a:pt x="88493" y="36154"/>
                </a:lnTo>
                <a:lnTo>
                  <a:pt x="87439" y="35139"/>
                </a:lnTo>
                <a:lnTo>
                  <a:pt x="85369" y="33054"/>
                </a:lnTo>
                <a:lnTo>
                  <a:pt x="81191" y="320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3" name="object 1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842504" y="507"/>
            <a:ext cx="387096" cy="307339"/>
          </a:xfrm>
          <a:prstGeom prst="rect">
            <a:avLst/>
          </a:prstGeom>
        </p:spPr>
      </p:pic>
      <p:sp>
        <p:nvSpPr>
          <p:cNvPr id="14" name="object 14"/>
          <p:cNvSpPr/>
          <p:nvPr/>
        </p:nvSpPr>
        <p:spPr>
          <a:xfrm>
            <a:off x="1403603" y="12191"/>
            <a:ext cx="288290" cy="182880"/>
          </a:xfrm>
          <a:custGeom>
            <a:avLst/>
            <a:gdLst/>
            <a:ahLst/>
            <a:cxnLst/>
            <a:rect l="l" t="t" r="r" b="b"/>
            <a:pathLst>
              <a:path w="288289" h="182880">
                <a:moveTo>
                  <a:pt x="244347" y="4191"/>
                </a:moveTo>
                <a:lnTo>
                  <a:pt x="238125" y="4191"/>
                </a:lnTo>
                <a:lnTo>
                  <a:pt x="225678" y="8255"/>
                </a:lnTo>
                <a:lnTo>
                  <a:pt x="202819" y="47498"/>
                </a:lnTo>
                <a:lnTo>
                  <a:pt x="200659" y="69215"/>
                </a:lnTo>
                <a:lnTo>
                  <a:pt x="202819" y="82677"/>
                </a:lnTo>
                <a:lnTo>
                  <a:pt x="221487" y="120904"/>
                </a:lnTo>
                <a:lnTo>
                  <a:pt x="237109" y="127127"/>
                </a:lnTo>
                <a:lnTo>
                  <a:pt x="243332" y="127127"/>
                </a:lnTo>
                <a:lnTo>
                  <a:pt x="248539" y="126111"/>
                </a:lnTo>
                <a:lnTo>
                  <a:pt x="254762" y="124968"/>
                </a:lnTo>
                <a:lnTo>
                  <a:pt x="258953" y="122936"/>
                </a:lnTo>
                <a:lnTo>
                  <a:pt x="264159" y="119887"/>
                </a:lnTo>
                <a:lnTo>
                  <a:pt x="268223" y="116712"/>
                </a:lnTo>
                <a:lnTo>
                  <a:pt x="271850" y="112649"/>
                </a:lnTo>
                <a:lnTo>
                  <a:pt x="235965" y="112649"/>
                </a:lnTo>
                <a:lnTo>
                  <a:pt x="232918" y="110490"/>
                </a:lnTo>
                <a:lnTo>
                  <a:pt x="215265" y="73406"/>
                </a:lnTo>
                <a:lnTo>
                  <a:pt x="214249" y="65024"/>
                </a:lnTo>
                <a:lnTo>
                  <a:pt x="215265" y="55753"/>
                </a:lnTo>
                <a:lnTo>
                  <a:pt x="216281" y="44450"/>
                </a:lnTo>
                <a:lnTo>
                  <a:pt x="220472" y="34162"/>
                </a:lnTo>
                <a:lnTo>
                  <a:pt x="223520" y="28956"/>
                </a:lnTo>
                <a:lnTo>
                  <a:pt x="226695" y="23749"/>
                </a:lnTo>
                <a:lnTo>
                  <a:pt x="229743" y="19685"/>
                </a:lnTo>
                <a:lnTo>
                  <a:pt x="234950" y="16510"/>
                </a:lnTo>
                <a:lnTo>
                  <a:pt x="268239" y="16510"/>
                </a:lnTo>
                <a:lnTo>
                  <a:pt x="265176" y="12446"/>
                </a:lnTo>
                <a:lnTo>
                  <a:pt x="262001" y="9271"/>
                </a:lnTo>
                <a:lnTo>
                  <a:pt x="257937" y="7238"/>
                </a:lnTo>
                <a:lnTo>
                  <a:pt x="254762" y="6223"/>
                </a:lnTo>
                <a:lnTo>
                  <a:pt x="250571" y="5207"/>
                </a:lnTo>
                <a:lnTo>
                  <a:pt x="244347" y="4191"/>
                </a:lnTo>
                <a:close/>
              </a:path>
              <a:path w="288289" h="182880">
                <a:moveTo>
                  <a:pt x="271969" y="21717"/>
                </a:moveTo>
                <a:lnTo>
                  <a:pt x="252603" y="21717"/>
                </a:lnTo>
                <a:lnTo>
                  <a:pt x="254762" y="22733"/>
                </a:lnTo>
                <a:lnTo>
                  <a:pt x="255778" y="23749"/>
                </a:lnTo>
                <a:lnTo>
                  <a:pt x="272415" y="60960"/>
                </a:lnTo>
                <a:lnTo>
                  <a:pt x="273431" y="69215"/>
                </a:lnTo>
                <a:lnTo>
                  <a:pt x="273431" y="76454"/>
                </a:lnTo>
                <a:lnTo>
                  <a:pt x="247522" y="111633"/>
                </a:lnTo>
                <a:lnTo>
                  <a:pt x="240157" y="112649"/>
                </a:lnTo>
                <a:lnTo>
                  <a:pt x="271850" y="112649"/>
                </a:lnTo>
                <a:lnTo>
                  <a:pt x="275590" y="108458"/>
                </a:lnTo>
                <a:lnTo>
                  <a:pt x="280797" y="99187"/>
                </a:lnTo>
                <a:lnTo>
                  <a:pt x="284860" y="87757"/>
                </a:lnTo>
                <a:lnTo>
                  <a:pt x="288035" y="77470"/>
                </a:lnTo>
                <a:lnTo>
                  <a:pt x="288035" y="66167"/>
                </a:lnTo>
                <a:lnTo>
                  <a:pt x="287020" y="58928"/>
                </a:lnTo>
                <a:lnTo>
                  <a:pt x="284860" y="49530"/>
                </a:lnTo>
                <a:lnTo>
                  <a:pt x="281813" y="39243"/>
                </a:lnTo>
                <a:lnTo>
                  <a:pt x="271969" y="21717"/>
                </a:lnTo>
                <a:close/>
              </a:path>
              <a:path w="288289" h="182880">
                <a:moveTo>
                  <a:pt x="268239" y="16510"/>
                </a:moveTo>
                <a:lnTo>
                  <a:pt x="234950" y="16510"/>
                </a:lnTo>
                <a:lnTo>
                  <a:pt x="234950" y="19685"/>
                </a:lnTo>
                <a:lnTo>
                  <a:pt x="235965" y="21717"/>
                </a:lnTo>
                <a:lnTo>
                  <a:pt x="238125" y="22733"/>
                </a:lnTo>
                <a:lnTo>
                  <a:pt x="240157" y="22733"/>
                </a:lnTo>
                <a:lnTo>
                  <a:pt x="248539" y="21717"/>
                </a:lnTo>
                <a:lnTo>
                  <a:pt x="271969" y="21717"/>
                </a:lnTo>
                <a:lnTo>
                  <a:pt x="271398" y="20700"/>
                </a:lnTo>
                <a:lnTo>
                  <a:pt x="268239" y="16510"/>
                </a:lnTo>
                <a:close/>
              </a:path>
              <a:path w="288289" h="182880">
                <a:moveTo>
                  <a:pt x="9398" y="3175"/>
                </a:moveTo>
                <a:lnTo>
                  <a:pt x="4190" y="3175"/>
                </a:lnTo>
                <a:lnTo>
                  <a:pt x="3175" y="5207"/>
                </a:lnTo>
                <a:lnTo>
                  <a:pt x="1015" y="14478"/>
                </a:lnTo>
                <a:lnTo>
                  <a:pt x="0" y="24765"/>
                </a:lnTo>
                <a:lnTo>
                  <a:pt x="105" y="46482"/>
                </a:lnTo>
                <a:lnTo>
                  <a:pt x="5207" y="102235"/>
                </a:lnTo>
                <a:lnTo>
                  <a:pt x="11430" y="140462"/>
                </a:lnTo>
                <a:lnTo>
                  <a:pt x="15621" y="154940"/>
                </a:lnTo>
                <a:lnTo>
                  <a:pt x="16637" y="159131"/>
                </a:lnTo>
                <a:lnTo>
                  <a:pt x="15621" y="161162"/>
                </a:lnTo>
                <a:lnTo>
                  <a:pt x="16637" y="164211"/>
                </a:lnTo>
                <a:lnTo>
                  <a:pt x="18796" y="166370"/>
                </a:lnTo>
                <a:lnTo>
                  <a:pt x="20828" y="167386"/>
                </a:lnTo>
                <a:lnTo>
                  <a:pt x="25018" y="167386"/>
                </a:lnTo>
                <a:lnTo>
                  <a:pt x="27051" y="166370"/>
                </a:lnTo>
                <a:lnTo>
                  <a:pt x="29083" y="164211"/>
                </a:lnTo>
                <a:lnTo>
                  <a:pt x="30099" y="162179"/>
                </a:lnTo>
                <a:lnTo>
                  <a:pt x="30099" y="153924"/>
                </a:lnTo>
                <a:lnTo>
                  <a:pt x="25018" y="132207"/>
                </a:lnTo>
                <a:lnTo>
                  <a:pt x="20828" y="109474"/>
                </a:lnTo>
                <a:lnTo>
                  <a:pt x="17653" y="86741"/>
                </a:lnTo>
                <a:lnTo>
                  <a:pt x="16637" y="82677"/>
                </a:lnTo>
                <a:lnTo>
                  <a:pt x="38481" y="82677"/>
                </a:lnTo>
                <a:lnTo>
                  <a:pt x="60325" y="81661"/>
                </a:lnTo>
                <a:lnTo>
                  <a:pt x="116484" y="81661"/>
                </a:lnTo>
                <a:lnTo>
                  <a:pt x="116715" y="72262"/>
                </a:lnTo>
                <a:lnTo>
                  <a:pt x="18796" y="72262"/>
                </a:lnTo>
                <a:lnTo>
                  <a:pt x="18796" y="70231"/>
                </a:lnTo>
                <a:lnTo>
                  <a:pt x="15621" y="70231"/>
                </a:lnTo>
                <a:lnTo>
                  <a:pt x="13589" y="46482"/>
                </a:lnTo>
                <a:lnTo>
                  <a:pt x="12446" y="25908"/>
                </a:lnTo>
                <a:lnTo>
                  <a:pt x="10414" y="5207"/>
                </a:lnTo>
                <a:lnTo>
                  <a:pt x="9398" y="3175"/>
                </a:lnTo>
                <a:close/>
              </a:path>
              <a:path w="288289" h="182880">
                <a:moveTo>
                  <a:pt x="116484" y="81661"/>
                </a:moveTo>
                <a:lnTo>
                  <a:pt x="81153" y="81661"/>
                </a:lnTo>
                <a:lnTo>
                  <a:pt x="102997" y="83693"/>
                </a:lnTo>
                <a:lnTo>
                  <a:pt x="100837" y="119887"/>
                </a:lnTo>
                <a:lnTo>
                  <a:pt x="98806" y="136398"/>
                </a:lnTo>
                <a:lnTo>
                  <a:pt x="98806" y="140462"/>
                </a:lnTo>
                <a:lnTo>
                  <a:pt x="106045" y="153924"/>
                </a:lnTo>
                <a:lnTo>
                  <a:pt x="109220" y="151892"/>
                </a:lnTo>
                <a:lnTo>
                  <a:pt x="111252" y="149733"/>
                </a:lnTo>
                <a:lnTo>
                  <a:pt x="113411" y="146685"/>
                </a:lnTo>
                <a:lnTo>
                  <a:pt x="114427" y="138430"/>
                </a:lnTo>
                <a:lnTo>
                  <a:pt x="114478" y="121920"/>
                </a:lnTo>
                <a:lnTo>
                  <a:pt x="116407" y="83693"/>
                </a:lnTo>
                <a:lnTo>
                  <a:pt x="116484" y="81661"/>
                </a:lnTo>
                <a:close/>
              </a:path>
              <a:path w="288289" h="182880">
                <a:moveTo>
                  <a:pt x="38481" y="82677"/>
                </a:moveTo>
                <a:lnTo>
                  <a:pt x="16637" y="82677"/>
                </a:lnTo>
                <a:lnTo>
                  <a:pt x="28067" y="83693"/>
                </a:lnTo>
                <a:lnTo>
                  <a:pt x="38481" y="82677"/>
                </a:lnTo>
                <a:close/>
              </a:path>
              <a:path w="288289" h="182880">
                <a:moveTo>
                  <a:pt x="82168" y="67183"/>
                </a:moveTo>
                <a:lnTo>
                  <a:pt x="60325" y="67183"/>
                </a:lnTo>
                <a:lnTo>
                  <a:pt x="39496" y="68199"/>
                </a:lnTo>
                <a:lnTo>
                  <a:pt x="18796" y="72262"/>
                </a:lnTo>
                <a:lnTo>
                  <a:pt x="116715" y="72262"/>
                </a:lnTo>
                <a:lnTo>
                  <a:pt x="116790" y="69215"/>
                </a:lnTo>
                <a:lnTo>
                  <a:pt x="102997" y="69215"/>
                </a:lnTo>
                <a:lnTo>
                  <a:pt x="82168" y="67183"/>
                </a:lnTo>
                <a:close/>
              </a:path>
              <a:path w="288289" h="182880">
                <a:moveTo>
                  <a:pt x="16637" y="69215"/>
                </a:moveTo>
                <a:lnTo>
                  <a:pt x="15621" y="70231"/>
                </a:lnTo>
                <a:lnTo>
                  <a:pt x="18796" y="70231"/>
                </a:lnTo>
                <a:lnTo>
                  <a:pt x="16637" y="69215"/>
                </a:lnTo>
                <a:close/>
              </a:path>
              <a:path w="288289" h="182880">
                <a:moveTo>
                  <a:pt x="113411" y="0"/>
                </a:moveTo>
                <a:lnTo>
                  <a:pt x="111252" y="1016"/>
                </a:lnTo>
                <a:lnTo>
                  <a:pt x="109220" y="3175"/>
                </a:lnTo>
                <a:lnTo>
                  <a:pt x="105029" y="37211"/>
                </a:lnTo>
                <a:lnTo>
                  <a:pt x="102997" y="69215"/>
                </a:lnTo>
                <a:lnTo>
                  <a:pt x="116790" y="69215"/>
                </a:lnTo>
                <a:lnTo>
                  <a:pt x="117475" y="41402"/>
                </a:lnTo>
                <a:lnTo>
                  <a:pt x="118490" y="21717"/>
                </a:lnTo>
                <a:lnTo>
                  <a:pt x="118490" y="12446"/>
                </a:lnTo>
                <a:lnTo>
                  <a:pt x="117475" y="3175"/>
                </a:lnTo>
                <a:lnTo>
                  <a:pt x="115443" y="1016"/>
                </a:lnTo>
                <a:lnTo>
                  <a:pt x="113411" y="0"/>
                </a:lnTo>
                <a:close/>
              </a:path>
              <a:path w="288289" h="182880">
                <a:moveTo>
                  <a:pt x="175768" y="118872"/>
                </a:moveTo>
                <a:lnTo>
                  <a:pt x="162179" y="118872"/>
                </a:lnTo>
                <a:lnTo>
                  <a:pt x="161162" y="121920"/>
                </a:lnTo>
                <a:lnTo>
                  <a:pt x="157987" y="124968"/>
                </a:lnTo>
                <a:lnTo>
                  <a:pt x="132080" y="158115"/>
                </a:lnTo>
                <a:lnTo>
                  <a:pt x="122682" y="176657"/>
                </a:lnTo>
                <a:lnTo>
                  <a:pt x="123698" y="180848"/>
                </a:lnTo>
                <a:lnTo>
                  <a:pt x="126873" y="182880"/>
                </a:lnTo>
                <a:lnTo>
                  <a:pt x="131064" y="182880"/>
                </a:lnTo>
                <a:lnTo>
                  <a:pt x="178815" y="172466"/>
                </a:lnTo>
                <a:lnTo>
                  <a:pt x="180975" y="171450"/>
                </a:lnTo>
                <a:lnTo>
                  <a:pt x="183007" y="169418"/>
                </a:lnTo>
                <a:lnTo>
                  <a:pt x="184023" y="167386"/>
                </a:lnTo>
                <a:lnTo>
                  <a:pt x="183697" y="166370"/>
                </a:lnTo>
                <a:lnTo>
                  <a:pt x="142494" y="166370"/>
                </a:lnTo>
                <a:lnTo>
                  <a:pt x="150749" y="153924"/>
                </a:lnTo>
                <a:lnTo>
                  <a:pt x="160147" y="142621"/>
                </a:lnTo>
                <a:lnTo>
                  <a:pt x="166370" y="135382"/>
                </a:lnTo>
                <a:lnTo>
                  <a:pt x="171577" y="128143"/>
                </a:lnTo>
                <a:lnTo>
                  <a:pt x="173609" y="123952"/>
                </a:lnTo>
                <a:lnTo>
                  <a:pt x="175768" y="119887"/>
                </a:lnTo>
                <a:lnTo>
                  <a:pt x="175768" y="118872"/>
                </a:lnTo>
                <a:close/>
              </a:path>
              <a:path w="288289" h="182880">
                <a:moveTo>
                  <a:pt x="177800" y="159131"/>
                </a:moveTo>
                <a:lnTo>
                  <a:pt x="174625" y="159131"/>
                </a:lnTo>
                <a:lnTo>
                  <a:pt x="142494" y="166370"/>
                </a:lnTo>
                <a:lnTo>
                  <a:pt x="183697" y="166370"/>
                </a:lnTo>
                <a:lnTo>
                  <a:pt x="183007" y="164211"/>
                </a:lnTo>
                <a:lnTo>
                  <a:pt x="180975" y="160147"/>
                </a:lnTo>
                <a:lnTo>
                  <a:pt x="177800" y="159131"/>
                </a:lnTo>
                <a:close/>
              </a:path>
              <a:path w="288289" h="182880">
                <a:moveTo>
                  <a:pt x="169545" y="106425"/>
                </a:moveTo>
                <a:lnTo>
                  <a:pt x="155956" y="106425"/>
                </a:lnTo>
                <a:lnTo>
                  <a:pt x="148717" y="107442"/>
                </a:lnTo>
                <a:lnTo>
                  <a:pt x="142494" y="110490"/>
                </a:lnTo>
                <a:lnTo>
                  <a:pt x="138303" y="112649"/>
                </a:lnTo>
                <a:lnTo>
                  <a:pt x="136271" y="115697"/>
                </a:lnTo>
                <a:lnTo>
                  <a:pt x="136271" y="116712"/>
                </a:lnTo>
                <a:lnTo>
                  <a:pt x="137287" y="117729"/>
                </a:lnTo>
                <a:lnTo>
                  <a:pt x="139319" y="119887"/>
                </a:lnTo>
                <a:lnTo>
                  <a:pt x="148717" y="119887"/>
                </a:lnTo>
                <a:lnTo>
                  <a:pt x="162179" y="118872"/>
                </a:lnTo>
                <a:lnTo>
                  <a:pt x="175768" y="118872"/>
                </a:lnTo>
                <a:lnTo>
                  <a:pt x="175768" y="110490"/>
                </a:lnTo>
                <a:lnTo>
                  <a:pt x="174625" y="109474"/>
                </a:lnTo>
                <a:lnTo>
                  <a:pt x="173609" y="107442"/>
                </a:lnTo>
                <a:lnTo>
                  <a:pt x="169545" y="106425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956804" y="1270"/>
            <a:ext cx="1187196" cy="1336802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333500" y="4679158"/>
            <a:ext cx="583692" cy="464339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076" y="4553432"/>
            <a:ext cx="641550" cy="590066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47472" y="4065015"/>
            <a:ext cx="478510" cy="337820"/>
          </a:xfrm>
          <a:prstGeom prst="rect">
            <a:avLst/>
          </a:prstGeom>
        </p:spPr>
      </p:pic>
      <p:sp>
        <p:nvSpPr>
          <p:cNvPr id="23" name="object 23"/>
          <p:cNvSpPr txBox="1">
            <a:spLocks noGrp="1"/>
          </p:cNvSpPr>
          <p:nvPr>
            <p:ph type="title"/>
          </p:nvPr>
        </p:nvSpPr>
        <p:spPr>
          <a:xfrm>
            <a:off x="1307972" y="31495"/>
            <a:ext cx="6971665" cy="9404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Times New Roman" pitchFamily="18" charset="0"/>
                <a:cs typeface="Times New Roman" pitchFamily="18" charset="0"/>
              </a:rPr>
              <a:t>Организация</a:t>
            </a:r>
            <a:r>
              <a:rPr spc="-6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latin typeface="Times New Roman" pitchFamily="18" charset="0"/>
                <a:cs typeface="Times New Roman" pitchFamily="18" charset="0"/>
              </a:rPr>
              <a:t>образовательной</a:t>
            </a:r>
            <a:r>
              <a:rPr spc="-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latin typeface="Times New Roman" pitchFamily="18" charset="0"/>
                <a:cs typeface="Times New Roman" pitchFamily="18" charset="0"/>
              </a:rPr>
              <a:t>деятельности</a:t>
            </a:r>
            <a:r>
              <a:rPr spc="-6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latin typeface="Times New Roman" pitchFamily="18" charset="0"/>
                <a:cs typeface="Times New Roman" pitchFamily="18" charset="0"/>
              </a:rPr>
              <a:t>на</a:t>
            </a:r>
            <a:r>
              <a:rPr spc="-4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pc="-10" dirty="0">
                <a:latin typeface="Times New Roman" pitchFamily="18" charset="0"/>
                <a:cs typeface="Times New Roman" pitchFamily="18" charset="0"/>
              </a:rPr>
              <a:t>основе </a:t>
            </a:r>
            <a:r>
              <a:rPr dirty="0">
                <a:latin typeface="Times New Roman" pitchFamily="18" charset="0"/>
                <a:cs typeface="Times New Roman" pitchFamily="18" charset="0"/>
              </a:rPr>
              <a:t>модульного</a:t>
            </a:r>
            <a:r>
              <a:rPr spc="-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latin typeface="Times New Roman" pitchFamily="18" charset="0"/>
                <a:cs typeface="Times New Roman" pitchFamily="18" charset="0"/>
              </a:rPr>
              <a:t>принципа</a:t>
            </a:r>
            <a:r>
              <a:rPr spc="2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latin typeface="Times New Roman" pitchFamily="18" charset="0"/>
                <a:cs typeface="Times New Roman" pitchFamily="18" charset="0"/>
              </a:rPr>
              <a:t>построения</a:t>
            </a:r>
            <a:r>
              <a:rPr spc="-1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latin typeface="Times New Roman" pitchFamily="18" charset="0"/>
                <a:cs typeface="Times New Roman" pitchFamily="18" charset="0"/>
              </a:rPr>
              <a:t>учебных</a:t>
            </a:r>
            <a:r>
              <a:rPr spc="-2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pc="-10" dirty="0">
                <a:latin typeface="Times New Roman" pitchFamily="18" charset="0"/>
                <a:cs typeface="Times New Roman" pitchFamily="18" charset="0"/>
              </a:rPr>
              <a:t>планов</a:t>
            </a:r>
          </a:p>
          <a:p>
            <a:pPr marL="2540" algn="ctr">
              <a:lnSpc>
                <a:spcPct val="100000"/>
              </a:lnSpc>
            </a:pPr>
            <a:r>
              <a:rPr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spc="-1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latin typeface="Times New Roman" pitchFamily="18" charset="0"/>
                <a:cs typeface="Times New Roman" pitchFamily="18" charset="0"/>
              </a:rPr>
              <a:t>содержания</a:t>
            </a:r>
            <a:r>
              <a:rPr spc="-10" dirty="0">
                <a:latin typeface="Times New Roman" pitchFamily="18" charset="0"/>
                <a:cs typeface="Times New Roman" pitchFamily="18" charset="0"/>
              </a:rPr>
              <a:t> программы</a:t>
            </a:r>
          </a:p>
        </p:txBody>
      </p:sp>
      <p:sp>
        <p:nvSpPr>
          <p:cNvPr id="24" name="object 24"/>
          <p:cNvSpPr/>
          <p:nvPr/>
        </p:nvSpPr>
        <p:spPr>
          <a:xfrm>
            <a:off x="863346" y="985266"/>
            <a:ext cx="7378065" cy="0"/>
          </a:xfrm>
          <a:custGeom>
            <a:avLst/>
            <a:gdLst/>
            <a:ahLst/>
            <a:cxnLst/>
            <a:rect l="l" t="t" r="r" b="b"/>
            <a:pathLst>
              <a:path w="7378065">
                <a:moveTo>
                  <a:pt x="0" y="0"/>
                </a:moveTo>
                <a:lnTo>
                  <a:pt x="7377683" y="0"/>
                </a:lnTo>
              </a:path>
            </a:pathLst>
          </a:custGeom>
          <a:ln w="19812">
            <a:solidFill>
              <a:srgbClr val="3B78D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85572" y="1350263"/>
            <a:ext cx="4215765" cy="2032000"/>
          </a:xfrm>
          <a:custGeom>
            <a:avLst/>
            <a:gdLst/>
            <a:ahLst/>
            <a:cxnLst/>
            <a:rect l="l" t="t" r="r" b="b"/>
            <a:pathLst>
              <a:path w="4215765" h="2032000">
                <a:moveTo>
                  <a:pt x="0" y="2031492"/>
                </a:moveTo>
                <a:lnTo>
                  <a:pt x="4215384" y="2031492"/>
                </a:lnTo>
                <a:lnTo>
                  <a:pt x="4215384" y="0"/>
                </a:lnTo>
                <a:lnTo>
                  <a:pt x="0" y="0"/>
                </a:lnTo>
                <a:lnTo>
                  <a:pt x="0" y="2031492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464616" y="1374139"/>
            <a:ext cx="4023360" cy="19469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Наличие</a:t>
            </a:r>
            <a:r>
              <a:rPr sz="1400" b="1" spc="-5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400" b="1" spc="-3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программе</a:t>
            </a:r>
            <a:r>
              <a:rPr sz="1400" b="1" spc="-6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образовательных</a:t>
            </a:r>
            <a:endParaRPr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700" marR="5080">
              <a:lnSpc>
                <a:spcPct val="100000"/>
              </a:lnSpc>
            </a:pP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модулей</a:t>
            </a:r>
            <a:r>
              <a:rPr sz="1400" b="1" spc="-9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(как</a:t>
            </a:r>
            <a:r>
              <a:rPr sz="1400" b="1" spc="-6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относительно</a:t>
            </a:r>
            <a:r>
              <a:rPr sz="1400" b="1" spc="-4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самостоятельных,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логически</a:t>
            </a:r>
            <a:r>
              <a:rPr sz="1400" b="1" spc="-6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завершенных,</a:t>
            </a:r>
            <a:r>
              <a:rPr sz="1400" b="1" spc="-5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структурированных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частей</a:t>
            </a:r>
            <a:r>
              <a:rPr sz="1400" b="1" spc="-1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образовательной</a:t>
            </a:r>
            <a:r>
              <a:rPr sz="1400" b="1" spc="-2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программы),</a:t>
            </a:r>
            <a:endParaRPr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обеспечивающих</a:t>
            </a:r>
            <a:r>
              <a:rPr sz="1400" b="1" spc="-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возможность</a:t>
            </a:r>
            <a:r>
              <a:rPr sz="1400" b="1" spc="-7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выбора</a:t>
            </a:r>
            <a:endParaRPr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700" marR="85090">
              <a:lnSpc>
                <a:spcPct val="100000"/>
              </a:lnSpc>
            </a:pP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вариативного</a:t>
            </a:r>
            <a:r>
              <a:rPr sz="1400" b="1" spc="-2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образовательного</a:t>
            </a:r>
            <a:r>
              <a:rPr sz="1400" b="1" spc="-2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маршрута</a:t>
            </a:r>
            <a:r>
              <a:rPr sz="1400" b="1" spc="-3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2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как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</a:t>
            </a:r>
            <a:r>
              <a:rPr sz="1400" b="1" spc="-3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объединения</a:t>
            </a:r>
            <a:r>
              <a:rPr sz="1400" b="1" spc="-3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400" b="1" spc="-2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целом,</a:t>
            </a:r>
            <a:r>
              <a:rPr sz="1400" b="1" spc="-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так</a:t>
            </a:r>
            <a:r>
              <a:rPr sz="1400" b="1" spc="-2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-3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2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</a:t>
            </a:r>
            <a:endParaRPr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отдельного</a:t>
            </a:r>
            <a:r>
              <a:rPr sz="1400" b="1" spc="-5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обучающего</a:t>
            </a:r>
            <a:r>
              <a:rPr sz="1400" b="1" spc="-4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sz="1400" b="1" spc="-3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целью</a:t>
            </a:r>
            <a:r>
              <a:rPr sz="1400" b="1" spc="-4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достижения</a:t>
            </a:r>
            <a:endParaRPr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результатов</a:t>
            </a:r>
            <a:r>
              <a:rPr sz="1400" b="1" spc="-3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образовательной</a:t>
            </a:r>
            <a:r>
              <a:rPr sz="1400" b="1" spc="-4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endParaRPr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" name="object 27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4728007" y="1552203"/>
            <a:ext cx="4280916" cy="3220212"/>
          </a:xfrm>
          <a:prstGeom prst="rect">
            <a:avLst/>
          </a:prstGeom>
        </p:spPr>
      </p:pic>
      <p:sp>
        <p:nvSpPr>
          <p:cNvPr id="28" name="object 28"/>
          <p:cNvSpPr txBox="1"/>
          <p:nvPr/>
        </p:nvSpPr>
        <p:spPr>
          <a:xfrm rot="10800000" flipV="1">
            <a:off x="7842505" y="1337514"/>
            <a:ext cx="1121664" cy="2289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ru-RU" sz="1400" b="1" spc="-1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sz="1400" b="1" spc="-1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Образец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385572" y="3642359"/>
            <a:ext cx="4215765" cy="739140"/>
          </a:xfrm>
          <a:custGeom>
            <a:avLst/>
            <a:gdLst/>
            <a:ahLst/>
            <a:cxnLst/>
            <a:rect l="l" t="t" r="r" b="b"/>
            <a:pathLst>
              <a:path w="4215765" h="739139">
                <a:moveTo>
                  <a:pt x="0" y="739139"/>
                </a:moveTo>
                <a:lnTo>
                  <a:pt x="4215384" y="739139"/>
                </a:lnTo>
                <a:lnTo>
                  <a:pt x="4215384" y="0"/>
                </a:lnTo>
                <a:lnTo>
                  <a:pt x="0" y="0"/>
                </a:lnTo>
                <a:lnTo>
                  <a:pt x="0" y="739139"/>
                </a:lnTo>
                <a:close/>
              </a:path>
            </a:pathLst>
          </a:custGeom>
          <a:ln w="9143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464616" y="3667125"/>
            <a:ext cx="3771265" cy="666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6383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Описаны</a:t>
            </a:r>
            <a:r>
              <a:rPr sz="1400" b="1" spc="3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организационно-методические, психолого-педагогические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механизмы</a:t>
            </a:r>
            <a:r>
              <a:rPr sz="1400" b="1" spc="2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endParaRPr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условия</a:t>
            </a:r>
            <a:r>
              <a:rPr sz="1400" b="1" spc="-5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реализации</a:t>
            </a:r>
            <a:r>
              <a:rPr sz="1400" b="1" spc="-7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модульного</a:t>
            </a:r>
            <a:r>
              <a:rPr sz="1400" b="1" spc="-6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принципа</a:t>
            </a:r>
            <a:endParaRPr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" name="object 31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86885" y="1635251"/>
            <a:ext cx="303258" cy="284988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86885" y="3869448"/>
            <a:ext cx="303258" cy="2849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55413" y="761"/>
            <a:ext cx="398698" cy="26288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3366515"/>
            <a:ext cx="408431" cy="504443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817864" y="3440303"/>
            <a:ext cx="326135" cy="506857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0" y="1488186"/>
            <a:ext cx="262255" cy="400050"/>
          </a:xfrm>
          <a:custGeom>
            <a:avLst/>
            <a:gdLst/>
            <a:ahLst/>
            <a:cxnLst/>
            <a:rect l="l" t="t" r="r" b="b"/>
            <a:pathLst>
              <a:path w="262255" h="400050">
                <a:moveTo>
                  <a:pt x="55054" y="245110"/>
                </a:moveTo>
                <a:lnTo>
                  <a:pt x="31132" y="245110"/>
                </a:lnTo>
                <a:lnTo>
                  <a:pt x="35114" y="248920"/>
                </a:lnTo>
                <a:lnTo>
                  <a:pt x="41772" y="254000"/>
                </a:lnTo>
                <a:lnTo>
                  <a:pt x="53714" y="261620"/>
                </a:lnTo>
                <a:lnTo>
                  <a:pt x="66996" y="265429"/>
                </a:lnTo>
                <a:lnTo>
                  <a:pt x="80277" y="267970"/>
                </a:lnTo>
                <a:lnTo>
                  <a:pt x="82919" y="267970"/>
                </a:lnTo>
                <a:lnTo>
                  <a:pt x="81580" y="285750"/>
                </a:lnTo>
                <a:lnTo>
                  <a:pt x="81680" y="304800"/>
                </a:lnTo>
                <a:lnTo>
                  <a:pt x="82919" y="336550"/>
                </a:lnTo>
                <a:lnTo>
                  <a:pt x="76296" y="339089"/>
                </a:lnTo>
                <a:lnTo>
                  <a:pt x="60337" y="365760"/>
                </a:lnTo>
                <a:lnTo>
                  <a:pt x="64317" y="382270"/>
                </a:lnTo>
                <a:lnTo>
                  <a:pt x="69637" y="391160"/>
                </a:lnTo>
                <a:lnTo>
                  <a:pt x="73619" y="393700"/>
                </a:lnTo>
                <a:lnTo>
                  <a:pt x="78938" y="396239"/>
                </a:lnTo>
                <a:lnTo>
                  <a:pt x="82919" y="398779"/>
                </a:lnTo>
                <a:lnTo>
                  <a:pt x="88239" y="400050"/>
                </a:lnTo>
                <a:lnTo>
                  <a:pt x="98842" y="400050"/>
                </a:lnTo>
                <a:lnTo>
                  <a:pt x="124066" y="373379"/>
                </a:lnTo>
                <a:lnTo>
                  <a:pt x="86899" y="373379"/>
                </a:lnTo>
                <a:lnTo>
                  <a:pt x="78938" y="365760"/>
                </a:lnTo>
                <a:lnTo>
                  <a:pt x="77599" y="363220"/>
                </a:lnTo>
                <a:lnTo>
                  <a:pt x="76296" y="359410"/>
                </a:lnTo>
                <a:lnTo>
                  <a:pt x="78938" y="358139"/>
                </a:lnTo>
                <a:lnTo>
                  <a:pt x="82919" y="356870"/>
                </a:lnTo>
                <a:lnTo>
                  <a:pt x="120097" y="356870"/>
                </a:lnTo>
                <a:lnTo>
                  <a:pt x="117444" y="354329"/>
                </a:lnTo>
                <a:lnTo>
                  <a:pt x="114766" y="350520"/>
                </a:lnTo>
                <a:lnTo>
                  <a:pt x="109482" y="347979"/>
                </a:lnTo>
                <a:lnTo>
                  <a:pt x="109214" y="346710"/>
                </a:lnTo>
                <a:lnTo>
                  <a:pt x="105501" y="346710"/>
                </a:lnTo>
                <a:lnTo>
                  <a:pt x="102823" y="345439"/>
                </a:lnTo>
                <a:lnTo>
                  <a:pt x="104162" y="342900"/>
                </a:lnTo>
                <a:lnTo>
                  <a:pt x="108411" y="342900"/>
                </a:lnTo>
                <a:lnTo>
                  <a:pt x="108143" y="341629"/>
                </a:lnTo>
                <a:lnTo>
                  <a:pt x="106804" y="337820"/>
                </a:lnTo>
                <a:lnTo>
                  <a:pt x="97504" y="337820"/>
                </a:lnTo>
                <a:lnTo>
                  <a:pt x="96253" y="307339"/>
                </a:lnTo>
                <a:lnTo>
                  <a:pt x="96201" y="288289"/>
                </a:lnTo>
                <a:lnTo>
                  <a:pt x="94861" y="269239"/>
                </a:lnTo>
                <a:lnTo>
                  <a:pt x="108143" y="267970"/>
                </a:lnTo>
                <a:lnTo>
                  <a:pt x="121424" y="264160"/>
                </a:lnTo>
                <a:lnTo>
                  <a:pt x="133362" y="257810"/>
                </a:lnTo>
                <a:lnTo>
                  <a:pt x="137339" y="254000"/>
                </a:lnTo>
                <a:lnTo>
                  <a:pt x="92219" y="254000"/>
                </a:lnTo>
                <a:lnTo>
                  <a:pt x="90881" y="252729"/>
                </a:lnTo>
                <a:lnTo>
                  <a:pt x="76296" y="252729"/>
                </a:lnTo>
                <a:lnTo>
                  <a:pt x="74957" y="251460"/>
                </a:lnTo>
                <a:lnTo>
                  <a:pt x="77599" y="250189"/>
                </a:lnTo>
                <a:lnTo>
                  <a:pt x="88829" y="250189"/>
                </a:lnTo>
                <a:lnTo>
                  <a:pt x="90008" y="247650"/>
                </a:lnTo>
                <a:lnTo>
                  <a:pt x="61676" y="247650"/>
                </a:lnTo>
                <a:lnTo>
                  <a:pt x="55054" y="245110"/>
                </a:lnTo>
                <a:close/>
              </a:path>
              <a:path w="262255" h="400050">
                <a:moveTo>
                  <a:pt x="120097" y="356870"/>
                </a:moveTo>
                <a:lnTo>
                  <a:pt x="92219" y="356870"/>
                </a:lnTo>
                <a:lnTo>
                  <a:pt x="101521" y="359410"/>
                </a:lnTo>
                <a:lnTo>
                  <a:pt x="100181" y="361950"/>
                </a:lnTo>
                <a:lnTo>
                  <a:pt x="98842" y="370839"/>
                </a:lnTo>
                <a:lnTo>
                  <a:pt x="97504" y="373379"/>
                </a:lnTo>
                <a:lnTo>
                  <a:pt x="124066" y="373379"/>
                </a:lnTo>
                <a:lnTo>
                  <a:pt x="122727" y="363220"/>
                </a:lnTo>
                <a:lnTo>
                  <a:pt x="121424" y="358139"/>
                </a:lnTo>
                <a:lnTo>
                  <a:pt x="120097" y="356870"/>
                </a:lnTo>
                <a:close/>
              </a:path>
              <a:path w="262255" h="400050">
                <a:moveTo>
                  <a:pt x="164896" y="245110"/>
                </a:moveTo>
                <a:lnTo>
                  <a:pt x="146646" y="245110"/>
                </a:lnTo>
                <a:lnTo>
                  <a:pt x="150634" y="250189"/>
                </a:lnTo>
                <a:lnTo>
                  <a:pt x="157251" y="256539"/>
                </a:lnTo>
                <a:lnTo>
                  <a:pt x="170535" y="264160"/>
                </a:lnTo>
                <a:lnTo>
                  <a:pt x="177152" y="275589"/>
                </a:lnTo>
                <a:lnTo>
                  <a:pt x="185115" y="289560"/>
                </a:lnTo>
                <a:lnTo>
                  <a:pt x="195757" y="304800"/>
                </a:lnTo>
                <a:lnTo>
                  <a:pt x="199732" y="309879"/>
                </a:lnTo>
                <a:lnTo>
                  <a:pt x="195757" y="317500"/>
                </a:lnTo>
                <a:lnTo>
                  <a:pt x="193116" y="323850"/>
                </a:lnTo>
                <a:lnTo>
                  <a:pt x="191770" y="328929"/>
                </a:lnTo>
                <a:lnTo>
                  <a:pt x="191770" y="335279"/>
                </a:lnTo>
                <a:lnTo>
                  <a:pt x="193116" y="341629"/>
                </a:lnTo>
                <a:lnTo>
                  <a:pt x="194424" y="347979"/>
                </a:lnTo>
                <a:lnTo>
                  <a:pt x="197091" y="353060"/>
                </a:lnTo>
                <a:lnTo>
                  <a:pt x="201079" y="358139"/>
                </a:lnTo>
                <a:lnTo>
                  <a:pt x="206362" y="361950"/>
                </a:lnTo>
                <a:lnTo>
                  <a:pt x="210337" y="365760"/>
                </a:lnTo>
                <a:lnTo>
                  <a:pt x="220979" y="368300"/>
                </a:lnTo>
                <a:lnTo>
                  <a:pt x="231584" y="368300"/>
                </a:lnTo>
                <a:lnTo>
                  <a:pt x="236905" y="365760"/>
                </a:lnTo>
                <a:lnTo>
                  <a:pt x="243522" y="363220"/>
                </a:lnTo>
                <a:lnTo>
                  <a:pt x="251523" y="355600"/>
                </a:lnTo>
                <a:lnTo>
                  <a:pt x="258152" y="345439"/>
                </a:lnTo>
                <a:lnTo>
                  <a:pt x="260794" y="339089"/>
                </a:lnTo>
                <a:lnTo>
                  <a:pt x="261127" y="337820"/>
                </a:lnTo>
                <a:lnTo>
                  <a:pt x="228942" y="337820"/>
                </a:lnTo>
                <a:lnTo>
                  <a:pt x="223621" y="336550"/>
                </a:lnTo>
                <a:lnTo>
                  <a:pt x="220979" y="334010"/>
                </a:lnTo>
                <a:lnTo>
                  <a:pt x="219646" y="331470"/>
                </a:lnTo>
                <a:lnTo>
                  <a:pt x="219646" y="326389"/>
                </a:lnTo>
                <a:lnTo>
                  <a:pt x="220979" y="320039"/>
                </a:lnTo>
                <a:lnTo>
                  <a:pt x="220979" y="314960"/>
                </a:lnTo>
                <a:lnTo>
                  <a:pt x="230276" y="312420"/>
                </a:lnTo>
                <a:lnTo>
                  <a:pt x="257342" y="312420"/>
                </a:lnTo>
                <a:lnTo>
                  <a:pt x="256806" y="311150"/>
                </a:lnTo>
                <a:lnTo>
                  <a:pt x="252831" y="307339"/>
                </a:lnTo>
                <a:lnTo>
                  <a:pt x="242227" y="302260"/>
                </a:lnTo>
                <a:lnTo>
                  <a:pt x="211683" y="302260"/>
                </a:lnTo>
                <a:lnTo>
                  <a:pt x="209042" y="297179"/>
                </a:lnTo>
                <a:lnTo>
                  <a:pt x="205054" y="292100"/>
                </a:lnTo>
                <a:lnTo>
                  <a:pt x="195757" y="276860"/>
                </a:lnTo>
                <a:lnTo>
                  <a:pt x="186461" y="264160"/>
                </a:lnTo>
                <a:lnTo>
                  <a:pt x="183819" y="259079"/>
                </a:lnTo>
                <a:lnTo>
                  <a:pt x="181140" y="252729"/>
                </a:lnTo>
                <a:lnTo>
                  <a:pt x="177152" y="250189"/>
                </a:lnTo>
                <a:lnTo>
                  <a:pt x="171869" y="248920"/>
                </a:lnTo>
                <a:lnTo>
                  <a:pt x="164896" y="245110"/>
                </a:lnTo>
                <a:close/>
              </a:path>
              <a:path w="262255" h="400050">
                <a:moveTo>
                  <a:pt x="108411" y="342900"/>
                </a:moveTo>
                <a:lnTo>
                  <a:pt x="104162" y="342900"/>
                </a:lnTo>
                <a:lnTo>
                  <a:pt x="105501" y="346710"/>
                </a:lnTo>
                <a:lnTo>
                  <a:pt x="109214" y="346710"/>
                </a:lnTo>
                <a:lnTo>
                  <a:pt x="108411" y="342900"/>
                </a:lnTo>
                <a:close/>
              </a:path>
              <a:path w="262255" h="400050">
                <a:moveTo>
                  <a:pt x="243522" y="328929"/>
                </a:moveTo>
                <a:lnTo>
                  <a:pt x="238239" y="331470"/>
                </a:lnTo>
                <a:lnTo>
                  <a:pt x="234264" y="335279"/>
                </a:lnTo>
                <a:lnTo>
                  <a:pt x="228942" y="337820"/>
                </a:lnTo>
                <a:lnTo>
                  <a:pt x="261127" y="337820"/>
                </a:lnTo>
                <a:lnTo>
                  <a:pt x="262128" y="334010"/>
                </a:lnTo>
                <a:lnTo>
                  <a:pt x="262128" y="330200"/>
                </a:lnTo>
                <a:lnTo>
                  <a:pt x="247510" y="330200"/>
                </a:lnTo>
                <a:lnTo>
                  <a:pt x="243522" y="328929"/>
                </a:lnTo>
                <a:close/>
              </a:path>
              <a:path w="262255" h="400050">
                <a:moveTo>
                  <a:pt x="257342" y="312420"/>
                </a:moveTo>
                <a:lnTo>
                  <a:pt x="230276" y="312420"/>
                </a:lnTo>
                <a:lnTo>
                  <a:pt x="234264" y="314960"/>
                </a:lnTo>
                <a:lnTo>
                  <a:pt x="238239" y="316229"/>
                </a:lnTo>
                <a:lnTo>
                  <a:pt x="246202" y="321310"/>
                </a:lnTo>
                <a:lnTo>
                  <a:pt x="248843" y="328929"/>
                </a:lnTo>
                <a:lnTo>
                  <a:pt x="248843" y="330200"/>
                </a:lnTo>
                <a:lnTo>
                  <a:pt x="262128" y="330200"/>
                </a:lnTo>
                <a:lnTo>
                  <a:pt x="262128" y="322579"/>
                </a:lnTo>
                <a:lnTo>
                  <a:pt x="259486" y="317500"/>
                </a:lnTo>
                <a:lnTo>
                  <a:pt x="257342" y="312420"/>
                </a:lnTo>
                <a:close/>
              </a:path>
              <a:path w="262255" h="400050">
                <a:moveTo>
                  <a:pt x="224967" y="299720"/>
                </a:moveTo>
                <a:lnTo>
                  <a:pt x="218300" y="299720"/>
                </a:lnTo>
                <a:lnTo>
                  <a:pt x="211683" y="302260"/>
                </a:lnTo>
                <a:lnTo>
                  <a:pt x="242227" y="302260"/>
                </a:lnTo>
                <a:lnTo>
                  <a:pt x="236905" y="300989"/>
                </a:lnTo>
                <a:lnTo>
                  <a:pt x="224967" y="299720"/>
                </a:lnTo>
                <a:close/>
              </a:path>
              <a:path w="262255" h="400050">
                <a:moveTo>
                  <a:pt x="96201" y="0"/>
                </a:moveTo>
                <a:lnTo>
                  <a:pt x="89542" y="1270"/>
                </a:lnTo>
                <a:lnTo>
                  <a:pt x="84258" y="3810"/>
                </a:lnTo>
                <a:lnTo>
                  <a:pt x="77599" y="5079"/>
                </a:lnTo>
                <a:lnTo>
                  <a:pt x="66996" y="12700"/>
                </a:lnTo>
                <a:lnTo>
                  <a:pt x="59034" y="22860"/>
                </a:lnTo>
                <a:lnTo>
                  <a:pt x="56356" y="29210"/>
                </a:lnTo>
                <a:lnTo>
                  <a:pt x="55054" y="34289"/>
                </a:lnTo>
                <a:lnTo>
                  <a:pt x="55054" y="40639"/>
                </a:lnTo>
                <a:lnTo>
                  <a:pt x="81580" y="69850"/>
                </a:lnTo>
                <a:lnTo>
                  <a:pt x="78938" y="78739"/>
                </a:lnTo>
                <a:lnTo>
                  <a:pt x="78938" y="132079"/>
                </a:lnTo>
                <a:lnTo>
                  <a:pt x="80277" y="135889"/>
                </a:lnTo>
                <a:lnTo>
                  <a:pt x="69637" y="142239"/>
                </a:lnTo>
                <a:lnTo>
                  <a:pt x="60337" y="148589"/>
                </a:lnTo>
                <a:lnTo>
                  <a:pt x="57696" y="151129"/>
                </a:lnTo>
                <a:lnTo>
                  <a:pt x="57696" y="153670"/>
                </a:lnTo>
                <a:lnTo>
                  <a:pt x="49734" y="158750"/>
                </a:lnTo>
                <a:lnTo>
                  <a:pt x="21868" y="190500"/>
                </a:lnTo>
                <a:lnTo>
                  <a:pt x="17887" y="205739"/>
                </a:lnTo>
                <a:lnTo>
                  <a:pt x="17887" y="213360"/>
                </a:lnTo>
                <a:lnTo>
                  <a:pt x="19190" y="220979"/>
                </a:lnTo>
                <a:lnTo>
                  <a:pt x="24509" y="237489"/>
                </a:lnTo>
                <a:lnTo>
                  <a:pt x="27152" y="241300"/>
                </a:lnTo>
                <a:lnTo>
                  <a:pt x="9889" y="256539"/>
                </a:lnTo>
                <a:lnTo>
                  <a:pt x="0" y="262889"/>
                </a:lnTo>
                <a:lnTo>
                  <a:pt x="0" y="281939"/>
                </a:lnTo>
                <a:lnTo>
                  <a:pt x="625" y="280670"/>
                </a:lnTo>
                <a:lnTo>
                  <a:pt x="9889" y="273050"/>
                </a:lnTo>
                <a:lnTo>
                  <a:pt x="17887" y="265429"/>
                </a:lnTo>
                <a:lnTo>
                  <a:pt x="25849" y="256539"/>
                </a:lnTo>
                <a:lnTo>
                  <a:pt x="31132" y="245110"/>
                </a:lnTo>
                <a:lnTo>
                  <a:pt x="55054" y="245110"/>
                </a:lnTo>
                <a:lnTo>
                  <a:pt x="59034" y="243839"/>
                </a:lnTo>
                <a:lnTo>
                  <a:pt x="61676" y="240029"/>
                </a:lnTo>
                <a:lnTo>
                  <a:pt x="63014" y="237489"/>
                </a:lnTo>
                <a:lnTo>
                  <a:pt x="63014" y="236220"/>
                </a:lnTo>
                <a:lnTo>
                  <a:pt x="43111" y="236220"/>
                </a:lnTo>
                <a:lnTo>
                  <a:pt x="44414" y="234950"/>
                </a:lnTo>
                <a:lnTo>
                  <a:pt x="63014" y="234950"/>
                </a:lnTo>
                <a:lnTo>
                  <a:pt x="63014" y="231139"/>
                </a:lnTo>
                <a:lnTo>
                  <a:pt x="60337" y="231139"/>
                </a:lnTo>
                <a:lnTo>
                  <a:pt x="66996" y="222250"/>
                </a:lnTo>
                <a:lnTo>
                  <a:pt x="68088" y="220979"/>
                </a:lnTo>
                <a:lnTo>
                  <a:pt x="33811" y="220979"/>
                </a:lnTo>
                <a:lnTo>
                  <a:pt x="32471" y="217170"/>
                </a:lnTo>
                <a:lnTo>
                  <a:pt x="33811" y="215900"/>
                </a:lnTo>
                <a:lnTo>
                  <a:pt x="43111" y="203200"/>
                </a:lnTo>
                <a:lnTo>
                  <a:pt x="51594" y="193039"/>
                </a:lnTo>
                <a:lnTo>
                  <a:pt x="36452" y="193039"/>
                </a:lnTo>
                <a:lnTo>
                  <a:pt x="39094" y="187960"/>
                </a:lnTo>
                <a:lnTo>
                  <a:pt x="72316" y="161289"/>
                </a:lnTo>
                <a:lnTo>
                  <a:pt x="101521" y="152400"/>
                </a:lnTo>
                <a:lnTo>
                  <a:pt x="139338" y="152400"/>
                </a:lnTo>
                <a:lnTo>
                  <a:pt x="134708" y="148589"/>
                </a:lnTo>
                <a:lnTo>
                  <a:pt x="116104" y="138429"/>
                </a:lnTo>
                <a:lnTo>
                  <a:pt x="104162" y="134620"/>
                </a:lnTo>
                <a:lnTo>
                  <a:pt x="93522" y="134620"/>
                </a:lnTo>
                <a:lnTo>
                  <a:pt x="93522" y="127000"/>
                </a:lnTo>
                <a:lnTo>
                  <a:pt x="92219" y="96520"/>
                </a:lnTo>
                <a:lnTo>
                  <a:pt x="93522" y="86360"/>
                </a:lnTo>
                <a:lnTo>
                  <a:pt x="92219" y="78739"/>
                </a:lnTo>
                <a:lnTo>
                  <a:pt x="90881" y="71120"/>
                </a:lnTo>
                <a:lnTo>
                  <a:pt x="97504" y="69850"/>
                </a:lnTo>
                <a:lnTo>
                  <a:pt x="105501" y="67310"/>
                </a:lnTo>
                <a:lnTo>
                  <a:pt x="112124" y="63500"/>
                </a:lnTo>
                <a:lnTo>
                  <a:pt x="117444" y="59689"/>
                </a:lnTo>
                <a:lnTo>
                  <a:pt x="122727" y="53339"/>
                </a:lnTo>
                <a:lnTo>
                  <a:pt x="125404" y="45720"/>
                </a:lnTo>
                <a:lnTo>
                  <a:pt x="126986" y="41910"/>
                </a:lnTo>
                <a:lnTo>
                  <a:pt x="93522" y="41910"/>
                </a:lnTo>
                <a:lnTo>
                  <a:pt x="89542" y="40639"/>
                </a:lnTo>
                <a:lnTo>
                  <a:pt x="80277" y="36829"/>
                </a:lnTo>
                <a:lnTo>
                  <a:pt x="82919" y="33020"/>
                </a:lnTo>
                <a:lnTo>
                  <a:pt x="82919" y="27939"/>
                </a:lnTo>
                <a:lnTo>
                  <a:pt x="81580" y="25400"/>
                </a:lnTo>
                <a:lnTo>
                  <a:pt x="80277" y="24129"/>
                </a:lnTo>
                <a:lnTo>
                  <a:pt x="84258" y="20320"/>
                </a:lnTo>
                <a:lnTo>
                  <a:pt x="94861" y="15239"/>
                </a:lnTo>
                <a:lnTo>
                  <a:pt x="121993" y="15239"/>
                </a:lnTo>
                <a:lnTo>
                  <a:pt x="121424" y="13970"/>
                </a:lnTo>
                <a:lnTo>
                  <a:pt x="120086" y="8889"/>
                </a:lnTo>
                <a:lnTo>
                  <a:pt x="118746" y="6350"/>
                </a:lnTo>
                <a:lnTo>
                  <a:pt x="116104" y="5079"/>
                </a:lnTo>
                <a:lnTo>
                  <a:pt x="110784" y="5079"/>
                </a:lnTo>
                <a:lnTo>
                  <a:pt x="105501" y="3810"/>
                </a:lnTo>
                <a:lnTo>
                  <a:pt x="102823" y="1270"/>
                </a:lnTo>
                <a:lnTo>
                  <a:pt x="96201" y="0"/>
                </a:lnTo>
                <a:close/>
              </a:path>
              <a:path w="262255" h="400050">
                <a:moveTo>
                  <a:pt x="109482" y="229870"/>
                </a:moveTo>
                <a:lnTo>
                  <a:pt x="108143" y="229870"/>
                </a:lnTo>
                <a:lnTo>
                  <a:pt x="101521" y="233679"/>
                </a:lnTo>
                <a:lnTo>
                  <a:pt x="97504" y="240029"/>
                </a:lnTo>
                <a:lnTo>
                  <a:pt x="94861" y="246379"/>
                </a:lnTo>
                <a:lnTo>
                  <a:pt x="94861" y="254000"/>
                </a:lnTo>
                <a:lnTo>
                  <a:pt x="137339" y="254000"/>
                </a:lnTo>
                <a:lnTo>
                  <a:pt x="138664" y="252729"/>
                </a:lnTo>
                <a:lnTo>
                  <a:pt x="106804" y="252729"/>
                </a:lnTo>
                <a:lnTo>
                  <a:pt x="106804" y="242570"/>
                </a:lnTo>
                <a:lnTo>
                  <a:pt x="108143" y="237489"/>
                </a:lnTo>
                <a:lnTo>
                  <a:pt x="110784" y="233679"/>
                </a:lnTo>
                <a:lnTo>
                  <a:pt x="112124" y="232410"/>
                </a:lnTo>
                <a:lnTo>
                  <a:pt x="110784" y="231139"/>
                </a:lnTo>
                <a:lnTo>
                  <a:pt x="109482" y="229870"/>
                </a:lnTo>
                <a:close/>
              </a:path>
              <a:path w="262255" h="400050">
                <a:moveTo>
                  <a:pt x="88829" y="250189"/>
                </a:moveTo>
                <a:lnTo>
                  <a:pt x="77599" y="250189"/>
                </a:lnTo>
                <a:lnTo>
                  <a:pt x="76296" y="252729"/>
                </a:lnTo>
                <a:lnTo>
                  <a:pt x="90881" y="252729"/>
                </a:lnTo>
                <a:lnTo>
                  <a:pt x="89542" y="251460"/>
                </a:lnTo>
                <a:lnTo>
                  <a:pt x="88239" y="251460"/>
                </a:lnTo>
                <a:lnTo>
                  <a:pt x="88829" y="250189"/>
                </a:lnTo>
                <a:close/>
              </a:path>
              <a:path w="262255" h="400050">
                <a:moveTo>
                  <a:pt x="124066" y="228600"/>
                </a:moveTo>
                <a:lnTo>
                  <a:pt x="122727" y="228600"/>
                </a:lnTo>
                <a:lnTo>
                  <a:pt x="121424" y="229870"/>
                </a:lnTo>
                <a:lnTo>
                  <a:pt x="117444" y="234950"/>
                </a:lnTo>
                <a:lnTo>
                  <a:pt x="116104" y="241300"/>
                </a:lnTo>
                <a:lnTo>
                  <a:pt x="114766" y="250189"/>
                </a:lnTo>
                <a:lnTo>
                  <a:pt x="106804" y="252729"/>
                </a:lnTo>
                <a:lnTo>
                  <a:pt x="138664" y="252729"/>
                </a:lnTo>
                <a:lnTo>
                  <a:pt x="143967" y="247650"/>
                </a:lnTo>
                <a:lnTo>
                  <a:pt x="146646" y="245110"/>
                </a:lnTo>
                <a:lnTo>
                  <a:pt x="164896" y="245110"/>
                </a:lnTo>
                <a:lnTo>
                  <a:pt x="162572" y="243839"/>
                </a:lnTo>
                <a:lnTo>
                  <a:pt x="126707" y="243839"/>
                </a:lnTo>
                <a:lnTo>
                  <a:pt x="126707" y="231139"/>
                </a:lnTo>
                <a:lnTo>
                  <a:pt x="124066" y="228600"/>
                </a:lnTo>
                <a:close/>
              </a:path>
              <a:path w="262255" h="400050">
                <a:moveTo>
                  <a:pt x="90881" y="207010"/>
                </a:moveTo>
                <a:lnTo>
                  <a:pt x="88239" y="207010"/>
                </a:lnTo>
                <a:lnTo>
                  <a:pt x="73619" y="227329"/>
                </a:lnTo>
                <a:lnTo>
                  <a:pt x="66996" y="237489"/>
                </a:lnTo>
                <a:lnTo>
                  <a:pt x="61676" y="247650"/>
                </a:lnTo>
                <a:lnTo>
                  <a:pt x="90008" y="247650"/>
                </a:lnTo>
                <a:lnTo>
                  <a:pt x="91778" y="243839"/>
                </a:lnTo>
                <a:lnTo>
                  <a:pt x="81580" y="243839"/>
                </a:lnTo>
                <a:lnTo>
                  <a:pt x="80277" y="241300"/>
                </a:lnTo>
                <a:lnTo>
                  <a:pt x="78938" y="240029"/>
                </a:lnTo>
                <a:lnTo>
                  <a:pt x="76296" y="240029"/>
                </a:lnTo>
                <a:lnTo>
                  <a:pt x="82919" y="224789"/>
                </a:lnTo>
                <a:lnTo>
                  <a:pt x="90881" y="209550"/>
                </a:lnTo>
                <a:lnTo>
                  <a:pt x="92219" y="208279"/>
                </a:lnTo>
                <a:lnTo>
                  <a:pt x="90881" y="207010"/>
                </a:lnTo>
                <a:close/>
              </a:path>
              <a:path w="262255" h="400050">
                <a:moveTo>
                  <a:pt x="102823" y="213360"/>
                </a:moveTo>
                <a:lnTo>
                  <a:pt x="101521" y="213360"/>
                </a:lnTo>
                <a:lnTo>
                  <a:pt x="100181" y="214629"/>
                </a:lnTo>
                <a:lnTo>
                  <a:pt x="81580" y="243839"/>
                </a:lnTo>
                <a:lnTo>
                  <a:pt x="91778" y="243839"/>
                </a:lnTo>
                <a:lnTo>
                  <a:pt x="104162" y="217170"/>
                </a:lnTo>
                <a:lnTo>
                  <a:pt x="104162" y="214629"/>
                </a:lnTo>
                <a:lnTo>
                  <a:pt x="102823" y="213360"/>
                </a:lnTo>
                <a:close/>
              </a:path>
              <a:path w="262255" h="400050">
                <a:moveTo>
                  <a:pt x="139338" y="152400"/>
                </a:moveTo>
                <a:lnTo>
                  <a:pt x="110784" y="152400"/>
                </a:lnTo>
                <a:lnTo>
                  <a:pt x="126707" y="160020"/>
                </a:lnTo>
                <a:lnTo>
                  <a:pt x="128041" y="163829"/>
                </a:lnTo>
                <a:lnTo>
                  <a:pt x="129387" y="165100"/>
                </a:lnTo>
                <a:lnTo>
                  <a:pt x="132029" y="165100"/>
                </a:lnTo>
                <a:lnTo>
                  <a:pt x="139992" y="176529"/>
                </a:lnTo>
                <a:lnTo>
                  <a:pt x="145313" y="186689"/>
                </a:lnTo>
                <a:lnTo>
                  <a:pt x="146646" y="199389"/>
                </a:lnTo>
                <a:lnTo>
                  <a:pt x="146646" y="210820"/>
                </a:lnTo>
                <a:lnTo>
                  <a:pt x="142671" y="220979"/>
                </a:lnTo>
                <a:lnTo>
                  <a:pt x="137350" y="232410"/>
                </a:lnTo>
                <a:lnTo>
                  <a:pt x="132029" y="238760"/>
                </a:lnTo>
                <a:lnTo>
                  <a:pt x="126707" y="243839"/>
                </a:lnTo>
                <a:lnTo>
                  <a:pt x="162572" y="243839"/>
                </a:lnTo>
                <a:lnTo>
                  <a:pt x="151930" y="236220"/>
                </a:lnTo>
                <a:lnTo>
                  <a:pt x="158584" y="224789"/>
                </a:lnTo>
                <a:lnTo>
                  <a:pt x="161226" y="212089"/>
                </a:lnTo>
                <a:lnTo>
                  <a:pt x="161226" y="199389"/>
                </a:lnTo>
                <a:lnTo>
                  <a:pt x="159931" y="186689"/>
                </a:lnTo>
                <a:lnTo>
                  <a:pt x="155917" y="175260"/>
                </a:lnTo>
                <a:lnTo>
                  <a:pt x="150634" y="165100"/>
                </a:lnTo>
                <a:lnTo>
                  <a:pt x="143967" y="156210"/>
                </a:lnTo>
                <a:lnTo>
                  <a:pt x="139338" y="152400"/>
                </a:lnTo>
                <a:close/>
              </a:path>
              <a:path w="262255" h="400050">
                <a:moveTo>
                  <a:pt x="63014" y="234950"/>
                </a:moveTo>
                <a:lnTo>
                  <a:pt x="44414" y="234950"/>
                </a:lnTo>
                <a:lnTo>
                  <a:pt x="44414" y="236220"/>
                </a:lnTo>
                <a:lnTo>
                  <a:pt x="63014" y="236220"/>
                </a:lnTo>
                <a:lnTo>
                  <a:pt x="63014" y="234950"/>
                </a:lnTo>
                <a:close/>
              </a:path>
              <a:path w="262255" h="400050">
                <a:moveTo>
                  <a:pt x="78938" y="185420"/>
                </a:moveTo>
                <a:lnTo>
                  <a:pt x="65657" y="191770"/>
                </a:lnTo>
                <a:lnTo>
                  <a:pt x="53714" y="200660"/>
                </a:lnTo>
                <a:lnTo>
                  <a:pt x="43111" y="209550"/>
                </a:lnTo>
                <a:lnTo>
                  <a:pt x="33811" y="220979"/>
                </a:lnTo>
                <a:lnTo>
                  <a:pt x="48394" y="220979"/>
                </a:lnTo>
                <a:lnTo>
                  <a:pt x="55054" y="212089"/>
                </a:lnTo>
                <a:lnTo>
                  <a:pt x="63014" y="204470"/>
                </a:lnTo>
                <a:lnTo>
                  <a:pt x="81580" y="190500"/>
                </a:lnTo>
                <a:lnTo>
                  <a:pt x="82919" y="189229"/>
                </a:lnTo>
                <a:lnTo>
                  <a:pt x="81580" y="187960"/>
                </a:lnTo>
                <a:lnTo>
                  <a:pt x="81580" y="186689"/>
                </a:lnTo>
                <a:lnTo>
                  <a:pt x="78938" y="185420"/>
                </a:lnTo>
                <a:close/>
              </a:path>
              <a:path w="262255" h="400050">
                <a:moveTo>
                  <a:pt x="52376" y="219710"/>
                </a:moveTo>
                <a:lnTo>
                  <a:pt x="51073" y="219710"/>
                </a:lnTo>
                <a:lnTo>
                  <a:pt x="48394" y="220979"/>
                </a:lnTo>
                <a:lnTo>
                  <a:pt x="53714" y="220979"/>
                </a:lnTo>
                <a:lnTo>
                  <a:pt x="52376" y="219710"/>
                </a:lnTo>
                <a:close/>
              </a:path>
              <a:path w="262255" h="400050">
                <a:moveTo>
                  <a:pt x="84258" y="196850"/>
                </a:moveTo>
                <a:lnTo>
                  <a:pt x="81580" y="196850"/>
                </a:lnTo>
                <a:lnTo>
                  <a:pt x="59034" y="217170"/>
                </a:lnTo>
                <a:lnTo>
                  <a:pt x="53714" y="220979"/>
                </a:lnTo>
                <a:lnTo>
                  <a:pt x="68088" y="220979"/>
                </a:lnTo>
                <a:lnTo>
                  <a:pt x="85561" y="200660"/>
                </a:lnTo>
                <a:lnTo>
                  <a:pt x="85561" y="198120"/>
                </a:lnTo>
                <a:lnTo>
                  <a:pt x="84258" y="196850"/>
                </a:lnTo>
                <a:close/>
              </a:path>
              <a:path w="262255" h="400050">
                <a:moveTo>
                  <a:pt x="76296" y="165100"/>
                </a:moveTo>
                <a:lnTo>
                  <a:pt x="74957" y="165100"/>
                </a:lnTo>
                <a:lnTo>
                  <a:pt x="53714" y="176529"/>
                </a:lnTo>
                <a:lnTo>
                  <a:pt x="44414" y="184150"/>
                </a:lnTo>
                <a:lnTo>
                  <a:pt x="36452" y="193039"/>
                </a:lnTo>
                <a:lnTo>
                  <a:pt x="51594" y="193039"/>
                </a:lnTo>
                <a:lnTo>
                  <a:pt x="53714" y="190500"/>
                </a:lnTo>
                <a:lnTo>
                  <a:pt x="65657" y="179070"/>
                </a:lnTo>
                <a:lnTo>
                  <a:pt x="77599" y="168910"/>
                </a:lnTo>
                <a:lnTo>
                  <a:pt x="77599" y="167639"/>
                </a:lnTo>
                <a:lnTo>
                  <a:pt x="76296" y="165100"/>
                </a:lnTo>
                <a:close/>
              </a:path>
              <a:path w="262255" h="400050">
                <a:moveTo>
                  <a:pt x="121993" y="15239"/>
                </a:moveTo>
                <a:lnTo>
                  <a:pt x="100181" y="15239"/>
                </a:lnTo>
                <a:lnTo>
                  <a:pt x="104162" y="17779"/>
                </a:lnTo>
                <a:lnTo>
                  <a:pt x="106804" y="20320"/>
                </a:lnTo>
                <a:lnTo>
                  <a:pt x="106804" y="27939"/>
                </a:lnTo>
                <a:lnTo>
                  <a:pt x="104162" y="34289"/>
                </a:lnTo>
                <a:lnTo>
                  <a:pt x="101521" y="38100"/>
                </a:lnTo>
                <a:lnTo>
                  <a:pt x="97504" y="40639"/>
                </a:lnTo>
                <a:lnTo>
                  <a:pt x="93522" y="41910"/>
                </a:lnTo>
                <a:lnTo>
                  <a:pt x="126986" y="41910"/>
                </a:lnTo>
                <a:lnTo>
                  <a:pt x="128041" y="39370"/>
                </a:lnTo>
                <a:lnTo>
                  <a:pt x="128041" y="30479"/>
                </a:lnTo>
                <a:lnTo>
                  <a:pt x="125404" y="22860"/>
                </a:lnTo>
                <a:lnTo>
                  <a:pt x="121993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052017" y="4000982"/>
            <a:ext cx="2091982" cy="1142517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8964168" y="1338325"/>
            <a:ext cx="180340" cy="374650"/>
          </a:xfrm>
          <a:custGeom>
            <a:avLst/>
            <a:gdLst/>
            <a:ahLst/>
            <a:cxnLst/>
            <a:rect l="l" t="t" r="r" b="b"/>
            <a:pathLst>
              <a:path w="180340" h="374650">
                <a:moveTo>
                  <a:pt x="107060" y="185420"/>
                </a:moveTo>
                <a:lnTo>
                  <a:pt x="12446" y="185420"/>
                </a:lnTo>
                <a:lnTo>
                  <a:pt x="12446" y="201929"/>
                </a:lnTo>
                <a:lnTo>
                  <a:pt x="14604" y="215900"/>
                </a:lnTo>
                <a:lnTo>
                  <a:pt x="16636" y="246379"/>
                </a:lnTo>
                <a:lnTo>
                  <a:pt x="17652" y="276860"/>
                </a:lnTo>
                <a:lnTo>
                  <a:pt x="17754" y="308610"/>
                </a:lnTo>
                <a:lnTo>
                  <a:pt x="18668" y="320039"/>
                </a:lnTo>
                <a:lnTo>
                  <a:pt x="30225" y="360679"/>
                </a:lnTo>
                <a:lnTo>
                  <a:pt x="41655" y="369570"/>
                </a:lnTo>
                <a:lnTo>
                  <a:pt x="45720" y="372110"/>
                </a:lnTo>
                <a:lnTo>
                  <a:pt x="50926" y="373379"/>
                </a:lnTo>
                <a:lnTo>
                  <a:pt x="55117" y="374650"/>
                </a:lnTo>
                <a:lnTo>
                  <a:pt x="60325" y="374650"/>
                </a:lnTo>
                <a:lnTo>
                  <a:pt x="72771" y="373379"/>
                </a:lnTo>
                <a:lnTo>
                  <a:pt x="77977" y="369570"/>
                </a:lnTo>
                <a:lnTo>
                  <a:pt x="82168" y="367029"/>
                </a:lnTo>
                <a:lnTo>
                  <a:pt x="85216" y="363220"/>
                </a:lnTo>
                <a:lnTo>
                  <a:pt x="87598" y="359410"/>
                </a:lnTo>
                <a:lnTo>
                  <a:pt x="55117" y="359410"/>
                </a:lnTo>
                <a:lnTo>
                  <a:pt x="50926" y="358139"/>
                </a:lnTo>
                <a:lnTo>
                  <a:pt x="42672" y="351789"/>
                </a:lnTo>
                <a:lnTo>
                  <a:pt x="40512" y="347979"/>
                </a:lnTo>
                <a:lnTo>
                  <a:pt x="37464" y="344170"/>
                </a:lnTo>
                <a:lnTo>
                  <a:pt x="34289" y="334010"/>
                </a:lnTo>
                <a:lnTo>
                  <a:pt x="32257" y="322579"/>
                </a:lnTo>
                <a:lnTo>
                  <a:pt x="32257" y="278129"/>
                </a:lnTo>
                <a:lnTo>
                  <a:pt x="83185" y="278129"/>
                </a:lnTo>
                <a:lnTo>
                  <a:pt x="87375" y="276860"/>
                </a:lnTo>
                <a:lnTo>
                  <a:pt x="102724" y="276860"/>
                </a:lnTo>
                <a:lnTo>
                  <a:pt x="102870" y="275589"/>
                </a:lnTo>
                <a:lnTo>
                  <a:pt x="103118" y="269239"/>
                </a:lnTo>
                <a:lnTo>
                  <a:pt x="31241" y="269239"/>
                </a:lnTo>
                <a:lnTo>
                  <a:pt x="29082" y="234950"/>
                </a:lnTo>
                <a:lnTo>
                  <a:pt x="27050" y="210820"/>
                </a:lnTo>
                <a:lnTo>
                  <a:pt x="26034" y="199389"/>
                </a:lnTo>
                <a:lnTo>
                  <a:pt x="22859" y="186689"/>
                </a:lnTo>
                <a:lnTo>
                  <a:pt x="107060" y="186689"/>
                </a:lnTo>
                <a:lnTo>
                  <a:pt x="107060" y="185420"/>
                </a:lnTo>
                <a:close/>
              </a:path>
              <a:path w="180340" h="374650">
                <a:moveTo>
                  <a:pt x="83185" y="278129"/>
                </a:moveTo>
                <a:lnTo>
                  <a:pt x="32257" y="278129"/>
                </a:lnTo>
                <a:lnTo>
                  <a:pt x="38480" y="280670"/>
                </a:lnTo>
                <a:lnTo>
                  <a:pt x="43687" y="280670"/>
                </a:lnTo>
                <a:lnTo>
                  <a:pt x="56133" y="281939"/>
                </a:lnTo>
                <a:lnTo>
                  <a:pt x="57150" y="287020"/>
                </a:lnTo>
                <a:lnTo>
                  <a:pt x="56133" y="288289"/>
                </a:lnTo>
                <a:lnTo>
                  <a:pt x="45720" y="288289"/>
                </a:lnTo>
                <a:lnTo>
                  <a:pt x="43687" y="289560"/>
                </a:lnTo>
                <a:lnTo>
                  <a:pt x="43687" y="292100"/>
                </a:lnTo>
                <a:lnTo>
                  <a:pt x="44703" y="293370"/>
                </a:lnTo>
                <a:lnTo>
                  <a:pt x="48895" y="298450"/>
                </a:lnTo>
                <a:lnTo>
                  <a:pt x="57150" y="298450"/>
                </a:lnTo>
                <a:lnTo>
                  <a:pt x="57150" y="306070"/>
                </a:lnTo>
                <a:lnTo>
                  <a:pt x="50926" y="307339"/>
                </a:lnTo>
                <a:lnTo>
                  <a:pt x="71754" y="307339"/>
                </a:lnTo>
                <a:lnTo>
                  <a:pt x="75946" y="308610"/>
                </a:lnTo>
                <a:lnTo>
                  <a:pt x="85216" y="308610"/>
                </a:lnTo>
                <a:lnTo>
                  <a:pt x="83184" y="325120"/>
                </a:lnTo>
                <a:lnTo>
                  <a:pt x="60325" y="359410"/>
                </a:lnTo>
                <a:lnTo>
                  <a:pt x="87598" y="359410"/>
                </a:lnTo>
                <a:lnTo>
                  <a:pt x="88391" y="358139"/>
                </a:lnTo>
                <a:lnTo>
                  <a:pt x="93599" y="347979"/>
                </a:lnTo>
                <a:lnTo>
                  <a:pt x="96647" y="336550"/>
                </a:lnTo>
                <a:lnTo>
                  <a:pt x="98502" y="316229"/>
                </a:lnTo>
                <a:lnTo>
                  <a:pt x="99822" y="302260"/>
                </a:lnTo>
                <a:lnTo>
                  <a:pt x="100112" y="299720"/>
                </a:lnTo>
                <a:lnTo>
                  <a:pt x="70738" y="299720"/>
                </a:lnTo>
                <a:lnTo>
                  <a:pt x="70738" y="297179"/>
                </a:lnTo>
                <a:lnTo>
                  <a:pt x="70191" y="288289"/>
                </a:lnTo>
                <a:lnTo>
                  <a:pt x="56133" y="288289"/>
                </a:lnTo>
                <a:lnTo>
                  <a:pt x="47878" y="287020"/>
                </a:lnTo>
                <a:lnTo>
                  <a:pt x="70113" y="287020"/>
                </a:lnTo>
                <a:lnTo>
                  <a:pt x="69723" y="280670"/>
                </a:lnTo>
                <a:lnTo>
                  <a:pt x="78993" y="279400"/>
                </a:lnTo>
                <a:lnTo>
                  <a:pt x="83185" y="278129"/>
                </a:lnTo>
                <a:close/>
              </a:path>
              <a:path w="180340" h="374650">
                <a:moveTo>
                  <a:pt x="50926" y="306070"/>
                </a:moveTo>
                <a:lnTo>
                  <a:pt x="49910" y="306070"/>
                </a:lnTo>
                <a:lnTo>
                  <a:pt x="47878" y="307339"/>
                </a:lnTo>
                <a:lnTo>
                  <a:pt x="45720" y="308610"/>
                </a:lnTo>
                <a:lnTo>
                  <a:pt x="43687" y="309879"/>
                </a:lnTo>
                <a:lnTo>
                  <a:pt x="42672" y="313689"/>
                </a:lnTo>
                <a:lnTo>
                  <a:pt x="43687" y="316229"/>
                </a:lnTo>
                <a:lnTo>
                  <a:pt x="46862" y="317500"/>
                </a:lnTo>
                <a:lnTo>
                  <a:pt x="58165" y="317500"/>
                </a:lnTo>
                <a:lnTo>
                  <a:pt x="60325" y="325120"/>
                </a:lnTo>
                <a:lnTo>
                  <a:pt x="63500" y="330200"/>
                </a:lnTo>
                <a:lnTo>
                  <a:pt x="64515" y="331470"/>
                </a:lnTo>
                <a:lnTo>
                  <a:pt x="66548" y="331470"/>
                </a:lnTo>
                <a:lnTo>
                  <a:pt x="68579" y="330200"/>
                </a:lnTo>
                <a:lnTo>
                  <a:pt x="69723" y="328929"/>
                </a:lnTo>
                <a:lnTo>
                  <a:pt x="71754" y="323850"/>
                </a:lnTo>
                <a:lnTo>
                  <a:pt x="72771" y="318770"/>
                </a:lnTo>
                <a:lnTo>
                  <a:pt x="72771" y="313689"/>
                </a:lnTo>
                <a:lnTo>
                  <a:pt x="71754" y="307339"/>
                </a:lnTo>
                <a:lnTo>
                  <a:pt x="50926" y="307339"/>
                </a:lnTo>
                <a:lnTo>
                  <a:pt x="50926" y="306070"/>
                </a:lnTo>
                <a:close/>
              </a:path>
              <a:path w="180340" h="374650">
                <a:moveTo>
                  <a:pt x="81152" y="297179"/>
                </a:moveTo>
                <a:lnTo>
                  <a:pt x="77977" y="297179"/>
                </a:lnTo>
                <a:lnTo>
                  <a:pt x="73786" y="298450"/>
                </a:lnTo>
                <a:lnTo>
                  <a:pt x="70738" y="299720"/>
                </a:lnTo>
                <a:lnTo>
                  <a:pt x="100112" y="299720"/>
                </a:lnTo>
                <a:lnTo>
                  <a:pt x="100257" y="298450"/>
                </a:lnTo>
                <a:lnTo>
                  <a:pt x="84200" y="298450"/>
                </a:lnTo>
                <a:lnTo>
                  <a:pt x="81152" y="297179"/>
                </a:lnTo>
                <a:close/>
              </a:path>
              <a:path w="180340" h="374650">
                <a:moveTo>
                  <a:pt x="102724" y="276860"/>
                </a:moveTo>
                <a:lnTo>
                  <a:pt x="87375" y="276860"/>
                </a:lnTo>
                <a:lnTo>
                  <a:pt x="85216" y="298450"/>
                </a:lnTo>
                <a:lnTo>
                  <a:pt x="100257" y="298450"/>
                </a:lnTo>
                <a:lnTo>
                  <a:pt x="102724" y="276860"/>
                </a:lnTo>
                <a:close/>
              </a:path>
              <a:path w="180340" h="374650">
                <a:moveTo>
                  <a:pt x="107060" y="186689"/>
                </a:moveTo>
                <a:lnTo>
                  <a:pt x="30225" y="186689"/>
                </a:lnTo>
                <a:lnTo>
                  <a:pt x="53085" y="190500"/>
                </a:lnTo>
                <a:lnTo>
                  <a:pt x="51942" y="193039"/>
                </a:lnTo>
                <a:lnTo>
                  <a:pt x="51942" y="198120"/>
                </a:lnTo>
                <a:lnTo>
                  <a:pt x="53085" y="205739"/>
                </a:lnTo>
                <a:lnTo>
                  <a:pt x="55117" y="251460"/>
                </a:lnTo>
                <a:lnTo>
                  <a:pt x="56133" y="267970"/>
                </a:lnTo>
                <a:lnTo>
                  <a:pt x="43687" y="267970"/>
                </a:lnTo>
                <a:lnTo>
                  <a:pt x="31241" y="269239"/>
                </a:lnTo>
                <a:lnTo>
                  <a:pt x="103118" y="269239"/>
                </a:lnTo>
                <a:lnTo>
                  <a:pt x="103217" y="266700"/>
                </a:lnTo>
                <a:lnTo>
                  <a:pt x="68579" y="266700"/>
                </a:lnTo>
                <a:lnTo>
                  <a:pt x="68579" y="255270"/>
                </a:lnTo>
                <a:lnTo>
                  <a:pt x="65531" y="217170"/>
                </a:lnTo>
                <a:lnTo>
                  <a:pt x="64515" y="198120"/>
                </a:lnTo>
                <a:lnTo>
                  <a:pt x="63500" y="190500"/>
                </a:lnTo>
                <a:lnTo>
                  <a:pt x="104012" y="190500"/>
                </a:lnTo>
                <a:lnTo>
                  <a:pt x="107060" y="186689"/>
                </a:lnTo>
                <a:close/>
              </a:path>
              <a:path w="180340" h="374650">
                <a:moveTo>
                  <a:pt x="104012" y="190500"/>
                </a:moveTo>
                <a:lnTo>
                  <a:pt x="63500" y="190500"/>
                </a:lnTo>
                <a:lnTo>
                  <a:pt x="85216" y="191770"/>
                </a:lnTo>
                <a:lnTo>
                  <a:pt x="89407" y="193039"/>
                </a:lnTo>
                <a:lnTo>
                  <a:pt x="89407" y="228600"/>
                </a:lnTo>
                <a:lnTo>
                  <a:pt x="88391" y="262889"/>
                </a:lnTo>
                <a:lnTo>
                  <a:pt x="68579" y="266700"/>
                </a:lnTo>
                <a:lnTo>
                  <a:pt x="103217" y="266700"/>
                </a:lnTo>
                <a:lnTo>
                  <a:pt x="104012" y="246379"/>
                </a:lnTo>
                <a:lnTo>
                  <a:pt x="104012" y="190500"/>
                </a:lnTo>
                <a:close/>
              </a:path>
              <a:path w="180340" h="374650">
                <a:moveTo>
                  <a:pt x="25018" y="0"/>
                </a:moveTo>
                <a:lnTo>
                  <a:pt x="17652" y="0"/>
                </a:lnTo>
                <a:lnTo>
                  <a:pt x="13588" y="1270"/>
                </a:lnTo>
                <a:lnTo>
                  <a:pt x="9398" y="3810"/>
                </a:lnTo>
                <a:lnTo>
                  <a:pt x="8381" y="5079"/>
                </a:lnTo>
                <a:lnTo>
                  <a:pt x="8381" y="8889"/>
                </a:lnTo>
                <a:lnTo>
                  <a:pt x="9398" y="10160"/>
                </a:lnTo>
                <a:lnTo>
                  <a:pt x="8381" y="17779"/>
                </a:lnTo>
                <a:lnTo>
                  <a:pt x="8381" y="24129"/>
                </a:lnTo>
                <a:lnTo>
                  <a:pt x="9398" y="31750"/>
                </a:lnTo>
                <a:lnTo>
                  <a:pt x="26034" y="74929"/>
                </a:lnTo>
                <a:lnTo>
                  <a:pt x="46862" y="96520"/>
                </a:lnTo>
                <a:lnTo>
                  <a:pt x="53085" y="96520"/>
                </a:lnTo>
                <a:lnTo>
                  <a:pt x="50926" y="109220"/>
                </a:lnTo>
                <a:lnTo>
                  <a:pt x="48895" y="124460"/>
                </a:lnTo>
                <a:lnTo>
                  <a:pt x="48895" y="133350"/>
                </a:lnTo>
                <a:lnTo>
                  <a:pt x="49910" y="137160"/>
                </a:lnTo>
                <a:lnTo>
                  <a:pt x="50926" y="139700"/>
                </a:lnTo>
                <a:lnTo>
                  <a:pt x="49910" y="151129"/>
                </a:lnTo>
                <a:lnTo>
                  <a:pt x="19811" y="151129"/>
                </a:lnTo>
                <a:lnTo>
                  <a:pt x="11429" y="153670"/>
                </a:lnTo>
                <a:lnTo>
                  <a:pt x="8381" y="156210"/>
                </a:lnTo>
                <a:lnTo>
                  <a:pt x="5206" y="158750"/>
                </a:lnTo>
                <a:lnTo>
                  <a:pt x="3175" y="162560"/>
                </a:lnTo>
                <a:lnTo>
                  <a:pt x="2158" y="165100"/>
                </a:lnTo>
                <a:lnTo>
                  <a:pt x="1015" y="170179"/>
                </a:lnTo>
                <a:lnTo>
                  <a:pt x="0" y="173989"/>
                </a:lnTo>
                <a:lnTo>
                  <a:pt x="1015" y="176529"/>
                </a:lnTo>
                <a:lnTo>
                  <a:pt x="3175" y="176529"/>
                </a:lnTo>
                <a:lnTo>
                  <a:pt x="1015" y="179070"/>
                </a:lnTo>
                <a:lnTo>
                  <a:pt x="1015" y="184150"/>
                </a:lnTo>
                <a:lnTo>
                  <a:pt x="3175" y="186689"/>
                </a:lnTo>
                <a:lnTo>
                  <a:pt x="8381" y="186689"/>
                </a:lnTo>
                <a:lnTo>
                  <a:pt x="10413" y="185420"/>
                </a:lnTo>
                <a:lnTo>
                  <a:pt x="107060" y="185420"/>
                </a:lnTo>
                <a:lnTo>
                  <a:pt x="107060" y="184150"/>
                </a:lnTo>
                <a:lnTo>
                  <a:pt x="110235" y="179070"/>
                </a:lnTo>
                <a:lnTo>
                  <a:pt x="110642" y="177800"/>
                </a:lnTo>
                <a:lnTo>
                  <a:pt x="77977" y="177800"/>
                </a:lnTo>
                <a:lnTo>
                  <a:pt x="37464" y="176529"/>
                </a:lnTo>
                <a:lnTo>
                  <a:pt x="22859" y="173989"/>
                </a:lnTo>
                <a:lnTo>
                  <a:pt x="7365" y="173989"/>
                </a:lnTo>
                <a:lnTo>
                  <a:pt x="10413" y="170179"/>
                </a:lnTo>
                <a:lnTo>
                  <a:pt x="14604" y="166370"/>
                </a:lnTo>
                <a:lnTo>
                  <a:pt x="18668" y="163829"/>
                </a:lnTo>
                <a:lnTo>
                  <a:pt x="22859" y="162560"/>
                </a:lnTo>
                <a:lnTo>
                  <a:pt x="112064" y="162560"/>
                </a:lnTo>
                <a:lnTo>
                  <a:pt x="111251" y="160020"/>
                </a:lnTo>
                <a:lnTo>
                  <a:pt x="108076" y="157479"/>
                </a:lnTo>
                <a:lnTo>
                  <a:pt x="104012" y="154939"/>
                </a:lnTo>
                <a:lnTo>
                  <a:pt x="98805" y="153670"/>
                </a:lnTo>
                <a:lnTo>
                  <a:pt x="92582" y="152400"/>
                </a:lnTo>
                <a:lnTo>
                  <a:pt x="71754" y="152400"/>
                </a:lnTo>
                <a:lnTo>
                  <a:pt x="61340" y="151129"/>
                </a:lnTo>
                <a:lnTo>
                  <a:pt x="32257" y="151129"/>
                </a:lnTo>
                <a:lnTo>
                  <a:pt x="26034" y="149860"/>
                </a:lnTo>
                <a:lnTo>
                  <a:pt x="61156" y="149860"/>
                </a:lnTo>
                <a:lnTo>
                  <a:pt x="59308" y="137160"/>
                </a:lnTo>
                <a:lnTo>
                  <a:pt x="61340" y="130810"/>
                </a:lnTo>
                <a:lnTo>
                  <a:pt x="61453" y="123189"/>
                </a:lnTo>
                <a:lnTo>
                  <a:pt x="62356" y="113029"/>
                </a:lnTo>
                <a:lnTo>
                  <a:pt x="83756" y="113029"/>
                </a:lnTo>
                <a:lnTo>
                  <a:pt x="81152" y="111760"/>
                </a:lnTo>
                <a:lnTo>
                  <a:pt x="74802" y="109220"/>
                </a:lnTo>
                <a:lnTo>
                  <a:pt x="69723" y="104139"/>
                </a:lnTo>
                <a:lnTo>
                  <a:pt x="66548" y="102870"/>
                </a:lnTo>
                <a:lnTo>
                  <a:pt x="65531" y="100329"/>
                </a:lnTo>
                <a:lnTo>
                  <a:pt x="97662" y="100329"/>
                </a:lnTo>
                <a:lnTo>
                  <a:pt x="76961" y="95250"/>
                </a:lnTo>
                <a:lnTo>
                  <a:pt x="81152" y="92710"/>
                </a:lnTo>
                <a:lnTo>
                  <a:pt x="88265" y="87629"/>
                </a:lnTo>
                <a:lnTo>
                  <a:pt x="66548" y="87629"/>
                </a:lnTo>
                <a:lnTo>
                  <a:pt x="67055" y="83820"/>
                </a:lnTo>
                <a:lnTo>
                  <a:pt x="48895" y="83820"/>
                </a:lnTo>
                <a:lnTo>
                  <a:pt x="45720" y="81279"/>
                </a:lnTo>
                <a:lnTo>
                  <a:pt x="24002" y="40639"/>
                </a:lnTo>
                <a:lnTo>
                  <a:pt x="16636" y="10160"/>
                </a:lnTo>
                <a:lnTo>
                  <a:pt x="43916" y="10160"/>
                </a:lnTo>
                <a:lnTo>
                  <a:pt x="39497" y="6350"/>
                </a:lnTo>
                <a:lnTo>
                  <a:pt x="32257" y="2539"/>
                </a:lnTo>
                <a:lnTo>
                  <a:pt x="25018" y="0"/>
                </a:lnTo>
                <a:close/>
              </a:path>
              <a:path w="180340" h="374650">
                <a:moveTo>
                  <a:pt x="112064" y="162560"/>
                </a:moveTo>
                <a:lnTo>
                  <a:pt x="36449" y="162560"/>
                </a:lnTo>
                <a:lnTo>
                  <a:pt x="48895" y="163829"/>
                </a:lnTo>
                <a:lnTo>
                  <a:pt x="61340" y="163829"/>
                </a:lnTo>
                <a:lnTo>
                  <a:pt x="74802" y="165100"/>
                </a:lnTo>
                <a:lnTo>
                  <a:pt x="87375" y="165100"/>
                </a:lnTo>
                <a:lnTo>
                  <a:pt x="94614" y="166370"/>
                </a:lnTo>
                <a:lnTo>
                  <a:pt x="99822" y="167639"/>
                </a:lnTo>
                <a:lnTo>
                  <a:pt x="99822" y="171450"/>
                </a:lnTo>
                <a:lnTo>
                  <a:pt x="92582" y="171450"/>
                </a:lnTo>
                <a:lnTo>
                  <a:pt x="88391" y="173989"/>
                </a:lnTo>
                <a:lnTo>
                  <a:pt x="87375" y="176529"/>
                </a:lnTo>
                <a:lnTo>
                  <a:pt x="87375" y="177800"/>
                </a:lnTo>
                <a:lnTo>
                  <a:pt x="110642" y="177800"/>
                </a:lnTo>
                <a:lnTo>
                  <a:pt x="112267" y="172720"/>
                </a:lnTo>
                <a:lnTo>
                  <a:pt x="112471" y="171450"/>
                </a:lnTo>
                <a:lnTo>
                  <a:pt x="99822" y="171450"/>
                </a:lnTo>
                <a:lnTo>
                  <a:pt x="95630" y="170179"/>
                </a:lnTo>
                <a:lnTo>
                  <a:pt x="112674" y="170179"/>
                </a:lnTo>
                <a:lnTo>
                  <a:pt x="113283" y="166370"/>
                </a:lnTo>
                <a:lnTo>
                  <a:pt x="112064" y="162560"/>
                </a:lnTo>
                <a:close/>
              </a:path>
              <a:path w="180340" h="374650">
                <a:moveTo>
                  <a:pt x="14604" y="172720"/>
                </a:moveTo>
                <a:lnTo>
                  <a:pt x="7365" y="173989"/>
                </a:lnTo>
                <a:lnTo>
                  <a:pt x="22859" y="173989"/>
                </a:lnTo>
                <a:lnTo>
                  <a:pt x="14604" y="172720"/>
                </a:lnTo>
                <a:close/>
              </a:path>
              <a:path w="180340" h="374650">
                <a:moveTo>
                  <a:pt x="61340" y="163829"/>
                </a:moveTo>
                <a:lnTo>
                  <a:pt x="49910" y="163829"/>
                </a:lnTo>
                <a:lnTo>
                  <a:pt x="51942" y="167639"/>
                </a:lnTo>
                <a:lnTo>
                  <a:pt x="54101" y="170179"/>
                </a:lnTo>
                <a:lnTo>
                  <a:pt x="57150" y="170179"/>
                </a:lnTo>
                <a:lnTo>
                  <a:pt x="60325" y="167639"/>
                </a:lnTo>
                <a:lnTo>
                  <a:pt x="61340" y="163829"/>
                </a:lnTo>
                <a:close/>
              </a:path>
              <a:path w="180340" h="374650">
                <a:moveTo>
                  <a:pt x="83756" y="113029"/>
                </a:moveTo>
                <a:lnTo>
                  <a:pt x="62356" y="113029"/>
                </a:lnTo>
                <a:lnTo>
                  <a:pt x="69723" y="118110"/>
                </a:lnTo>
                <a:lnTo>
                  <a:pt x="76961" y="123189"/>
                </a:lnTo>
                <a:lnTo>
                  <a:pt x="84200" y="125729"/>
                </a:lnTo>
                <a:lnTo>
                  <a:pt x="92582" y="128270"/>
                </a:lnTo>
                <a:lnTo>
                  <a:pt x="99822" y="129539"/>
                </a:lnTo>
                <a:lnTo>
                  <a:pt x="108076" y="130810"/>
                </a:lnTo>
                <a:lnTo>
                  <a:pt x="124713" y="130810"/>
                </a:lnTo>
                <a:lnTo>
                  <a:pt x="132079" y="129539"/>
                </a:lnTo>
                <a:lnTo>
                  <a:pt x="140334" y="128270"/>
                </a:lnTo>
                <a:lnTo>
                  <a:pt x="147574" y="125729"/>
                </a:lnTo>
                <a:lnTo>
                  <a:pt x="155955" y="123189"/>
                </a:lnTo>
                <a:lnTo>
                  <a:pt x="163195" y="119379"/>
                </a:lnTo>
                <a:lnTo>
                  <a:pt x="110235" y="119379"/>
                </a:lnTo>
                <a:lnTo>
                  <a:pt x="97662" y="116839"/>
                </a:lnTo>
                <a:lnTo>
                  <a:pt x="86359" y="114300"/>
                </a:lnTo>
                <a:lnTo>
                  <a:pt x="83756" y="113029"/>
                </a:lnTo>
                <a:close/>
              </a:path>
              <a:path w="180340" h="374650">
                <a:moveTo>
                  <a:pt x="149732" y="81279"/>
                </a:moveTo>
                <a:lnTo>
                  <a:pt x="111251" y="81279"/>
                </a:lnTo>
                <a:lnTo>
                  <a:pt x="116458" y="83820"/>
                </a:lnTo>
                <a:lnTo>
                  <a:pt x="134111" y="88900"/>
                </a:lnTo>
                <a:lnTo>
                  <a:pt x="141350" y="92710"/>
                </a:lnTo>
                <a:lnTo>
                  <a:pt x="149732" y="96520"/>
                </a:lnTo>
                <a:lnTo>
                  <a:pt x="155955" y="100329"/>
                </a:lnTo>
                <a:lnTo>
                  <a:pt x="161162" y="104139"/>
                </a:lnTo>
                <a:lnTo>
                  <a:pt x="154939" y="104139"/>
                </a:lnTo>
                <a:lnTo>
                  <a:pt x="152780" y="105410"/>
                </a:lnTo>
                <a:lnTo>
                  <a:pt x="151764" y="107950"/>
                </a:lnTo>
                <a:lnTo>
                  <a:pt x="152780" y="110489"/>
                </a:lnTo>
                <a:lnTo>
                  <a:pt x="142366" y="115570"/>
                </a:lnTo>
                <a:lnTo>
                  <a:pt x="132079" y="116839"/>
                </a:lnTo>
                <a:lnTo>
                  <a:pt x="121665" y="119379"/>
                </a:lnTo>
                <a:lnTo>
                  <a:pt x="163195" y="119379"/>
                </a:lnTo>
                <a:lnTo>
                  <a:pt x="165226" y="116839"/>
                </a:lnTo>
                <a:lnTo>
                  <a:pt x="165226" y="110489"/>
                </a:lnTo>
                <a:lnTo>
                  <a:pt x="164210" y="107950"/>
                </a:lnTo>
                <a:lnTo>
                  <a:pt x="179154" y="107950"/>
                </a:lnTo>
                <a:lnTo>
                  <a:pt x="159003" y="87629"/>
                </a:lnTo>
                <a:lnTo>
                  <a:pt x="149732" y="81279"/>
                </a:lnTo>
                <a:close/>
              </a:path>
              <a:path w="180340" h="374650">
                <a:moveTo>
                  <a:pt x="97662" y="100329"/>
                </a:moveTo>
                <a:lnTo>
                  <a:pt x="65531" y="100329"/>
                </a:lnTo>
                <a:lnTo>
                  <a:pt x="71754" y="104139"/>
                </a:lnTo>
                <a:lnTo>
                  <a:pt x="78993" y="109220"/>
                </a:lnTo>
                <a:lnTo>
                  <a:pt x="86359" y="110489"/>
                </a:lnTo>
                <a:lnTo>
                  <a:pt x="94614" y="114300"/>
                </a:lnTo>
                <a:lnTo>
                  <a:pt x="101853" y="115570"/>
                </a:lnTo>
                <a:lnTo>
                  <a:pt x="110235" y="116839"/>
                </a:lnTo>
                <a:lnTo>
                  <a:pt x="118490" y="116839"/>
                </a:lnTo>
                <a:lnTo>
                  <a:pt x="122681" y="115570"/>
                </a:lnTo>
                <a:lnTo>
                  <a:pt x="125729" y="113029"/>
                </a:lnTo>
                <a:lnTo>
                  <a:pt x="126873" y="110489"/>
                </a:lnTo>
                <a:lnTo>
                  <a:pt x="125729" y="107950"/>
                </a:lnTo>
                <a:lnTo>
                  <a:pt x="122681" y="105410"/>
                </a:lnTo>
                <a:lnTo>
                  <a:pt x="119506" y="104139"/>
                </a:lnTo>
                <a:lnTo>
                  <a:pt x="97662" y="100329"/>
                </a:lnTo>
                <a:close/>
              </a:path>
              <a:path w="180340" h="374650">
                <a:moveTo>
                  <a:pt x="179154" y="107950"/>
                </a:moveTo>
                <a:lnTo>
                  <a:pt x="164210" y="107950"/>
                </a:lnTo>
                <a:lnTo>
                  <a:pt x="169417" y="113029"/>
                </a:lnTo>
                <a:lnTo>
                  <a:pt x="171450" y="114300"/>
                </a:lnTo>
                <a:lnTo>
                  <a:pt x="175640" y="115570"/>
                </a:lnTo>
                <a:lnTo>
                  <a:pt x="176656" y="115570"/>
                </a:lnTo>
                <a:lnTo>
                  <a:pt x="177800" y="114300"/>
                </a:lnTo>
                <a:lnTo>
                  <a:pt x="179831" y="110489"/>
                </a:lnTo>
                <a:lnTo>
                  <a:pt x="179154" y="107950"/>
                </a:lnTo>
                <a:close/>
              </a:path>
              <a:path w="180340" h="374650">
                <a:moveTo>
                  <a:pt x="101853" y="68579"/>
                </a:moveTo>
                <a:lnTo>
                  <a:pt x="93599" y="69850"/>
                </a:lnTo>
                <a:lnTo>
                  <a:pt x="84200" y="74929"/>
                </a:lnTo>
                <a:lnTo>
                  <a:pt x="75946" y="80010"/>
                </a:lnTo>
                <a:lnTo>
                  <a:pt x="66548" y="87629"/>
                </a:lnTo>
                <a:lnTo>
                  <a:pt x="88265" y="87629"/>
                </a:lnTo>
                <a:lnTo>
                  <a:pt x="93599" y="83820"/>
                </a:lnTo>
                <a:lnTo>
                  <a:pt x="98805" y="81279"/>
                </a:lnTo>
                <a:lnTo>
                  <a:pt x="149732" y="81279"/>
                </a:lnTo>
                <a:lnTo>
                  <a:pt x="140334" y="77470"/>
                </a:lnTo>
                <a:lnTo>
                  <a:pt x="120650" y="71120"/>
                </a:lnTo>
                <a:lnTo>
                  <a:pt x="101853" y="68579"/>
                </a:lnTo>
                <a:close/>
              </a:path>
              <a:path w="180340" h="374650">
                <a:moveTo>
                  <a:pt x="39497" y="41910"/>
                </a:moveTo>
                <a:lnTo>
                  <a:pt x="37464" y="41910"/>
                </a:lnTo>
                <a:lnTo>
                  <a:pt x="36449" y="43179"/>
                </a:lnTo>
                <a:lnTo>
                  <a:pt x="36449" y="45720"/>
                </a:lnTo>
                <a:lnTo>
                  <a:pt x="37464" y="52070"/>
                </a:lnTo>
                <a:lnTo>
                  <a:pt x="39497" y="60960"/>
                </a:lnTo>
                <a:lnTo>
                  <a:pt x="45720" y="74929"/>
                </a:lnTo>
                <a:lnTo>
                  <a:pt x="48895" y="83820"/>
                </a:lnTo>
                <a:lnTo>
                  <a:pt x="67055" y="83820"/>
                </a:lnTo>
                <a:lnTo>
                  <a:pt x="67563" y="80010"/>
                </a:lnTo>
                <a:lnTo>
                  <a:pt x="69723" y="73660"/>
                </a:lnTo>
                <a:lnTo>
                  <a:pt x="70400" y="71120"/>
                </a:lnTo>
                <a:lnTo>
                  <a:pt x="57150" y="71120"/>
                </a:lnTo>
                <a:lnTo>
                  <a:pt x="56133" y="69850"/>
                </a:lnTo>
                <a:lnTo>
                  <a:pt x="49910" y="55879"/>
                </a:lnTo>
                <a:lnTo>
                  <a:pt x="45720" y="49529"/>
                </a:lnTo>
                <a:lnTo>
                  <a:pt x="40512" y="43179"/>
                </a:lnTo>
                <a:lnTo>
                  <a:pt x="39497" y="41910"/>
                </a:lnTo>
                <a:close/>
              </a:path>
              <a:path w="180340" h="374650">
                <a:moveTo>
                  <a:pt x="43916" y="10160"/>
                </a:moveTo>
                <a:lnTo>
                  <a:pt x="16636" y="10160"/>
                </a:lnTo>
                <a:lnTo>
                  <a:pt x="29082" y="12700"/>
                </a:lnTo>
                <a:lnTo>
                  <a:pt x="34289" y="16510"/>
                </a:lnTo>
                <a:lnTo>
                  <a:pt x="44703" y="26670"/>
                </a:lnTo>
                <a:lnTo>
                  <a:pt x="47878" y="31750"/>
                </a:lnTo>
                <a:lnTo>
                  <a:pt x="50926" y="38100"/>
                </a:lnTo>
                <a:lnTo>
                  <a:pt x="54101" y="44450"/>
                </a:lnTo>
                <a:lnTo>
                  <a:pt x="56133" y="50800"/>
                </a:lnTo>
                <a:lnTo>
                  <a:pt x="57150" y="57150"/>
                </a:lnTo>
                <a:lnTo>
                  <a:pt x="57150" y="71120"/>
                </a:lnTo>
                <a:lnTo>
                  <a:pt x="70400" y="71120"/>
                </a:lnTo>
                <a:lnTo>
                  <a:pt x="70738" y="69850"/>
                </a:lnTo>
                <a:lnTo>
                  <a:pt x="70738" y="63500"/>
                </a:lnTo>
                <a:lnTo>
                  <a:pt x="68579" y="60960"/>
                </a:lnTo>
                <a:lnTo>
                  <a:pt x="67563" y="53339"/>
                </a:lnTo>
                <a:lnTo>
                  <a:pt x="46862" y="12700"/>
                </a:lnTo>
                <a:lnTo>
                  <a:pt x="43916" y="10160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798052" y="3078479"/>
            <a:ext cx="346075" cy="257810"/>
          </a:xfrm>
          <a:custGeom>
            <a:avLst/>
            <a:gdLst/>
            <a:ahLst/>
            <a:cxnLst/>
            <a:rect l="l" t="t" r="r" b="b"/>
            <a:pathLst>
              <a:path w="346075" h="257810">
                <a:moveTo>
                  <a:pt x="147192" y="23875"/>
                </a:moveTo>
                <a:lnTo>
                  <a:pt x="131952" y="23875"/>
                </a:lnTo>
                <a:lnTo>
                  <a:pt x="146557" y="81025"/>
                </a:lnTo>
                <a:lnTo>
                  <a:pt x="160020" y="137032"/>
                </a:lnTo>
                <a:lnTo>
                  <a:pt x="173608" y="194182"/>
                </a:lnTo>
                <a:lnTo>
                  <a:pt x="186054" y="252349"/>
                </a:lnTo>
                <a:lnTo>
                  <a:pt x="187071" y="254381"/>
                </a:lnTo>
                <a:lnTo>
                  <a:pt x="190119" y="256539"/>
                </a:lnTo>
                <a:lnTo>
                  <a:pt x="192277" y="257556"/>
                </a:lnTo>
                <a:lnTo>
                  <a:pt x="195452" y="257556"/>
                </a:lnTo>
                <a:lnTo>
                  <a:pt x="202692" y="254381"/>
                </a:lnTo>
                <a:lnTo>
                  <a:pt x="208915" y="249174"/>
                </a:lnTo>
                <a:lnTo>
                  <a:pt x="212978" y="243967"/>
                </a:lnTo>
                <a:lnTo>
                  <a:pt x="216581" y="237744"/>
                </a:lnTo>
                <a:lnTo>
                  <a:pt x="198500" y="237744"/>
                </a:lnTo>
                <a:lnTo>
                  <a:pt x="186054" y="179705"/>
                </a:lnTo>
                <a:lnTo>
                  <a:pt x="172466" y="121538"/>
                </a:lnTo>
                <a:lnTo>
                  <a:pt x="157988" y="63372"/>
                </a:lnTo>
                <a:lnTo>
                  <a:pt x="147192" y="23875"/>
                </a:lnTo>
                <a:close/>
              </a:path>
              <a:path w="346075" h="257810">
                <a:moveTo>
                  <a:pt x="258825" y="83057"/>
                </a:moveTo>
                <a:lnTo>
                  <a:pt x="254634" y="83057"/>
                </a:lnTo>
                <a:lnTo>
                  <a:pt x="250444" y="84074"/>
                </a:lnTo>
                <a:lnTo>
                  <a:pt x="249427" y="86232"/>
                </a:lnTo>
                <a:lnTo>
                  <a:pt x="248412" y="88264"/>
                </a:lnTo>
                <a:lnTo>
                  <a:pt x="222376" y="170306"/>
                </a:lnTo>
                <a:lnTo>
                  <a:pt x="208915" y="213868"/>
                </a:lnTo>
                <a:lnTo>
                  <a:pt x="204724" y="226440"/>
                </a:lnTo>
                <a:lnTo>
                  <a:pt x="202692" y="232663"/>
                </a:lnTo>
                <a:lnTo>
                  <a:pt x="198500" y="237744"/>
                </a:lnTo>
                <a:lnTo>
                  <a:pt x="216581" y="237744"/>
                </a:lnTo>
                <a:lnTo>
                  <a:pt x="217170" y="236727"/>
                </a:lnTo>
                <a:lnTo>
                  <a:pt x="221361" y="226440"/>
                </a:lnTo>
                <a:lnTo>
                  <a:pt x="224536" y="215011"/>
                </a:lnTo>
                <a:lnTo>
                  <a:pt x="231775" y="193167"/>
                </a:lnTo>
                <a:lnTo>
                  <a:pt x="256667" y="112140"/>
                </a:lnTo>
                <a:lnTo>
                  <a:pt x="273109" y="112140"/>
                </a:lnTo>
                <a:lnTo>
                  <a:pt x="272288" y="109093"/>
                </a:lnTo>
                <a:lnTo>
                  <a:pt x="268097" y="97662"/>
                </a:lnTo>
                <a:lnTo>
                  <a:pt x="262890" y="86232"/>
                </a:lnTo>
                <a:lnTo>
                  <a:pt x="260857" y="84074"/>
                </a:lnTo>
                <a:lnTo>
                  <a:pt x="258825" y="83057"/>
                </a:lnTo>
                <a:close/>
              </a:path>
              <a:path w="346075" h="257810">
                <a:moveTo>
                  <a:pt x="30099" y="146431"/>
                </a:moveTo>
                <a:lnTo>
                  <a:pt x="14604" y="146431"/>
                </a:lnTo>
                <a:lnTo>
                  <a:pt x="16637" y="149478"/>
                </a:lnTo>
                <a:lnTo>
                  <a:pt x="19684" y="151637"/>
                </a:lnTo>
                <a:lnTo>
                  <a:pt x="22859" y="151637"/>
                </a:lnTo>
                <a:lnTo>
                  <a:pt x="25019" y="150621"/>
                </a:lnTo>
                <a:lnTo>
                  <a:pt x="26055" y="149458"/>
                </a:lnTo>
                <a:lnTo>
                  <a:pt x="28067" y="147446"/>
                </a:lnTo>
                <a:lnTo>
                  <a:pt x="30099" y="146431"/>
                </a:lnTo>
                <a:close/>
              </a:path>
              <a:path w="346075" h="257810">
                <a:moveTo>
                  <a:pt x="16637" y="133984"/>
                </a:moveTo>
                <a:lnTo>
                  <a:pt x="11429" y="133984"/>
                </a:lnTo>
                <a:lnTo>
                  <a:pt x="7239" y="136017"/>
                </a:lnTo>
                <a:lnTo>
                  <a:pt x="2158" y="138175"/>
                </a:lnTo>
                <a:lnTo>
                  <a:pt x="1016" y="140207"/>
                </a:lnTo>
                <a:lnTo>
                  <a:pt x="0" y="142239"/>
                </a:lnTo>
                <a:lnTo>
                  <a:pt x="0" y="146431"/>
                </a:lnTo>
                <a:lnTo>
                  <a:pt x="1016" y="147446"/>
                </a:lnTo>
                <a:lnTo>
                  <a:pt x="2158" y="148462"/>
                </a:lnTo>
                <a:lnTo>
                  <a:pt x="4191" y="149478"/>
                </a:lnTo>
                <a:lnTo>
                  <a:pt x="6223" y="148462"/>
                </a:lnTo>
                <a:lnTo>
                  <a:pt x="14604" y="146431"/>
                </a:lnTo>
                <a:lnTo>
                  <a:pt x="30099" y="146431"/>
                </a:lnTo>
                <a:lnTo>
                  <a:pt x="35305" y="145414"/>
                </a:lnTo>
                <a:lnTo>
                  <a:pt x="77977" y="145414"/>
                </a:lnTo>
                <a:lnTo>
                  <a:pt x="83184" y="142239"/>
                </a:lnTo>
                <a:lnTo>
                  <a:pt x="87375" y="138175"/>
                </a:lnTo>
                <a:lnTo>
                  <a:pt x="89685" y="135000"/>
                </a:lnTo>
                <a:lnTo>
                  <a:pt x="21844" y="135000"/>
                </a:lnTo>
                <a:lnTo>
                  <a:pt x="16637" y="133984"/>
                </a:lnTo>
                <a:close/>
              </a:path>
              <a:path w="346075" h="257810">
                <a:moveTo>
                  <a:pt x="77977" y="145414"/>
                </a:moveTo>
                <a:lnTo>
                  <a:pt x="35305" y="145414"/>
                </a:lnTo>
                <a:lnTo>
                  <a:pt x="56133" y="149478"/>
                </a:lnTo>
                <a:lnTo>
                  <a:pt x="62356" y="149478"/>
                </a:lnTo>
                <a:lnTo>
                  <a:pt x="67564" y="148462"/>
                </a:lnTo>
                <a:lnTo>
                  <a:pt x="73787" y="147446"/>
                </a:lnTo>
                <a:lnTo>
                  <a:pt x="77977" y="145414"/>
                </a:lnTo>
                <a:close/>
              </a:path>
              <a:path w="346075" h="257810">
                <a:moveTo>
                  <a:pt x="345948" y="143256"/>
                </a:moveTo>
                <a:lnTo>
                  <a:pt x="340868" y="143256"/>
                </a:lnTo>
                <a:lnTo>
                  <a:pt x="341883" y="145414"/>
                </a:lnTo>
                <a:lnTo>
                  <a:pt x="342900" y="147446"/>
                </a:lnTo>
                <a:lnTo>
                  <a:pt x="345948" y="149458"/>
                </a:lnTo>
                <a:lnTo>
                  <a:pt x="345948" y="143256"/>
                </a:lnTo>
                <a:close/>
              </a:path>
              <a:path w="346075" h="257810">
                <a:moveTo>
                  <a:pt x="273109" y="112140"/>
                </a:moveTo>
                <a:lnTo>
                  <a:pt x="256667" y="112140"/>
                </a:lnTo>
                <a:lnTo>
                  <a:pt x="260857" y="125602"/>
                </a:lnTo>
                <a:lnTo>
                  <a:pt x="264032" y="140207"/>
                </a:lnTo>
                <a:lnTo>
                  <a:pt x="264032" y="143256"/>
                </a:lnTo>
                <a:lnTo>
                  <a:pt x="266065" y="145414"/>
                </a:lnTo>
                <a:lnTo>
                  <a:pt x="268097" y="147446"/>
                </a:lnTo>
                <a:lnTo>
                  <a:pt x="271272" y="147446"/>
                </a:lnTo>
                <a:lnTo>
                  <a:pt x="340868" y="143256"/>
                </a:lnTo>
                <a:lnTo>
                  <a:pt x="345948" y="143256"/>
                </a:lnTo>
                <a:lnTo>
                  <a:pt x="345948" y="131952"/>
                </a:lnTo>
                <a:lnTo>
                  <a:pt x="277495" y="131952"/>
                </a:lnTo>
                <a:lnTo>
                  <a:pt x="275336" y="120395"/>
                </a:lnTo>
                <a:lnTo>
                  <a:pt x="273109" y="112140"/>
                </a:lnTo>
                <a:close/>
              </a:path>
              <a:path w="346075" h="257810">
                <a:moveTo>
                  <a:pt x="43688" y="131952"/>
                </a:moveTo>
                <a:lnTo>
                  <a:pt x="28067" y="131952"/>
                </a:lnTo>
                <a:lnTo>
                  <a:pt x="25019" y="133984"/>
                </a:lnTo>
                <a:lnTo>
                  <a:pt x="21844" y="135000"/>
                </a:lnTo>
                <a:lnTo>
                  <a:pt x="89685" y="135000"/>
                </a:lnTo>
                <a:lnTo>
                  <a:pt x="90424" y="133984"/>
                </a:lnTo>
                <a:lnTo>
                  <a:pt x="51943" y="133984"/>
                </a:lnTo>
                <a:lnTo>
                  <a:pt x="43688" y="131952"/>
                </a:lnTo>
                <a:close/>
              </a:path>
              <a:path w="346075" h="257810">
                <a:moveTo>
                  <a:pt x="133096" y="0"/>
                </a:moveTo>
                <a:lnTo>
                  <a:pt x="106045" y="35306"/>
                </a:lnTo>
                <a:lnTo>
                  <a:pt x="91440" y="73787"/>
                </a:lnTo>
                <a:lnTo>
                  <a:pt x="85217" y="109093"/>
                </a:lnTo>
                <a:lnTo>
                  <a:pt x="83184" y="115315"/>
                </a:lnTo>
                <a:lnTo>
                  <a:pt x="80009" y="122555"/>
                </a:lnTo>
                <a:lnTo>
                  <a:pt x="75819" y="127762"/>
                </a:lnTo>
                <a:lnTo>
                  <a:pt x="73787" y="130809"/>
                </a:lnTo>
                <a:lnTo>
                  <a:pt x="70739" y="131952"/>
                </a:lnTo>
                <a:lnTo>
                  <a:pt x="64389" y="133984"/>
                </a:lnTo>
                <a:lnTo>
                  <a:pt x="90424" y="133984"/>
                </a:lnTo>
                <a:lnTo>
                  <a:pt x="102870" y="88264"/>
                </a:lnTo>
                <a:lnTo>
                  <a:pt x="106045" y="74802"/>
                </a:lnTo>
                <a:lnTo>
                  <a:pt x="124714" y="32131"/>
                </a:lnTo>
                <a:lnTo>
                  <a:pt x="131952" y="23875"/>
                </a:lnTo>
                <a:lnTo>
                  <a:pt x="147192" y="23875"/>
                </a:lnTo>
                <a:lnTo>
                  <a:pt x="142367" y="6222"/>
                </a:lnTo>
                <a:lnTo>
                  <a:pt x="140334" y="2031"/>
                </a:lnTo>
                <a:lnTo>
                  <a:pt x="137159" y="1015"/>
                </a:lnTo>
                <a:lnTo>
                  <a:pt x="133096" y="0"/>
                </a:lnTo>
                <a:close/>
              </a:path>
              <a:path w="346075" h="257810">
                <a:moveTo>
                  <a:pt x="345948" y="124507"/>
                </a:moveTo>
                <a:lnTo>
                  <a:pt x="344043" y="127762"/>
                </a:lnTo>
                <a:lnTo>
                  <a:pt x="277495" y="131952"/>
                </a:lnTo>
                <a:lnTo>
                  <a:pt x="345948" y="131952"/>
                </a:lnTo>
                <a:lnTo>
                  <a:pt x="345948" y="124507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01065" y="4558766"/>
            <a:ext cx="504393" cy="398780"/>
          </a:xfrm>
          <a:prstGeom prst="rect">
            <a:avLst/>
          </a:prstGeom>
        </p:spPr>
      </p:pic>
      <p:sp>
        <p:nvSpPr>
          <p:cNvPr id="11" name="object 11"/>
          <p:cNvSpPr/>
          <p:nvPr/>
        </p:nvSpPr>
        <p:spPr>
          <a:xfrm>
            <a:off x="0" y="4075900"/>
            <a:ext cx="304800" cy="400050"/>
          </a:xfrm>
          <a:custGeom>
            <a:avLst/>
            <a:gdLst/>
            <a:ahLst/>
            <a:cxnLst/>
            <a:rect l="l" t="t" r="r" b="b"/>
            <a:pathLst>
              <a:path w="304800" h="400050">
                <a:moveTo>
                  <a:pt x="97726" y="245109"/>
                </a:moveTo>
                <a:lnTo>
                  <a:pt x="73804" y="245109"/>
                </a:lnTo>
                <a:lnTo>
                  <a:pt x="84444" y="255269"/>
                </a:lnTo>
                <a:lnTo>
                  <a:pt x="96386" y="261619"/>
                </a:lnTo>
                <a:lnTo>
                  <a:pt x="109668" y="265429"/>
                </a:lnTo>
                <a:lnTo>
                  <a:pt x="122949" y="267969"/>
                </a:lnTo>
                <a:lnTo>
                  <a:pt x="125591" y="267969"/>
                </a:lnTo>
                <a:lnTo>
                  <a:pt x="124348" y="284479"/>
                </a:lnTo>
                <a:lnTo>
                  <a:pt x="124352" y="304799"/>
                </a:lnTo>
                <a:lnTo>
                  <a:pt x="125591" y="336549"/>
                </a:lnTo>
                <a:lnTo>
                  <a:pt x="118968" y="339089"/>
                </a:lnTo>
                <a:lnTo>
                  <a:pt x="103009" y="365759"/>
                </a:lnTo>
                <a:lnTo>
                  <a:pt x="104348" y="372109"/>
                </a:lnTo>
                <a:lnTo>
                  <a:pt x="106989" y="382269"/>
                </a:lnTo>
                <a:lnTo>
                  <a:pt x="112309" y="391159"/>
                </a:lnTo>
                <a:lnTo>
                  <a:pt x="116291" y="393699"/>
                </a:lnTo>
                <a:lnTo>
                  <a:pt x="121610" y="396239"/>
                </a:lnTo>
                <a:lnTo>
                  <a:pt x="125591" y="398779"/>
                </a:lnTo>
                <a:lnTo>
                  <a:pt x="130911" y="400049"/>
                </a:lnTo>
                <a:lnTo>
                  <a:pt x="141516" y="400049"/>
                </a:lnTo>
                <a:lnTo>
                  <a:pt x="166738" y="373379"/>
                </a:lnTo>
                <a:lnTo>
                  <a:pt x="129578" y="373379"/>
                </a:lnTo>
                <a:lnTo>
                  <a:pt x="121610" y="365759"/>
                </a:lnTo>
                <a:lnTo>
                  <a:pt x="120271" y="363219"/>
                </a:lnTo>
                <a:lnTo>
                  <a:pt x="118968" y="359409"/>
                </a:lnTo>
                <a:lnTo>
                  <a:pt x="121610" y="358139"/>
                </a:lnTo>
                <a:lnTo>
                  <a:pt x="125591" y="356869"/>
                </a:lnTo>
                <a:lnTo>
                  <a:pt x="162771" y="356869"/>
                </a:lnTo>
                <a:lnTo>
                  <a:pt x="160121" y="354329"/>
                </a:lnTo>
                <a:lnTo>
                  <a:pt x="157441" y="350519"/>
                </a:lnTo>
                <a:lnTo>
                  <a:pt x="152158" y="347979"/>
                </a:lnTo>
                <a:lnTo>
                  <a:pt x="151889" y="346709"/>
                </a:lnTo>
                <a:lnTo>
                  <a:pt x="148170" y="346709"/>
                </a:lnTo>
                <a:lnTo>
                  <a:pt x="145491" y="345439"/>
                </a:lnTo>
                <a:lnTo>
                  <a:pt x="146837" y="344169"/>
                </a:lnTo>
                <a:lnTo>
                  <a:pt x="151350" y="344169"/>
                </a:lnTo>
                <a:lnTo>
                  <a:pt x="150812" y="341629"/>
                </a:lnTo>
                <a:lnTo>
                  <a:pt x="149479" y="337819"/>
                </a:lnTo>
                <a:lnTo>
                  <a:pt x="140169" y="337819"/>
                </a:lnTo>
                <a:lnTo>
                  <a:pt x="138926" y="307339"/>
                </a:lnTo>
                <a:lnTo>
                  <a:pt x="138874" y="288289"/>
                </a:lnTo>
                <a:lnTo>
                  <a:pt x="137528" y="269239"/>
                </a:lnTo>
                <a:lnTo>
                  <a:pt x="150812" y="267969"/>
                </a:lnTo>
                <a:lnTo>
                  <a:pt x="164096" y="264159"/>
                </a:lnTo>
                <a:lnTo>
                  <a:pt x="176034" y="257809"/>
                </a:lnTo>
                <a:lnTo>
                  <a:pt x="178685" y="255269"/>
                </a:lnTo>
                <a:lnTo>
                  <a:pt x="134886" y="255269"/>
                </a:lnTo>
                <a:lnTo>
                  <a:pt x="133997" y="253999"/>
                </a:lnTo>
                <a:lnTo>
                  <a:pt x="118968" y="253999"/>
                </a:lnTo>
                <a:lnTo>
                  <a:pt x="117629" y="251459"/>
                </a:lnTo>
                <a:lnTo>
                  <a:pt x="120271" y="250189"/>
                </a:lnTo>
                <a:lnTo>
                  <a:pt x="131501" y="250189"/>
                </a:lnTo>
                <a:lnTo>
                  <a:pt x="132681" y="247649"/>
                </a:lnTo>
                <a:lnTo>
                  <a:pt x="104348" y="247649"/>
                </a:lnTo>
                <a:lnTo>
                  <a:pt x="97726" y="245109"/>
                </a:lnTo>
                <a:close/>
              </a:path>
              <a:path w="304800" h="400050">
                <a:moveTo>
                  <a:pt x="162771" y="356869"/>
                </a:moveTo>
                <a:lnTo>
                  <a:pt x="134886" y="356869"/>
                </a:lnTo>
                <a:lnTo>
                  <a:pt x="144195" y="359409"/>
                </a:lnTo>
                <a:lnTo>
                  <a:pt x="142849" y="361949"/>
                </a:lnTo>
                <a:lnTo>
                  <a:pt x="141516" y="372109"/>
                </a:lnTo>
                <a:lnTo>
                  <a:pt x="140169" y="373379"/>
                </a:lnTo>
                <a:lnTo>
                  <a:pt x="166738" y="373379"/>
                </a:lnTo>
                <a:lnTo>
                  <a:pt x="165404" y="363219"/>
                </a:lnTo>
                <a:lnTo>
                  <a:pt x="164096" y="358139"/>
                </a:lnTo>
                <a:lnTo>
                  <a:pt x="162771" y="356869"/>
                </a:lnTo>
                <a:close/>
              </a:path>
              <a:path w="304800" h="400050">
                <a:moveTo>
                  <a:pt x="207568" y="245109"/>
                </a:moveTo>
                <a:lnTo>
                  <a:pt x="189318" y="245109"/>
                </a:lnTo>
                <a:lnTo>
                  <a:pt x="193306" y="250189"/>
                </a:lnTo>
                <a:lnTo>
                  <a:pt x="199923" y="256539"/>
                </a:lnTo>
                <a:lnTo>
                  <a:pt x="213207" y="264159"/>
                </a:lnTo>
                <a:lnTo>
                  <a:pt x="219824" y="275589"/>
                </a:lnTo>
                <a:lnTo>
                  <a:pt x="227787" y="289559"/>
                </a:lnTo>
                <a:lnTo>
                  <a:pt x="238429" y="304799"/>
                </a:lnTo>
                <a:lnTo>
                  <a:pt x="242404" y="309879"/>
                </a:lnTo>
                <a:lnTo>
                  <a:pt x="238429" y="317499"/>
                </a:lnTo>
                <a:lnTo>
                  <a:pt x="235788" y="323849"/>
                </a:lnTo>
                <a:lnTo>
                  <a:pt x="234442" y="328929"/>
                </a:lnTo>
                <a:lnTo>
                  <a:pt x="234442" y="335279"/>
                </a:lnTo>
                <a:lnTo>
                  <a:pt x="235788" y="341629"/>
                </a:lnTo>
                <a:lnTo>
                  <a:pt x="237096" y="347979"/>
                </a:lnTo>
                <a:lnTo>
                  <a:pt x="239763" y="353059"/>
                </a:lnTo>
                <a:lnTo>
                  <a:pt x="243751" y="358139"/>
                </a:lnTo>
                <a:lnTo>
                  <a:pt x="249034" y="361949"/>
                </a:lnTo>
                <a:lnTo>
                  <a:pt x="253009" y="365759"/>
                </a:lnTo>
                <a:lnTo>
                  <a:pt x="263652" y="368299"/>
                </a:lnTo>
                <a:lnTo>
                  <a:pt x="274256" y="368299"/>
                </a:lnTo>
                <a:lnTo>
                  <a:pt x="279577" y="365759"/>
                </a:lnTo>
                <a:lnTo>
                  <a:pt x="286194" y="363219"/>
                </a:lnTo>
                <a:lnTo>
                  <a:pt x="294195" y="355599"/>
                </a:lnTo>
                <a:lnTo>
                  <a:pt x="300824" y="345439"/>
                </a:lnTo>
                <a:lnTo>
                  <a:pt x="303466" y="339089"/>
                </a:lnTo>
                <a:lnTo>
                  <a:pt x="303799" y="337819"/>
                </a:lnTo>
                <a:lnTo>
                  <a:pt x="271614" y="337819"/>
                </a:lnTo>
                <a:lnTo>
                  <a:pt x="266293" y="336549"/>
                </a:lnTo>
                <a:lnTo>
                  <a:pt x="263652" y="334009"/>
                </a:lnTo>
                <a:lnTo>
                  <a:pt x="262318" y="331469"/>
                </a:lnTo>
                <a:lnTo>
                  <a:pt x="262318" y="326389"/>
                </a:lnTo>
                <a:lnTo>
                  <a:pt x="263652" y="320039"/>
                </a:lnTo>
                <a:lnTo>
                  <a:pt x="263652" y="314959"/>
                </a:lnTo>
                <a:lnTo>
                  <a:pt x="272948" y="313689"/>
                </a:lnTo>
                <a:lnTo>
                  <a:pt x="300148" y="313689"/>
                </a:lnTo>
                <a:lnTo>
                  <a:pt x="299478" y="312419"/>
                </a:lnTo>
                <a:lnTo>
                  <a:pt x="295503" y="307339"/>
                </a:lnTo>
                <a:lnTo>
                  <a:pt x="284899" y="302259"/>
                </a:lnTo>
                <a:lnTo>
                  <a:pt x="254355" y="302259"/>
                </a:lnTo>
                <a:lnTo>
                  <a:pt x="251714" y="297179"/>
                </a:lnTo>
                <a:lnTo>
                  <a:pt x="247726" y="292099"/>
                </a:lnTo>
                <a:lnTo>
                  <a:pt x="238429" y="276859"/>
                </a:lnTo>
                <a:lnTo>
                  <a:pt x="229133" y="264159"/>
                </a:lnTo>
                <a:lnTo>
                  <a:pt x="226491" y="259079"/>
                </a:lnTo>
                <a:lnTo>
                  <a:pt x="223812" y="253999"/>
                </a:lnTo>
                <a:lnTo>
                  <a:pt x="219824" y="250189"/>
                </a:lnTo>
                <a:lnTo>
                  <a:pt x="214541" y="248919"/>
                </a:lnTo>
                <a:lnTo>
                  <a:pt x="207568" y="245109"/>
                </a:lnTo>
                <a:close/>
              </a:path>
              <a:path w="304800" h="400050">
                <a:moveTo>
                  <a:pt x="138874" y="0"/>
                </a:moveTo>
                <a:lnTo>
                  <a:pt x="132219" y="1269"/>
                </a:lnTo>
                <a:lnTo>
                  <a:pt x="126930" y="3809"/>
                </a:lnTo>
                <a:lnTo>
                  <a:pt x="120271" y="5079"/>
                </a:lnTo>
                <a:lnTo>
                  <a:pt x="109668" y="12699"/>
                </a:lnTo>
                <a:lnTo>
                  <a:pt x="101706" y="22859"/>
                </a:lnTo>
                <a:lnTo>
                  <a:pt x="99028" y="29209"/>
                </a:lnTo>
                <a:lnTo>
                  <a:pt x="97726" y="34289"/>
                </a:lnTo>
                <a:lnTo>
                  <a:pt x="97726" y="40639"/>
                </a:lnTo>
                <a:lnTo>
                  <a:pt x="124252" y="69849"/>
                </a:lnTo>
                <a:lnTo>
                  <a:pt x="122949" y="73659"/>
                </a:lnTo>
                <a:lnTo>
                  <a:pt x="121610" y="78739"/>
                </a:lnTo>
                <a:lnTo>
                  <a:pt x="121610" y="132079"/>
                </a:lnTo>
                <a:lnTo>
                  <a:pt x="122949" y="137159"/>
                </a:lnTo>
                <a:lnTo>
                  <a:pt x="112309" y="142239"/>
                </a:lnTo>
                <a:lnTo>
                  <a:pt x="103009" y="148589"/>
                </a:lnTo>
                <a:lnTo>
                  <a:pt x="100368" y="151129"/>
                </a:lnTo>
                <a:lnTo>
                  <a:pt x="100368" y="153669"/>
                </a:lnTo>
                <a:lnTo>
                  <a:pt x="92406" y="158749"/>
                </a:lnTo>
                <a:lnTo>
                  <a:pt x="64540" y="190499"/>
                </a:lnTo>
                <a:lnTo>
                  <a:pt x="60559" y="205739"/>
                </a:lnTo>
                <a:lnTo>
                  <a:pt x="60559" y="213359"/>
                </a:lnTo>
                <a:lnTo>
                  <a:pt x="61862" y="220979"/>
                </a:lnTo>
                <a:lnTo>
                  <a:pt x="64540" y="229869"/>
                </a:lnTo>
                <a:lnTo>
                  <a:pt x="67181" y="237489"/>
                </a:lnTo>
                <a:lnTo>
                  <a:pt x="69824" y="241299"/>
                </a:lnTo>
                <a:lnTo>
                  <a:pt x="52561" y="256539"/>
                </a:lnTo>
                <a:lnTo>
                  <a:pt x="33996" y="269239"/>
                </a:lnTo>
                <a:lnTo>
                  <a:pt x="16734" y="284479"/>
                </a:lnTo>
                <a:lnTo>
                  <a:pt x="8773" y="292099"/>
                </a:lnTo>
                <a:lnTo>
                  <a:pt x="811" y="300989"/>
                </a:lnTo>
                <a:lnTo>
                  <a:pt x="0" y="300989"/>
                </a:lnTo>
                <a:lnTo>
                  <a:pt x="0" y="323849"/>
                </a:lnTo>
                <a:lnTo>
                  <a:pt x="6131" y="323849"/>
                </a:lnTo>
                <a:lnTo>
                  <a:pt x="8773" y="325119"/>
                </a:lnTo>
                <a:lnTo>
                  <a:pt x="12753" y="325119"/>
                </a:lnTo>
                <a:lnTo>
                  <a:pt x="12753" y="328929"/>
                </a:lnTo>
                <a:lnTo>
                  <a:pt x="10111" y="331469"/>
                </a:lnTo>
                <a:lnTo>
                  <a:pt x="7434" y="332739"/>
                </a:lnTo>
                <a:lnTo>
                  <a:pt x="0" y="334009"/>
                </a:lnTo>
                <a:lnTo>
                  <a:pt x="0" y="359409"/>
                </a:lnTo>
                <a:lnTo>
                  <a:pt x="7434" y="358139"/>
                </a:lnTo>
                <a:lnTo>
                  <a:pt x="16734" y="356869"/>
                </a:lnTo>
                <a:lnTo>
                  <a:pt x="24696" y="354329"/>
                </a:lnTo>
                <a:lnTo>
                  <a:pt x="30016" y="349249"/>
                </a:lnTo>
                <a:lnTo>
                  <a:pt x="33996" y="346709"/>
                </a:lnTo>
                <a:lnTo>
                  <a:pt x="35335" y="342899"/>
                </a:lnTo>
                <a:lnTo>
                  <a:pt x="36638" y="337819"/>
                </a:lnTo>
                <a:lnTo>
                  <a:pt x="36638" y="332739"/>
                </a:lnTo>
                <a:lnTo>
                  <a:pt x="33996" y="325119"/>
                </a:lnTo>
                <a:lnTo>
                  <a:pt x="30016" y="317499"/>
                </a:lnTo>
                <a:lnTo>
                  <a:pt x="24696" y="309879"/>
                </a:lnTo>
                <a:lnTo>
                  <a:pt x="16734" y="304799"/>
                </a:lnTo>
                <a:lnTo>
                  <a:pt x="15396" y="304799"/>
                </a:lnTo>
                <a:lnTo>
                  <a:pt x="28676" y="292099"/>
                </a:lnTo>
                <a:lnTo>
                  <a:pt x="60559" y="265429"/>
                </a:lnTo>
                <a:lnTo>
                  <a:pt x="73804" y="245109"/>
                </a:lnTo>
                <a:lnTo>
                  <a:pt x="97726" y="245109"/>
                </a:lnTo>
                <a:lnTo>
                  <a:pt x="101706" y="243839"/>
                </a:lnTo>
                <a:lnTo>
                  <a:pt x="104348" y="240029"/>
                </a:lnTo>
                <a:lnTo>
                  <a:pt x="105686" y="237489"/>
                </a:lnTo>
                <a:lnTo>
                  <a:pt x="105686" y="236219"/>
                </a:lnTo>
                <a:lnTo>
                  <a:pt x="85783" y="236219"/>
                </a:lnTo>
                <a:lnTo>
                  <a:pt x="87086" y="234949"/>
                </a:lnTo>
                <a:lnTo>
                  <a:pt x="105686" y="234949"/>
                </a:lnTo>
                <a:lnTo>
                  <a:pt x="105686" y="231139"/>
                </a:lnTo>
                <a:lnTo>
                  <a:pt x="103009" y="231139"/>
                </a:lnTo>
                <a:lnTo>
                  <a:pt x="109668" y="222249"/>
                </a:lnTo>
                <a:lnTo>
                  <a:pt x="110760" y="220979"/>
                </a:lnTo>
                <a:lnTo>
                  <a:pt x="76483" y="220979"/>
                </a:lnTo>
                <a:lnTo>
                  <a:pt x="75143" y="217169"/>
                </a:lnTo>
                <a:lnTo>
                  <a:pt x="76483" y="215899"/>
                </a:lnTo>
                <a:lnTo>
                  <a:pt x="85783" y="203199"/>
                </a:lnTo>
                <a:lnTo>
                  <a:pt x="93205" y="194309"/>
                </a:lnTo>
                <a:lnTo>
                  <a:pt x="79124" y="194309"/>
                </a:lnTo>
                <a:lnTo>
                  <a:pt x="81766" y="187959"/>
                </a:lnTo>
                <a:lnTo>
                  <a:pt x="114988" y="161289"/>
                </a:lnTo>
                <a:lnTo>
                  <a:pt x="144195" y="152399"/>
                </a:lnTo>
                <a:lnTo>
                  <a:pt x="182010" y="152399"/>
                </a:lnTo>
                <a:lnTo>
                  <a:pt x="177380" y="148589"/>
                </a:lnTo>
                <a:lnTo>
                  <a:pt x="158775" y="138429"/>
                </a:lnTo>
                <a:lnTo>
                  <a:pt x="146837" y="135889"/>
                </a:lnTo>
                <a:lnTo>
                  <a:pt x="136194" y="135889"/>
                </a:lnTo>
                <a:lnTo>
                  <a:pt x="136194" y="126999"/>
                </a:lnTo>
                <a:lnTo>
                  <a:pt x="134886" y="96519"/>
                </a:lnTo>
                <a:lnTo>
                  <a:pt x="136194" y="86359"/>
                </a:lnTo>
                <a:lnTo>
                  <a:pt x="133553" y="71119"/>
                </a:lnTo>
                <a:lnTo>
                  <a:pt x="169748" y="41909"/>
                </a:lnTo>
                <a:lnTo>
                  <a:pt x="136194" y="41909"/>
                </a:lnTo>
                <a:lnTo>
                  <a:pt x="132219" y="40639"/>
                </a:lnTo>
                <a:lnTo>
                  <a:pt x="122949" y="36829"/>
                </a:lnTo>
                <a:lnTo>
                  <a:pt x="125591" y="33019"/>
                </a:lnTo>
                <a:lnTo>
                  <a:pt x="125591" y="27939"/>
                </a:lnTo>
                <a:lnTo>
                  <a:pt x="124252" y="25399"/>
                </a:lnTo>
                <a:lnTo>
                  <a:pt x="122949" y="24129"/>
                </a:lnTo>
                <a:lnTo>
                  <a:pt x="126930" y="20319"/>
                </a:lnTo>
                <a:lnTo>
                  <a:pt x="137528" y="15239"/>
                </a:lnTo>
                <a:lnTo>
                  <a:pt x="164664" y="15239"/>
                </a:lnTo>
                <a:lnTo>
                  <a:pt x="164096" y="13969"/>
                </a:lnTo>
                <a:lnTo>
                  <a:pt x="162763" y="8889"/>
                </a:lnTo>
                <a:lnTo>
                  <a:pt x="161417" y="6349"/>
                </a:lnTo>
                <a:lnTo>
                  <a:pt x="158775" y="5079"/>
                </a:lnTo>
                <a:lnTo>
                  <a:pt x="153454" y="5079"/>
                </a:lnTo>
                <a:lnTo>
                  <a:pt x="148170" y="3809"/>
                </a:lnTo>
                <a:lnTo>
                  <a:pt x="145491" y="1269"/>
                </a:lnTo>
                <a:lnTo>
                  <a:pt x="138874" y="0"/>
                </a:lnTo>
                <a:close/>
              </a:path>
              <a:path w="304800" h="400050">
                <a:moveTo>
                  <a:pt x="151350" y="344169"/>
                </a:moveTo>
                <a:lnTo>
                  <a:pt x="146837" y="344169"/>
                </a:lnTo>
                <a:lnTo>
                  <a:pt x="148170" y="346709"/>
                </a:lnTo>
                <a:lnTo>
                  <a:pt x="151889" y="346709"/>
                </a:lnTo>
                <a:lnTo>
                  <a:pt x="151350" y="344169"/>
                </a:lnTo>
                <a:close/>
              </a:path>
              <a:path w="304800" h="400050">
                <a:moveTo>
                  <a:pt x="286194" y="328929"/>
                </a:moveTo>
                <a:lnTo>
                  <a:pt x="280911" y="331469"/>
                </a:lnTo>
                <a:lnTo>
                  <a:pt x="276936" y="335279"/>
                </a:lnTo>
                <a:lnTo>
                  <a:pt x="271614" y="337819"/>
                </a:lnTo>
                <a:lnTo>
                  <a:pt x="303799" y="337819"/>
                </a:lnTo>
                <a:lnTo>
                  <a:pt x="304800" y="334009"/>
                </a:lnTo>
                <a:lnTo>
                  <a:pt x="304800" y="330199"/>
                </a:lnTo>
                <a:lnTo>
                  <a:pt x="290182" y="330199"/>
                </a:lnTo>
                <a:lnTo>
                  <a:pt x="286194" y="328929"/>
                </a:lnTo>
                <a:close/>
              </a:path>
              <a:path w="304800" h="400050">
                <a:moveTo>
                  <a:pt x="300148" y="313689"/>
                </a:moveTo>
                <a:lnTo>
                  <a:pt x="272948" y="313689"/>
                </a:lnTo>
                <a:lnTo>
                  <a:pt x="280911" y="316229"/>
                </a:lnTo>
                <a:lnTo>
                  <a:pt x="288874" y="321309"/>
                </a:lnTo>
                <a:lnTo>
                  <a:pt x="291515" y="328929"/>
                </a:lnTo>
                <a:lnTo>
                  <a:pt x="291515" y="330199"/>
                </a:lnTo>
                <a:lnTo>
                  <a:pt x="304800" y="330199"/>
                </a:lnTo>
                <a:lnTo>
                  <a:pt x="304800" y="322579"/>
                </a:lnTo>
                <a:lnTo>
                  <a:pt x="302158" y="317499"/>
                </a:lnTo>
                <a:lnTo>
                  <a:pt x="300148" y="313689"/>
                </a:lnTo>
                <a:close/>
              </a:path>
              <a:path w="304800" h="400050">
                <a:moveTo>
                  <a:pt x="267639" y="299719"/>
                </a:moveTo>
                <a:lnTo>
                  <a:pt x="260972" y="299719"/>
                </a:lnTo>
                <a:lnTo>
                  <a:pt x="254355" y="302259"/>
                </a:lnTo>
                <a:lnTo>
                  <a:pt x="284899" y="302259"/>
                </a:lnTo>
                <a:lnTo>
                  <a:pt x="279577" y="300989"/>
                </a:lnTo>
                <a:lnTo>
                  <a:pt x="267639" y="299719"/>
                </a:lnTo>
                <a:close/>
              </a:path>
              <a:path w="304800" h="400050">
                <a:moveTo>
                  <a:pt x="152158" y="229869"/>
                </a:moveTo>
                <a:lnTo>
                  <a:pt x="150812" y="229869"/>
                </a:lnTo>
                <a:lnTo>
                  <a:pt x="144195" y="233679"/>
                </a:lnTo>
                <a:lnTo>
                  <a:pt x="140169" y="240029"/>
                </a:lnTo>
                <a:lnTo>
                  <a:pt x="137528" y="246379"/>
                </a:lnTo>
                <a:lnTo>
                  <a:pt x="137528" y="255269"/>
                </a:lnTo>
                <a:lnTo>
                  <a:pt x="178685" y="255269"/>
                </a:lnTo>
                <a:lnTo>
                  <a:pt x="180011" y="253999"/>
                </a:lnTo>
                <a:lnTo>
                  <a:pt x="149479" y="253999"/>
                </a:lnTo>
                <a:lnTo>
                  <a:pt x="149479" y="242569"/>
                </a:lnTo>
                <a:lnTo>
                  <a:pt x="150812" y="237489"/>
                </a:lnTo>
                <a:lnTo>
                  <a:pt x="153454" y="233679"/>
                </a:lnTo>
                <a:lnTo>
                  <a:pt x="154800" y="232409"/>
                </a:lnTo>
                <a:lnTo>
                  <a:pt x="153454" y="231139"/>
                </a:lnTo>
                <a:lnTo>
                  <a:pt x="152158" y="229869"/>
                </a:lnTo>
                <a:close/>
              </a:path>
              <a:path w="304800" h="400050">
                <a:moveTo>
                  <a:pt x="131501" y="250189"/>
                </a:moveTo>
                <a:lnTo>
                  <a:pt x="120271" y="250189"/>
                </a:lnTo>
                <a:lnTo>
                  <a:pt x="118968" y="253999"/>
                </a:lnTo>
                <a:lnTo>
                  <a:pt x="133997" y="253999"/>
                </a:lnTo>
                <a:lnTo>
                  <a:pt x="132219" y="251459"/>
                </a:lnTo>
                <a:lnTo>
                  <a:pt x="130911" y="251459"/>
                </a:lnTo>
                <a:lnTo>
                  <a:pt x="131501" y="250189"/>
                </a:lnTo>
                <a:close/>
              </a:path>
              <a:path w="304800" h="400050">
                <a:moveTo>
                  <a:pt x="166738" y="228599"/>
                </a:moveTo>
                <a:lnTo>
                  <a:pt x="165404" y="228599"/>
                </a:lnTo>
                <a:lnTo>
                  <a:pt x="164096" y="229869"/>
                </a:lnTo>
                <a:lnTo>
                  <a:pt x="160121" y="234949"/>
                </a:lnTo>
                <a:lnTo>
                  <a:pt x="158775" y="241299"/>
                </a:lnTo>
                <a:lnTo>
                  <a:pt x="157441" y="250189"/>
                </a:lnTo>
                <a:lnTo>
                  <a:pt x="149479" y="253999"/>
                </a:lnTo>
                <a:lnTo>
                  <a:pt x="180011" y="253999"/>
                </a:lnTo>
                <a:lnTo>
                  <a:pt x="186639" y="247649"/>
                </a:lnTo>
                <a:lnTo>
                  <a:pt x="189318" y="245109"/>
                </a:lnTo>
                <a:lnTo>
                  <a:pt x="207568" y="245109"/>
                </a:lnTo>
                <a:lnTo>
                  <a:pt x="205244" y="243839"/>
                </a:lnTo>
                <a:lnTo>
                  <a:pt x="169379" y="243839"/>
                </a:lnTo>
                <a:lnTo>
                  <a:pt x="169379" y="231139"/>
                </a:lnTo>
                <a:lnTo>
                  <a:pt x="166738" y="228599"/>
                </a:lnTo>
                <a:close/>
              </a:path>
              <a:path w="304800" h="400050">
                <a:moveTo>
                  <a:pt x="133553" y="207009"/>
                </a:moveTo>
                <a:lnTo>
                  <a:pt x="130911" y="207009"/>
                </a:lnTo>
                <a:lnTo>
                  <a:pt x="116291" y="227329"/>
                </a:lnTo>
                <a:lnTo>
                  <a:pt x="109668" y="237489"/>
                </a:lnTo>
                <a:lnTo>
                  <a:pt x="104348" y="247649"/>
                </a:lnTo>
                <a:lnTo>
                  <a:pt x="132681" y="247649"/>
                </a:lnTo>
                <a:lnTo>
                  <a:pt x="134450" y="243839"/>
                </a:lnTo>
                <a:lnTo>
                  <a:pt x="124252" y="243839"/>
                </a:lnTo>
                <a:lnTo>
                  <a:pt x="122949" y="241299"/>
                </a:lnTo>
                <a:lnTo>
                  <a:pt x="121610" y="240029"/>
                </a:lnTo>
                <a:lnTo>
                  <a:pt x="118968" y="240029"/>
                </a:lnTo>
                <a:lnTo>
                  <a:pt x="125591" y="226059"/>
                </a:lnTo>
                <a:lnTo>
                  <a:pt x="133553" y="209549"/>
                </a:lnTo>
                <a:lnTo>
                  <a:pt x="134886" y="208279"/>
                </a:lnTo>
                <a:lnTo>
                  <a:pt x="133553" y="207009"/>
                </a:lnTo>
                <a:close/>
              </a:path>
              <a:path w="304800" h="400050">
                <a:moveTo>
                  <a:pt x="145491" y="213359"/>
                </a:moveTo>
                <a:lnTo>
                  <a:pt x="144195" y="213359"/>
                </a:lnTo>
                <a:lnTo>
                  <a:pt x="142849" y="214629"/>
                </a:lnTo>
                <a:lnTo>
                  <a:pt x="124252" y="243839"/>
                </a:lnTo>
                <a:lnTo>
                  <a:pt x="134450" y="243839"/>
                </a:lnTo>
                <a:lnTo>
                  <a:pt x="146837" y="217169"/>
                </a:lnTo>
                <a:lnTo>
                  <a:pt x="146837" y="214629"/>
                </a:lnTo>
                <a:lnTo>
                  <a:pt x="145491" y="213359"/>
                </a:lnTo>
                <a:close/>
              </a:path>
              <a:path w="304800" h="400050">
                <a:moveTo>
                  <a:pt x="182010" y="152399"/>
                </a:moveTo>
                <a:lnTo>
                  <a:pt x="153454" y="152399"/>
                </a:lnTo>
                <a:lnTo>
                  <a:pt x="169379" y="160019"/>
                </a:lnTo>
                <a:lnTo>
                  <a:pt x="170713" y="165099"/>
                </a:lnTo>
                <a:lnTo>
                  <a:pt x="172059" y="166369"/>
                </a:lnTo>
                <a:lnTo>
                  <a:pt x="174701" y="166369"/>
                </a:lnTo>
                <a:lnTo>
                  <a:pt x="182664" y="176529"/>
                </a:lnTo>
                <a:lnTo>
                  <a:pt x="187985" y="186689"/>
                </a:lnTo>
                <a:lnTo>
                  <a:pt x="189318" y="199389"/>
                </a:lnTo>
                <a:lnTo>
                  <a:pt x="189318" y="210819"/>
                </a:lnTo>
                <a:lnTo>
                  <a:pt x="185343" y="220979"/>
                </a:lnTo>
                <a:lnTo>
                  <a:pt x="180022" y="232409"/>
                </a:lnTo>
                <a:lnTo>
                  <a:pt x="174701" y="238759"/>
                </a:lnTo>
                <a:lnTo>
                  <a:pt x="169379" y="243839"/>
                </a:lnTo>
                <a:lnTo>
                  <a:pt x="205244" y="243839"/>
                </a:lnTo>
                <a:lnTo>
                  <a:pt x="194602" y="236219"/>
                </a:lnTo>
                <a:lnTo>
                  <a:pt x="201256" y="226059"/>
                </a:lnTo>
                <a:lnTo>
                  <a:pt x="203898" y="212089"/>
                </a:lnTo>
                <a:lnTo>
                  <a:pt x="203898" y="199389"/>
                </a:lnTo>
                <a:lnTo>
                  <a:pt x="202603" y="186689"/>
                </a:lnTo>
                <a:lnTo>
                  <a:pt x="198589" y="175259"/>
                </a:lnTo>
                <a:lnTo>
                  <a:pt x="193306" y="166369"/>
                </a:lnTo>
                <a:lnTo>
                  <a:pt x="186639" y="156209"/>
                </a:lnTo>
                <a:lnTo>
                  <a:pt x="182010" y="152399"/>
                </a:lnTo>
                <a:close/>
              </a:path>
              <a:path w="304800" h="400050">
                <a:moveTo>
                  <a:pt x="105686" y="234949"/>
                </a:moveTo>
                <a:lnTo>
                  <a:pt x="87086" y="234949"/>
                </a:lnTo>
                <a:lnTo>
                  <a:pt x="87086" y="236219"/>
                </a:lnTo>
                <a:lnTo>
                  <a:pt x="105686" y="236219"/>
                </a:lnTo>
                <a:lnTo>
                  <a:pt x="105686" y="234949"/>
                </a:lnTo>
                <a:close/>
              </a:path>
              <a:path w="304800" h="400050">
                <a:moveTo>
                  <a:pt x="121610" y="185419"/>
                </a:moveTo>
                <a:lnTo>
                  <a:pt x="108329" y="191769"/>
                </a:lnTo>
                <a:lnTo>
                  <a:pt x="96386" y="200659"/>
                </a:lnTo>
                <a:lnTo>
                  <a:pt x="85783" y="209549"/>
                </a:lnTo>
                <a:lnTo>
                  <a:pt x="76483" y="220979"/>
                </a:lnTo>
                <a:lnTo>
                  <a:pt x="91066" y="220979"/>
                </a:lnTo>
                <a:lnTo>
                  <a:pt x="97726" y="212089"/>
                </a:lnTo>
                <a:lnTo>
                  <a:pt x="105686" y="204469"/>
                </a:lnTo>
                <a:lnTo>
                  <a:pt x="114988" y="198119"/>
                </a:lnTo>
                <a:lnTo>
                  <a:pt x="124252" y="190499"/>
                </a:lnTo>
                <a:lnTo>
                  <a:pt x="125591" y="189229"/>
                </a:lnTo>
                <a:lnTo>
                  <a:pt x="124252" y="187959"/>
                </a:lnTo>
                <a:lnTo>
                  <a:pt x="124252" y="186689"/>
                </a:lnTo>
                <a:lnTo>
                  <a:pt x="121610" y="185419"/>
                </a:lnTo>
                <a:close/>
              </a:path>
              <a:path w="304800" h="400050">
                <a:moveTo>
                  <a:pt x="95048" y="219709"/>
                </a:moveTo>
                <a:lnTo>
                  <a:pt x="93745" y="219709"/>
                </a:lnTo>
                <a:lnTo>
                  <a:pt x="91066" y="220979"/>
                </a:lnTo>
                <a:lnTo>
                  <a:pt x="96386" y="220979"/>
                </a:lnTo>
                <a:lnTo>
                  <a:pt x="95048" y="219709"/>
                </a:lnTo>
                <a:close/>
              </a:path>
              <a:path w="304800" h="400050">
                <a:moveTo>
                  <a:pt x="126930" y="196849"/>
                </a:moveTo>
                <a:lnTo>
                  <a:pt x="124252" y="196849"/>
                </a:lnTo>
                <a:lnTo>
                  <a:pt x="101706" y="217169"/>
                </a:lnTo>
                <a:lnTo>
                  <a:pt x="96386" y="220979"/>
                </a:lnTo>
                <a:lnTo>
                  <a:pt x="110760" y="220979"/>
                </a:lnTo>
                <a:lnTo>
                  <a:pt x="128231" y="200659"/>
                </a:lnTo>
                <a:lnTo>
                  <a:pt x="128231" y="198119"/>
                </a:lnTo>
                <a:lnTo>
                  <a:pt x="126930" y="196849"/>
                </a:lnTo>
                <a:close/>
              </a:path>
              <a:path w="304800" h="400050">
                <a:moveTo>
                  <a:pt x="118968" y="166369"/>
                </a:moveTo>
                <a:lnTo>
                  <a:pt x="117629" y="166369"/>
                </a:lnTo>
                <a:lnTo>
                  <a:pt x="96386" y="176529"/>
                </a:lnTo>
                <a:lnTo>
                  <a:pt x="87086" y="184149"/>
                </a:lnTo>
                <a:lnTo>
                  <a:pt x="79124" y="194309"/>
                </a:lnTo>
                <a:lnTo>
                  <a:pt x="93205" y="194309"/>
                </a:lnTo>
                <a:lnTo>
                  <a:pt x="96386" y="190499"/>
                </a:lnTo>
                <a:lnTo>
                  <a:pt x="108329" y="179069"/>
                </a:lnTo>
                <a:lnTo>
                  <a:pt x="120271" y="168909"/>
                </a:lnTo>
                <a:lnTo>
                  <a:pt x="120271" y="167639"/>
                </a:lnTo>
                <a:lnTo>
                  <a:pt x="118968" y="166369"/>
                </a:lnTo>
                <a:close/>
              </a:path>
              <a:path w="304800" h="400050">
                <a:moveTo>
                  <a:pt x="164664" y="15239"/>
                </a:moveTo>
                <a:lnTo>
                  <a:pt x="142849" y="15239"/>
                </a:lnTo>
                <a:lnTo>
                  <a:pt x="146837" y="17779"/>
                </a:lnTo>
                <a:lnTo>
                  <a:pt x="149479" y="20319"/>
                </a:lnTo>
                <a:lnTo>
                  <a:pt x="149479" y="27939"/>
                </a:lnTo>
                <a:lnTo>
                  <a:pt x="146837" y="34289"/>
                </a:lnTo>
                <a:lnTo>
                  <a:pt x="144195" y="38099"/>
                </a:lnTo>
                <a:lnTo>
                  <a:pt x="140169" y="40639"/>
                </a:lnTo>
                <a:lnTo>
                  <a:pt x="136194" y="41909"/>
                </a:lnTo>
                <a:lnTo>
                  <a:pt x="169748" y="41909"/>
                </a:lnTo>
                <a:lnTo>
                  <a:pt x="170713" y="39369"/>
                </a:lnTo>
                <a:lnTo>
                  <a:pt x="170713" y="30479"/>
                </a:lnTo>
                <a:lnTo>
                  <a:pt x="168071" y="22859"/>
                </a:lnTo>
                <a:lnTo>
                  <a:pt x="164664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20877" y="4998745"/>
            <a:ext cx="463550" cy="144780"/>
          </a:xfrm>
          <a:custGeom>
            <a:avLst/>
            <a:gdLst/>
            <a:ahLst/>
            <a:cxnLst/>
            <a:rect l="l" t="t" r="r" b="b"/>
            <a:pathLst>
              <a:path w="463550" h="144779">
                <a:moveTo>
                  <a:pt x="383095" y="54778"/>
                </a:moveTo>
                <a:lnTo>
                  <a:pt x="370611" y="56836"/>
                </a:lnTo>
                <a:lnTo>
                  <a:pt x="365391" y="57878"/>
                </a:lnTo>
                <a:lnTo>
                  <a:pt x="360197" y="61992"/>
                </a:lnTo>
                <a:lnTo>
                  <a:pt x="356019" y="64077"/>
                </a:lnTo>
                <a:lnTo>
                  <a:pt x="352907" y="68219"/>
                </a:lnTo>
                <a:lnTo>
                  <a:pt x="348729" y="75432"/>
                </a:lnTo>
                <a:lnTo>
                  <a:pt x="345605" y="84731"/>
                </a:lnTo>
                <a:lnTo>
                  <a:pt x="345605" y="99214"/>
                </a:lnTo>
                <a:lnTo>
                  <a:pt x="368515" y="124010"/>
                </a:lnTo>
                <a:lnTo>
                  <a:pt x="371627" y="124010"/>
                </a:lnTo>
                <a:lnTo>
                  <a:pt x="378929" y="121954"/>
                </a:lnTo>
                <a:lnTo>
                  <a:pt x="390397" y="116796"/>
                </a:lnTo>
                <a:lnTo>
                  <a:pt x="402882" y="112655"/>
                </a:lnTo>
                <a:lnTo>
                  <a:pt x="409117" y="108512"/>
                </a:lnTo>
                <a:lnTo>
                  <a:pt x="368515" y="108512"/>
                </a:lnTo>
                <a:lnTo>
                  <a:pt x="364337" y="106456"/>
                </a:lnTo>
                <a:lnTo>
                  <a:pt x="362267" y="103356"/>
                </a:lnTo>
                <a:lnTo>
                  <a:pt x="359143" y="94057"/>
                </a:lnTo>
                <a:lnTo>
                  <a:pt x="359143" y="87830"/>
                </a:lnTo>
                <a:lnTo>
                  <a:pt x="395579" y="66133"/>
                </a:lnTo>
                <a:lnTo>
                  <a:pt x="406006" y="66133"/>
                </a:lnTo>
                <a:lnTo>
                  <a:pt x="406006" y="63035"/>
                </a:lnTo>
                <a:lnTo>
                  <a:pt x="400773" y="59935"/>
                </a:lnTo>
                <a:lnTo>
                  <a:pt x="394538" y="57878"/>
                </a:lnTo>
                <a:lnTo>
                  <a:pt x="389343" y="55793"/>
                </a:lnTo>
                <a:lnTo>
                  <a:pt x="383095" y="54778"/>
                </a:lnTo>
                <a:close/>
              </a:path>
              <a:path w="463550" h="144779">
                <a:moveTo>
                  <a:pt x="407022" y="96114"/>
                </a:moveTo>
                <a:lnTo>
                  <a:pt x="402882" y="97157"/>
                </a:lnTo>
                <a:lnTo>
                  <a:pt x="395579" y="99214"/>
                </a:lnTo>
                <a:lnTo>
                  <a:pt x="381000" y="105413"/>
                </a:lnTo>
                <a:lnTo>
                  <a:pt x="376859" y="107469"/>
                </a:lnTo>
                <a:lnTo>
                  <a:pt x="372681" y="108512"/>
                </a:lnTo>
                <a:lnTo>
                  <a:pt x="409117" y="108512"/>
                </a:lnTo>
                <a:lnTo>
                  <a:pt x="413296" y="104371"/>
                </a:lnTo>
                <a:lnTo>
                  <a:pt x="414312" y="102313"/>
                </a:lnTo>
                <a:lnTo>
                  <a:pt x="412241" y="98172"/>
                </a:lnTo>
                <a:lnTo>
                  <a:pt x="410146" y="97157"/>
                </a:lnTo>
                <a:lnTo>
                  <a:pt x="407022" y="96114"/>
                </a:lnTo>
                <a:close/>
              </a:path>
              <a:path w="463550" h="144779">
                <a:moveTo>
                  <a:pt x="440334" y="12395"/>
                </a:moveTo>
                <a:lnTo>
                  <a:pt x="422656" y="12395"/>
                </a:lnTo>
                <a:lnTo>
                  <a:pt x="424726" y="13411"/>
                </a:lnTo>
                <a:lnTo>
                  <a:pt x="425780" y="14452"/>
                </a:lnTo>
                <a:lnTo>
                  <a:pt x="424726" y="16510"/>
                </a:lnTo>
                <a:lnTo>
                  <a:pt x="423684" y="18599"/>
                </a:lnTo>
                <a:lnTo>
                  <a:pt x="418490" y="24798"/>
                </a:lnTo>
                <a:lnTo>
                  <a:pt x="400773" y="48580"/>
                </a:lnTo>
                <a:lnTo>
                  <a:pt x="400773" y="50637"/>
                </a:lnTo>
                <a:lnTo>
                  <a:pt x="399757" y="52693"/>
                </a:lnTo>
                <a:lnTo>
                  <a:pt x="400773" y="55793"/>
                </a:lnTo>
                <a:lnTo>
                  <a:pt x="403898" y="57878"/>
                </a:lnTo>
                <a:lnTo>
                  <a:pt x="407022" y="58892"/>
                </a:lnTo>
                <a:lnTo>
                  <a:pt x="420560" y="58892"/>
                </a:lnTo>
                <a:lnTo>
                  <a:pt x="461175" y="49594"/>
                </a:lnTo>
                <a:lnTo>
                  <a:pt x="463245" y="46494"/>
                </a:lnTo>
                <a:lnTo>
                  <a:pt x="463245" y="45479"/>
                </a:lnTo>
                <a:lnTo>
                  <a:pt x="420560" y="45479"/>
                </a:lnTo>
                <a:lnTo>
                  <a:pt x="433044" y="28940"/>
                </a:lnTo>
                <a:lnTo>
                  <a:pt x="436168" y="23755"/>
                </a:lnTo>
                <a:lnTo>
                  <a:pt x="439318" y="19641"/>
                </a:lnTo>
                <a:lnTo>
                  <a:pt x="440334" y="13411"/>
                </a:lnTo>
                <a:lnTo>
                  <a:pt x="440334" y="12395"/>
                </a:lnTo>
                <a:close/>
              </a:path>
              <a:path w="463550" h="144779">
                <a:moveTo>
                  <a:pt x="458050" y="39253"/>
                </a:moveTo>
                <a:lnTo>
                  <a:pt x="447636" y="41338"/>
                </a:lnTo>
                <a:lnTo>
                  <a:pt x="436168" y="43395"/>
                </a:lnTo>
                <a:lnTo>
                  <a:pt x="420560" y="45479"/>
                </a:lnTo>
                <a:lnTo>
                  <a:pt x="463245" y="45479"/>
                </a:lnTo>
                <a:lnTo>
                  <a:pt x="463245" y="43395"/>
                </a:lnTo>
                <a:lnTo>
                  <a:pt x="462216" y="41338"/>
                </a:lnTo>
                <a:lnTo>
                  <a:pt x="458050" y="39253"/>
                </a:lnTo>
                <a:close/>
              </a:path>
              <a:path w="463550" h="144779">
                <a:moveTo>
                  <a:pt x="402882" y="6197"/>
                </a:moveTo>
                <a:lnTo>
                  <a:pt x="399757" y="6197"/>
                </a:lnTo>
                <a:lnTo>
                  <a:pt x="397662" y="8255"/>
                </a:lnTo>
                <a:lnTo>
                  <a:pt x="396633" y="9296"/>
                </a:lnTo>
                <a:lnTo>
                  <a:pt x="396633" y="12395"/>
                </a:lnTo>
                <a:lnTo>
                  <a:pt x="397662" y="15494"/>
                </a:lnTo>
                <a:lnTo>
                  <a:pt x="398703" y="16510"/>
                </a:lnTo>
                <a:lnTo>
                  <a:pt x="400773" y="17551"/>
                </a:lnTo>
                <a:lnTo>
                  <a:pt x="407022" y="17551"/>
                </a:lnTo>
                <a:lnTo>
                  <a:pt x="417436" y="13411"/>
                </a:lnTo>
                <a:lnTo>
                  <a:pt x="422656" y="12395"/>
                </a:lnTo>
                <a:lnTo>
                  <a:pt x="440334" y="12395"/>
                </a:lnTo>
                <a:lnTo>
                  <a:pt x="440334" y="11353"/>
                </a:lnTo>
                <a:lnTo>
                  <a:pt x="439318" y="8255"/>
                </a:lnTo>
                <a:lnTo>
                  <a:pt x="438259" y="7213"/>
                </a:lnTo>
                <a:lnTo>
                  <a:pt x="404952" y="7213"/>
                </a:lnTo>
                <a:lnTo>
                  <a:pt x="402882" y="6197"/>
                </a:lnTo>
                <a:close/>
              </a:path>
              <a:path w="463550" h="144779">
                <a:moveTo>
                  <a:pt x="422656" y="0"/>
                </a:moveTo>
                <a:lnTo>
                  <a:pt x="417436" y="0"/>
                </a:lnTo>
                <a:lnTo>
                  <a:pt x="412241" y="2057"/>
                </a:lnTo>
                <a:lnTo>
                  <a:pt x="408076" y="4114"/>
                </a:lnTo>
                <a:lnTo>
                  <a:pt x="404952" y="6197"/>
                </a:lnTo>
                <a:lnTo>
                  <a:pt x="404952" y="7213"/>
                </a:lnTo>
                <a:lnTo>
                  <a:pt x="438259" y="7213"/>
                </a:lnTo>
                <a:lnTo>
                  <a:pt x="436168" y="5156"/>
                </a:lnTo>
                <a:lnTo>
                  <a:pt x="432028" y="2057"/>
                </a:lnTo>
                <a:lnTo>
                  <a:pt x="427850" y="1016"/>
                </a:lnTo>
                <a:lnTo>
                  <a:pt x="422656" y="0"/>
                </a:lnTo>
                <a:close/>
              </a:path>
              <a:path w="463550" h="144779">
                <a:moveTo>
                  <a:pt x="187388" y="78531"/>
                </a:moveTo>
                <a:lnTo>
                  <a:pt x="174878" y="81631"/>
                </a:lnTo>
                <a:lnTo>
                  <a:pt x="158216" y="83717"/>
                </a:lnTo>
                <a:lnTo>
                  <a:pt x="141592" y="87830"/>
                </a:lnTo>
                <a:lnTo>
                  <a:pt x="138468" y="90958"/>
                </a:lnTo>
                <a:lnTo>
                  <a:pt x="138468" y="96114"/>
                </a:lnTo>
                <a:lnTo>
                  <a:pt x="139484" y="98172"/>
                </a:lnTo>
                <a:lnTo>
                  <a:pt x="141592" y="99214"/>
                </a:lnTo>
                <a:lnTo>
                  <a:pt x="143662" y="99214"/>
                </a:lnTo>
                <a:lnTo>
                  <a:pt x="188417" y="94057"/>
                </a:lnTo>
                <a:lnTo>
                  <a:pt x="199885" y="87830"/>
                </a:lnTo>
                <a:lnTo>
                  <a:pt x="199885" y="83717"/>
                </a:lnTo>
                <a:lnTo>
                  <a:pt x="198831" y="81631"/>
                </a:lnTo>
                <a:lnTo>
                  <a:pt x="195706" y="80617"/>
                </a:lnTo>
                <a:lnTo>
                  <a:pt x="193636" y="79574"/>
                </a:lnTo>
                <a:lnTo>
                  <a:pt x="187388" y="78531"/>
                </a:lnTo>
                <a:close/>
              </a:path>
              <a:path w="463550" h="144779">
                <a:moveTo>
                  <a:pt x="196761" y="117811"/>
                </a:moveTo>
                <a:lnTo>
                  <a:pt x="192582" y="117811"/>
                </a:lnTo>
                <a:lnTo>
                  <a:pt x="180098" y="120911"/>
                </a:lnTo>
                <a:lnTo>
                  <a:pt x="155092" y="125053"/>
                </a:lnTo>
                <a:lnTo>
                  <a:pt x="143662" y="128151"/>
                </a:lnTo>
                <a:lnTo>
                  <a:pt x="141592" y="130209"/>
                </a:lnTo>
                <a:lnTo>
                  <a:pt x="140538" y="132294"/>
                </a:lnTo>
                <a:lnTo>
                  <a:pt x="140538" y="135393"/>
                </a:lnTo>
                <a:lnTo>
                  <a:pt x="143662" y="136436"/>
                </a:lnTo>
                <a:lnTo>
                  <a:pt x="149898" y="137451"/>
                </a:lnTo>
                <a:lnTo>
                  <a:pt x="169684" y="137451"/>
                </a:lnTo>
                <a:lnTo>
                  <a:pt x="183222" y="134351"/>
                </a:lnTo>
                <a:lnTo>
                  <a:pt x="195706" y="131251"/>
                </a:lnTo>
                <a:lnTo>
                  <a:pt x="197777" y="130209"/>
                </a:lnTo>
                <a:lnTo>
                  <a:pt x="199885" y="129194"/>
                </a:lnTo>
                <a:lnTo>
                  <a:pt x="200901" y="127110"/>
                </a:lnTo>
                <a:lnTo>
                  <a:pt x="201955" y="125053"/>
                </a:lnTo>
                <a:lnTo>
                  <a:pt x="200901" y="120911"/>
                </a:lnTo>
                <a:lnTo>
                  <a:pt x="198831" y="118854"/>
                </a:lnTo>
                <a:lnTo>
                  <a:pt x="196761" y="117811"/>
                </a:lnTo>
                <a:close/>
              </a:path>
              <a:path w="463550" h="144779">
                <a:moveTo>
                  <a:pt x="252984" y="71319"/>
                </a:moveTo>
                <a:lnTo>
                  <a:pt x="251929" y="71319"/>
                </a:lnTo>
                <a:lnTo>
                  <a:pt x="249821" y="72332"/>
                </a:lnTo>
                <a:lnTo>
                  <a:pt x="245681" y="82674"/>
                </a:lnTo>
                <a:lnTo>
                  <a:pt x="244640" y="94057"/>
                </a:lnTo>
                <a:lnTo>
                  <a:pt x="243585" y="104371"/>
                </a:lnTo>
                <a:lnTo>
                  <a:pt x="254000" y="140550"/>
                </a:lnTo>
                <a:lnTo>
                  <a:pt x="257124" y="139536"/>
                </a:lnTo>
                <a:lnTo>
                  <a:pt x="261289" y="137451"/>
                </a:lnTo>
                <a:lnTo>
                  <a:pt x="262343" y="134351"/>
                </a:lnTo>
                <a:lnTo>
                  <a:pt x="261289" y="131251"/>
                </a:lnTo>
                <a:lnTo>
                  <a:pt x="259219" y="117811"/>
                </a:lnTo>
                <a:lnTo>
                  <a:pt x="258165" y="103356"/>
                </a:lnTo>
                <a:lnTo>
                  <a:pt x="259219" y="94057"/>
                </a:lnTo>
                <a:lnTo>
                  <a:pt x="261289" y="87830"/>
                </a:lnTo>
                <a:lnTo>
                  <a:pt x="271703" y="79574"/>
                </a:lnTo>
                <a:lnTo>
                  <a:pt x="277952" y="78531"/>
                </a:lnTo>
                <a:lnTo>
                  <a:pt x="302243" y="78531"/>
                </a:lnTo>
                <a:lnTo>
                  <a:pt x="302920" y="77518"/>
                </a:lnTo>
                <a:lnTo>
                  <a:pt x="305021" y="75432"/>
                </a:lnTo>
                <a:lnTo>
                  <a:pt x="255054" y="75432"/>
                </a:lnTo>
                <a:lnTo>
                  <a:pt x="254000" y="72332"/>
                </a:lnTo>
                <a:lnTo>
                  <a:pt x="252984" y="71319"/>
                </a:lnTo>
                <a:close/>
              </a:path>
              <a:path w="463550" h="144779">
                <a:moveTo>
                  <a:pt x="329996" y="72332"/>
                </a:moveTo>
                <a:lnTo>
                  <a:pt x="314388" y="72332"/>
                </a:lnTo>
                <a:lnTo>
                  <a:pt x="315417" y="74418"/>
                </a:lnTo>
                <a:lnTo>
                  <a:pt x="315417" y="80617"/>
                </a:lnTo>
                <a:lnTo>
                  <a:pt x="317512" y="97157"/>
                </a:lnTo>
                <a:lnTo>
                  <a:pt x="320636" y="113698"/>
                </a:lnTo>
                <a:lnTo>
                  <a:pt x="322706" y="119896"/>
                </a:lnTo>
                <a:lnTo>
                  <a:pt x="324802" y="127110"/>
                </a:lnTo>
                <a:lnTo>
                  <a:pt x="327926" y="133309"/>
                </a:lnTo>
                <a:lnTo>
                  <a:pt x="329996" y="135393"/>
                </a:lnTo>
                <a:lnTo>
                  <a:pt x="333121" y="136436"/>
                </a:lnTo>
                <a:lnTo>
                  <a:pt x="336245" y="136436"/>
                </a:lnTo>
                <a:lnTo>
                  <a:pt x="340410" y="134351"/>
                </a:lnTo>
                <a:lnTo>
                  <a:pt x="341439" y="132294"/>
                </a:lnTo>
                <a:lnTo>
                  <a:pt x="342493" y="129194"/>
                </a:lnTo>
                <a:lnTo>
                  <a:pt x="340410" y="126095"/>
                </a:lnTo>
                <a:lnTo>
                  <a:pt x="338315" y="124010"/>
                </a:lnTo>
                <a:lnTo>
                  <a:pt x="337299" y="119896"/>
                </a:lnTo>
                <a:lnTo>
                  <a:pt x="335191" y="114711"/>
                </a:lnTo>
                <a:lnTo>
                  <a:pt x="334175" y="106456"/>
                </a:lnTo>
                <a:lnTo>
                  <a:pt x="331050" y="94057"/>
                </a:lnTo>
                <a:lnTo>
                  <a:pt x="329996" y="80617"/>
                </a:lnTo>
                <a:lnTo>
                  <a:pt x="329996" y="72332"/>
                </a:lnTo>
                <a:close/>
              </a:path>
              <a:path w="463550" h="144779">
                <a:moveTo>
                  <a:pt x="302243" y="78531"/>
                </a:moveTo>
                <a:lnTo>
                  <a:pt x="277952" y="78531"/>
                </a:lnTo>
                <a:lnTo>
                  <a:pt x="280022" y="114711"/>
                </a:lnTo>
                <a:lnTo>
                  <a:pt x="282117" y="118854"/>
                </a:lnTo>
                <a:lnTo>
                  <a:pt x="284200" y="120911"/>
                </a:lnTo>
                <a:lnTo>
                  <a:pt x="287312" y="120911"/>
                </a:lnTo>
                <a:lnTo>
                  <a:pt x="289394" y="121954"/>
                </a:lnTo>
                <a:lnTo>
                  <a:pt x="291490" y="120911"/>
                </a:lnTo>
                <a:lnTo>
                  <a:pt x="292506" y="118854"/>
                </a:lnTo>
                <a:lnTo>
                  <a:pt x="293560" y="116796"/>
                </a:lnTo>
                <a:lnTo>
                  <a:pt x="296684" y="100256"/>
                </a:lnTo>
                <a:lnTo>
                  <a:pt x="299808" y="84731"/>
                </a:lnTo>
                <a:lnTo>
                  <a:pt x="300850" y="80617"/>
                </a:lnTo>
                <a:lnTo>
                  <a:pt x="302243" y="78531"/>
                </a:lnTo>
                <a:close/>
              </a:path>
              <a:path w="463550" h="144779">
                <a:moveTo>
                  <a:pt x="282117" y="65092"/>
                </a:moveTo>
                <a:lnTo>
                  <a:pt x="272732" y="65092"/>
                </a:lnTo>
                <a:lnTo>
                  <a:pt x="269608" y="66133"/>
                </a:lnTo>
                <a:lnTo>
                  <a:pt x="261289" y="70276"/>
                </a:lnTo>
                <a:lnTo>
                  <a:pt x="255054" y="75432"/>
                </a:lnTo>
                <a:lnTo>
                  <a:pt x="305021" y="75432"/>
                </a:lnTo>
                <a:lnTo>
                  <a:pt x="306044" y="74418"/>
                </a:lnTo>
                <a:lnTo>
                  <a:pt x="309168" y="72332"/>
                </a:lnTo>
                <a:lnTo>
                  <a:pt x="329996" y="72332"/>
                </a:lnTo>
                <a:lnTo>
                  <a:pt x="329996" y="71319"/>
                </a:lnTo>
                <a:lnTo>
                  <a:pt x="329734" y="70276"/>
                </a:lnTo>
                <a:lnTo>
                  <a:pt x="290436" y="70276"/>
                </a:lnTo>
                <a:lnTo>
                  <a:pt x="289394" y="67176"/>
                </a:lnTo>
                <a:lnTo>
                  <a:pt x="286270" y="66133"/>
                </a:lnTo>
                <a:lnTo>
                  <a:pt x="282117" y="65092"/>
                </a:lnTo>
                <a:close/>
              </a:path>
              <a:path w="463550" h="144779">
                <a:moveTo>
                  <a:pt x="314388" y="57878"/>
                </a:moveTo>
                <a:lnTo>
                  <a:pt x="306044" y="58892"/>
                </a:lnTo>
                <a:lnTo>
                  <a:pt x="299808" y="60977"/>
                </a:lnTo>
                <a:lnTo>
                  <a:pt x="294614" y="65092"/>
                </a:lnTo>
                <a:lnTo>
                  <a:pt x="290436" y="70276"/>
                </a:lnTo>
                <a:lnTo>
                  <a:pt x="329734" y="70276"/>
                </a:lnTo>
                <a:lnTo>
                  <a:pt x="328955" y="67176"/>
                </a:lnTo>
                <a:lnTo>
                  <a:pt x="325831" y="64077"/>
                </a:lnTo>
                <a:lnTo>
                  <a:pt x="320636" y="59935"/>
                </a:lnTo>
                <a:lnTo>
                  <a:pt x="314388" y="57878"/>
                </a:lnTo>
                <a:close/>
              </a:path>
              <a:path w="463550" h="144779">
                <a:moveTo>
                  <a:pt x="61417" y="36154"/>
                </a:moveTo>
                <a:lnTo>
                  <a:pt x="49974" y="36154"/>
                </a:lnTo>
                <a:lnTo>
                  <a:pt x="43738" y="38238"/>
                </a:lnTo>
                <a:lnTo>
                  <a:pt x="21856" y="42353"/>
                </a:lnTo>
                <a:lnTo>
                  <a:pt x="10414" y="46494"/>
                </a:lnTo>
                <a:lnTo>
                  <a:pt x="5194" y="48580"/>
                </a:lnTo>
                <a:lnTo>
                  <a:pt x="1054" y="51680"/>
                </a:lnTo>
                <a:lnTo>
                  <a:pt x="0" y="53736"/>
                </a:lnTo>
                <a:lnTo>
                  <a:pt x="0" y="55793"/>
                </a:lnTo>
                <a:lnTo>
                  <a:pt x="1054" y="56836"/>
                </a:lnTo>
                <a:lnTo>
                  <a:pt x="3124" y="57878"/>
                </a:lnTo>
                <a:lnTo>
                  <a:pt x="2070" y="66133"/>
                </a:lnTo>
                <a:lnTo>
                  <a:pt x="2138" y="106456"/>
                </a:lnTo>
                <a:lnTo>
                  <a:pt x="3397" y="144753"/>
                </a:lnTo>
                <a:lnTo>
                  <a:pt x="18964" y="144753"/>
                </a:lnTo>
                <a:lnTo>
                  <a:pt x="17678" y="115754"/>
                </a:lnTo>
                <a:lnTo>
                  <a:pt x="23952" y="115754"/>
                </a:lnTo>
                <a:lnTo>
                  <a:pt x="29146" y="114711"/>
                </a:lnTo>
                <a:lnTo>
                  <a:pt x="40589" y="111612"/>
                </a:lnTo>
                <a:lnTo>
                  <a:pt x="69761" y="105413"/>
                </a:lnTo>
                <a:lnTo>
                  <a:pt x="75990" y="105413"/>
                </a:lnTo>
                <a:lnTo>
                  <a:pt x="78079" y="104371"/>
                </a:lnTo>
                <a:lnTo>
                  <a:pt x="79120" y="103356"/>
                </a:lnTo>
                <a:lnTo>
                  <a:pt x="79817" y="102313"/>
                </a:lnTo>
                <a:lnTo>
                  <a:pt x="17678" y="102313"/>
                </a:lnTo>
                <a:lnTo>
                  <a:pt x="16662" y="78531"/>
                </a:lnTo>
                <a:lnTo>
                  <a:pt x="16662" y="69234"/>
                </a:lnTo>
                <a:lnTo>
                  <a:pt x="15608" y="58892"/>
                </a:lnTo>
                <a:lnTo>
                  <a:pt x="30200" y="55793"/>
                </a:lnTo>
                <a:lnTo>
                  <a:pt x="45808" y="51680"/>
                </a:lnTo>
                <a:lnTo>
                  <a:pt x="51003" y="50637"/>
                </a:lnTo>
                <a:lnTo>
                  <a:pt x="77049" y="50637"/>
                </a:lnTo>
                <a:lnTo>
                  <a:pt x="87439" y="45479"/>
                </a:lnTo>
                <a:lnTo>
                  <a:pt x="88493" y="44437"/>
                </a:lnTo>
                <a:lnTo>
                  <a:pt x="89534" y="40295"/>
                </a:lnTo>
                <a:lnTo>
                  <a:pt x="89017" y="38238"/>
                </a:lnTo>
                <a:lnTo>
                  <a:pt x="67665" y="38238"/>
                </a:lnTo>
                <a:lnTo>
                  <a:pt x="61417" y="36154"/>
                </a:lnTo>
                <a:close/>
              </a:path>
              <a:path w="463550" h="144779">
                <a:moveTo>
                  <a:pt x="75990" y="105413"/>
                </a:moveTo>
                <a:lnTo>
                  <a:pt x="69761" y="105413"/>
                </a:lnTo>
                <a:lnTo>
                  <a:pt x="70777" y="106456"/>
                </a:lnTo>
                <a:lnTo>
                  <a:pt x="73901" y="106456"/>
                </a:lnTo>
                <a:lnTo>
                  <a:pt x="75990" y="105413"/>
                </a:lnTo>
                <a:close/>
              </a:path>
              <a:path w="463550" h="144779">
                <a:moveTo>
                  <a:pt x="77025" y="88873"/>
                </a:moveTo>
                <a:lnTo>
                  <a:pt x="71831" y="88873"/>
                </a:lnTo>
                <a:lnTo>
                  <a:pt x="40589" y="97157"/>
                </a:lnTo>
                <a:lnTo>
                  <a:pt x="29146" y="99214"/>
                </a:lnTo>
                <a:lnTo>
                  <a:pt x="22910" y="101271"/>
                </a:lnTo>
                <a:lnTo>
                  <a:pt x="17678" y="102313"/>
                </a:lnTo>
                <a:lnTo>
                  <a:pt x="79817" y="102313"/>
                </a:lnTo>
                <a:lnTo>
                  <a:pt x="81191" y="100256"/>
                </a:lnTo>
                <a:lnTo>
                  <a:pt x="82245" y="98172"/>
                </a:lnTo>
                <a:lnTo>
                  <a:pt x="82245" y="96114"/>
                </a:lnTo>
                <a:lnTo>
                  <a:pt x="80149" y="91973"/>
                </a:lnTo>
                <a:lnTo>
                  <a:pt x="77025" y="88873"/>
                </a:lnTo>
                <a:close/>
              </a:path>
              <a:path w="463550" h="144779">
                <a:moveTo>
                  <a:pt x="77049" y="50637"/>
                </a:moveTo>
                <a:lnTo>
                  <a:pt x="58292" y="50637"/>
                </a:lnTo>
                <a:lnTo>
                  <a:pt x="61417" y="52693"/>
                </a:lnTo>
                <a:lnTo>
                  <a:pt x="65582" y="54778"/>
                </a:lnTo>
                <a:lnTo>
                  <a:pt x="68706" y="54778"/>
                </a:lnTo>
                <a:lnTo>
                  <a:pt x="77049" y="50637"/>
                </a:lnTo>
                <a:close/>
              </a:path>
              <a:path w="463550" h="144779">
                <a:moveTo>
                  <a:pt x="81191" y="32039"/>
                </a:moveTo>
                <a:lnTo>
                  <a:pt x="77025" y="32039"/>
                </a:lnTo>
                <a:lnTo>
                  <a:pt x="72885" y="33054"/>
                </a:lnTo>
                <a:lnTo>
                  <a:pt x="68706" y="36154"/>
                </a:lnTo>
                <a:lnTo>
                  <a:pt x="67665" y="38238"/>
                </a:lnTo>
                <a:lnTo>
                  <a:pt x="89017" y="38238"/>
                </a:lnTo>
                <a:lnTo>
                  <a:pt x="88493" y="36154"/>
                </a:lnTo>
                <a:lnTo>
                  <a:pt x="87439" y="35139"/>
                </a:lnTo>
                <a:lnTo>
                  <a:pt x="85369" y="33054"/>
                </a:lnTo>
                <a:lnTo>
                  <a:pt x="81191" y="320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3" name="object 1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842504" y="507"/>
            <a:ext cx="387096" cy="307339"/>
          </a:xfrm>
          <a:prstGeom prst="rect">
            <a:avLst/>
          </a:prstGeom>
        </p:spPr>
      </p:pic>
      <p:sp>
        <p:nvSpPr>
          <p:cNvPr id="14" name="object 14"/>
          <p:cNvSpPr/>
          <p:nvPr/>
        </p:nvSpPr>
        <p:spPr>
          <a:xfrm>
            <a:off x="1403603" y="12191"/>
            <a:ext cx="288290" cy="182880"/>
          </a:xfrm>
          <a:custGeom>
            <a:avLst/>
            <a:gdLst/>
            <a:ahLst/>
            <a:cxnLst/>
            <a:rect l="l" t="t" r="r" b="b"/>
            <a:pathLst>
              <a:path w="288289" h="182880">
                <a:moveTo>
                  <a:pt x="244347" y="4191"/>
                </a:moveTo>
                <a:lnTo>
                  <a:pt x="238125" y="4191"/>
                </a:lnTo>
                <a:lnTo>
                  <a:pt x="225678" y="8255"/>
                </a:lnTo>
                <a:lnTo>
                  <a:pt x="202819" y="47498"/>
                </a:lnTo>
                <a:lnTo>
                  <a:pt x="200659" y="69215"/>
                </a:lnTo>
                <a:lnTo>
                  <a:pt x="202819" y="82677"/>
                </a:lnTo>
                <a:lnTo>
                  <a:pt x="221487" y="120904"/>
                </a:lnTo>
                <a:lnTo>
                  <a:pt x="237109" y="127127"/>
                </a:lnTo>
                <a:lnTo>
                  <a:pt x="243332" y="127127"/>
                </a:lnTo>
                <a:lnTo>
                  <a:pt x="248539" y="126111"/>
                </a:lnTo>
                <a:lnTo>
                  <a:pt x="254762" y="124968"/>
                </a:lnTo>
                <a:lnTo>
                  <a:pt x="258953" y="122936"/>
                </a:lnTo>
                <a:lnTo>
                  <a:pt x="264159" y="119887"/>
                </a:lnTo>
                <a:lnTo>
                  <a:pt x="268223" y="116712"/>
                </a:lnTo>
                <a:lnTo>
                  <a:pt x="271850" y="112649"/>
                </a:lnTo>
                <a:lnTo>
                  <a:pt x="235965" y="112649"/>
                </a:lnTo>
                <a:lnTo>
                  <a:pt x="232918" y="110490"/>
                </a:lnTo>
                <a:lnTo>
                  <a:pt x="215265" y="73406"/>
                </a:lnTo>
                <a:lnTo>
                  <a:pt x="214249" y="65024"/>
                </a:lnTo>
                <a:lnTo>
                  <a:pt x="215265" y="55753"/>
                </a:lnTo>
                <a:lnTo>
                  <a:pt x="216281" y="44450"/>
                </a:lnTo>
                <a:lnTo>
                  <a:pt x="220472" y="34162"/>
                </a:lnTo>
                <a:lnTo>
                  <a:pt x="223520" y="28956"/>
                </a:lnTo>
                <a:lnTo>
                  <a:pt x="226695" y="23749"/>
                </a:lnTo>
                <a:lnTo>
                  <a:pt x="229743" y="19685"/>
                </a:lnTo>
                <a:lnTo>
                  <a:pt x="234950" y="16510"/>
                </a:lnTo>
                <a:lnTo>
                  <a:pt x="268239" y="16510"/>
                </a:lnTo>
                <a:lnTo>
                  <a:pt x="265176" y="12446"/>
                </a:lnTo>
                <a:lnTo>
                  <a:pt x="262001" y="9271"/>
                </a:lnTo>
                <a:lnTo>
                  <a:pt x="257937" y="7238"/>
                </a:lnTo>
                <a:lnTo>
                  <a:pt x="254762" y="6223"/>
                </a:lnTo>
                <a:lnTo>
                  <a:pt x="250571" y="5207"/>
                </a:lnTo>
                <a:lnTo>
                  <a:pt x="244347" y="4191"/>
                </a:lnTo>
                <a:close/>
              </a:path>
              <a:path w="288289" h="182880">
                <a:moveTo>
                  <a:pt x="271969" y="21717"/>
                </a:moveTo>
                <a:lnTo>
                  <a:pt x="252603" y="21717"/>
                </a:lnTo>
                <a:lnTo>
                  <a:pt x="254762" y="22733"/>
                </a:lnTo>
                <a:lnTo>
                  <a:pt x="255778" y="23749"/>
                </a:lnTo>
                <a:lnTo>
                  <a:pt x="272415" y="60960"/>
                </a:lnTo>
                <a:lnTo>
                  <a:pt x="273431" y="69215"/>
                </a:lnTo>
                <a:lnTo>
                  <a:pt x="273431" y="76454"/>
                </a:lnTo>
                <a:lnTo>
                  <a:pt x="247522" y="111633"/>
                </a:lnTo>
                <a:lnTo>
                  <a:pt x="240157" y="112649"/>
                </a:lnTo>
                <a:lnTo>
                  <a:pt x="271850" y="112649"/>
                </a:lnTo>
                <a:lnTo>
                  <a:pt x="275590" y="108458"/>
                </a:lnTo>
                <a:lnTo>
                  <a:pt x="280797" y="99187"/>
                </a:lnTo>
                <a:lnTo>
                  <a:pt x="284860" y="87757"/>
                </a:lnTo>
                <a:lnTo>
                  <a:pt x="288035" y="77470"/>
                </a:lnTo>
                <a:lnTo>
                  <a:pt x="288035" y="66167"/>
                </a:lnTo>
                <a:lnTo>
                  <a:pt x="287020" y="58928"/>
                </a:lnTo>
                <a:lnTo>
                  <a:pt x="284860" y="49530"/>
                </a:lnTo>
                <a:lnTo>
                  <a:pt x="281813" y="39243"/>
                </a:lnTo>
                <a:lnTo>
                  <a:pt x="271969" y="21717"/>
                </a:lnTo>
                <a:close/>
              </a:path>
              <a:path w="288289" h="182880">
                <a:moveTo>
                  <a:pt x="268239" y="16510"/>
                </a:moveTo>
                <a:lnTo>
                  <a:pt x="234950" y="16510"/>
                </a:lnTo>
                <a:lnTo>
                  <a:pt x="234950" y="19685"/>
                </a:lnTo>
                <a:lnTo>
                  <a:pt x="235965" y="21717"/>
                </a:lnTo>
                <a:lnTo>
                  <a:pt x="238125" y="22733"/>
                </a:lnTo>
                <a:lnTo>
                  <a:pt x="240157" y="22733"/>
                </a:lnTo>
                <a:lnTo>
                  <a:pt x="248539" y="21717"/>
                </a:lnTo>
                <a:lnTo>
                  <a:pt x="271969" y="21717"/>
                </a:lnTo>
                <a:lnTo>
                  <a:pt x="271398" y="20700"/>
                </a:lnTo>
                <a:lnTo>
                  <a:pt x="268239" y="16510"/>
                </a:lnTo>
                <a:close/>
              </a:path>
              <a:path w="288289" h="182880">
                <a:moveTo>
                  <a:pt x="9398" y="3175"/>
                </a:moveTo>
                <a:lnTo>
                  <a:pt x="4190" y="3175"/>
                </a:lnTo>
                <a:lnTo>
                  <a:pt x="3175" y="5207"/>
                </a:lnTo>
                <a:lnTo>
                  <a:pt x="1015" y="14478"/>
                </a:lnTo>
                <a:lnTo>
                  <a:pt x="0" y="24765"/>
                </a:lnTo>
                <a:lnTo>
                  <a:pt x="105" y="46482"/>
                </a:lnTo>
                <a:lnTo>
                  <a:pt x="5207" y="102235"/>
                </a:lnTo>
                <a:lnTo>
                  <a:pt x="11430" y="140462"/>
                </a:lnTo>
                <a:lnTo>
                  <a:pt x="15621" y="154940"/>
                </a:lnTo>
                <a:lnTo>
                  <a:pt x="16637" y="159131"/>
                </a:lnTo>
                <a:lnTo>
                  <a:pt x="15621" y="161162"/>
                </a:lnTo>
                <a:lnTo>
                  <a:pt x="16637" y="164211"/>
                </a:lnTo>
                <a:lnTo>
                  <a:pt x="18796" y="166370"/>
                </a:lnTo>
                <a:lnTo>
                  <a:pt x="20828" y="167386"/>
                </a:lnTo>
                <a:lnTo>
                  <a:pt x="25018" y="167386"/>
                </a:lnTo>
                <a:lnTo>
                  <a:pt x="27051" y="166370"/>
                </a:lnTo>
                <a:lnTo>
                  <a:pt x="29083" y="164211"/>
                </a:lnTo>
                <a:lnTo>
                  <a:pt x="30099" y="162179"/>
                </a:lnTo>
                <a:lnTo>
                  <a:pt x="30099" y="153924"/>
                </a:lnTo>
                <a:lnTo>
                  <a:pt x="25018" y="132207"/>
                </a:lnTo>
                <a:lnTo>
                  <a:pt x="20828" y="109474"/>
                </a:lnTo>
                <a:lnTo>
                  <a:pt x="17653" y="86741"/>
                </a:lnTo>
                <a:lnTo>
                  <a:pt x="16637" y="82677"/>
                </a:lnTo>
                <a:lnTo>
                  <a:pt x="38481" y="82677"/>
                </a:lnTo>
                <a:lnTo>
                  <a:pt x="60325" y="81661"/>
                </a:lnTo>
                <a:lnTo>
                  <a:pt x="116484" y="81661"/>
                </a:lnTo>
                <a:lnTo>
                  <a:pt x="116715" y="72262"/>
                </a:lnTo>
                <a:lnTo>
                  <a:pt x="18796" y="72262"/>
                </a:lnTo>
                <a:lnTo>
                  <a:pt x="18796" y="70231"/>
                </a:lnTo>
                <a:lnTo>
                  <a:pt x="15621" y="70231"/>
                </a:lnTo>
                <a:lnTo>
                  <a:pt x="13589" y="46482"/>
                </a:lnTo>
                <a:lnTo>
                  <a:pt x="12446" y="25908"/>
                </a:lnTo>
                <a:lnTo>
                  <a:pt x="10414" y="5207"/>
                </a:lnTo>
                <a:lnTo>
                  <a:pt x="9398" y="3175"/>
                </a:lnTo>
                <a:close/>
              </a:path>
              <a:path w="288289" h="182880">
                <a:moveTo>
                  <a:pt x="116484" y="81661"/>
                </a:moveTo>
                <a:lnTo>
                  <a:pt x="81153" y="81661"/>
                </a:lnTo>
                <a:lnTo>
                  <a:pt x="102997" y="83693"/>
                </a:lnTo>
                <a:lnTo>
                  <a:pt x="100837" y="119887"/>
                </a:lnTo>
                <a:lnTo>
                  <a:pt x="98806" y="136398"/>
                </a:lnTo>
                <a:lnTo>
                  <a:pt x="98806" y="140462"/>
                </a:lnTo>
                <a:lnTo>
                  <a:pt x="106045" y="153924"/>
                </a:lnTo>
                <a:lnTo>
                  <a:pt x="109220" y="151892"/>
                </a:lnTo>
                <a:lnTo>
                  <a:pt x="111252" y="149733"/>
                </a:lnTo>
                <a:lnTo>
                  <a:pt x="113411" y="146685"/>
                </a:lnTo>
                <a:lnTo>
                  <a:pt x="114427" y="138430"/>
                </a:lnTo>
                <a:lnTo>
                  <a:pt x="114478" y="121920"/>
                </a:lnTo>
                <a:lnTo>
                  <a:pt x="116407" y="83693"/>
                </a:lnTo>
                <a:lnTo>
                  <a:pt x="116484" y="81661"/>
                </a:lnTo>
                <a:close/>
              </a:path>
              <a:path w="288289" h="182880">
                <a:moveTo>
                  <a:pt x="38481" y="82677"/>
                </a:moveTo>
                <a:lnTo>
                  <a:pt x="16637" y="82677"/>
                </a:lnTo>
                <a:lnTo>
                  <a:pt x="28067" y="83693"/>
                </a:lnTo>
                <a:lnTo>
                  <a:pt x="38481" y="82677"/>
                </a:lnTo>
                <a:close/>
              </a:path>
              <a:path w="288289" h="182880">
                <a:moveTo>
                  <a:pt x="82168" y="67183"/>
                </a:moveTo>
                <a:lnTo>
                  <a:pt x="60325" y="67183"/>
                </a:lnTo>
                <a:lnTo>
                  <a:pt x="39496" y="68199"/>
                </a:lnTo>
                <a:lnTo>
                  <a:pt x="18796" y="72262"/>
                </a:lnTo>
                <a:lnTo>
                  <a:pt x="116715" y="72262"/>
                </a:lnTo>
                <a:lnTo>
                  <a:pt x="116790" y="69215"/>
                </a:lnTo>
                <a:lnTo>
                  <a:pt x="102997" y="69215"/>
                </a:lnTo>
                <a:lnTo>
                  <a:pt x="82168" y="67183"/>
                </a:lnTo>
                <a:close/>
              </a:path>
              <a:path w="288289" h="182880">
                <a:moveTo>
                  <a:pt x="16637" y="69215"/>
                </a:moveTo>
                <a:lnTo>
                  <a:pt x="15621" y="70231"/>
                </a:lnTo>
                <a:lnTo>
                  <a:pt x="18796" y="70231"/>
                </a:lnTo>
                <a:lnTo>
                  <a:pt x="16637" y="69215"/>
                </a:lnTo>
                <a:close/>
              </a:path>
              <a:path w="288289" h="182880">
                <a:moveTo>
                  <a:pt x="113411" y="0"/>
                </a:moveTo>
                <a:lnTo>
                  <a:pt x="111252" y="1016"/>
                </a:lnTo>
                <a:lnTo>
                  <a:pt x="109220" y="3175"/>
                </a:lnTo>
                <a:lnTo>
                  <a:pt x="105029" y="37211"/>
                </a:lnTo>
                <a:lnTo>
                  <a:pt x="102997" y="69215"/>
                </a:lnTo>
                <a:lnTo>
                  <a:pt x="116790" y="69215"/>
                </a:lnTo>
                <a:lnTo>
                  <a:pt x="117475" y="41402"/>
                </a:lnTo>
                <a:lnTo>
                  <a:pt x="118490" y="21717"/>
                </a:lnTo>
                <a:lnTo>
                  <a:pt x="118490" y="12446"/>
                </a:lnTo>
                <a:lnTo>
                  <a:pt x="117475" y="3175"/>
                </a:lnTo>
                <a:lnTo>
                  <a:pt x="115443" y="1016"/>
                </a:lnTo>
                <a:lnTo>
                  <a:pt x="113411" y="0"/>
                </a:lnTo>
                <a:close/>
              </a:path>
              <a:path w="288289" h="182880">
                <a:moveTo>
                  <a:pt x="175768" y="118872"/>
                </a:moveTo>
                <a:lnTo>
                  <a:pt x="162179" y="118872"/>
                </a:lnTo>
                <a:lnTo>
                  <a:pt x="161162" y="121920"/>
                </a:lnTo>
                <a:lnTo>
                  <a:pt x="157987" y="124968"/>
                </a:lnTo>
                <a:lnTo>
                  <a:pt x="132080" y="158115"/>
                </a:lnTo>
                <a:lnTo>
                  <a:pt x="122682" y="176657"/>
                </a:lnTo>
                <a:lnTo>
                  <a:pt x="123698" y="180848"/>
                </a:lnTo>
                <a:lnTo>
                  <a:pt x="126873" y="182880"/>
                </a:lnTo>
                <a:lnTo>
                  <a:pt x="131064" y="182880"/>
                </a:lnTo>
                <a:lnTo>
                  <a:pt x="178815" y="172466"/>
                </a:lnTo>
                <a:lnTo>
                  <a:pt x="180975" y="171450"/>
                </a:lnTo>
                <a:lnTo>
                  <a:pt x="183007" y="169418"/>
                </a:lnTo>
                <a:lnTo>
                  <a:pt x="184023" y="167386"/>
                </a:lnTo>
                <a:lnTo>
                  <a:pt x="183697" y="166370"/>
                </a:lnTo>
                <a:lnTo>
                  <a:pt x="142494" y="166370"/>
                </a:lnTo>
                <a:lnTo>
                  <a:pt x="150749" y="153924"/>
                </a:lnTo>
                <a:lnTo>
                  <a:pt x="160147" y="142621"/>
                </a:lnTo>
                <a:lnTo>
                  <a:pt x="166370" y="135382"/>
                </a:lnTo>
                <a:lnTo>
                  <a:pt x="171577" y="128143"/>
                </a:lnTo>
                <a:lnTo>
                  <a:pt x="173609" y="123952"/>
                </a:lnTo>
                <a:lnTo>
                  <a:pt x="175768" y="119887"/>
                </a:lnTo>
                <a:lnTo>
                  <a:pt x="175768" y="118872"/>
                </a:lnTo>
                <a:close/>
              </a:path>
              <a:path w="288289" h="182880">
                <a:moveTo>
                  <a:pt x="177800" y="159131"/>
                </a:moveTo>
                <a:lnTo>
                  <a:pt x="174625" y="159131"/>
                </a:lnTo>
                <a:lnTo>
                  <a:pt x="142494" y="166370"/>
                </a:lnTo>
                <a:lnTo>
                  <a:pt x="183697" y="166370"/>
                </a:lnTo>
                <a:lnTo>
                  <a:pt x="183007" y="164211"/>
                </a:lnTo>
                <a:lnTo>
                  <a:pt x="180975" y="160147"/>
                </a:lnTo>
                <a:lnTo>
                  <a:pt x="177800" y="159131"/>
                </a:lnTo>
                <a:close/>
              </a:path>
              <a:path w="288289" h="182880">
                <a:moveTo>
                  <a:pt x="169545" y="106425"/>
                </a:moveTo>
                <a:lnTo>
                  <a:pt x="155956" y="106425"/>
                </a:lnTo>
                <a:lnTo>
                  <a:pt x="148717" y="107442"/>
                </a:lnTo>
                <a:lnTo>
                  <a:pt x="142494" y="110490"/>
                </a:lnTo>
                <a:lnTo>
                  <a:pt x="138303" y="112649"/>
                </a:lnTo>
                <a:lnTo>
                  <a:pt x="136271" y="115697"/>
                </a:lnTo>
                <a:lnTo>
                  <a:pt x="136271" y="116712"/>
                </a:lnTo>
                <a:lnTo>
                  <a:pt x="137287" y="117729"/>
                </a:lnTo>
                <a:lnTo>
                  <a:pt x="139319" y="119887"/>
                </a:lnTo>
                <a:lnTo>
                  <a:pt x="148717" y="119887"/>
                </a:lnTo>
                <a:lnTo>
                  <a:pt x="162179" y="118872"/>
                </a:lnTo>
                <a:lnTo>
                  <a:pt x="175768" y="118872"/>
                </a:lnTo>
                <a:lnTo>
                  <a:pt x="175768" y="110490"/>
                </a:lnTo>
                <a:lnTo>
                  <a:pt x="174625" y="109474"/>
                </a:lnTo>
                <a:lnTo>
                  <a:pt x="173609" y="107442"/>
                </a:lnTo>
                <a:lnTo>
                  <a:pt x="169545" y="106425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956804" y="1270"/>
            <a:ext cx="1187196" cy="1336802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333500" y="4679158"/>
            <a:ext cx="583692" cy="464339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076" y="4553432"/>
            <a:ext cx="641550" cy="590066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47472" y="4065015"/>
            <a:ext cx="478510" cy="337820"/>
          </a:xfrm>
          <a:prstGeom prst="rect">
            <a:avLst/>
          </a:prstGeom>
        </p:spPr>
      </p:pic>
      <p:sp>
        <p:nvSpPr>
          <p:cNvPr id="23" name="object 2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Наличие</a:t>
            </a:r>
            <a:r>
              <a:rPr spc="-4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возможности</a:t>
            </a:r>
            <a:r>
              <a:rPr spc="-4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выстраивания</a:t>
            </a:r>
            <a:r>
              <a:rPr spc="-3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индивидуальных </a:t>
            </a:r>
            <a:r>
              <a:rPr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образовательных</a:t>
            </a:r>
            <a:r>
              <a:rPr spc="-7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маршрутов</a:t>
            </a:r>
            <a:r>
              <a:rPr spc="-3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и/или</a:t>
            </a:r>
            <a:r>
              <a:rPr spc="-4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траекторий</a:t>
            </a:r>
            <a:r>
              <a:rPr spc="-4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pc="-2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</a:t>
            </a:r>
          </a:p>
          <a:p>
            <a:pPr marL="33655" marR="26034" algn="ctr">
              <a:lnSpc>
                <a:spcPct val="100000"/>
              </a:lnSpc>
            </a:pPr>
            <a:r>
              <a:rPr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различных</a:t>
            </a:r>
            <a:r>
              <a:rPr spc="-3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категорий</a:t>
            </a:r>
            <a:r>
              <a:rPr spc="-4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детей</a:t>
            </a:r>
            <a:r>
              <a:rPr spc="-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pc="-3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соответствии</a:t>
            </a:r>
            <a:r>
              <a:rPr spc="-5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pc="-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образовательными</a:t>
            </a:r>
            <a:r>
              <a:rPr spc="-4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потребностями</a:t>
            </a:r>
            <a:r>
              <a:rPr spc="-4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pc="-3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возможностями</a:t>
            </a:r>
            <a:r>
              <a:rPr spc="-5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endParaRPr spc="-5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701065" y="1872995"/>
            <a:ext cx="8231098" cy="1205484"/>
          </a:xfrm>
          <a:custGeom>
            <a:avLst/>
            <a:gdLst/>
            <a:ahLst/>
            <a:cxnLst/>
            <a:rect l="l" t="t" r="r" b="b"/>
            <a:pathLst>
              <a:path w="8183880" h="954405">
                <a:moveTo>
                  <a:pt x="0" y="954023"/>
                </a:moveTo>
                <a:lnTo>
                  <a:pt x="8183880" y="954023"/>
                </a:lnTo>
                <a:lnTo>
                  <a:pt x="8183880" y="0"/>
                </a:lnTo>
                <a:lnTo>
                  <a:pt x="0" y="0"/>
                </a:lnTo>
                <a:lnTo>
                  <a:pt x="0" y="954023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>
            <a:spLocks noGrp="1"/>
          </p:cNvSpPr>
          <p:nvPr>
            <p:ph type="body" idx="1"/>
          </p:nvPr>
        </p:nvSpPr>
        <p:spPr>
          <a:xfrm>
            <a:off x="805018" y="1246863"/>
            <a:ext cx="7809865" cy="192168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26695">
              <a:lnSpc>
                <a:spcPct val="100000"/>
              </a:lnSpc>
              <a:spcBef>
                <a:spcPts val="105"/>
              </a:spcBef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возможности</a:t>
            </a:r>
            <a:r>
              <a:rPr spc="-45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выбора</a:t>
            </a:r>
            <a:r>
              <a:rPr spc="-4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режима</a:t>
            </a:r>
            <a:r>
              <a:rPr spc="-2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pc="-3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темпа</a:t>
            </a:r>
            <a:r>
              <a:rPr spc="-4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освоения</a:t>
            </a:r>
            <a:r>
              <a:rPr spc="-3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pc="-10" dirty="0"/>
          </a:p>
          <a:p>
            <a:pPr marL="12700" marR="396875" algn="just">
              <a:lnSpc>
                <a:spcPct val="100000"/>
              </a:lnSpc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12700" marR="396875" algn="just">
              <a:lnSpc>
                <a:spcPct val="100000"/>
              </a:lnSpc>
            </a:pPr>
            <a:r>
              <a:rPr sz="1400" dirty="0" err="1" smtClean="0">
                <a:latin typeface="Times New Roman" pitchFamily="18" charset="0"/>
                <a:cs typeface="Times New Roman" pitchFamily="18" charset="0"/>
              </a:rPr>
              <a:t>Описаны</a:t>
            </a:r>
            <a:r>
              <a:rPr sz="1400" spc="-6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latin typeface="Times New Roman" pitchFamily="18" charset="0"/>
                <a:cs typeface="Times New Roman" pitchFamily="18" charset="0"/>
              </a:rPr>
              <a:t>особенности</a:t>
            </a:r>
            <a:r>
              <a:rPr sz="1400" spc="-4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latin typeface="Times New Roman" pitchFamily="18" charset="0"/>
                <a:cs typeface="Times New Roman" pitchFamily="18" charset="0"/>
              </a:rPr>
              <a:t>организации</a:t>
            </a:r>
            <a:r>
              <a:rPr sz="1400" spc="-6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latin typeface="Times New Roman" pitchFamily="18" charset="0"/>
                <a:cs typeface="Times New Roman" pitchFamily="18" charset="0"/>
              </a:rPr>
              <a:t>(формы,</a:t>
            </a:r>
            <a:r>
              <a:rPr sz="1400" spc="-4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latin typeface="Times New Roman" pitchFamily="18" charset="0"/>
                <a:cs typeface="Times New Roman" pitchFamily="18" charset="0"/>
              </a:rPr>
              <a:t>методы</a:t>
            </a:r>
            <a:r>
              <a:rPr sz="1400" spc="-6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spc="-4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latin typeface="Times New Roman" pitchFamily="18" charset="0"/>
                <a:cs typeface="Times New Roman" pitchFamily="18" charset="0"/>
              </a:rPr>
              <a:t>технологии)</a:t>
            </a:r>
            <a:r>
              <a:rPr sz="1400" spc="-5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latin typeface="Times New Roman" pitchFamily="18" charset="0"/>
                <a:cs typeface="Times New Roman" pitchFamily="18" charset="0"/>
              </a:rPr>
              <a:t>индивидуальных </a:t>
            </a:r>
            <a:r>
              <a:rPr sz="1400" dirty="0">
                <a:latin typeface="Times New Roman" pitchFamily="18" charset="0"/>
                <a:cs typeface="Times New Roman" pitchFamily="18" charset="0"/>
              </a:rPr>
              <a:t>образовательных</a:t>
            </a:r>
            <a:r>
              <a:rPr sz="1400" spc="-7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latin typeface="Times New Roman" pitchFamily="18" charset="0"/>
                <a:cs typeface="Times New Roman" pitchFamily="18" charset="0"/>
              </a:rPr>
              <a:t>маршрутов</a:t>
            </a:r>
            <a:r>
              <a:rPr sz="1400" spc="-8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latin typeface="Times New Roman" pitchFamily="18" charset="0"/>
                <a:cs typeface="Times New Roman" pitchFamily="18" charset="0"/>
              </a:rPr>
              <a:t>и/или</a:t>
            </a:r>
            <a:r>
              <a:rPr sz="1400" spc="-7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latin typeface="Times New Roman" pitchFamily="18" charset="0"/>
                <a:cs typeface="Times New Roman" pitchFamily="18" charset="0"/>
              </a:rPr>
              <a:t>траекторий</a:t>
            </a:r>
            <a:r>
              <a:rPr sz="1400" spc="-8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latin typeface="Times New Roman" pitchFamily="18" charset="0"/>
                <a:cs typeface="Times New Roman" pitchFamily="18" charset="0"/>
              </a:rPr>
              <a:t>обучающихся,</a:t>
            </a:r>
            <a:r>
              <a:rPr sz="1400" spc="-7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latin typeface="Times New Roman" pitchFamily="18" charset="0"/>
                <a:cs typeface="Times New Roman" pitchFamily="18" charset="0"/>
              </a:rPr>
              <a:t>ориентированных</a:t>
            </a:r>
            <a:r>
              <a:rPr sz="1400" spc="-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25" dirty="0">
                <a:latin typeface="Times New Roman" pitchFamily="18" charset="0"/>
                <a:cs typeface="Times New Roman" pitchFamily="18" charset="0"/>
              </a:rPr>
              <a:t>на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  <a:p>
            <a:pPr marL="12700" marR="199390" algn="just">
              <a:lnSpc>
                <a:spcPct val="100000"/>
              </a:lnSpc>
            </a:pPr>
            <a:r>
              <a:rPr sz="1400" dirty="0">
                <a:latin typeface="Times New Roman" pitchFamily="18" charset="0"/>
                <a:cs typeface="Times New Roman" pitchFamily="18" charset="0"/>
              </a:rPr>
              <a:t>реализацию</a:t>
            </a:r>
            <a:r>
              <a:rPr sz="1400" spc="-7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latin typeface="Times New Roman" pitchFamily="18" charset="0"/>
                <a:cs typeface="Times New Roman" pitchFamily="18" charset="0"/>
              </a:rPr>
              <a:t>их</a:t>
            </a:r>
            <a:r>
              <a:rPr sz="1400" spc="-3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latin typeface="Times New Roman" pitchFamily="18" charset="0"/>
                <a:cs typeface="Times New Roman" pitchFamily="18" charset="0"/>
              </a:rPr>
              <a:t>конкретных</a:t>
            </a:r>
            <a:r>
              <a:rPr sz="1400" spc="-3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latin typeface="Times New Roman" pitchFamily="18" charset="0"/>
                <a:cs typeface="Times New Roman" pitchFamily="18" charset="0"/>
              </a:rPr>
              <a:t>интересов,</a:t>
            </a:r>
            <a:r>
              <a:rPr sz="1400" spc="-4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latin typeface="Times New Roman" pitchFamily="18" charset="0"/>
                <a:cs typeface="Times New Roman" pitchFamily="18" charset="0"/>
              </a:rPr>
              <a:t>обеспечивающих</a:t>
            </a:r>
            <a:r>
              <a:rPr sz="1400" spc="-6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latin typeface="Times New Roman" pitchFamily="18" charset="0"/>
                <a:cs typeface="Times New Roman" pitchFamily="18" charset="0"/>
              </a:rPr>
              <a:t>возможность</a:t>
            </a:r>
            <a:r>
              <a:rPr sz="1400" spc="-3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latin typeface="Times New Roman" pitchFamily="18" charset="0"/>
                <a:cs typeface="Times New Roman" pitchFamily="18" charset="0"/>
              </a:rPr>
              <a:t>выбора</a:t>
            </a:r>
            <a:r>
              <a:rPr sz="1400" spc="-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latin typeface="Times New Roman" pitchFamily="18" charset="0"/>
                <a:cs typeface="Times New Roman" pitchFamily="18" charset="0"/>
              </a:rPr>
              <a:t>режима</a:t>
            </a:r>
            <a:r>
              <a:rPr sz="1400" spc="-6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50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sz="1400" dirty="0">
                <a:latin typeface="Times New Roman" pitchFamily="18" charset="0"/>
                <a:cs typeface="Times New Roman" pitchFamily="18" charset="0"/>
              </a:rPr>
              <a:t>темпа</a:t>
            </a:r>
            <a:r>
              <a:rPr sz="1400" spc="-6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 err="1">
                <a:latin typeface="Times New Roman" pitchFamily="18" charset="0"/>
                <a:cs typeface="Times New Roman" pitchFamily="18" charset="0"/>
              </a:rPr>
              <a:t>освоения</a:t>
            </a:r>
            <a:r>
              <a:rPr sz="1400" spc="-4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 err="1" smtClean="0">
                <a:latin typeface="Times New Roman" pitchFamily="18" charset="0"/>
                <a:cs typeface="Times New Roman" pitchFamily="18" charset="0"/>
              </a:rPr>
              <a:t>программы</a:t>
            </a:r>
            <a:endParaRPr lang="ru-RU" sz="1400" spc="-10" dirty="0" smtClean="0">
              <a:latin typeface="Times New Roman" pitchFamily="18" charset="0"/>
              <a:cs typeface="Times New Roman" pitchFamily="18" charset="0"/>
            </a:endParaRPr>
          </a:p>
          <a:p>
            <a:pPr marL="12700" marR="199390" algn="just">
              <a:lnSpc>
                <a:spcPct val="100000"/>
              </a:lnSpc>
            </a:pP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1151382" y="1626870"/>
            <a:ext cx="7378065" cy="0"/>
          </a:xfrm>
          <a:custGeom>
            <a:avLst/>
            <a:gdLst/>
            <a:ahLst/>
            <a:cxnLst/>
            <a:rect l="l" t="t" r="r" b="b"/>
            <a:pathLst>
              <a:path w="7378065">
                <a:moveTo>
                  <a:pt x="0" y="0"/>
                </a:moveTo>
                <a:lnTo>
                  <a:pt x="7377684" y="0"/>
                </a:lnTo>
              </a:path>
            </a:pathLst>
          </a:custGeom>
          <a:ln w="19812">
            <a:solidFill>
              <a:srgbClr val="3B78D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7" name="object 27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256799" y="2207703"/>
            <a:ext cx="303263" cy="284988"/>
          </a:xfrm>
          <a:prstGeom prst="rect">
            <a:avLst/>
          </a:prstGeom>
        </p:spPr>
      </p:pic>
      <p:sp>
        <p:nvSpPr>
          <p:cNvPr id="28" name="object 28"/>
          <p:cNvSpPr/>
          <p:nvPr/>
        </p:nvSpPr>
        <p:spPr>
          <a:xfrm>
            <a:off x="701065" y="3207385"/>
            <a:ext cx="8198027" cy="1276900"/>
          </a:xfrm>
          <a:custGeom>
            <a:avLst/>
            <a:gdLst/>
            <a:ahLst/>
            <a:cxnLst/>
            <a:rect l="l" t="t" r="r" b="b"/>
            <a:pathLst>
              <a:path w="8231505" h="954404">
                <a:moveTo>
                  <a:pt x="0" y="954023"/>
                </a:moveTo>
                <a:lnTo>
                  <a:pt x="8231124" y="954023"/>
                </a:lnTo>
                <a:lnTo>
                  <a:pt x="8231124" y="0"/>
                </a:lnTo>
                <a:lnTo>
                  <a:pt x="0" y="0"/>
                </a:lnTo>
                <a:lnTo>
                  <a:pt x="0" y="954023"/>
                </a:lnTo>
                <a:close/>
              </a:path>
            </a:pathLst>
          </a:custGeom>
          <a:ln w="9144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779475" y="3578809"/>
            <a:ext cx="7872730" cy="8801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1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Индивидуальный</a:t>
            </a:r>
            <a:r>
              <a:rPr sz="1400" b="1" spc="-45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маршрут</a:t>
            </a:r>
            <a:r>
              <a:rPr sz="1400" b="1" spc="-5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создается</a:t>
            </a:r>
            <a:r>
              <a:rPr sz="1400" b="1" spc="-3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400" b="1" spc="-25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рамках</a:t>
            </a:r>
            <a:r>
              <a:rPr sz="1400" b="1" spc="-65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одной</a:t>
            </a:r>
            <a:r>
              <a:rPr sz="1400" b="1" spc="-35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программы.</a:t>
            </a:r>
            <a:r>
              <a:rPr sz="1400" b="1" spc="-35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Его</a:t>
            </a:r>
            <a:r>
              <a:rPr sz="1400" b="1" spc="-3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сроки</a:t>
            </a:r>
            <a:r>
              <a:rPr sz="1400" b="1" spc="-4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определяют</a:t>
            </a:r>
            <a:endParaRPr sz="14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сроки</a:t>
            </a:r>
            <a:r>
              <a:rPr sz="1400" b="1" spc="-6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прохождения</a:t>
            </a:r>
            <a:r>
              <a:rPr sz="1400" b="1" spc="-4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данной</a:t>
            </a:r>
            <a:r>
              <a:rPr sz="1400" b="1" spc="-4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sz="1400" b="1" spc="-45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или</a:t>
            </a:r>
            <a:r>
              <a:rPr sz="1400" b="1" spc="-45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сроки</a:t>
            </a:r>
            <a:r>
              <a:rPr sz="1400" b="1" spc="-5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изучения</a:t>
            </a:r>
            <a:r>
              <a:rPr sz="1400" b="1" spc="-15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каких-либо</a:t>
            </a:r>
            <a:r>
              <a:rPr sz="1400" b="1" spc="-65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ее</a:t>
            </a:r>
            <a:r>
              <a:rPr sz="1400" b="1" spc="-3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отдельных</a:t>
            </a:r>
            <a:r>
              <a:rPr sz="1400" b="1" spc="-4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2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тем.</a:t>
            </a:r>
            <a:endParaRPr sz="14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700" marR="753110">
              <a:lnSpc>
                <a:spcPct val="100000"/>
              </a:lnSpc>
            </a:pP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Маршрут</a:t>
            </a:r>
            <a:r>
              <a:rPr sz="1400" b="1" spc="-5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имеет</a:t>
            </a:r>
            <a:r>
              <a:rPr sz="1400" b="1" spc="-4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достижимую</a:t>
            </a:r>
            <a:r>
              <a:rPr sz="1400" b="1" spc="-4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400" b="1" spc="-4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реальном</a:t>
            </a:r>
            <a:r>
              <a:rPr sz="1400" b="1" spc="-6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будущем</a:t>
            </a:r>
            <a:r>
              <a:rPr sz="1400" b="1" spc="-6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цель,</a:t>
            </a:r>
            <a:r>
              <a:rPr sz="1400" b="1" spc="-45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может</a:t>
            </a:r>
            <a:r>
              <a:rPr sz="1400" b="1" spc="-55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корректироваться</a:t>
            </a:r>
            <a:r>
              <a:rPr sz="1400" b="1" spc="-45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5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соответствии</a:t>
            </a:r>
            <a:r>
              <a:rPr sz="1400" b="1" spc="-75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sz="1400" b="1" spc="-35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динамично</a:t>
            </a:r>
            <a:r>
              <a:rPr sz="1400" b="1" spc="-35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меняющимися</a:t>
            </a:r>
            <a:r>
              <a:rPr sz="1400" b="1" spc="-55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обстоятельствами.</a:t>
            </a:r>
            <a:endParaRPr sz="14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" name="object 27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04800" y="3746181"/>
            <a:ext cx="303263" cy="284988"/>
          </a:xfrm>
          <a:prstGeom prst="rect">
            <a:avLst/>
          </a:prstGeom>
        </p:spPr>
      </p:pic>
      <p:sp>
        <p:nvSpPr>
          <p:cNvPr id="31" name="Стрелка вправо 30"/>
          <p:cNvSpPr/>
          <p:nvPr/>
        </p:nvSpPr>
        <p:spPr>
          <a:xfrm>
            <a:off x="304800" y="438150"/>
            <a:ext cx="762000" cy="685800"/>
          </a:xfrm>
          <a:prstGeom prst="rightArrow">
            <a:avLst>
              <a:gd name="adj1" fmla="val 50000"/>
              <a:gd name="adj2" fmla="val 5982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55413" y="761"/>
            <a:ext cx="398698" cy="26288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052017" y="4000982"/>
            <a:ext cx="2091982" cy="1142517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01065" y="4558766"/>
            <a:ext cx="504393" cy="398780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0" y="761"/>
            <a:ext cx="1280160" cy="1398270"/>
          </a:xfrm>
          <a:prstGeom prst="rect">
            <a:avLst/>
          </a:prstGeom>
        </p:spPr>
      </p:pic>
      <p:sp>
        <p:nvSpPr>
          <p:cNvPr id="6" name="object 6"/>
          <p:cNvSpPr/>
          <p:nvPr/>
        </p:nvSpPr>
        <p:spPr>
          <a:xfrm>
            <a:off x="720877" y="4998745"/>
            <a:ext cx="463550" cy="144780"/>
          </a:xfrm>
          <a:custGeom>
            <a:avLst/>
            <a:gdLst/>
            <a:ahLst/>
            <a:cxnLst/>
            <a:rect l="l" t="t" r="r" b="b"/>
            <a:pathLst>
              <a:path w="463550" h="144779">
                <a:moveTo>
                  <a:pt x="383095" y="54778"/>
                </a:moveTo>
                <a:lnTo>
                  <a:pt x="370611" y="56836"/>
                </a:lnTo>
                <a:lnTo>
                  <a:pt x="365391" y="57878"/>
                </a:lnTo>
                <a:lnTo>
                  <a:pt x="360197" y="61992"/>
                </a:lnTo>
                <a:lnTo>
                  <a:pt x="356019" y="64077"/>
                </a:lnTo>
                <a:lnTo>
                  <a:pt x="352907" y="68219"/>
                </a:lnTo>
                <a:lnTo>
                  <a:pt x="348729" y="75432"/>
                </a:lnTo>
                <a:lnTo>
                  <a:pt x="345605" y="84731"/>
                </a:lnTo>
                <a:lnTo>
                  <a:pt x="345605" y="99214"/>
                </a:lnTo>
                <a:lnTo>
                  <a:pt x="368515" y="124010"/>
                </a:lnTo>
                <a:lnTo>
                  <a:pt x="371627" y="124010"/>
                </a:lnTo>
                <a:lnTo>
                  <a:pt x="378929" y="121954"/>
                </a:lnTo>
                <a:lnTo>
                  <a:pt x="390397" y="116796"/>
                </a:lnTo>
                <a:lnTo>
                  <a:pt x="402882" y="112655"/>
                </a:lnTo>
                <a:lnTo>
                  <a:pt x="409117" y="108512"/>
                </a:lnTo>
                <a:lnTo>
                  <a:pt x="368515" y="108512"/>
                </a:lnTo>
                <a:lnTo>
                  <a:pt x="364337" y="106456"/>
                </a:lnTo>
                <a:lnTo>
                  <a:pt x="362267" y="103356"/>
                </a:lnTo>
                <a:lnTo>
                  <a:pt x="359143" y="94057"/>
                </a:lnTo>
                <a:lnTo>
                  <a:pt x="359143" y="87830"/>
                </a:lnTo>
                <a:lnTo>
                  <a:pt x="395579" y="66133"/>
                </a:lnTo>
                <a:lnTo>
                  <a:pt x="406006" y="66133"/>
                </a:lnTo>
                <a:lnTo>
                  <a:pt x="406006" y="63035"/>
                </a:lnTo>
                <a:lnTo>
                  <a:pt x="400773" y="59935"/>
                </a:lnTo>
                <a:lnTo>
                  <a:pt x="394538" y="57878"/>
                </a:lnTo>
                <a:lnTo>
                  <a:pt x="389343" y="55793"/>
                </a:lnTo>
                <a:lnTo>
                  <a:pt x="383095" y="54778"/>
                </a:lnTo>
                <a:close/>
              </a:path>
              <a:path w="463550" h="144779">
                <a:moveTo>
                  <a:pt x="407022" y="96114"/>
                </a:moveTo>
                <a:lnTo>
                  <a:pt x="402882" y="97157"/>
                </a:lnTo>
                <a:lnTo>
                  <a:pt x="395579" y="99214"/>
                </a:lnTo>
                <a:lnTo>
                  <a:pt x="381000" y="105413"/>
                </a:lnTo>
                <a:lnTo>
                  <a:pt x="376859" y="107469"/>
                </a:lnTo>
                <a:lnTo>
                  <a:pt x="372681" y="108512"/>
                </a:lnTo>
                <a:lnTo>
                  <a:pt x="409117" y="108512"/>
                </a:lnTo>
                <a:lnTo>
                  <a:pt x="413296" y="104371"/>
                </a:lnTo>
                <a:lnTo>
                  <a:pt x="414312" y="102313"/>
                </a:lnTo>
                <a:lnTo>
                  <a:pt x="412241" y="98172"/>
                </a:lnTo>
                <a:lnTo>
                  <a:pt x="410146" y="97157"/>
                </a:lnTo>
                <a:lnTo>
                  <a:pt x="407022" y="96114"/>
                </a:lnTo>
                <a:close/>
              </a:path>
              <a:path w="463550" h="144779">
                <a:moveTo>
                  <a:pt x="440334" y="12395"/>
                </a:moveTo>
                <a:lnTo>
                  <a:pt x="422656" y="12395"/>
                </a:lnTo>
                <a:lnTo>
                  <a:pt x="424726" y="13411"/>
                </a:lnTo>
                <a:lnTo>
                  <a:pt x="425780" y="14452"/>
                </a:lnTo>
                <a:lnTo>
                  <a:pt x="424726" y="16510"/>
                </a:lnTo>
                <a:lnTo>
                  <a:pt x="423684" y="18599"/>
                </a:lnTo>
                <a:lnTo>
                  <a:pt x="418490" y="24798"/>
                </a:lnTo>
                <a:lnTo>
                  <a:pt x="400773" y="48580"/>
                </a:lnTo>
                <a:lnTo>
                  <a:pt x="400773" y="50637"/>
                </a:lnTo>
                <a:lnTo>
                  <a:pt x="399757" y="52693"/>
                </a:lnTo>
                <a:lnTo>
                  <a:pt x="400773" y="55793"/>
                </a:lnTo>
                <a:lnTo>
                  <a:pt x="403898" y="57878"/>
                </a:lnTo>
                <a:lnTo>
                  <a:pt x="407022" y="58892"/>
                </a:lnTo>
                <a:lnTo>
                  <a:pt x="420560" y="58892"/>
                </a:lnTo>
                <a:lnTo>
                  <a:pt x="461175" y="49594"/>
                </a:lnTo>
                <a:lnTo>
                  <a:pt x="463245" y="46494"/>
                </a:lnTo>
                <a:lnTo>
                  <a:pt x="463245" y="45479"/>
                </a:lnTo>
                <a:lnTo>
                  <a:pt x="420560" y="45479"/>
                </a:lnTo>
                <a:lnTo>
                  <a:pt x="433044" y="28940"/>
                </a:lnTo>
                <a:lnTo>
                  <a:pt x="436168" y="23755"/>
                </a:lnTo>
                <a:lnTo>
                  <a:pt x="439318" y="19641"/>
                </a:lnTo>
                <a:lnTo>
                  <a:pt x="440334" y="13411"/>
                </a:lnTo>
                <a:lnTo>
                  <a:pt x="440334" y="12395"/>
                </a:lnTo>
                <a:close/>
              </a:path>
              <a:path w="463550" h="144779">
                <a:moveTo>
                  <a:pt x="458050" y="39253"/>
                </a:moveTo>
                <a:lnTo>
                  <a:pt x="447636" y="41338"/>
                </a:lnTo>
                <a:lnTo>
                  <a:pt x="436168" y="43395"/>
                </a:lnTo>
                <a:lnTo>
                  <a:pt x="420560" y="45479"/>
                </a:lnTo>
                <a:lnTo>
                  <a:pt x="463245" y="45479"/>
                </a:lnTo>
                <a:lnTo>
                  <a:pt x="463245" y="43395"/>
                </a:lnTo>
                <a:lnTo>
                  <a:pt x="462216" y="41338"/>
                </a:lnTo>
                <a:lnTo>
                  <a:pt x="458050" y="39253"/>
                </a:lnTo>
                <a:close/>
              </a:path>
              <a:path w="463550" h="144779">
                <a:moveTo>
                  <a:pt x="402882" y="6197"/>
                </a:moveTo>
                <a:lnTo>
                  <a:pt x="399757" y="6197"/>
                </a:lnTo>
                <a:lnTo>
                  <a:pt x="397662" y="8255"/>
                </a:lnTo>
                <a:lnTo>
                  <a:pt x="396633" y="9296"/>
                </a:lnTo>
                <a:lnTo>
                  <a:pt x="396633" y="12395"/>
                </a:lnTo>
                <a:lnTo>
                  <a:pt x="397662" y="15494"/>
                </a:lnTo>
                <a:lnTo>
                  <a:pt x="398703" y="16510"/>
                </a:lnTo>
                <a:lnTo>
                  <a:pt x="400773" y="17551"/>
                </a:lnTo>
                <a:lnTo>
                  <a:pt x="407022" y="17551"/>
                </a:lnTo>
                <a:lnTo>
                  <a:pt x="417436" y="13411"/>
                </a:lnTo>
                <a:lnTo>
                  <a:pt x="422656" y="12395"/>
                </a:lnTo>
                <a:lnTo>
                  <a:pt x="440334" y="12395"/>
                </a:lnTo>
                <a:lnTo>
                  <a:pt x="440334" y="11353"/>
                </a:lnTo>
                <a:lnTo>
                  <a:pt x="439318" y="8255"/>
                </a:lnTo>
                <a:lnTo>
                  <a:pt x="438259" y="7213"/>
                </a:lnTo>
                <a:lnTo>
                  <a:pt x="404952" y="7213"/>
                </a:lnTo>
                <a:lnTo>
                  <a:pt x="402882" y="6197"/>
                </a:lnTo>
                <a:close/>
              </a:path>
              <a:path w="463550" h="144779">
                <a:moveTo>
                  <a:pt x="422656" y="0"/>
                </a:moveTo>
                <a:lnTo>
                  <a:pt x="417436" y="0"/>
                </a:lnTo>
                <a:lnTo>
                  <a:pt x="412241" y="2057"/>
                </a:lnTo>
                <a:lnTo>
                  <a:pt x="408076" y="4114"/>
                </a:lnTo>
                <a:lnTo>
                  <a:pt x="404952" y="6197"/>
                </a:lnTo>
                <a:lnTo>
                  <a:pt x="404952" y="7213"/>
                </a:lnTo>
                <a:lnTo>
                  <a:pt x="438259" y="7213"/>
                </a:lnTo>
                <a:lnTo>
                  <a:pt x="436168" y="5156"/>
                </a:lnTo>
                <a:lnTo>
                  <a:pt x="432028" y="2057"/>
                </a:lnTo>
                <a:lnTo>
                  <a:pt x="427850" y="1016"/>
                </a:lnTo>
                <a:lnTo>
                  <a:pt x="422656" y="0"/>
                </a:lnTo>
                <a:close/>
              </a:path>
              <a:path w="463550" h="144779">
                <a:moveTo>
                  <a:pt x="187388" y="78531"/>
                </a:moveTo>
                <a:lnTo>
                  <a:pt x="174878" y="81631"/>
                </a:lnTo>
                <a:lnTo>
                  <a:pt x="158216" y="83717"/>
                </a:lnTo>
                <a:lnTo>
                  <a:pt x="141592" y="87830"/>
                </a:lnTo>
                <a:lnTo>
                  <a:pt x="138468" y="90958"/>
                </a:lnTo>
                <a:lnTo>
                  <a:pt x="138468" y="96114"/>
                </a:lnTo>
                <a:lnTo>
                  <a:pt x="139484" y="98172"/>
                </a:lnTo>
                <a:lnTo>
                  <a:pt x="141592" y="99214"/>
                </a:lnTo>
                <a:lnTo>
                  <a:pt x="143662" y="99214"/>
                </a:lnTo>
                <a:lnTo>
                  <a:pt x="188417" y="94057"/>
                </a:lnTo>
                <a:lnTo>
                  <a:pt x="199885" y="87830"/>
                </a:lnTo>
                <a:lnTo>
                  <a:pt x="199885" y="83717"/>
                </a:lnTo>
                <a:lnTo>
                  <a:pt x="198831" y="81631"/>
                </a:lnTo>
                <a:lnTo>
                  <a:pt x="195706" y="80617"/>
                </a:lnTo>
                <a:lnTo>
                  <a:pt x="193636" y="79574"/>
                </a:lnTo>
                <a:lnTo>
                  <a:pt x="187388" y="78531"/>
                </a:lnTo>
                <a:close/>
              </a:path>
              <a:path w="463550" h="144779">
                <a:moveTo>
                  <a:pt x="196761" y="117811"/>
                </a:moveTo>
                <a:lnTo>
                  <a:pt x="192582" y="117811"/>
                </a:lnTo>
                <a:lnTo>
                  <a:pt x="180098" y="120911"/>
                </a:lnTo>
                <a:lnTo>
                  <a:pt x="155092" y="125053"/>
                </a:lnTo>
                <a:lnTo>
                  <a:pt x="143662" y="128151"/>
                </a:lnTo>
                <a:lnTo>
                  <a:pt x="141592" y="130209"/>
                </a:lnTo>
                <a:lnTo>
                  <a:pt x="140538" y="132294"/>
                </a:lnTo>
                <a:lnTo>
                  <a:pt x="140538" y="135393"/>
                </a:lnTo>
                <a:lnTo>
                  <a:pt x="143662" y="136436"/>
                </a:lnTo>
                <a:lnTo>
                  <a:pt x="149898" y="137451"/>
                </a:lnTo>
                <a:lnTo>
                  <a:pt x="169684" y="137451"/>
                </a:lnTo>
                <a:lnTo>
                  <a:pt x="183222" y="134351"/>
                </a:lnTo>
                <a:lnTo>
                  <a:pt x="195706" y="131251"/>
                </a:lnTo>
                <a:lnTo>
                  <a:pt x="197777" y="130209"/>
                </a:lnTo>
                <a:lnTo>
                  <a:pt x="199885" y="129194"/>
                </a:lnTo>
                <a:lnTo>
                  <a:pt x="200901" y="127110"/>
                </a:lnTo>
                <a:lnTo>
                  <a:pt x="201955" y="125053"/>
                </a:lnTo>
                <a:lnTo>
                  <a:pt x="200901" y="120911"/>
                </a:lnTo>
                <a:lnTo>
                  <a:pt x="198831" y="118854"/>
                </a:lnTo>
                <a:lnTo>
                  <a:pt x="196761" y="117811"/>
                </a:lnTo>
                <a:close/>
              </a:path>
              <a:path w="463550" h="144779">
                <a:moveTo>
                  <a:pt x="252984" y="71319"/>
                </a:moveTo>
                <a:lnTo>
                  <a:pt x="251929" y="71319"/>
                </a:lnTo>
                <a:lnTo>
                  <a:pt x="249821" y="72332"/>
                </a:lnTo>
                <a:lnTo>
                  <a:pt x="245681" y="82674"/>
                </a:lnTo>
                <a:lnTo>
                  <a:pt x="244640" y="94057"/>
                </a:lnTo>
                <a:lnTo>
                  <a:pt x="243585" y="104371"/>
                </a:lnTo>
                <a:lnTo>
                  <a:pt x="254000" y="140550"/>
                </a:lnTo>
                <a:lnTo>
                  <a:pt x="257124" y="139536"/>
                </a:lnTo>
                <a:lnTo>
                  <a:pt x="261289" y="137451"/>
                </a:lnTo>
                <a:lnTo>
                  <a:pt x="262343" y="134351"/>
                </a:lnTo>
                <a:lnTo>
                  <a:pt x="261289" y="131251"/>
                </a:lnTo>
                <a:lnTo>
                  <a:pt x="259219" y="117811"/>
                </a:lnTo>
                <a:lnTo>
                  <a:pt x="258165" y="103356"/>
                </a:lnTo>
                <a:lnTo>
                  <a:pt x="259219" y="94057"/>
                </a:lnTo>
                <a:lnTo>
                  <a:pt x="261289" y="87830"/>
                </a:lnTo>
                <a:lnTo>
                  <a:pt x="271703" y="79574"/>
                </a:lnTo>
                <a:lnTo>
                  <a:pt x="277952" y="78531"/>
                </a:lnTo>
                <a:lnTo>
                  <a:pt x="302243" y="78531"/>
                </a:lnTo>
                <a:lnTo>
                  <a:pt x="302920" y="77518"/>
                </a:lnTo>
                <a:lnTo>
                  <a:pt x="305021" y="75432"/>
                </a:lnTo>
                <a:lnTo>
                  <a:pt x="255054" y="75432"/>
                </a:lnTo>
                <a:lnTo>
                  <a:pt x="254000" y="72332"/>
                </a:lnTo>
                <a:lnTo>
                  <a:pt x="252984" y="71319"/>
                </a:lnTo>
                <a:close/>
              </a:path>
              <a:path w="463550" h="144779">
                <a:moveTo>
                  <a:pt x="329996" y="72332"/>
                </a:moveTo>
                <a:lnTo>
                  <a:pt x="314388" y="72332"/>
                </a:lnTo>
                <a:lnTo>
                  <a:pt x="315417" y="74418"/>
                </a:lnTo>
                <a:lnTo>
                  <a:pt x="315417" y="80617"/>
                </a:lnTo>
                <a:lnTo>
                  <a:pt x="317512" y="97157"/>
                </a:lnTo>
                <a:lnTo>
                  <a:pt x="320636" y="113698"/>
                </a:lnTo>
                <a:lnTo>
                  <a:pt x="322706" y="119896"/>
                </a:lnTo>
                <a:lnTo>
                  <a:pt x="324802" y="127110"/>
                </a:lnTo>
                <a:lnTo>
                  <a:pt x="327926" y="133309"/>
                </a:lnTo>
                <a:lnTo>
                  <a:pt x="329996" y="135393"/>
                </a:lnTo>
                <a:lnTo>
                  <a:pt x="333121" y="136436"/>
                </a:lnTo>
                <a:lnTo>
                  <a:pt x="336245" y="136436"/>
                </a:lnTo>
                <a:lnTo>
                  <a:pt x="340410" y="134351"/>
                </a:lnTo>
                <a:lnTo>
                  <a:pt x="341439" y="132294"/>
                </a:lnTo>
                <a:lnTo>
                  <a:pt x="342493" y="129194"/>
                </a:lnTo>
                <a:lnTo>
                  <a:pt x="340410" y="126095"/>
                </a:lnTo>
                <a:lnTo>
                  <a:pt x="338315" y="124010"/>
                </a:lnTo>
                <a:lnTo>
                  <a:pt x="337299" y="119896"/>
                </a:lnTo>
                <a:lnTo>
                  <a:pt x="335191" y="114711"/>
                </a:lnTo>
                <a:lnTo>
                  <a:pt x="334175" y="106456"/>
                </a:lnTo>
                <a:lnTo>
                  <a:pt x="331050" y="94057"/>
                </a:lnTo>
                <a:lnTo>
                  <a:pt x="329996" y="80617"/>
                </a:lnTo>
                <a:lnTo>
                  <a:pt x="329996" y="72332"/>
                </a:lnTo>
                <a:close/>
              </a:path>
              <a:path w="463550" h="144779">
                <a:moveTo>
                  <a:pt x="302243" y="78531"/>
                </a:moveTo>
                <a:lnTo>
                  <a:pt x="277952" y="78531"/>
                </a:lnTo>
                <a:lnTo>
                  <a:pt x="280022" y="114711"/>
                </a:lnTo>
                <a:lnTo>
                  <a:pt x="282117" y="118854"/>
                </a:lnTo>
                <a:lnTo>
                  <a:pt x="284200" y="120911"/>
                </a:lnTo>
                <a:lnTo>
                  <a:pt x="287312" y="120911"/>
                </a:lnTo>
                <a:lnTo>
                  <a:pt x="289394" y="121954"/>
                </a:lnTo>
                <a:lnTo>
                  <a:pt x="291490" y="120911"/>
                </a:lnTo>
                <a:lnTo>
                  <a:pt x="292506" y="118854"/>
                </a:lnTo>
                <a:lnTo>
                  <a:pt x="293560" y="116796"/>
                </a:lnTo>
                <a:lnTo>
                  <a:pt x="296684" y="100256"/>
                </a:lnTo>
                <a:lnTo>
                  <a:pt x="299808" y="84731"/>
                </a:lnTo>
                <a:lnTo>
                  <a:pt x="300850" y="80617"/>
                </a:lnTo>
                <a:lnTo>
                  <a:pt x="302243" y="78531"/>
                </a:lnTo>
                <a:close/>
              </a:path>
              <a:path w="463550" h="144779">
                <a:moveTo>
                  <a:pt x="282117" y="65092"/>
                </a:moveTo>
                <a:lnTo>
                  <a:pt x="272732" y="65092"/>
                </a:lnTo>
                <a:lnTo>
                  <a:pt x="269608" y="66133"/>
                </a:lnTo>
                <a:lnTo>
                  <a:pt x="261289" y="70276"/>
                </a:lnTo>
                <a:lnTo>
                  <a:pt x="255054" y="75432"/>
                </a:lnTo>
                <a:lnTo>
                  <a:pt x="305021" y="75432"/>
                </a:lnTo>
                <a:lnTo>
                  <a:pt x="306044" y="74418"/>
                </a:lnTo>
                <a:lnTo>
                  <a:pt x="309168" y="72332"/>
                </a:lnTo>
                <a:lnTo>
                  <a:pt x="329996" y="72332"/>
                </a:lnTo>
                <a:lnTo>
                  <a:pt x="329996" y="71319"/>
                </a:lnTo>
                <a:lnTo>
                  <a:pt x="329734" y="70276"/>
                </a:lnTo>
                <a:lnTo>
                  <a:pt x="290436" y="70276"/>
                </a:lnTo>
                <a:lnTo>
                  <a:pt x="289394" y="67176"/>
                </a:lnTo>
                <a:lnTo>
                  <a:pt x="286270" y="66133"/>
                </a:lnTo>
                <a:lnTo>
                  <a:pt x="282117" y="65092"/>
                </a:lnTo>
                <a:close/>
              </a:path>
              <a:path w="463550" h="144779">
                <a:moveTo>
                  <a:pt x="314388" y="57878"/>
                </a:moveTo>
                <a:lnTo>
                  <a:pt x="306044" y="58892"/>
                </a:lnTo>
                <a:lnTo>
                  <a:pt x="299808" y="60977"/>
                </a:lnTo>
                <a:lnTo>
                  <a:pt x="294614" y="65092"/>
                </a:lnTo>
                <a:lnTo>
                  <a:pt x="290436" y="70276"/>
                </a:lnTo>
                <a:lnTo>
                  <a:pt x="329734" y="70276"/>
                </a:lnTo>
                <a:lnTo>
                  <a:pt x="328955" y="67176"/>
                </a:lnTo>
                <a:lnTo>
                  <a:pt x="325831" y="64077"/>
                </a:lnTo>
                <a:lnTo>
                  <a:pt x="320636" y="59935"/>
                </a:lnTo>
                <a:lnTo>
                  <a:pt x="314388" y="57878"/>
                </a:lnTo>
                <a:close/>
              </a:path>
              <a:path w="463550" h="144779">
                <a:moveTo>
                  <a:pt x="61417" y="36154"/>
                </a:moveTo>
                <a:lnTo>
                  <a:pt x="49974" y="36154"/>
                </a:lnTo>
                <a:lnTo>
                  <a:pt x="43738" y="38238"/>
                </a:lnTo>
                <a:lnTo>
                  <a:pt x="21856" y="42353"/>
                </a:lnTo>
                <a:lnTo>
                  <a:pt x="10414" y="46494"/>
                </a:lnTo>
                <a:lnTo>
                  <a:pt x="5194" y="48580"/>
                </a:lnTo>
                <a:lnTo>
                  <a:pt x="1054" y="51680"/>
                </a:lnTo>
                <a:lnTo>
                  <a:pt x="0" y="53736"/>
                </a:lnTo>
                <a:lnTo>
                  <a:pt x="0" y="55793"/>
                </a:lnTo>
                <a:lnTo>
                  <a:pt x="1054" y="56836"/>
                </a:lnTo>
                <a:lnTo>
                  <a:pt x="3124" y="57878"/>
                </a:lnTo>
                <a:lnTo>
                  <a:pt x="2070" y="66133"/>
                </a:lnTo>
                <a:lnTo>
                  <a:pt x="2138" y="106456"/>
                </a:lnTo>
                <a:lnTo>
                  <a:pt x="3397" y="144753"/>
                </a:lnTo>
                <a:lnTo>
                  <a:pt x="18964" y="144753"/>
                </a:lnTo>
                <a:lnTo>
                  <a:pt x="17678" y="115754"/>
                </a:lnTo>
                <a:lnTo>
                  <a:pt x="23952" y="115754"/>
                </a:lnTo>
                <a:lnTo>
                  <a:pt x="29146" y="114711"/>
                </a:lnTo>
                <a:lnTo>
                  <a:pt x="40589" y="111612"/>
                </a:lnTo>
                <a:lnTo>
                  <a:pt x="69761" y="105413"/>
                </a:lnTo>
                <a:lnTo>
                  <a:pt x="75990" y="105413"/>
                </a:lnTo>
                <a:lnTo>
                  <a:pt x="78079" y="104371"/>
                </a:lnTo>
                <a:lnTo>
                  <a:pt x="79120" y="103356"/>
                </a:lnTo>
                <a:lnTo>
                  <a:pt x="79817" y="102313"/>
                </a:lnTo>
                <a:lnTo>
                  <a:pt x="17678" y="102313"/>
                </a:lnTo>
                <a:lnTo>
                  <a:pt x="16662" y="78531"/>
                </a:lnTo>
                <a:lnTo>
                  <a:pt x="16662" y="69234"/>
                </a:lnTo>
                <a:lnTo>
                  <a:pt x="15608" y="58892"/>
                </a:lnTo>
                <a:lnTo>
                  <a:pt x="30200" y="55793"/>
                </a:lnTo>
                <a:lnTo>
                  <a:pt x="45808" y="51680"/>
                </a:lnTo>
                <a:lnTo>
                  <a:pt x="51003" y="50637"/>
                </a:lnTo>
                <a:lnTo>
                  <a:pt x="77049" y="50637"/>
                </a:lnTo>
                <a:lnTo>
                  <a:pt x="87439" y="45479"/>
                </a:lnTo>
                <a:lnTo>
                  <a:pt x="88493" y="44437"/>
                </a:lnTo>
                <a:lnTo>
                  <a:pt x="89534" y="40295"/>
                </a:lnTo>
                <a:lnTo>
                  <a:pt x="89017" y="38238"/>
                </a:lnTo>
                <a:lnTo>
                  <a:pt x="67665" y="38238"/>
                </a:lnTo>
                <a:lnTo>
                  <a:pt x="61417" y="36154"/>
                </a:lnTo>
                <a:close/>
              </a:path>
              <a:path w="463550" h="144779">
                <a:moveTo>
                  <a:pt x="75990" y="105413"/>
                </a:moveTo>
                <a:lnTo>
                  <a:pt x="69761" y="105413"/>
                </a:lnTo>
                <a:lnTo>
                  <a:pt x="70777" y="106456"/>
                </a:lnTo>
                <a:lnTo>
                  <a:pt x="73901" y="106456"/>
                </a:lnTo>
                <a:lnTo>
                  <a:pt x="75990" y="105413"/>
                </a:lnTo>
                <a:close/>
              </a:path>
              <a:path w="463550" h="144779">
                <a:moveTo>
                  <a:pt x="77025" y="88873"/>
                </a:moveTo>
                <a:lnTo>
                  <a:pt x="71831" y="88873"/>
                </a:lnTo>
                <a:lnTo>
                  <a:pt x="40589" y="97157"/>
                </a:lnTo>
                <a:lnTo>
                  <a:pt x="29146" y="99214"/>
                </a:lnTo>
                <a:lnTo>
                  <a:pt x="22910" y="101271"/>
                </a:lnTo>
                <a:lnTo>
                  <a:pt x="17678" y="102313"/>
                </a:lnTo>
                <a:lnTo>
                  <a:pt x="79817" y="102313"/>
                </a:lnTo>
                <a:lnTo>
                  <a:pt x="81191" y="100256"/>
                </a:lnTo>
                <a:lnTo>
                  <a:pt x="82245" y="98172"/>
                </a:lnTo>
                <a:lnTo>
                  <a:pt x="82245" y="96114"/>
                </a:lnTo>
                <a:lnTo>
                  <a:pt x="80149" y="91973"/>
                </a:lnTo>
                <a:lnTo>
                  <a:pt x="77025" y="88873"/>
                </a:lnTo>
                <a:close/>
              </a:path>
              <a:path w="463550" h="144779">
                <a:moveTo>
                  <a:pt x="77049" y="50637"/>
                </a:moveTo>
                <a:lnTo>
                  <a:pt x="58292" y="50637"/>
                </a:lnTo>
                <a:lnTo>
                  <a:pt x="61417" y="52693"/>
                </a:lnTo>
                <a:lnTo>
                  <a:pt x="65582" y="54778"/>
                </a:lnTo>
                <a:lnTo>
                  <a:pt x="68706" y="54778"/>
                </a:lnTo>
                <a:lnTo>
                  <a:pt x="77049" y="50637"/>
                </a:lnTo>
                <a:close/>
              </a:path>
              <a:path w="463550" h="144779">
                <a:moveTo>
                  <a:pt x="81191" y="32039"/>
                </a:moveTo>
                <a:lnTo>
                  <a:pt x="77025" y="32039"/>
                </a:lnTo>
                <a:lnTo>
                  <a:pt x="72885" y="33054"/>
                </a:lnTo>
                <a:lnTo>
                  <a:pt x="68706" y="36154"/>
                </a:lnTo>
                <a:lnTo>
                  <a:pt x="67665" y="38238"/>
                </a:lnTo>
                <a:lnTo>
                  <a:pt x="89017" y="38238"/>
                </a:lnTo>
                <a:lnTo>
                  <a:pt x="88493" y="36154"/>
                </a:lnTo>
                <a:lnTo>
                  <a:pt x="87439" y="35139"/>
                </a:lnTo>
                <a:lnTo>
                  <a:pt x="85369" y="33054"/>
                </a:lnTo>
                <a:lnTo>
                  <a:pt x="81191" y="320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842504" y="507"/>
            <a:ext cx="387096" cy="307339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956804" y="1270"/>
            <a:ext cx="1187196" cy="1336802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333500" y="4679158"/>
            <a:ext cx="583692" cy="464339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3076" y="4553432"/>
            <a:ext cx="641550" cy="590066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47472" y="4065015"/>
            <a:ext cx="478510" cy="337820"/>
          </a:xfrm>
          <a:prstGeom prst="rect">
            <a:avLst/>
          </a:prstGeom>
        </p:spPr>
      </p:pic>
      <p:sp>
        <p:nvSpPr>
          <p:cNvPr id="12" name="object 12"/>
          <p:cNvSpPr/>
          <p:nvPr/>
        </p:nvSpPr>
        <p:spPr>
          <a:xfrm>
            <a:off x="3868165" y="223011"/>
            <a:ext cx="1621790" cy="6350"/>
          </a:xfrm>
          <a:custGeom>
            <a:avLst/>
            <a:gdLst/>
            <a:ahLst/>
            <a:cxnLst/>
            <a:rect l="l" t="t" r="r" b="b"/>
            <a:pathLst>
              <a:path w="1621789" h="6350">
                <a:moveTo>
                  <a:pt x="1621536" y="0"/>
                </a:moveTo>
                <a:lnTo>
                  <a:pt x="0" y="0"/>
                </a:lnTo>
                <a:lnTo>
                  <a:pt x="0" y="6096"/>
                </a:lnTo>
                <a:lnTo>
                  <a:pt x="1621536" y="6096"/>
                </a:lnTo>
                <a:lnTo>
                  <a:pt x="1621536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273175" y="354519"/>
            <a:ext cx="6355080" cy="0"/>
          </a:xfrm>
          <a:custGeom>
            <a:avLst/>
            <a:gdLst/>
            <a:ahLst/>
            <a:cxnLst/>
            <a:rect l="l" t="t" r="r" b="b"/>
            <a:pathLst>
              <a:path w="6355080">
                <a:moveTo>
                  <a:pt x="0" y="0"/>
                </a:moveTo>
                <a:lnTo>
                  <a:pt x="6354851" y="0"/>
                </a:lnTo>
              </a:path>
            </a:pathLst>
          </a:custGeom>
          <a:ln w="9291">
            <a:solidFill>
              <a:srgbClr val="FE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14" name="object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6015871"/>
              </p:ext>
            </p:extLst>
          </p:nvPr>
        </p:nvGraphicFramePr>
        <p:xfrm>
          <a:off x="187455" y="103631"/>
          <a:ext cx="8957054" cy="528169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1488"/>
                <a:gridCol w="507453"/>
                <a:gridCol w="2353058"/>
                <a:gridCol w="1955946"/>
                <a:gridCol w="397112"/>
                <a:gridCol w="669688"/>
                <a:gridCol w="827713"/>
                <a:gridCol w="2144596"/>
              </a:tblGrid>
              <a:tr h="79171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7">
                  <a:txBody>
                    <a:bodyPr/>
                    <a:lstStyle/>
                    <a:p>
                      <a:pPr marL="3303270">
                        <a:lnSpc>
                          <a:spcPts val="1195"/>
                        </a:lnSpc>
                        <a:tabLst>
                          <a:tab pos="7682230" algn="l"/>
                        </a:tabLst>
                      </a:pPr>
                      <a:r>
                        <a:rPr lang="ru-RU" sz="900" b="1" i="1" u="sng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</a:t>
                      </a:r>
                      <a:r>
                        <a:rPr sz="900" b="1" i="1" u="sng" dirty="0" err="1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Индивидуальный</a:t>
                      </a:r>
                      <a:r>
                        <a:rPr sz="900" b="1" i="1" u="sng" spc="-55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i="1" u="sng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учебный</a:t>
                      </a:r>
                      <a:r>
                        <a:rPr sz="900" b="1" i="1" u="sng" spc="-2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план</a:t>
                      </a:r>
                      <a:r>
                        <a:rPr sz="900" b="1" i="1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	</a:t>
                      </a:r>
                      <a:r>
                        <a:rPr lang="ru-RU" sz="1400" b="1" i="0" spc="-15" baseline="-41666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ОБРАЗЕЦ</a:t>
                      </a:r>
                      <a:endParaRPr sz="1400" baseline="-41666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R="419734" algn="ctr">
                        <a:lnSpc>
                          <a:spcPct val="100000"/>
                        </a:lnSpc>
                        <a:spcBef>
                          <a:spcPts val="969"/>
                        </a:spcBef>
                      </a:pPr>
                      <a:r>
                        <a:rPr sz="900" b="1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(фамилия,</a:t>
                      </a:r>
                      <a:r>
                        <a:rPr sz="900" b="1" spc="-45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имя</a:t>
                      </a:r>
                      <a:r>
                        <a:rPr sz="900" b="1" spc="-15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spc="-1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обучающегося)</a:t>
                      </a:r>
                      <a:endParaRPr sz="9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R="418465"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900" b="1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</a:t>
                      </a:r>
                      <a:r>
                        <a:rPr sz="900" b="1" spc="-35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освоению</a:t>
                      </a:r>
                      <a:r>
                        <a:rPr sz="900" b="1" spc="-2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изобразительного</a:t>
                      </a:r>
                      <a:r>
                        <a:rPr sz="900" b="1" spc="-55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r>
                        <a:rPr sz="900" b="1" spc="-2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декоративно-прикладного</a:t>
                      </a:r>
                      <a:r>
                        <a:rPr sz="900" b="1" spc="-55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spc="-1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искусства</a:t>
                      </a:r>
                      <a:endParaRPr sz="9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R="422275" algn="ctr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r>
                        <a:rPr sz="900" b="1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дополнительной</a:t>
                      </a:r>
                      <a:r>
                        <a:rPr sz="900" b="1" spc="-75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общеобразовательной</a:t>
                      </a:r>
                      <a:r>
                        <a:rPr sz="900" b="1" spc="-55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общеразвивающей</a:t>
                      </a:r>
                      <a:r>
                        <a:rPr sz="900" b="1" spc="-4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программы</a:t>
                      </a:r>
                      <a:r>
                        <a:rPr sz="900" b="1" spc="-55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художественной</a:t>
                      </a:r>
                      <a:r>
                        <a:rPr sz="900" b="1" spc="-6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spc="-1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направленности</a:t>
                      </a:r>
                      <a:endParaRPr sz="9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9525">
                      <a:solidFill>
                        <a:srgbClr val="EEEEEE"/>
                      </a:solidFill>
                      <a:prstDash val="solid"/>
                    </a:lnL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167070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44450" marR="121920" indent="30480">
                        <a:lnSpc>
                          <a:spcPct val="107500"/>
                        </a:lnSpc>
                      </a:pPr>
                      <a:r>
                        <a:rPr sz="800" b="1" spc="-10" dirty="0" err="1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Урове</a:t>
                      </a:r>
                      <a:r>
                        <a:rPr lang="ru-RU" sz="800" b="1" spc="-1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</a:t>
                      </a:r>
                      <a:r>
                        <a:rPr sz="800" b="1" spc="-1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ь </a:t>
                      </a:r>
                      <a:r>
                        <a:rPr sz="800" b="1" spc="-1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обучения</a:t>
                      </a:r>
                      <a:endParaRPr sz="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vert="vert27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32434" marR="144145" indent="-269875">
                        <a:lnSpc>
                          <a:spcPct val="107500"/>
                        </a:lnSpc>
                      </a:pPr>
                      <a:r>
                        <a:rPr sz="900" b="1" spc="-1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Продолжительность обучения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1905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3535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sz="900" b="1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дисциплины</a:t>
                      </a:r>
                      <a:r>
                        <a:rPr sz="900" b="1" spc="-4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spc="-1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(модули)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marL="480059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sz="900" b="1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Количество</a:t>
                      </a:r>
                      <a:r>
                        <a:rPr sz="900" b="1" spc="-7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академических</a:t>
                      </a:r>
                      <a:r>
                        <a:rPr sz="900" b="1" spc="-3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spc="-1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часов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26034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83185">
                        <a:lnSpc>
                          <a:spcPct val="100000"/>
                        </a:lnSpc>
                      </a:pPr>
                      <a:r>
                        <a:rPr lang="ru-RU" sz="9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</a:t>
                      </a:r>
                      <a:r>
                        <a:rPr sz="900" b="1" dirty="0" err="1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Формы</a:t>
                      </a:r>
                      <a:r>
                        <a:rPr sz="900" b="1" spc="-2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spc="-1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промежуточной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74295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lang="ru-RU" sz="9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</a:t>
                      </a:r>
                      <a:r>
                        <a:rPr sz="9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 </a:t>
                      </a:r>
                      <a:r>
                        <a:rPr sz="900" b="1" dirty="0" err="1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итогово</a:t>
                      </a:r>
                      <a:r>
                        <a:rPr lang="ru-RU" sz="9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й</a:t>
                      </a:r>
                      <a:r>
                        <a:rPr sz="900" b="1" spc="-35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spc="-1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аттестации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381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4904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 vert="vert27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905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746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spc="-1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4445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0289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lang="ru-RU" sz="900" b="0" spc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0289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spc="-10" dirty="0" err="1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теория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4445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0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R="1651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spc="-1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практика</a:t>
                      </a:r>
                      <a:endParaRPr sz="9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4445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81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80728">
                <a:tc row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4">
                  <a:txBody>
                    <a:bodyPr/>
                    <a:lstStyle/>
                    <a:p>
                      <a:pPr marL="78105">
                        <a:lnSpc>
                          <a:spcPct val="100000"/>
                        </a:lnSpc>
                        <a:spcBef>
                          <a:spcPts val="935"/>
                        </a:spcBef>
                      </a:pPr>
                      <a:r>
                        <a:rPr sz="900" b="1" spc="-10" dirty="0" err="1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Стартовый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vert="vert27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20955" marR="3175" algn="ctr">
                        <a:lnSpc>
                          <a:spcPct val="100000"/>
                        </a:lnSpc>
                      </a:pPr>
                      <a:r>
                        <a:rPr sz="1000" b="1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</a:t>
                      </a:r>
                      <a:r>
                        <a:rPr sz="1000" b="1" spc="-25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635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ts val="880"/>
                        </a:lnSpc>
                        <a:tabLst>
                          <a:tab pos="733425" algn="l"/>
                          <a:tab pos="1699895" algn="l"/>
                        </a:tabLst>
                      </a:pPr>
                      <a:r>
                        <a:rPr sz="900" b="1" spc="-10" dirty="0" err="1" smtClean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Основы</a:t>
                      </a:r>
                      <a:r>
                        <a:rPr sz="900" b="1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	</a:t>
                      </a:r>
                      <a:r>
                        <a:rPr sz="900" b="1" spc="-1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цветоведения</a:t>
                      </a:r>
                      <a:r>
                        <a:rPr sz="900" b="1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	</a:t>
                      </a:r>
                      <a:r>
                        <a:rPr sz="900" b="1" spc="-5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62865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lang="ru-RU" sz="900" b="1" spc="-10" dirty="0" smtClean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композиции</a:t>
                      </a: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0" algn="ctr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sz="900" b="1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5461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sz="900" b="1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5461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5240" algn="ctr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sz="900" b="1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5461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4">
                  <a:txBody>
                    <a:bodyPr/>
                    <a:lstStyle/>
                    <a:p>
                      <a:pPr marL="243204" marR="238125" algn="ctr">
                        <a:lnSpc>
                          <a:spcPct val="106900"/>
                        </a:lnSpc>
                      </a:pPr>
                      <a:r>
                        <a:rPr sz="900" b="1" spc="-10" dirty="0" err="1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Педагогическое</a:t>
                      </a:r>
                      <a:r>
                        <a:rPr sz="900" b="1" spc="-1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spc="-1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наблюдение/ </a:t>
                      </a:r>
                      <a:r>
                        <a:rPr sz="900" b="1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открытый</a:t>
                      </a:r>
                      <a:r>
                        <a:rPr sz="900" b="1" spc="-4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spc="-2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урок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254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996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 vert="vert27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363855" algn="r">
                        <a:lnSpc>
                          <a:spcPts val="630"/>
                        </a:lnSpc>
                      </a:pPr>
                      <a:endParaRPr lang="ru-RU" sz="900" b="1" dirty="0" smtClean="0">
                        <a:solidFill>
                          <a:srgbClr val="001F5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R="363855" algn="r">
                        <a:lnSpc>
                          <a:spcPts val="630"/>
                        </a:lnSpc>
                      </a:pPr>
                      <a:r>
                        <a:rPr sz="900" b="1" dirty="0" err="1" smtClean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Основы</a:t>
                      </a:r>
                      <a:r>
                        <a:rPr sz="900" b="1" spc="-30" dirty="0" smtClean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spc="-1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материаловедения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0" algn="ctr">
                        <a:lnSpc>
                          <a:spcPts val="630"/>
                        </a:lnSpc>
                      </a:pPr>
                      <a:endParaRPr lang="ru-RU" sz="900" b="1" dirty="0" smtClean="0">
                        <a:solidFill>
                          <a:srgbClr val="001F5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8100" algn="ctr">
                        <a:lnSpc>
                          <a:spcPts val="630"/>
                        </a:lnSpc>
                      </a:pPr>
                      <a:r>
                        <a:rPr sz="900" b="1" dirty="0" smtClean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ts val="630"/>
                        </a:lnSpc>
                      </a:pPr>
                      <a:endParaRPr lang="ru-RU" sz="900" b="1" dirty="0" smtClean="0">
                        <a:solidFill>
                          <a:srgbClr val="001F5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810" algn="ctr">
                        <a:lnSpc>
                          <a:spcPts val="630"/>
                        </a:lnSpc>
                      </a:pPr>
                      <a:r>
                        <a:rPr sz="900" b="1" dirty="0" smtClean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5240" algn="ctr">
                        <a:lnSpc>
                          <a:spcPts val="630"/>
                        </a:lnSpc>
                      </a:pPr>
                      <a:endParaRPr lang="ru-RU" sz="900" b="1" dirty="0" smtClean="0">
                        <a:solidFill>
                          <a:srgbClr val="001F5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R="15240" algn="ctr">
                        <a:lnSpc>
                          <a:spcPts val="630"/>
                        </a:lnSpc>
                      </a:pPr>
                      <a:r>
                        <a:rPr sz="900" b="1" dirty="0" smtClean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54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70797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 vert="vert27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dirty="0" err="1" smtClean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Основы</a:t>
                      </a:r>
                      <a:r>
                        <a:rPr sz="900" b="1" spc="-30" dirty="0" smtClean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spc="-1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рукоделия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635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900" b="1" spc="-25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72</a:t>
                      </a:r>
                      <a:endParaRPr sz="9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13335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900" b="1" spc="-25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13335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7145"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900" b="1" spc="-25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sz="9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13335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54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4329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 vert="vert27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lang="ru-RU" sz="10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         </a:t>
                      </a:r>
                      <a:r>
                        <a:rPr sz="10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r>
                        <a:rPr sz="1000" b="1" spc="-2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000" b="1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 </a:t>
                      </a:r>
                      <a:r>
                        <a:rPr sz="1000" b="1" dirty="0" err="1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стартовом</a:t>
                      </a:r>
                      <a:r>
                        <a:rPr sz="1000" b="1" spc="-4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6350" marB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lang="ru-RU" sz="900" b="1" spc="-25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уровне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635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25755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lang="ru-RU" sz="900" b="1" spc="-25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</a:t>
                      </a:r>
                      <a:r>
                        <a:rPr sz="900" b="1" spc="-25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6350" marB="0"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54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86874">
                <a:tc row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5">
                  <a:txBody>
                    <a:bodyPr/>
                    <a:lstStyle/>
                    <a:p>
                      <a:pPr marL="422909">
                        <a:lnSpc>
                          <a:spcPct val="100000"/>
                        </a:lnSpc>
                        <a:spcBef>
                          <a:spcPts val="935"/>
                        </a:spcBef>
                      </a:pPr>
                      <a:r>
                        <a:rPr sz="900" b="1" spc="-10" dirty="0" err="1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Базовый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vert="vert27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4"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R="3175">
                        <a:lnSpc>
                          <a:spcPct val="100000"/>
                        </a:lnSpc>
                      </a:pPr>
                      <a:endParaRPr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R="317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9685" marR="3175" algn="ctr">
                        <a:lnSpc>
                          <a:spcPct val="100000"/>
                        </a:lnSpc>
                      </a:pPr>
                      <a:r>
                        <a:rPr sz="1000" b="1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</a:t>
                      </a:r>
                      <a:r>
                        <a:rPr sz="1000" b="1" spc="-2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года</a:t>
                      </a:r>
                      <a:endParaRPr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ts val="795"/>
                        </a:lnSpc>
                        <a:tabLst>
                          <a:tab pos="1330960" algn="l"/>
                        </a:tabLst>
                      </a:pPr>
                      <a:r>
                        <a:rPr sz="900" b="1" spc="-1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Бисероплетение,</a:t>
                      </a:r>
                      <a:r>
                        <a:rPr sz="900" b="1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	</a:t>
                      </a:r>
                      <a:r>
                        <a:rPr sz="900" b="1" spc="-1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вышивка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62865">
                        <a:lnSpc>
                          <a:spcPts val="650"/>
                        </a:lnSpc>
                        <a:spcBef>
                          <a:spcPts val="70"/>
                        </a:spcBef>
                      </a:pPr>
                      <a:r>
                        <a:rPr sz="900" b="1" spc="-1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бисером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900" b="1" spc="-25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72</a:t>
                      </a:r>
                      <a:endParaRPr sz="9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43815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900" b="1" spc="-25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43815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7145"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900" b="1" spc="-25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56</a:t>
                      </a:r>
                      <a:endParaRPr sz="9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43815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5">
                  <a:txBody>
                    <a:bodyPr/>
                    <a:lstStyle/>
                    <a:p>
                      <a:pPr marL="243204" marR="238125" algn="ctr">
                        <a:lnSpc>
                          <a:spcPct val="107100"/>
                        </a:lnSpc>
                      </a:pPr>
                      <a:r>
                        <a:rPr sz="900" b="1" spc="-10" dirty="0" err="1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Педагогическое</a:t>
                      </a:r>
                      <a:r>
                        <a:rPr sz="900" b="1" spc="-1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spc="-1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наблюдение/ </a:t>
                      </a:r>
                      <a:r>
                        <a:rPr sz="900" b="1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открытый</a:t>
                      </a:r>
                      <a:r>
                        <a:rPr sz="900" b="1" spc="-4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spc="-1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урок/ выставка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73896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 vert="vert27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 marR="25400" indent="1270">
                        <a:lnSpc>
                          <a:spcPts val="1030"/>
                        </a:lnSpc>
                        <a:spcBef>
                          <a:spcPts val="50"/>
                        </a:spcBef>
                      </a:pPr>
                      <a:r>
                        <a:rPr sz="900" b="1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Изготовление</a:t>
                      </a:r>
                      <a:r>
                        <a:rPr sz="900" b="1" spc="38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кукол,</a:t>
                      </a:r>
                      <a:r>
                        <a:rPr sz="900" b="1" spc="38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spc="-1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костюмов </a:t>
                      </a:r>
                      <a:r>
                        <a:rPr sz="900" b="1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для</a:t>
                      </a:r>
                      <a:r>
                        <a:rPr sz="900" b="1" spc="-25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spc="-1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кукол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635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 algn="ctr">
                        <a:lnSpc>
                          <a:spcPct val="100000"/>
                        </a:lnSpc>
                        <a:spcBef>
                          <a:spcPts val="785"/>
                        </a:spcBef>
                      </a:pPr>
                      <a:r>
                        <a:rPr sz="900" b="1" spc="-25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72</a:t>
                      </a:r>
                      <a:endParaRPr sz="9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99695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785"/>
                        </a:spcBef>
                      </a:pPr>
                      <a:r>
                        <a:rPr sz="900" b="1" spc="-25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99695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7145" algn="ctr">
                        <a:lnSpc>
                          <a:spcPct val="100000"/>
                        </a:lnSpc>
                        <a:spcBef>
                          <a:spcPts val="785"/>
                        </a:spcBef>
                      </a:pPr>
                      <a:r>
                        <a:rPr sz="900" b="1" spc="-25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56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99695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79653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 vert="vert27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 algn="just">
                        <a:lnSpc>
                          <a:spcPct val="100000"/>
                        </a:lnSpc>
                        <a:spcBef>
                          <a:spcPts val="120"/>
                        </a:spcBef>
                        <a:tabLst>
                          <a:tab pos="1217930" algn="l"/>
                        </a:tabLst>
                      </a:pPr>
                      <a:r>
                        <a:rPr sz="900" b="1" spc="-1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Изготовление</a:t>
                      </a:r>
                      <a:r>
                        <a:rPr sz="900" b="1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	</a:t>
                      </a:r>
                      <a:r>
                        <a:rPr sz="900" b="1" spc="-1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сувениров,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62865" marR="24765" algn="just">
                        <a:lnSpc>
                          <a:spcPct val="106900"/>
                        </a:lnSpc>
                        <a:spcBef>
                          <a:spcPts val="5"/>
                        </a:spcBef>
                        <a:tabLst>
                          <a:tab pos="1239520" algn="l"/>
                        </a:tabLst>
                      </a:pPr>
                      <a:r>
                        <a:rPr sz="900" b="1" spc="-1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аксессуаров,</a:t>
                      </a:r>
                      <a:r>
                        <a:rPr sz="900" b="1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	</a:t>
                      </a:r>
                      <a:r>
                        <a:rPr sz="900" b="1" spc="-1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предметов </a:t>
                      </a:r>
                      <a:r>
                        <a:rPr sz="900" b="1" dirty="0" err="1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интерьера</a:t>
                      </a:r>
                      <a:r>
                        <a:rPr sz="900" b="1" spc="10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1524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90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0005" algn="ctr">
                        <a:lnSpc>
                          <a:spcPct val="100000"/>
                        </a:lnSpc>
                      </a:pPr>
                      <a:r>
                        <a:rPr sz="900" b="1" spc="-25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72</a:t>
                      </a:r>
                      <a:endParaRPr sz="9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635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90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</a:pPr>
                      <a:r>
                        <a:rPr sz="900" b="1" spc="-25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sz="9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635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R="17145" algn="ctr">
                        <a:lnSpc>
                          <a:spcPct val="100000"/>
                        </a:lnSpc>
                      </a:pPr>
                      <a:r>
                        <a:rPr sz="900" b="1" spc="-25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56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635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00258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 vert="vert27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372110" algn="r">
                        <a:lnSpc>
                          <a:spcPts val="700"/>
                        </a:lnSpc>
                      </a:pPr>
                      <a:endParaRPr lang="ru-RU" sz="900" b="1" dirty="0" smtClean="0">
                        <a:solidFill>
                          <a:srgbClr val="001F5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R="372110" algn="r">
                        <a:lnSpc>
                          <a:spcPts val="700"/>
                        </a:lnSpc>
                      </a:pPr>
                      <a:r>
                        <a:rPr sz="900" b="1" dirty="0" err="1" smtClean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Русская</a:t>
                      </a:r>
                      <a:r>
                        <a:rPr sz="900" b="1" spc="-30" dirty="0" smtClean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народная</a:t>
                      </a:r>
                      <a:r>
                        <a:rPr sz="900" b="1" spc="-25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spc="-1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 algn="ctr">
                        <a:lnSpc>
                          <a:spcPts val="700"/>
                        </a:lnSpc>
                      </a:pPr>
                      <a:endParaRPr lang="ru-RU" sz="900" b="1" spc="-25" dirty="0" smtClean="0">
                        <a:solidFill>
                          <a:srgbClr val="001F5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0005" algn="ctr">
                        <a:lnSpc>
                          <a:spcPts val="700"/>
                        </a:lnSpc>
                      </a:pPr>
                      <a:r>
                        <a:rPr sz="900" b="1" spc="-25" dirty="0" smtClean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72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700"/>
                        </a:lnSpc>
                      </a:pPr>
                      <a:endParaRPr lang="ru-RU" sz="900" b="1" spc="-25" dirty="0" smtClean="0">
                        <a:solidFill>
                          <a:srgbClr val="001F5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2540" algn="ctr">
                        <a:lnSpc>
                          <a:spcPts val="700"/>
                        </a:lnSpc>
                      </a:pPr>
                      <a:r>
                        <a:rPr sz="900" b="1" spc="-25" dirty="0" smtClean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7145" algn="ctr">
                        <a:lnSpc>
                          <a:spcPts val="700"/>
                        </a:lnSpc>
                      </a:pPr>
                      <a:endParaRPr lang="ru-RU" sz="900" b="1" spc="-25" dirty="0" smtClean="0">
                        <a:solidFill>
                          <a:srgbClr val="001F5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R="17145" algn="ctr">
                        <a:lnSpc>
                          <a:spcPts val="700"/>
                        </a:lnSpc>
                      </a:pPr>
                      <a:r>
                        <a:rPr sz="900" b="1" spc="-25" dirty="0" smtClean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56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3175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lang="ru-RU" sz="10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          </a:t>
                      </a:r>
                      <a:r>
                        <a:rPr sz="10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r>
                        <a:rPr sz="1000" b="1" spc="-3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000" b="1" dirty="0" err="1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</a:t>
                      </a:r>
                      <a:r>
                        <a:rPr lang="ru-RU" sz="1000" b="1" spc="-5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1000" b="1" dirty="0" err="1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базово</a:t>
                      </a:r>
                      <a:r>
                        <a:rPr lang="ru-RU" sz="1000" b="1" spc="-2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</a:t>
                      </a:r>
                      <a:r>
                        <a:rPr lang="ru-RU" sz="1000" b="1" spc="-20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уровне</a:t>
                      </a:r>
                      <a:endParaRPr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508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5080" marB="0"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591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lang="ru-RU" sz="900" b="1" spc="-25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</a:t>
                      </a:r>
                      <a:r>
                        <a:rPr sz="900" b="1" spc="-25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288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5080" marB="0"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2522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50495">
                        <a:lnSpc>
                          <a:spcPct val="100000"/>
                        </a:lnSpc>
                        <a:spcBef>
                          <a:spcPts val="935"/>
                        </a:spcBef>
                      </a:pPr>
                      <a:r>
                        <a:rPr sz="900" b="1" spc="-10" dirty="0" err="1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Продвинутый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vert="vert27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3810" algn="ctr">
                        <a:lnSpc>
                          <a:spcPct val="100000"/>
                        </a:lnSpc>
                        <a:spcBef>
                          <a:spcPts val="844"/>
                        </a:spcBef>
                      </a:pPr>
                      <a:r>
                        <a:rPr sz="1000" b="1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</a:t>
                      </a:r>
                      <a:r>
                        <a:rPr sz="1000" b="1" spc="-2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года</a:t>
                      </a:r>
                      <a:endParaRPr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107314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ts val="775"/>
                        </a:lnSpc>
                        <a:tabLst>
                          <a:tab pos="1111250" algn="l"/>
                        </a:tabLst>
                      </a:pPr>
                      <a:r>
                        <a:rPr sz="900" b="1" spc="-1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Проектная</a:t>
                      </a:r>
                      <a:r>
                        <a:rPr sz="900" b="1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	</a:t>
                      </a:r>
                      <a:r>
                        <a:rPr sz="900" b="1" spc="-1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деятельность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62865">
                        <a:lnSpc>
                          <a:spcPct val="100000"/>
                        </a:lnSpc>
                        <a:spcBef>
                          <a:spcPts val="70"/>
                        </a:spcBef>
                        <a:tabLst>
                          <a:tab pos="474345" algn="l"/>
                        </a:tabLst>
                      </a:pPr>
                      <a:r>
                        <a:rPr sz="900" b="1" spc="-5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r>
                        <a:rPr sz="900" b="1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	</a:t>
                      </a:r>
                      <a:r>
                        <a:rPr sz="900" b="1" spc="-10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декоративно-прикладном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62865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r>
                        <a:rPr lang="ru-RU" sz="900" b="1" spc="-10" dirty="0" err="1" smtClean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тиворчестве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" algn="ctr">
                        <a:lnSpc>
                          <a:spcPct val="100000"/>
                        </a:lnSpc>
                        <a:spcBef>
                          <a:spcPts val="844"/>
                        </a:spcBef>
                      </a:pPr>
                      <a:r>
                        <a:rPr sz="900" b="1" spc="-25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216</a:t>
                      </a:r>
                      <a:endParaRPr sz="9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107314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844"/>
                        </a:spcBef>
                      </a:pPr>
                      <a:r>
                        <a:rPr sz="900" b="1" spc="-25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</a:t>
                      </a:r>
                      <a:endParaRPr sz="9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107314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5240" algn="ctr">
                        <a:lnSpc>
                          <a:spcPct val="100000"/>
                        </a:lnSpc>
                        <a:spcBef>
                          <a:spcPts val="844"/>
                        </a:spcBef>
                      </a:pPr>
                      <a:r>
                        <a:rPr sz="900" b="1" spc="-25" dirty="0">
                          <a:solidFill>
                            <a:srgbClr val="001F5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180</a:t>
                      </a:r>
                      <a:endParaRPr sz="9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107314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775"/>
                        </a:lnSpc>
                      </a:pPr>
                      <a:r>
                        <a:rPr sz="900" b="1" spc="-10" dirty="0" err="1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Педагогическое</a:t>
                      </a:r>
                      <a:r>
                        <a:rPr lang="ru-RU" sz="900" b="0" spc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sz="900" b="1" spc="-10" dirty="0" err="1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наблюдение</a:t>
                      </a:r>
                      <a:r>
                        <a:rPr sz="900" b="1" spc="-1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r>
                        <a:rPr sz="900" b="1" spc="-1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реализация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85090" marR="80010" indent="89535">
                        <a:lnSpc>
                          <a:spcPct val="107100"/>
                        </a:lnSpc>
                        <a:spcBef>
                          <a:spcPts val="5"/>
                        </a:spcBef>
                      </a:pPr>
                      <a:r>
                        <a:rPr sz="900" b="1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индивидуальных</a:t>
                      </a:r>
                      <a:r>
                        <a:rPr sz="900" b="1" spc="-6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spc="-5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 </a:t>
                      </a:r>
                      <a:r>
                        <a:rPr sz="900" b="1" dirty="0" err="1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групповых</a:t>
                      </a:r>
                      <a:r>
                        <a:rPr lang="ru-RU" sz="900" b="1" spc="-45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spc="-10" dirty="0" err="1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творческих</a:t>
                      </a:r>
                      <a:r>
                        <a:rPr sz="900" b="1" spc="-1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проектов</a:t>
                      </a:r>
                      <a:r>
                        <a:rPr sz="900" b="1" spc="-4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spc="-1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(выставки, </a:t>
                      </a:r>
                      <a:r>
                        <a:rPr sz="900" b="1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вернисажи,</a:t>
                      </a:r>
                      <a:r>
                        <a:rPr sz="900" b="1" spc="-3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spc="-10" dirty="0" err="1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мастер</a:t>
                      </a:r>
                      <a:r>
                        <a:rPr lang="ru-RU" sz="900" b="1" spc="-1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sz="900" b="1" spc="-10" dirty="0" err="1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классы</a:t>
                      </a:r>
                      <a:r>
                        <a:rPr sz="900" b="1" spc="-1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794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 vert="vert27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765175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67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ИТОГО</a:t>
                      </a:r>
                      <a:r>
                        <a:rPr lang="ru-RU" sz="1100" b="1" spc="-2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1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</a:t>
                      </a:r>
                      <a:r>
                        <a:rPr lang="ru-RU" sz="1100" b="1" spc="-1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1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продвинутом</a:t>
                      </a:r>
                      <a:r>
                        <a:rPr lang="ru-RU" sz="1100" b="1" spc="-5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100" b="1" spc="-1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уровне</a:t>
                      </a:r>
                      <a:endParaRPr lang="ru-RU" sz="11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3"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675"/>
                        </a:spcBef>
                      </a:pPr>
                      <a:r>
                        <a:rPr sz="900" b="1" spc="-25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216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658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marR="93345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900" b="1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Объем</a:t>
                      </a:r>
                      <a:r>
                        <a:rPr sz="900" b="1" spc="-25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sz="900" b="1" spc="-1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программы</a:t>
                      </a: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115570" marB="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3"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840"/>
                        </a:spcBef>
                      </a:pPr>
                      <a:r>
                        <a:rPr sz="900" b="1" spc="-25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584</a:t>
                      </a:r>
                      <a:endParaRPr sz="9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10668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3415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EEEEEE"/>
                      </a:solidFill>
                      <a:prstDash val="solid"/>
                    </a:lnL>
                    <a:lnR w="9525">
                      <a:solidFill>
                        <a:srgbClr val="EEEEEE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</a:tcPr>
                </a:tc>
                <a:tc grid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9525">
                      <a:solidFill>
                        <a:srgbClr val="EEEEEE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15" name="object 15"/>
          <p:cNvSpPr/>
          <p:nvPr/>
        </p:nvSpPr>
        <p:spPr>
          <a:xfrm>
            <a:off x="377952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83463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87452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4488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0"/>
                </a:moveTo>
                <a:lnTo>
                  <a:pt x="0" y="5143467"/>
                </a:lnTo>
              </a:path>
            </a:pathLst>
          </a:custGeom>
          <a:ln w="9144">
            <a:solidFill>
              <a:srgbClr val="EEEEE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object 19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0" y="3366515"/>
            <a:ext cx="408431" cy="504443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8817864" y="3440303"/>
            <a:ext cx="326135" cy="506857"/>
          </a:xfrm>
          <a:prstGeom prst="rect">
            <a:avLst/>
          </a:prstGeom>
        </p:spPr>
      </p:pic>
      <p:sp>
        <p:nvSpPr>
          <p:cNvPr id="21" name="object 21"/>
          <p:cNvSpPr/>
          <p:nvPr/>
        </p:nvSpPr>
        <p:spPr>
          <a:xfrm>
            <a:off x="0" y="1488186"/>
            <a:ext cx="262255" cy="400050"/>
          </a:xfrm>
          <a:custGeom>
            <a:avLst/>
            <a:gdLst/>
            <a:ahLst/>
            <a:cxnLst/>
            <a:rect l="l" t="t" r="r" b="b"/>
            <a:pathLst>
              <a:path w="262255" h="400050">
                <a:moveTo>
                  <a:pt x="55054" y="245110"/>
                </a:moveTo>
                <a:lnTo>
                  <a:pt x="31132" y="245110"/>
                </a:lnTo>
                <a:lnTo>
                  <a:pt x="35114" y="248920"/>
                </a:lnTo>
                <a:lnTo>
                  <a:pt x="41772" y="254000"/>
                </a:lnTo>
                <a:lnTo>
                  <a:pt x="53714" y="261620"/>
                </a:lnTo>
                <a:lnTo>
                  <a:pt x="66996" y="265429"/>
                </a:lnTo>
                <a:lnTo>
                  <a:pt x="80277" y="267970"/>
                </a:lnTo>
                <a:lnTo>
                  <a:pt x="82919" y="267970"/>
                </a:lnTo>
                <a:lnTo>
                  <a:pt x="81580" y="285750"/>
                </a:lnTo>
                <a:lnTo>
                  <a:pt x="81680" y="304800"/>
                </a:lnTo>
                <a:lnTo>
                  <a:pt x="82919" y="336550"/>
                </a:lnTo>
                <a:lnTo>
                  <a:pt x="76296" y="339089"/>
                </a:lnTo>
                <a:lnTo>
                  <a:pt x="60337" y="365760"/>
                </a:lnTo>
                <a:lnTo>
                  <a:pt x="64317" y="382270"/>
                </a:lnTo>
                <a:lnTo>
                  <a:pt x="69637" y="391160"/>
                </a:lnTo>
                <a:lnTo>
                  <a:pt x="73619" y="393700"/>
                </a:lnTo>
                <a:lnTo>
                  <a:pt x="78938" y="396239"/>
                </a:lnTo>
                <a:lnTo>
                  <a:pt x="82919" y="398779"/>
                </a:lnTo>
                <a:lnTo>
                  <a:pt x="88239" y="400050"/>
                </a:lnTo>
                <a:lnTo>
                  <a:pt x="98842" y="400050"/>
                </a:lnTo>
                <a:lnTo>
                  <a:pt x="124066" y="373379"/>
                </a:lnTo>
                <a:lnTo>
                  <a:pt x="86899" y="373379"/>
                </a:lnTo>
                <a:lnTo>
                  <a:pt x="78938" y="365760"/>
                </a:lnTo>
                <a:lnTo>
                  <a:pt x="77599" y="363220"/>
                </a:lnTo>
                <a:lnTo>
                  <a:pt x="76296" y="359410"/>
                </a:lnTo>
                <a:lnTo>
                  <a:pt x="78938" y="358139"/>
                </a:lnTo>
                <a:lnTo>
                  <a:pt x="82919" y="356870"/>
                </a:lnTo>
                <a:lnTo>
                  <a:pt x="120097" y="356870"/>
                </a:lnTo>
                <a:lnTo>
                  <a:pt x="117444" y="354329"/>
                </a:lnTo>
                <a:lnTo>
                  <a:pt x="114766" y="350520"/>
                </a:lnTo>
                <a:lnTo>
                  <a:pt x="109482" y="347979"/>
                </a:lnTo>
                <a:lnTo>
                  <a:pt x="109214" y="346710"/>
                </a:lnTo>
                <a:lnTo>
                  <a:pt x="105501" y="346710"/>
                </a:lnTo>
                <a:lnTo>
                  <a:pt x="102823" y="345439"/>
                </a:lnTo>
                <a:lnTo>
                  <a:pt x="104162" y="342900"/>
                </a:lnTo>
                <a:lnTo>
                  <a:pt x="108411" y="342900"/>
                </a:lnTo>
                <a:lnTo>
                  <a:pt x="108143" y="341629"/>
                </a:lnTo>
                <a:lnTo>
                  <a:pt x="106804" y="337820"/>
                </a:lnTo>
                <a:lnTo>
                  <a:pt x="97504" y="337820"/>
                </a:lnTo>
                <a:lnTo>
                  <a:pt x="96253" y="307339"/>
                </a:lnTo>
                <a:lnTo>
                  <a:pt x="96201" y="288289"/>
                </a:lnTo>
                <a:lnTo>
                  <a:pt x="94861" y="269239"/>
                </a:lnTo>
                <a:lnTo>
                  <a:pt x="108143" y="267970"/>
                </a:lnTo>
                <a:lnTo>
                  <a:pt x="121424" y="264160"/>
                </a:lnTo>
                <a:lnTo>
                  <a:pt x="133362" y="257810"/>
                </a:lnTo>
                <a:lnTo>
                  <a:pt x="137339" y="254000"/>
                </a:lnTo>
                <a:lnTo>
                  <a:pt x="92219" y="254000"/>
                </a:lnTo>
                <a:lnTo>
                  <a:pt x="90881" y="252729"/>
                </a:lnTo>
                <a:lnTo>
                  <a:pt x="76296" y="252729"/>
                </a:lnTo>
                <a:lnTo>
                  <a:pt x="74957" y="251460"/>
                </a:lnTo>
                <a:lnTo>
                  <a:pt x="77599" y="250189"/>
                </a:lnTo>
                <a:lnTo>
                  <a:pt x="88829" y="250189"/>
                </a:lnTo>
                <a:lnTo>
                  <a:pt x="90008" y="247650"/>
                </a:lnTo>
                <a:lnTo>
                  <a:pt x="61676" y="247650"/>
                </a:lnTo>
                <a:lnTo>
                  <a:pt x="55054" y="245110"/>
                </a:lnTo>
                <a:close/>
              </a:path>
              <a:path w="262255" h="400050">
                <a:moveTo>
                  <a:pt x="120097" y="356870"/>
                </a:moveTo>
                <a:lnTo>
                  <a:pt x="92219" y="356870"/>
                </a:lnTo>
                <a:lnTo>
                  <a:pt x="101521" y="359410"/>
                </a:lnTo>
                <a:lnTo>
                  <a:pt x="100181" y="361950"/>
                </a:lnTo>
                <a:lnTo>
                  <a:pt x="98842" y="370839"/>
                </a:lnTo>
                <a:lnTo>
                  <a:pt x="97504" y="373379"/>
                </a:lnTo>
                <a:lnTo>
                  <a:pt x="124066" y="373379"/>
                </a:lnTo>
                <a:lnTo>
                  <a:pt x="122727" y="363220"/>
                </a:lnTo>
                <a:lnTo>
                  <a:pt x="121424" y="358139"/>
                </a:lnTo>
                <a:lnTo>
                  <a:pt x="120097" y="356870"/>
                </a:lnTo>
                <a:close/>
              </a:path>
              <a:path w="262255" h="400050">
                <a:moveTo>
                  <a:pt x="164896" y="245110"/>
                </a:moveTo>
                <a:lnTo>
                  <a:pt x="146646" y="245110"/>
                </a:lnTo>
                <a:lnTo>
                  <a:pt x="150634" y="250189"/>
                </a:lnTo>
                <a:lnTo>
                  <a:pt x="157251" y="256539"/>
                </a:lnTo>
                <a:lnTo>
                  <a:pt x="170535" y="264160"/>
                </a:lnTo>
                <a:lnTo>
                  <a:pt x="177152" y="275589"/>
                </a:lnTo>
                <a:lnTo>
                  <a:pt x="185115" y="289560"/>
                </a:lnTo>
                <a:lnTo>
                  <a:pt x="195757" y="304800"/>
                </a:lnTo>
                <a:lnTo>
                  <a:pt x="199732" y="309879"/>
                </a:lnTo>
                <a:lnTo>
                  <a:pt x="195757" y="317500"/>
                </a:lnTo>
                <a:lnTo>
                  <a:pt x="193116" y="323850"/>
                </a:lnTo>
                <a:lnTo>
                  <a:pt x="191770" y="328929"/>
                </a:lnTo>
                <a:lnTo>
                  <a:pt x="191770" y="335279"/>
                </a:lnTo>
                <a:lnTo>
                  <a:pt x="193116" y="341629"/>
                </a:lnTo>
                <a:lnTo>
                  <a:pt x="194424" y="347979"/>
                </a:lnTo>
                <a:lnTo>
                  <a:pt x="197091" y="353060"/>
                </a:lnTo>
                <a:lnTo>
                  <a:pt x="201079" y="358139"/>
                </a:lnTo>
                <a:lnTo>
                  <a:pt x="206362" y="361950"/>
                </a:lnTo>
                <a:lnTo>
                  <a:pt x="210337" y="365760"/>
                </a:lnTo>
                <a:lnTo>
                  <a:pt x="220979" y="368300"/>
                </a:lnTo>
                <a:lnTo>
                  <a:pt x="231584" y="368300"/>
                </a:lnTo>
                <a:lnTo>
                  <a:pt x="236905" y="365760"/>
                </a:lnTo>
                <a:lnTo>
                  <a:pt x="243522" y="363220"/>
                </a:lnTo>
                <a:lnTo>
                  <a:pt x="251523" y="355600"/>
                </a:lnTo>
                <a:lnTo>
                  <a:pt x="258152" y="345439"/>
                </a:lnTo>
                <a:lnTo>
                  <a:pt x="260794" y="339089"/>
                </a:lnTo>
                <a:lnTo>
                  <a:pt x="261127" y="337820"/>
                </a:lnTo>
                <a:lnTo>
                  <a:pt x="228942" y="337820"/>
                </a:lnTo>
                <a:lnTo>
                  <a:pt x="223621" y="336550"/>
                </a:lnTo>
                <a:lnTo>
                  <a:pt x="220979" y="334010"/>
                </a:lnTo>
                <a:lnTo>
                  <a:pt x="219646" y="331470"/>
                </a:lnTo>
                <a:lnTo>
                  <a:pt x="219646" y="326389"/>
                </a:lnTo>
                <a:lnTo>
                  <a:pt x="220979" y="320039"/>
                </a:lnTo>
                <a:lnTo>
                  <a:pt x="220979" y="314960"/>
                </a:lnTo>
                <a:lnTo>
                  <a:pt x="230276" y="312420"/>
                </a:lnTo>
                <a:lnTo>
                  <a:pt x="257342" y="312420"/>
                </a:lnTo>
                <a:lnTo>
                  <a:pt x="256806" y="311150"/>
                </a:lnTo>
                <a:lnTo>
                  <a:pt x="252831" y="307339"/>
                </a:lnTo>
                <a:lnTo>
                  <a:pt x="242227" y="302260"/>
                </a:lnTo>
                <a:lnTo>
                  <a:pt x="211683" y="302260"/>
                </a:lnTo>
                <a:lnTo>
                  <a:pt x="209042" y="297179"/>
                </a:lnTo>
                <a:lnTo>
                  <a:pt x="205054" y="292100"/>
                </a:lnTo>
                <a:lnTo>
                  <a:pt x="195757" y="276860"/>
                </a:lnTo>
                <a:lnTo>
                  <a:pt x="186461" y="264160"/>
                </a:lnTo>
                <a:lnTo>
                  <a:pt x="183819" y="259079"/>
                </a:lnTo>
                <a:lnTo>
                  <a:pt x="181140" y="252729"/>
                </a:lnTo>
                <a:lnTo>
                  <a:pt x="177152" y="250189"/>
                </a:lnTo>
                <a:lnTo>
                  <a:pt x="171869" y="248920"/>
                </a:lnTo>
                <a:lnTo>
                  <a:pt x="164896" y="245110"/>
                </a:lnTo>
                <a:close/>
              </a:path>
              <a:path w="262255" h="400050">
                <a:moveTo>
                  <a:pt x="108411" y="342900"/>
                </a:moveTo>
                <a:lnTo>
                  <a:pt x="104162" y="342900"/>
                </a:lnTo>
                <a:lnTo>
                  <a:pt x="105501" y="346710"/>
                </a:lnTo>
                <a:lnTo>
                  <a:pt x="109214" y="346710"/>
                </a:lnTo>
                <a:lnTo>
                  <a:pt x="108411" y="342900"/>
                </a:lnTo>
                <a:close/>
              </a:path>
              <a:path w="262255" h="400050">
                <a:moveTo>
                  <a:pt x="243522" y="328929"/>
                </a:moveTo>
                <a:lnTo>
                  <a:pt x="238239" y="331470"/>
                </a:lnTo>
                <a:lnTo>
                  <a:pt x="234264" y="335279"/>
                </a:lnTo>
                <a:lnTo>
                  <a:pt x="228942" y="337820"/>
                </a:lnTo>
                <a:lnTo>
                  <a:pt x="261127" y="337820"/>
                </a:lnTo>
                <a:lnTo>
                  <a:pt x="262128" y="334010"/>
                </a:lnTo>
                <a:lnTo>
                  <a:pt x="262128" y="330200"/>
                </a:lnTo>
                <a:lnTo>
                  <a:pt x="247510" y="330200"/>
                </a:lnTo>
                <a:lnTo>
                  <a:pt x="243522" y="328929"/>
                </a:lnTo>
                <a:close/>
              </a:path>
              <a:path w="262255" h="400050">
                <a:moveTo>
                  <a:pt x="257342" y="312420"/>
                </a:moveTo>
                <a:lnTo>
                  <a:pt x="230276" y="312420"/>
                </a:lnTo>
                <a:lnTo>
                  <a:pt x="234264" y="314960"/>
                </a:lnTo>
                <a:lnTo>
                  <a:pt x="238239" y="316229"/>
                </a:lnTo>
                <a:lnTo>
                  <a:pt x="246202" y="321310"/>
                </a:lnTo>
                <a:lnTo>
                  <a:pt x="248843" y="328929"/>
                </a:lnTo>
                <a:lnTo>
                  <a:pt x="248843" y="330200"/>
                </a:lnTo>
                <a:lnTo>
                  <a:pt x="262128" y="330200"/>
                </a:lnTo>
                <a:lnTo>
                  <a:pt x="262128" y="322579"/>
                </a:lnTo>
                <a:lnTo>
                  <a:pt x="259486" y="317500"/>
                </a:lnTo>
                <a:lnTo>
                  <a:pt x="257342" y="312420"/>
                </a:lnTo>
                <a:close/>
              </a:path>
              <a:path w="262255" h="400050">
                <a:moveTo>
                  <a:pt x="224967" y="299720"/>
                </a:moveTo>
                <a:lnTo>
                  <a:pt x="218300" y="299720"/>
                </a:lnTo>
                <a:lnTo>
                  <a:pt x="211683" y="302260"/>
                </a:lnTo>
                <a:lnTo>
                  <a:pt x="242227" y="302260"/>
                </a:lnTo>
                <a:lnTo>
                  <a:pt x="236905" y="300989"/>
                </a:lnTo>
                <a:lnTo>
                  <a:pt x="224967" y="299720"/>
                </a:lnTo>
                <a:close/>
              </a:path>
              <a:path w="262255" h="400050">
                <a:moveTo>
                  <a:pt x="96201" y="0"/>
                </a:moveTo>
                <a:lnTo>
                  <a:pt x="89542" y="1270"/>
                </a:lnTo>
                <a:lnTo>
                  <a:pt x="84258" y="3810"/>
                </a:lnTo>
                <a:lnTo>
                  <a:pt x="77599" y="5079"/>
                </a:lnTo>
                <a:lnTo>
                  <a:pt x="66996" y="12700"/>
                </a:lnTo>
                <a:lnTo>
                  <a:pt x="59034" y="22860"/>
                </a:lnTo>
                <a:lnTo>
                  <a:pt x="56356" y="29210"/>
                </a:lnTo>
                <a:lnTo>
                  <a:pt x="55054" y="34289"/>
                </a:lnTo>
                <a:lnTo>
                  <a:pt x="55054" y="40639"/>
                </a:lnTo>
                <a:lnTo>
                  <a:pt x="81580" y="69850"/>
                </a:lnTo>
                <a:lnTo>
                  <a:pt x="78938" y="78739"/>
                </a:lnTo>
                <a:lnTo>
                  <a:pt x="78938" y="132079"/>
                </a:lnTo>
                <a:lnTo>
                  <a:pt x="80277" y="135889"/>
                </a:lnTo>
                <a:lnTo>
                  <a:pt x="69637" y="142239"/>
                </a:lnTo>
                <a:lnTo>
                  <a:pt x="60337" y="148589"/>
                </a:lnTo>
                <a:lnTo>
                  <a:pt x="57696" y="151129"/>
                </a:lnTo>
                <a:lnTo>
                  <a:pt x="57696" y="153670"/>
                </a:lnTo>
                <a:lnTo>
                  <a:pt x="49734" y="158750"/>
                </a:lnTo>
                <a:lnTo>
                  <a:pt x="21868" y="190500"/>
                </a:lnTo>
                <a:lnTo>
                  <a:pt x="17887" y="205739"/>
                </a:lnTo>
                <a:lnTo>
                  <a:pt x="17887" y="213360"/>
                </a:lnTo>
                <a:lnTo>
                  <a:pt x="19190" y="220979"/>
                </a:lnTo>
                <a:lnTo>
                  <a:pt x="24509" y="237489"/>
                </a:lnTo>
                <a:lnTo>
                  <a:pt x="27152" y="241300"/>
                </a:lnTo>
                <a:lnTo>
                  <a:pt x="9889" y="256539"/>
                </a:lnTo>
                <a:lnTo>
                  <a:pt x="0" y="262889"/>
                </a:lnTo>
                <a:lnTo>
                  <a:pt x="0" y="281939"/>
                </a:lnTo>
                <a:lnTo>
                  <a:pt x="625" y="280670"/>
                </a:lnTo>
                <a:lnTo>
                  <a:pt x="9889" y="273050"/>
                </a:lnTo>
                <a:lnTo>
                  <a:pt x="17887" y="265429"/>
                </a:lnTo>
                <a:lnTo>
                  <a:pt x="25849" y="256539"/>
                </a:lnTo>
                <a:lnTo>
                  <a:pt x="31132" y="245110"/>
                </a:lnTo>
                <a:lnTo>
                  <a:pt x="55054" y="245110"/>
                </a:lnTo>
                <a:lnTo>
                  <a:pt x="59034" y="243839"/>
                </a:lnTo>
                <a:lnTo>
                  <a:pt x="61676" y="240029"/>
                </a:lnTo>
                <a:lnTo>
                  <a:pt x="63014" y="237489"/>
                </a:lnTo>
                <a:lnTo>
                  <a:pt x="63014" y="236220"/>
                </a:lnTo>
                <a:lnTo>
                  <a:pt x="43111" y="236220"/>
                </a:lnTo>
                <a:lnTo>
                  <a:pt x="44414" y="234950"/>
                </a:lnTo>
                <a:lnTo>
                  <a:pt x="63014" y="234950"/>
                </a:lnTo>
                <a:lnTo>
                  <a:pt x="63014" y="231139"/>
                </a:lnTo>
                <a:lnTo>
                  <a:pt x="60337" y="231139"/>
                </a:lnTo>
                <a:lnTo>
                  <a:pt x="66996" y="222250"/>
                </a:lnTo>
                <a:lnTo>
                  <a:pt x="68088" y="220979"/>
                </a:lnTo>
                <a:lnTo>
                  <a:pt x="33811" y="220979"/>
                </a:lnTo>
                <a:lnTo>
                  <a:pt x="32471" y="217170"/>
                </a:lnTo>
                <a:lnTo>
                  <a:pt x="33811" y="215900"/>
                </a:lnTo>
                <a:lnTo>
                  <a:pt x="43111" y="203200"/>
                </a:lnTo>
                <a:lnTo>
                  <a:pt x="51594" y="193039"/>
                </a:lnTo>
                <a:lnTo>
                  <a:pt x="36452" y="193039"/>
                </a:lnTo>
                <a:lnTo>
                  <a:pt x="39094" y="187960"/>
                </a:lnTo>
                <a:lnTo>
                  <a:pt x="72316" y="161289"/>
                </a:lnTo>
                <a:lnTo>
                  <a:pt x="101521" y="152400"/>
                </a:lnTo>
                <a:lnTo>
                  <a:pt x="139338" y="152400"/>
                </a:lnTo>
                <a:lnTo>
                  <a:pt x="134708" y="148589"/>
                </a:lnTo>
                <a:lnTo>
                  <a:pt x="116104" y="138429"/>
                </a:lnTo>
                <a:lnTo>
                  <a:pt x="104162" y="134620"/>
                </a:lnTo>
                <a:lnTo>
                  <a:pt x="93522" y="134620"/>
                </a:lnTo>
                <a:lnTo>
                  <a:pt x="93522" y="127000"/>
                </a:lnTo>
                <a:lnTo>
                  <a:pt x="92219" y="96520"/>
                </a:lnTo>
                <a:lnTo>
                  <a:pt x="93522" y="86360"/>
                </a:lnTo>
                <a:lnTo>
                  <a:pt x="92219" y="78739"/>
                </a:lnTo>
                <a:lnTo>
                  <a:pt x="90881" y="71120"/>
                </a:lnTo>
                <a:lnTo>
                  <a:pt x="97504" y="69850"/>
                </a:lnTo>
                <a:lnTo>
                  <a:pt x="105501" y="67310"/>
                </a:lnTo>
                <a:lnTo>
                  <a:pt x="112124" y="63500"/>
                </a:lnTo>
                <a:lnTo>
                  <a:pt x="117444" y="59689"/>
                </a:lnTo>
                <a:lnTo>
                  <a:pt x="122727" y="53339"/>
                </a:lnTo>
                <a:lnTo>
                  <a:pt x="125404" y="45720"/>
                </a:lnTo>
                <a:lnTo>
                  <a:pt x="126986" y="41910"/>
                </a:lnTo>
                <a:lnTo>
                  <a:pt x="93522" y="41910"/>
                </a:lnTo>
                <a:lnTo>
                  <a:pt x="89542" y="40639"/>
                </a:lnTo>
                <a:lnTo>
                  <a:pt x="80277" y="36829"/>
                </a:lnTo>
                <a:lnTo>
                  <a:pt x="82919" y="33020"/>
                </a:lnTo>
                <a:lnTo>
                  <a:pt x="82919" y="27939"/>
                </a:lnTo>
                <a:lnTo>
                  <a:pt x="81580" y="25400"/>
                </a:lnTo>
                <a:lnTo>
                  <a:pt x="80277" y="24129"/>
                </a:lnTo>
                <a:lnTo>
                  <a:pt x="84258" y="20320"/>
                </a:lnTo>
                <a:lnTo>
                  <a:pt x="94861" y="15239"/>
                </a:lnTo>
                <a:lnTo>
                  <a:pt x="121993" y="15239"/>
                </a:lnTo>
                <a:lnTo>
                  <a:pt x="121424" y="13970"/>
                </a:lnTo>
                <a:lnTo>
                  <a:pt x="120086" y="8889"/>
                </a:lnTo>
                <a:lnTo>
                  <a:pt x="118746" y="6350"/>
                </a:lnTo>
                <a:lnTo>
                  <a:pt x="116104" y="5079"/>
                </a:lnTo>
                <a:lnTo>
                  <a:pt x="110784" y="5079"/>
                </a:lnTo>
                <a:lnTo>
                  <a:pt x="105501" y="3810"/>
                </a:lnTo>
                <a:lnTo>
                  <a:pt x="102823" y="1270"/>
                </a:lnTo>
                <a:lnTo>
                  <a:pt x="96201" y="0"/>
                </a:lnTo>
                <a:close/>
              </a:path>
              <a:path w="262255" h="400050">
                <a:moveTo>
                  <a:pt x="109482" y="229870"/>
                </a:moveTo>
                <a:lnTo>
                  <a:pt x="108143" y="229870"/>
                </a:lnTo>
                <a:lnTo>
                  <a:pt x="101521" y="233679"/>
                </a:lnTo>
                <a:lnTo>
                  <a:pt x="97504" y="240029"/>
                </a:lnTo>
                <a:lnTo>
                  <a:pt x="94861" y="246379"/>
                </a:lnTo>
                <a:lnTo>
                  <a:pt x="94861" y="254000"/>
                </a:lnTo>
                <a:lnTo>
                  <a:pt x="137339" y="254000"/>
                </a:lnTo>
                <a:lnTo>
                  <a:pt x="138664" y="252729"/>
                </a:lnTo>
                <a:lnTo>
                  <a:pt x="106804" y="252729"/>
                </a:lnTo>
                <a:lnTo>
                  <a:pt x="106804" y="242570"/>
                </a:lnTo>
                <a:lnTo>
                  <a:pt x="108143" y="237489"/>
                </a:lnTo>
                <a:lnTo>
                  <a:pt x="110784" y="233679"/>
                </a:lnTo>
                <a:lnTo>
                  <a:pt x="112124" y="232410"/>
                </a:lnTo>
                <a:lnTo>
                  <a:pt x="110784" y="231139"/>
                </a:lnTo>
                <a:lnTo>
                  <a:pt x="109482" y="229870"/>
                </a:lnTo>
                <a:close/>
              </a:path>
              <a:path w="262255" h="400050">
                <a:moveTo>
                  <a:pt x="88829" y="250189"/>
                </a:moveTo>
                <a:lnTo>
                  <a:pt x="77599" y="250189"/>
                </a:lnTo>
                <a:lnTo>
                  <a:pt x="76296" y="252729"/>
                </a:lnTo>
                <a:lnTo>
                  <a:pt x="90881" y="252729"/>
                </a:lnTo>
                <a:lnTo>
                  <a:pt x="89542" y="251460"/>
                </a:lnTo>
                <a:lnTo>
                  <a:pt x="88239" y="251460"/>
                </a:lnTo>
                <a:lnTo>
                  <a:pt x="88829" y="250189"/>
                </a:lnTo>
                <a:close/>
              </a:path>
              <a:path w="262255" h="400050">
                <a:moveTo>
                  <a:pt x="124066" y="228600"/>
                </a:moveTo>
                <a:lnTo>
                  <a:pt x="122727" y="228600"/>
                </a:lnTo>
                <a:lnTo>
                  <a:pt x="121424" y="229870"/>
                </a:lnTo>
                <a:lnTo>
                  <a:pt x="117444" y="234950"/>
                </a:lnTo>
                <a:lnTo>
                  <a:pt x="116104" y="241300"/>
                </a:lnTo>
                <a:lnTo>
                  <a:pt x="114766" y="250189"/>
                </a:lnTo>
                <a:lnTo>
                  <a:pt x="106804" y="252729"/>
                </a:lnTo>
                <a:lnTo>
                  <a:pt x="138664" y="252729"/>
                </a:lnTo>
                <a:lnTo>
                  <a:pt x="143967" y="247650"/>
                </a:lnTo>
                <a:lnTo>
                  <a:pt x="146646" y="245110"/>
                </a:lnTo>
                <a:lnTo>
                  <a:pt x="164896" y="245110"/>
                </a:lnTo>
                <a:lnTo>
                  <a:pt x="162572" y="243839"/>
                </a:lnTo>
                <a:lnTo>
                  <a:pt x="126707" y="243839"/>
                </a:lnTo>
                <a:lnTo>
                  <a:pt x="126707" y="231139"/>
                </a:lnTo>
                <a:lnTo>
                  <a:pt x="124066" y="228600"/>
                </a:lnTo>
                <a:close/>
              </a:path>
              <a:path w="262255" h="400050">
                <a:moveTo>
                  <a:pt x="90881" y="207010"/>
                </a:moveTo>
                <a:lnTo>
                  <a:pt x="88239" y="207010"/>
                </a:lnTo>
                <a:lnTo>
                  <a:pt x="73619" y="227329"/>
                </a:lnTo>
                <a:lnTo>
                  <a:pt x="66996" y="237489"/>
                </a:lnTo>
                <a:lnTo>
                  <a:pt x="61676" y="247650"/>
                </a:lnTo>
                <a:lnTo>
                  <a:pt x="90008" y="247650"/>
                </a:lnTo>
                <a:lnTo>
                  <a:pt x="91778" y="243839"/>
                </a:lnTo>
                <a:lnTo>
                  <a:pt x="81580" y="243839"/>
                </a:lnTo>
                <a:lnTo>
                  <a:pt x="80277" y="241300"/>
                </a:lnTo>
                <a:lnTo>
                  <a:pt x="78938" y="240029"/>
                </a:lnTo>
                <a:lnTo>
                  <a:pt x="76296" y="240029"/>
                </a:lnTo>
                <a:lnTo>
                  <a:pt x="82919" y="224789"/>
                </a:lnTo>
                <a:lnTo>
                  <a:pt x="90881" y="209550"/>
                </a:lnTo>
                <a:lnTo>
                  <a:pt x="92219" y="208279"/>
                </a:lnTo>
                <a:lnTo>
                  <a:pt x="90881" y="207010"/>
                </a:lnTo>
                <a:close/>
              </a:path>
              <a:path w="262255" h="400050">
                <a:moveTo>
                  <a:pt x="102823" y="213360"/>
                </a:moveTo>
                <a:lnTo>
                  <a:pt x="101521" y="213360"/>
                </a:lnTo>
                <a:lnTo>
                  <a:pt x="100181" y="214629"/>
                </a:lnTo>
                <a:lnTo>
                  <a:pt x="81580" y="243839"/>
                </a:lnTo>
                <a:lnTo>
                  <a:pt x="91778" y="243839"/>
                </a:lnTo>
                <a:lnTo>
                  <a:pt x="104162" y="217170"/>
                </a:lnTo>
                <a:lnTo>
                  <a:pt x="104162" y="214629"/>
                </a:lnTo>
                <a:lnTo>
                  <a:pt x="102823" y="213360"/>
                </a:lnTo>
                <a:close/>
              </a:path>
              <a:path w="262255" h="400050">
                <a:moveTo>
                  <a:pt x="139338" y="152400"/>
                </a:moveTo>
                <a:lnTo>
                  <a:pt x="110784" y="152400"/>
                </a:lnTo>
                <a:lnTo>
                  <a:pt x="126707" y="160020"/>
                </a:lnTo>
                <a:lnTo>
                  <a:pt x="128041" y="163829"/>
                </a:lnTo>
                <a:lnTo>
                  <a:pt x="129387" y="165100"/>
                </a:lnTo>
                <a:lnTo>
                  <a:pt x="132029" y="165100"/>
                </a:lnTo>
                <a:lnTo>
                  <a:pt x="139992" y="176529"/>
                </a:lnTo>
                <a:lnTo>
                  <a:pt x="145313" y="186689"/>
                </a:lnTo>
                <a:lnTo>
                  <a:pt x="146646" y="199389"/>
                </a:lnTo>
                <a:lnTo>
                  <a:pt x="146646" y="210820"/>
                </a:lnTo>
                <a:lnTo>
                  <a:pt x="142671" y="220979"/>
                </a:lnTo>
                <a:lnTo>
                  <a:pt x="137350" y="232410"/>
                </a:lnTo>
                <a:lnTo>
                  <a:pt x="132029" y="238760"/>
                </a:lnTo>
                <a:lnTo>
                  <a:pt x="126707" y="243839"/>
                </a:lnTo>
                <a:lnTo>
                  <a:pt x="162572" y="243839"/>
                </a:lnTo>
                <a:lnTo>
                  <a:pt x="151930" y="236220"/>
                </a:lnTo>
                <a:lnTo>
                  <a:pt x="158584" y="224789"/>
                </a:lnTo>
                <a:lnTo>
                  <a:pt x="161226" y="212089"/>
                </a:lnTo>
                <a:lnTo>
                  <a:pt x="161226" y="199389"/>
                </a:lnTo>
                <a:lnTo>
                  <a:pt x="159931" y="186689"/>
                </a:lnTo>
                <a:lnTo>
                  <a:pt x="155917" y="175260"/>
                </a:lnTo>
                <a:lnTo>
                  <a:pt x="150634" y="165100"/>
                </a:lnTo>
                <a:lnTo>
                  <a:pt x="143967" y="156210"/>
                </a:lnTo>
                <a:lnTo>
                  <a:pt x="139338" y="152400"/>
                </a:lnTo>
                <a:close/>
              </a:path>
              <a:path w="262255" h="400050">
                <a:moveTo>
                  <a:pt x="63014" y="234950"/>
                </a:moveTo>
                <a:lnTo>
                  <a:pt x="44414" y="234950"/>
                </a:lnTo>
                <a:lnTo>
                  <a:pt x="44414" y="236220"/>
                </a:lnTo>
                <a:lnTo>
                  <a:pt x="63014" y="236220"/>
                </a:lnTo>
                <a:lnTo>
                  <a:pt x="63014" y="234950"/>
                </a:lnTo>
                <a:close/>
              </a:path>
              <a:path w="262255" h="400050">
                <a:moveTo>
                  <a:pt x="78938" y="185420"/>
                </a:moveTo>
                <a:lnTo>
                  <a:pt x="65657" y="191770"/>
                </a:lnTo>
                <a:lnTo>
                  <a:pt x="53714" y="200660"/>
                </a:lnTo>
                <a:lnTo>
                  <a:pt x="43111" y="209550"/>
                </a:lnTo>
                <a:lnTo>
                  <a:pt x="33811" y="220979"/>
                </a:lnTo>
                <a:lnTo>
                  <a:pt x="48394" y="220979"/>
                </a:lnTo>
                <a:lnTo>
                  <a:pt x="55054" y="212089"/>
                </a:lnTo>
                <a:lnTo>
                  <a:pt x="63014" y="204470"/>
                </a:lnTo>
                <a:lnTo>
                  <a:pt x="81580" y="190500"/>
                </a:lnTo>
                <a:lnTo>
                  <a:pt x="82919" y="189229"/>
                </a:lnTo>
                <a:lnTo>
                  <a:pt x="81580" y="187960"/>
                </a:lnTo>
                <a:lnTo>
                  <a:pt x="81580" y="186689"/>
                </a:lnTo>
                <a:lnTo>
                  <a:pt x="78938" y="185420"/>
                </a:lnTo>
                <a:close/>
              </a:path>
              <a:path w="262255" h="400050">
                <a:moveTo>
                  <a:pt x="52376" y="219710"/>
                </a:moveTo>
                <a:lnTo>
                  <a:pt x="51073" y="219710"/>
                </a:lnTo>
                <a:lnTo>
                  <a:pt x="48394" y="220979"/>
                </a:lnTo>
                <a:lnTo>
                  <a:pt x="53714" y="220979"/>
                </a:lnTo>
                <a:lnTo>
                  <a:pt x="52376" y="219710"/>
                </a:lnTo>
                <a:close/>
              </a:path>
              <a:path w="262255" h="400050">
                <a:moveTo>
                  <a:pt x="84258" y="196850"/>
                </a:moveTo>
                <a:lnTo>
                  <a:pt x="81580" y="196850"/>
                </a:lnTo>
                <a:lnTo>
                  <a:pt x="59034" y="217170"/>
                </a:lnTo>
                <a:lnTo>
                  <a:pt x="53714" y="220979"/>
                </a:lnTo>
                <a:lnTo>
                  <a:pt x="68088" y="220979"/>
                </a:lnTo>
                <a:lnTo>
                  <a:pt x="85561" y="200660"/>
                </a:lnTo>
                <a:lnTo>
                  <a:pt x="85561" y="198120"/>
                </a:lnTo>
                <a:lnTo>
                  <a:pt x="84258" y="196850"/>
                </a:lnTo>
                <a:close/>
              </a:path>
              <a:path w="262255" h="400050">
                <a:moveTo>
                  <a:pt x="76296" y="165100"/>
                </a:moveTo>
                <a:lnTo>
                  <a:pt x="74957" y="165100"/>
                </a:lnTo>
                <a:lnTo>
                  <a:pt x="53714" y="176529"/>
                </a:lnTo>
                <a:lnTo>
                  <a:pt x="44414" y="184150"/>
                </a:lnTo>
                <a:lnTo>
                  <a:pt x="36452" y="193039"/>
                </a:lnTo>
                <a:lnTo>
                  <a:pt x="51594" y="193039"/>
                </a:lnTo>
                <a:lnTo>
                  <a:pt x="53714" y="190500"/>
                </a:lnTo>
                <a:lnTo>
                  <a:pt x="65657" y="179070"/>
                </a:lnTo>
                <a:lnTo>
                  <a:pt x="77599" y="168910"/>
                </a:lnTo>
                <a:lnTo>
                  <a:pt x="77599" y="167639"/>
                </a:lnTo>
                <a:lnTo>
                  <a:pt x="76296" y="165100"/>
                </a:lnTo>
                <a:close/>
              </a:path>
              <a:path w="262255" h="400050">
                <a:moveTo>
                  <a:pt x="121993" y="15239"/>
                </a:moveTo>
                <a:lnTo>
                  <a:pt x="100181" y="15239"/>
                </a:lnTo>
                <a:lnTo>
                  <a:pt x="104162" y="17779"/>
                </a:lnTo>
                <a:lnTo>
                  <a:pt x="106804" y="20320"/>
                </a:lnTo>
                <a:lnTo>
                  <a:pt x="106804" y="27939"/>
                </a:lnTo>
                <a:lnTo>
                  <a:pt x="104162" y="34289"/>
                </a:lnTo>
                <a:lnTo>
                  <a:pt x="101521" y="38100"/>
                </a:lnTo>
                <a:lnTo>
                  <a:pt x="97504" y="40639"/>
                </a:lnTo>
                <a:lnTo>
                  <a:pt x="93522" y="41910"/>
                </a:lnTo>
                <a:lnTo>
                  <a:pt x="126986" y="41910"/>
                </a:lnTo>
                <a:lnTo>
                  <a:pt x="128041" y="39370"/>
                </a:lnTo>
                <a:lnTo>
                  <a:pt x="128041" y="30479"/>
                </a:lnTo>
                <a:lnTo>
                  <a:pt x="125404" y="22860"/>
                </a:lnTo>
                <a:lnTo>
                  <a:pt x="121993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8964168" y="1338325"/>
            <a:ext cx="180340" cy="374650"/>
          </a:xfrm>
          <a:custGeom>
            <a:avLst/>
            <a:gdLst/>
            <a:ahLst/>
            <a:cxnLst/>
            <a:rect l="l" t="t" r="r" b="b"/>
            <a:pathLst>
              <a:path w="180340" h="374650">
                <a:moveTo>
                  <a:pt x="107060" y="185420"/>
                </a:moveTo>
                <a:lnTo>
                  <a:pt x="12446" y="185420"/>
                </a:lnTo>
                <a:lnTo>
                  <a:pt x="12446" y="201929"/>
                </a:lnTo>
                <a:lnTo>
                  <a:pt x="14604" y="215900"/>
                </a:lnTo>
                <a:lnTo>
                  <a:pt x="16636" y="246379"/>
                </a:lnTo>
                <a:lnTo>
                  <a:pt x="17652" y="276860"/>
                </a:lnTo>
                <a:lnTo>
                  <a:pt x="17754" y="308610"/>
                </a:lnTo>
                <a:lnTo>
                  <a:pt x="18668" y="320039"/>
                </a:lnTo>
                <a:lnTo>
                  <a:pt x="30225" y="360679"/>
                </a:lnTo>
                <a:lnTo>
                  <a:pt x="41655" y="369570"/>
                </a:lnTo>
                <a:lnTo>
                  <a:pt x="45720" y="372110"/>
                </a:lnTo>
                <a:lnTo>
                  <a:pt x="50926" y="373379"/>
                </a:lnTo>
                <a:lnTo>
                  <a:pt x="55117" y="374650"/>
                </a:lnTo>
                <a:lnTo>
                  <a:pt x="60325" y="374650"/>
                </a:lnTo>
                <a:lnTo>
                  <a:pt x="72771" y="373379"/>
                </a:lnTo>
                <a:lnTo>
                  <a:pt x="77977" y="369570"/>
                </a:lnTo>
                <a:lnTo>
                  <a:pt x="82168" y="367029"/>
                </a:lnTo>
                <a:lnTo>
                  <a:pt x="85216" y="363220"/>
                </a:lnTo>
                <a:lnTo>
                  <a:pt x="87598" y="359410"/>
                </a:lnTo>
                <a:lnTo>
                  <a:pt x="55117" y="359410"/>
                </a:lnTo>
                <a:lnTo>
                  <a:pt x="50926" y="358139"/>
                </a:lnTo>
                <a:lnTo>
                  <a:pt x="42672" y="351789"/>
                </a:lnTo>
                <a:lnTo>
                  <a:pt x="40512" y="347979"/>
                </a:lnTo>
                <a:lnTo>
                  <a:pt x="37464" y="344170"/>
                </a:lnTo>
                <a:lnTo>
                  <a:pt x="34289" y="334010"/>
                </a:lnTo>
                <a:lnTo>
                  <a:pt x="32257" y="322579"/>
                </a:lnTo>
                <a:lnTo>
                  <a:pt x="32257" y="278129"/>
                </a:lnTo>
                <a:lnTo>
                  <a:pt x="83185" y="278129"/>
                </a:lnTo>
                <a:lnTo>
                  <a:pt x="87375" y="276860"/>
                </a:lnTo>
                <a:lnTo>
                  <a:pt x="102724" y="276860"/>
                </a:lnTo>
                <a:lnTo>
                  <a:pt x="102870" y="275589"/>
                </a:lnTo>
                <a:lnTo>
                  <a:pt x="103118" y="269239"/>
                </a:lnTo>
                <a:lnTo>
                  <a:pt x="31241" y="269239"/>
                </a:lnTo>
                <a:lnTo>
                  <a:pt x="29082" y="234950"/>
                </a:lnTo>
                <a:lnTo>
                  <a:pt x="27050" y="210820"/>
                </a:lnTo>
                <a:lnTo>
                  <a:pt x="26034" y="199389"/>
                </a:lnTo>
                <a:lnTo>
                  <a:pt x="22859" y="186689"/>
                </a:lnTo>
                <a:lnTo>
                  <a:pt x="107060" y="186689"/>
                </a:lnTo>
                <a:lnTo>
                  <a:pt x="107060" y="185420"/>
                </a:lnTo>
                <a:close/>
              </a:path>
              <a:path w="180340" h="374650">
                <a:moveTo>
                  <a:pt x="83185" y="278129"/>
                </a:moveTo>
                <a:lnTo>
                  <a:pt x="32257" y="278129"/>
                </a:lnTo>
                <a:lnTo>
                  <a:pt x="38480" y="280670"/>
                </a:lnTo>
                <a:lnTo>
                  <a:pt x="43687" y="280670"/>
                </a:lnTo>
                <a:lnTo>
                  <a:pt x="56133" y="281939"/>
                </a:lnTo>
                <a:lnTo>
                  <a:pt x="57150" y="287020"/>
                </a:lnTo>
                <a:lnTo>
                  <a:pt x="56133" y="288289"/>
                </a:lnTo>
                <a:lnTo>
                  <a:pt x="45720" y="288289"/>
                </a:lnTo>
                <a:lnTo>
                  <a:pt x="43687" y="289560"/>
                </a:lnTo>
                <a:lnTo>
                  <a:pt x="43687" y="292100"/>
                </a:lnTo>
                <a:lnTo>
                  <a:pt x="44703" y="293370"/>
                </a:lnTo>
                <a:lnTo>
                  <a:pt x="48895" y="298450"/>
                </a:lnTo>
                <a:lnTo>
                  <a:pt x="57150" y="298450"/>
                </a:lnTo>
                <a:lnTo>
                  <a:pt x="57150" y="306070"/>
                </a:lnTo>
                <a:lnTo>
                  <a:pt x="50926" y="307339"/>
                </a:lnTo>
                <a:lnTo>
                  <a:pt x="71754" y="307339"/>
                </a:lnTo>
                <a:lnTo>
                  <a:pt x="75946" y="308610"/>
                </a:lnTo>
                <a:lnTo>
                  <a:pt x="85216" y="308610"/>
                </a:lnTo>
                <a:lnTo>
                  <a:pt x="83184" y="325120"/>
                </a:lnTo>
                <a:lnTo>
                  <a:pt x="60325" y="359410"/>
                </a:lnTo>
                <a:lnTo>
                  <a:pt x="87598" y="359410"/>
                </a:lnTo>
                <a:lnTo>
                  <a:pt x="88391" y="358139"/>
                </a:lnTo>
                <a:lnTo>
                  <a:pt x="93599" y="347979"/>
                </a:lnTo>
                <a:lnTo>
                  <a:pt x="96647" y="336550"/>
                </a:lnTo>
                <a:lnTo>
                  <a:pt x="98502" y="316229"/>
                </a:lnTo>
                <a:lnTo>
                  <a:pt x="99822" y="302260"/>
                </a:lnTo>
                <a:lnTo>
                  <a:pt x="100112" y="299720"/>
                </a:lnTo>
                <a:lnTo>
                  <a:pt x="70738" y="299720"/>
                </a:lnTo>
                <a:lnTo>
                  <a:pt x="70738" y="297179"/>
                </a:lnTo>
                <a:lnTo>
                  <a:pt x="70191" y="288289"/>
                </a:lnTo>
                <a:lnTo>
                  <a:pt x="56133" y="288289"/>
                </a:lnTo>
                <a:lnTo>
                  <a:pt x="47878" y="287020"/>
                </a:lnTo>
                <a:lnTo>
                  <a:pt x="70113" y="287020"/>
                </a:lnTo>
                <a:lnTo>
                  <a:pt x="69723" y="280670"/>
                </a:lnTo>
                <a:lnTo>
                  <a:pt x="78993" y="279400"/>
                </a:lnTo>
                <a:lnTo>
                  <a:pt x="83185" y="278129"/>
                </a:lnTo>
                <a:close/>
              </a:path>
              <a:path w="180340" h="374650">
                <a:moveTo>
                  <a:pt x="50926" y="306070"/>
                </a:moveTo>
                <a:lnTo>
                  <a:pt x="49910" y="306070"/>
                </a:lnTo>
                <a:lnTo>
                  <a:pt x="47878" y="307339"/>
                </a:lnTo>
                <a:lnTo>
                  <a:pt x="45720" y="308610"/>
                </a:lnTo>
                <a:lnTo>
                  <a:pt x="43687" y="309879"/>
                </a:lnTo>
                <a:lnTo>
                  <a:pt x="42672" y="313689"/>
                </a:lnTo>
                <a:lnTo>
                  <a:pt x="43687" y="316229"/>
                </a:lnTo>
                <a:lnTo>
                  <a:pt x="46862" y="317500"/>
                </a:lnTo>
                <a:lnTo>
                  <a:pt x="58165" y="317500"/>
                </a:lnTo>
                <a:lnTo>
                  <a:pt x="60325" y="325120"/>
                </a:lnTo>
                <a:lnTo>
                  <a:pt x="63500" y="330200"/>
                </a:lnTo>
                <a:lnTo>
                  <a:pt x="64515" y="331470"/>
                </a:lnTo>
                <a:lnTo>
                  <a:pt x="66548" y="331470"/>
                </a:lnTo>
                <a:lnTo>
                  <a:pt x="68579" y="330200"/>
                </a:lnTo>
                <a:lnTo>
                  <a:pt x="69723" y="328929"/>
                </a:lnTo>
                <a:lnTo>
                  <a:pt x="71754" y="323850"/>
                </a:lnTo>
                <a:lnTo>
                  <a:pt x="72771" y="318770"/>
                </a:lnTo>
                <a:lnTo>
                  <a:pt x="72771" y="313689"/>
                </a:lnTo>
                <a:lnTo>
                  <a:pt x="71754" y="307339"/>
                </a:lnTo>
                <a:lnTo>
                  <a:pt x="50926" y="307339"/>
                </a:lnTo>
                <a:lnTo>
                  <a:pt x="50926" y="306070"/>
                </a:lnTo>
                <a:close/>
              </a:path>
              <a:path w="180340" h="374650">
                <a:moveTo>
                  <a:pt x="81152" y="297179"/>
                </a:moveTo>
                <a:lnTo>
                  <a:pt x="77977" y="297179"/>
                </a:lnTo>
                <a:lnTo>
                  <a:pt x="73786" y="298450"/>
                </a:lnTo>
                <a:lnTo>
                  <a:pt x="70738" y="299720"/>
                </a:lnTo>
                <a:lnTo>
                  <a:pt x="100112" y="299720"/>
                </a:lnTo>
                <a:lnTo>
                  <a:pt x="100257" y="298450"/>
                </a:lnTo>
                <a:lnTo>
                  <a:pt x="84200" y="298450"/>
                </a:lnTo>
                <a:lnTo>
                  <a:pt x="81152" y="297179"/>
                </a:lnTo>
                <a:close/>
              </a:path>
              <a:path w="180340" h="374650">
                <a:moveTo>
                  <a:pt x="102724" y="276860"/>
                </a:moveTo>
                <a:lnTo>
                  <a:pt x="87375" y="276860"/>
                </a:lnTo>
                <a:lnTo>
                  <a:pt x="85216" y="298450"/>
                </a:lnTo>
                <a:lnTo>
                  <a:pt x="100257" y="298450"/>
                </a:lnTo>
                <a:lnTo>
                  <a:pt x="102724" y="276860"/>
                </a:lnTo>
                <a:close/>
              </a:path>
              <a:path w="180340" h="374650">
                <a:moveTo>
                  <a:pt x="107060" y="186689"/>
                </a:moveTo>
                <a:lnTo>
                  <a:pt x="30225" y="186689"/>
                </a:lnTo>
                <a:lnTo>
                  <a:pt x="53085" y="190500"/>
                </a:lnTo>
                <a:lnTo>
                  <a:pt x="51942" y="193039"/>
                </a:lnTo>
                <a:lnTo>
                  <a:pt x="51942" y="198120"/>
                </a:lnTo>
                <a:lnTo>
                  <a:pt x="53085" y="205739"/>
                </a:lnTo>
                <a:lnTo>
                  <a:pt x="55117" y="251460"/>
                </a:lnTo>
                <a:lnTo>
                  <a:pt x="56133" y="267970"/>
                </a:lnTo>
                <a:lnTo>
                  <a:pt x="43687" y="267970"/>
                </a:lnTo>
                <a:lnTo>
                  <a:pt x="31241" y="269239"/>
                </a:lnTo>
                <a:lnTo>
                  <a:pt x="103118" y="269239"/>
                </a:lnTo>
                <a:lnTo>
                  <a:pt x="103217" y="266700"/>
                </a:lnTo>
                <a:lnTo>
                  <a:pt x="68579" y="266700"/>
                </a:lnTo>
                <a:lnTo>
                  <a:pt x="68579" y="255270"/>
                </a:lnTo>
                <a:lnTo>
                  <a:pt x="65531" y="217170"/>
                </a:lnTo>
                <a:lnTo>
                  <a:pt x="64515" y="198120"/>
                </a:lnTo>
                <a:lnTo>
                  <a:pt x="63500" y="190500"/>
                </a:lnTo>
                <a:lnTo>
                  <a:pt x="104012" y="190500"/>
                </a:lnTo>
                <a:lnTo>
                  <a:pt x="107060" y="186689"/>
                </a:lnTo>
                <a:close/>
              </a:path>
              <a:path w="180340" h="374650">
                <a:moveTo>
                  <a:pt x="104012" y="190500"/>
                </a:moveTo>
                <a:lnTo>
                  <a:pt x="63500" y="190500"/>
                </a:lnTo>
                <a:lnTo>
                  <a:pt x="85216" y="191770"/>
                </a:lnTo>
                <a:lnTo>
                  <a:pt x="89407" y="193039"/>
                </a:lnTo>
                <a:lnTo>
                  <a:pt x="89407" y="228600"/>
                </a:lnTo>
                <a:lnTo>
                  <a:pt x="88391" y="262889"/>
                </a:lnTo>
                <a:lnTo>
                  <a:pt x="68579" y="266700"/>
                </a:lnTo>
                <a:lnTo>
                  <a:pt x="103217" y="266700"/>
                </a:lnTo>
                <a:lnTo>
                  <a:pt x="104012" y="246379"/>
                </a:lnTo>
                <a:lnTo>
                  <a:pt x="104012" y="190500"/>
                </a:lnTo>
                <a:close/>
              </a:path>
              <a:path w="180340" h="374650">
                <a:moveTo>
                  <a:pt x="25018" y="0"/>
                </a:moveTo>
                <a:lnTo>
                  <a:pt x="17652" y="0"/>
                </a:lnTo>
                <a:lnTo>
                  <a:pt x="13588" y="1270"/>
                </a:lnTo>
                <a:lnTo>
                  <a:pt x="9398" y="3810"/>
                </a:lnTo>
                <a:lnTo>
                  <a:pt x="8381" y="5079"/>
                </a:lnTo>
                <a:lnTo>
                  <a:pt x="8381" y="8889"/>
                </a:lnTo>
                <a:lnTo>
                  <a:pt x="9398" y="10160"/>
                </a:lnTo>
                <a:lnTo>
                  <a:pt x="8381" y="17779"/>
                </a:lnTo>
                <a:lnTo>
                  <a:pt x="8381" y="24129"/>
                </a:lnTo>
                <a:lnTo>
                  <a:pt x="9398" y="31750"/>
                </a:lnTo>
                <a:lnTo>
                  <a:pt x="26034" y="74929"/>
                </a:lnTo>
                <a:lnTo>
                  <a:pt x="46862" y="96520"/>
                </a:lnTo>
                <a:lnTo>
                  <a:pt x="53085" y="96520"/>
                </a:lnTo>
                <a:lnTo>
                  <a:pt x="50926" y="109220"/>
                </a:lnTo>
                <a:lnTo>
                  <a:pt x="48895" y="124460"/>
                </a:lnTo>
                <a:lnTo>
                  <a:pt x="48895" y="133350"/>
                </a:lnTo>
                <a:lnTo>
                  <a:pt x="49910" y="137160"/>
                </a:lnTo>
                <a:lnTo>
                  <a:pt x="50926" y="139700"/>
                </a:lnTo>
                <a:lnTo>
                  <a:pt x="49910" y="151129"/>
                </a:lnTo>
                <a:lnTo>
                  <a:pt x="19811" y="151129"/>
                </a:lnTo>
                <a:lnTo>
                  <a:pt x="11429" y="153670"/>
                </a:lnTo>
                <a:lnTo>
                  <a:pt x="8381" y="156210"/>
                </a:lnTo>
                <a:lnTo>
                  <a:pt x="5206" y="158750"/>
                </a:lnTo>
                <a:lnTo>
                  <a:pt x="3175" y="162560"/>
                </a:lnTo>
                <a:lnTo>
                  <a:pt x="2158" y="165100"/>
                </a:lnTo>
                <a:lnTo>
                  <a:pt x="1015" y="170179"/>
                </a:lnTo>
                <a:lnTo>
                  <a:pt x="0" y="173989"/>
                </a:lnTo>
                <a:lnTo>
                  <a:pt x="1015" y="176529"/>
                </a:lnTo>
                <a:lnTo>
                  <a:pt x="3175" y="176529"/>
                </a:lnTo>
                <a:lnTo>
                  <a:pt x="1015" y="179070"/>
                </a:lnTo>
                <a:lnTo>
                  <a:pt x="1015" y="184150"/>
                </a:lnTo>
                <a:lnTo>
                  <a:pt x="3175" y="186689"/>
                </a:lnTo>
                <a:lnTo>
                  <a:pt x="8381" y="186689"/>
                </a:lnTo>
                <a:lnTo>
                  <a:pt x="10413" y="185420"/>
                </a:lnTo>
                <a:lnTo>
                  <a:pt x="107060" y="185420"/>
                </a:lnTo>
                <a:lnTo>
                  <a:pt x="107060" y="184150"/>
                </a:lnTo>
                <a:lnTo>
                  <a:pt x="110235" y="179070"/>
                </a:lnTo>
                <a:lnTo>
                  <a:pt x="110642" y="177800"/>
                </a:lnTo>
                <a:lnTo>
                  <a:pt x="77977" y="177800"/>
                </a:lnTo>
                <a:lnTo>
                  <a:pt x="37464" y="176529"/>
                </a:lnTo>
                <a:lnTo>
                  <a:pt x="22859" y="173989"/>
                </a:lnTo>
                <a:lnTo>
                  <a:pt x="7365" y="173989"/>
                </a:lnTo>
                <a:lnTo>
                  <a:pt x="10413" y="170179"/>
                </a:lnTo>
                <a:lnTo>
                  <a:pt x="14604" y="166370"/>
                </a:lnTo>
                <a:lnTo>
                  <a:pt x="18668" y="163829"/>
                </a:lnTo>
                <a:lnTo>
                  <a:pt x="22859" y="162560"/>
                </a:lnTo>
                <a:lnTo>
                  <a:pt x="112064" y="162560"/>
                </a:lnTo>
                <a:lnTo>
                  <a:pt x="111251" y="160020"/>
                </a:lnTo>
                <a:lnTo>
                  <a:pt x="108076" y="157479"/>
                </a:lnTo>
                <a:lnTo>
                  <a:pt x="104012" y="154939"/>
                </a:lnTo>
                <a:lnTo>
                  <a:pt x="98805" y="153670"/>
                </a:lnTo>
                <a:lnTo>
                  <a:pt x="92582" y="152400"/>
                </a:lnTo>
                <a:lnTo>
                  <a:pt x="71754" y="152400"/>
                </a:lnTo>
                <a:lnTo>
                  <a:pt x="61340" y="151129"/>
                </a:lnTo>
                <a:lnTo>
                  <a:pt x="32257" y="151129"/>
                </a:lnTo>
                <a:lnTo>
                  <a:pt x="26034" y="149860"/>
                </a:lnTo>
                <a:lnTo>
                  <a:pt x="61156" y="149860"/>
                </a:lnTo>
                <a:lnTo>
                  <a:pt x="59308" y="137160"/>
                </a:lnTo>
                <a:lnTo>
                  <a:pt x="61340" y="130810"/>
                </a:lnTo>
                <a:lnTo>
                  <a:pt x="61453" y="123189"/>
                </a:lnTo>
                <a:lnTo>
                  <a:pt x="62356" y="113029"/>
                </a:lnTo>
                <a:lnTo>
                  <a:pt x="83756" y="113029"/>
                </a:lnTo>
                <a:lnTo>
                  <a:pt x="81152" y="111760"/>
                </a:lnTo>
                <a:lnTo>
                  <a:pt x="74802" y="109220"/>
                </a:lnTo>
                <a:lnTo>
                  <a:pt x="69723" y="104139"/>
                </a:lnTo>
                <a:lnTo>
                  <a:pt x="66548" y="102870"/>
                </a:lnTo>
                <a:lnTo>
                  <a:pt x="65531" y="100329"/>
                </a:lnTo>
                <a:lnTo>
                  <a:pt x="97662" y="100329"/>
                </a:lnTo>
                <a:lnTo>
                  <a:pt x="76961" y="95250"/>
                </a:lnTo>
                <a:lnTo>
                  <a:pt x="81152" y="92710"/>
                </a:lnTo>
                <a:lnTo>
                  <a:pt x="88265" y="87629"/>
                </a:lnTo>
                <a:lnTo>
                  <a:pt x="66548" y="87629"/>
                </a:lnTo>
                <a:lnTo>
                  <a:pt x="67055" y="83820"/>
                </a:lnTo>
                <a:lnTo>
                  <a:pt x="48895" y="83820"/>
                </a:lnTo>
                <a:lnTo>
                  <a:pt x="45720" y="81279"/>
                </a:lnTo>
                <a:lnTo>
                  <a:pt x="24002" y="40639"/>
                </a:lnTo>
                <a:lnTo>
                  <a:pt x="16636" y="10160"/>
                </a:lnTo>
                <a:lnTo>
                  <a:pt x="43916" y="10160"/>
                </a:lnTo>
                <a:lnTo>
                  <a:pt x="39497" y="6350"/>
                </a:lnTo>
                <a:lnTo>
                  <a:pt x="32257" y="2539"/>
                </a:lnTo>
                <a:lnTo>
                  <a:pt x="25018" y="0"/>
                </a:lnTo>
                <a:close/>
              </a:path>
              <a:path w="180340" h="374650">
                <a:moveTo>
                  <a:pt x="112064" y="162560"/>
                </a:moveTo>
                <a:lnTo>
                  <a:pt x="36449" y="162560"/>
                </a:lnTo>
                <a:lnTo>
                  <a:pt x="48895" y="163829"/>
                </a:lnTo>
                <a:lnTo>
                  <a:pt x="61340" y="163829"/>
                </a:lnTo>
                <a:lnTo>
                  <a:pt x="74802" y="165100"/>
                </a:lnTo>
                <a:lnTo>
                  <a:pt x="87375" y="165100"/>
                </a:lnTo>
                <a:lnTo>
                  <a:pt x="94614" y="166370"/>
                </a:lnTo>
                <a:lnTo>
                  <a:pt x="99822" y="167639"/>
                </a:lnTo>
                <a:lnTo>
                  <a:pt x="99822" y="171450"/>
                </a:lnTo>
                <a:lnTo>
                  <a:pt x="92582" y="171450"/>
                </a:lnTo>
                <a:lnTo>
                  <a:pt x="88391" y="173989"/>
                </a:lnTo>
                <a:lnTo>
                  <a:pt x="87375" y="176529"/>
                </a:lnTo>
                <a:lnTo>
                  <a:pt x="87375" y="177800"/>
                </a:lnTo>
                <a:lnTo>
                  <a:pt x="110642" y="177800"/>
                </a:lnTo>
                <a:lnTo>
                  <a:pt x="112267" y="172720"/>
                </a:lnTo>
                <a:lnTo>
                  <a:pt x="112471" y="171450"/>
                </a:lnTo>
                <a:lnTo>
                  <a:pt x="99822" y="171450"/>
                </a:lnTo>
                <a:lnTo>
                  <a:pt x="95630" y="170179"/>
                </a:lnTo>
                <a:lnTo>
                  <a:pt x="112674" y="170179"/>
                </a:lnTo>
                <a:lnTo>
                  <a:pt x="113283" y="166370"/>
                </a:lnTo>
                <a:lnTo>
                  <a:pt x="112064" y="162560"/>
                </a:lnTo>
                <a:close/>
              </a:path>
              <a:path w="180340" h="374650">
                <a:moveTo>
                  <a:pt x="14604" y="172720"/>
                </a:moveTo>
                <a:lnTo>
                  <a:pt x="7365" y="173989"/>
                </a:lnTo>
                <a:lnTo>
                  <a:pt x="22859" y="173989"/>
                </a:lnTo>
                <a:lnTo>
                  <a:pt x="14604" y="172720"/>
                </a:lnTo>
                <a:close/>
              </a:path>
              <a:path w="180340" h="374650">
                <a:moveTo>
                  <a:pt x="61340" y="163829"/>
                </a:moveTo>
                <a:lnTo>
                  <a:pt x="49910" y="163829"/>
                </a:lnTo>
                <a:lnTo>
                  <a:pt x="51942" y="167639"/>
                </a:lnTo>
                <a:lnTo>
                  <a:pt x="54101" y="170179"/>
                </a:lnTo>
                <a:lnTo>
                  <a:pt x="57150" y="170179"/>
                </a:lnTo>
                <a:lnTo>
                  <a:pt x="60325" y="167639"/>
                </a:lnTo>
                <a:lnTo>
                  <a:pt x="61340" y="163829"/>
                </a:lnTo>
                <a:close/>
              </a:path>
              <a:path w="180340" h="374650">
                <a:moveTo>
                  <a:pt x="83756" y="113029"/>
                </a:moveTo>
                <a:lnTo>
                  <a:pt x="62356" y="113029"/>
                </a:lnTo>
                <a:lnTo>
                  <a:pt x="69723" y="118110"/>
                </a:lnTo>
                <a:lnTo>
                  <a:pt x="76961" y="123189"/>
                </a:lnTo>
                <a:lnTo>
                  <a:pt x="84200" y="125729"/>
                </a:lnTo>
                <a:lnTo>
                  <a:pt x="92582" y="128270"/>
                </a:lnTo>
                <a:lnTo>
                  <a:pt x="99822" y="129539"/>
                </a:lnTo>
                <a:lnTo>
                  <a:pt x="108076" y="130810"/>
                </a:lnTo>
                <a:lnTo>
                  <a:pt x="124713" y="130810"/>
                </a:lnTo>
                <a:lnTo>
                  <a:pt x="132079" y="129539"/>
                </a:lnTo>
                <a:lnTo>
                  <a:pt x="140334" y="128270"/>
                </a:lnTo>
                <a:lnTo>
                  <a:pt x="147574" y="125729"/>
                </a:lnTo>
                <a:lnTo>
                  <a:pt x="155955" y="123189"/>
                </a:lnTo>
                <a:lnTo>
                  <a:pt x="163195" y="119379"/>
                </a:lnTo>
                <a:lnTo>
                  <a:pt x="110235" y="119379"/>
                </a:lnTo>
                <a:lnTo>
                  <a:pt x="97662" y="116839"/>
                </a:lnTo>
                <a:lnTo>
                  <a:pt x="86359" y="114300"/>
                </a:lnTo>
                <a:lnTo>
                  <a:pt x="83756" y="113029"/>
                </a:lnTo>
                <a:close/>
              </a:path>
              <a:path w="180340" h="374650">
                <a:moveTo>
                  <a:pt x="149732" y="81279"/>
                </a:moveTo>
                <a:lnTo>
                  <a:pt x="111251" y="81279"/>
                </a:lnTo>
                <a:lnTo>
                  <a:pt x="116458" y="83820"/>
                </a:lnTo>
                <a:lnTo>
                  <a:pt x="134111" y="88900"/>
                </a:lnTo>
                <a:lnTo>
                  <a:pt x="141350" y="92710"/>
                </a:lnTo>
                <a:lnTo>
                  <a:pt x="149732" y="96520"/>
                </a:lnTo>
                <a:lnTo>
                  <a:pt x="155955" y="100329"/>
                </a:lnTo>
                <a:lnTo>
                  <a:pt x="161162" y="104139"/>
                </a:lnTo>
                <a:lnTo>
                  <a:pt x="154939" y="104139"/>
                </a:lnTo>
                <a:lnTo>
                  <a:pt x="152780" y="105410"/>
                </a:lnTo>
                <a:lnTo>
                  <a:pt x="151764" y="107950"/>
                </a:lnTo>
                <a:lnTo>
                  <a:pt x="152780" y="110489"/>
                </a:lnTo>
                <a:lnTo>
                  <a:pt x="142366" y="115570"/>
                </a:lnTo>
                <a:lnTo>
                  <a:pt x="132079" y="116839"/>
                </a:lnTo>
                <a:lnTo>
                  <a:pt x="121665" y="119379"/>
                </a:lnTo>
                <a:lnTo>
                  <a:pt x="163195" y="119379"/>
                </a:lnTo>
                <a:lnTo>
                  <a:pt x="165226" y="116839"/>
                </a:lnTo>
                <a:lnTo>
                  <a:pt x="165226" y="110489"/>
                </a:lnTo>
                <a:lnTo>
                  <a:pt x="164210" y="107950"/>
                </a:lnTo>
                <a:lnTo>
                  <a:pt x="179154" y="107950"/>
                </a:lnTo>
                <a:lnTo>
                  <a:pt x="159003" y="87629"/>
                </a:lnTo>
                <a:lnTo>
                  <a:pt x="149732" y="81279"/>
                </a:lnTo>
                <a:close/>
              </a:path>
              <a:path w="180340" h="374650">
                <a:moveTo>
                  <a:pt x="97662" y="100329"/>
                </a:moveTo>
                <a:lnTo>
                  <a:pt x="65531" y="100329"/>
                </a:lnTo>
                <a:lnTo>
                  <a:pt x="71754" y="104139"/>
                </a:lnTo>
                <a:lnTo>
                  <a:pt x="78993" y="109220"/>
                </a:lnTo>
                <a:lnTo>
                  <a:pt x="86359" y="110489"/>
                </a:lnTo>
                <a:lnTo>
                  <a:pt x="94614" y="114300"/>
                </a:lnTo>
                <a:lnTo>
                  <a:pt x="101853" y="115570"/>
                </a:lnTo>
                <a:lnTo>
                  <a:pt x="110235" y="116839"/>
                </a:lnTo>
                <a:lnTo>
                  <a:pt x="118490" y="116839"/>
                </a:lnTo>
                <a:lnTo>
                  <a:pt x="122681" y="115570"/>
                </a:lnTo>
                <a:lnTo>
                  <a:pt x="125729" y="113029"/>
                </a:lnTo>
                <a:lnTo>
                  <a:pt x="126873" y="110489"/>
                </a:lnTo>
                <a:lnTo>
                  <a:pt x="125729" y="107950"/>
                </a:lnTo>
                <a:lnTo>
                  <a:pt x="122681" y="105410"/>
                </a:lnTo>
                <a:lnTo>
                  <a:pt x="119506" y="104139"/>
                </a:lnTo>
                <a:lnTo>
                  <a:pt x="97662" y="100329"/>
                </a:lnTo>
                <a:close/>
              </a:path>
              <a:path w="180340" h="374650">
                <a:moveTo>
                  <a:pt x="179154" y="107950"/>
                </a:moveTo>
                <a:lnTo>
                  <a:pt x="164210" y="107950"/>
                </a:lnTo>
                <a:lnTo>
                  <a:pt x="169417" y="113029"/>
                </a:lnTo>
                <a:lnTo>
                  <a:pt x="171450" y="114300"/>
                </a:lnTo>
                <a:lnTo>
                  <a:pt x="175640" y="115570"/>
                </a:lnTo>
                <a:lnTo>
                  <a:pt x="176656" y="115570"/>
                </a:lnTo>
                <a:lnTo>
                  <a:pt x="177800" y="114300"/>
                </a:lnTo>
                <a:lnTo>
                  <a:pt x="179831" y="110489"/>
                </a:lnTo>
                <a:lnTo>
                  <a:pt x="179154" y="107950"/>
                </a:lnTo>
                <a:close/>
              </a:path>
              <a:path w="180340" h="374650">
                <a:moveTo>
                  <a:pt x="101853" y="68579"/>
                </a:moveTo>
                <a:lnTo>
                  <a:pt x="93599" y="69850"/>
                </a:lnTo>
                <a:lnTo>
                  <a:pt x="84200" y="74929"/>
                </a:lnTo>
                <a:lnTo>
                  <a:pt x="75946" y="80010"/>
                </a:lnTo>
                <a:lnTo>
                  <a:pt x="66548" y="87629"/>
                </a:lnTo>
                <a:lnTo>
                  <a:pt x="88265" y="87629"/>
                </a:lnTo>
                <a:lnTo>
                  <a:pt x="93599" y="83820"/>
                </a:lnTo>
                <a:lnTo>
                  <a:pt x="98805" y="81279"/>
                </a:lnTo>
                <a:lnTo>
                  <a:pt x="149732" y="81279"/>
                </a:lnTo>
                <a:lnTo>
                  <a:pt x="140334" y="77470"/>
                </a:lnTo>
                <a:lnTo>
                  <a:pt x="120650" y="71120"/>
                </a:lnTo>
                <a:lnTo>
                  <a:pt x="101853" y="68579"/>
                </a:lnTo>
                <a:close/>
              </a:path>
              <a:path w="180340" h="374650">
                <a:moveTo>
                  <a:pt x="39497" y="41910"/>
                </a:moveTo>
                <a:lnTo>
                  <a:pt x="37464" y="41910"/>
                </a:lnTo>
                <a:lnTo>
                  <a:pt x="36449" y="43179"/>
                </a:lnTo>
                <a:lnTo>
                  <a:pt x="36449" y="45720"/>
                </a:lnTo>
                <a:lnTo>
                  <a:pt x="37464" y="52070"/>
                </a:lnTo>
                <a:lnTo>
                  <a:pt x="39497" y="60960"/>
                </a:lnTo>
                <a:lnTo>
                  <a:pt x="45720" y="74929"/>
                </a:lnTo>
                <a:lnTo>
                  <a:pt x="48895" y="83820"/>
                </a:lnTo>
                <a:lnTo>
                  <a:pt x="67055" y="83820"/>
                </a:lnTo>
                <a:lnTo>
                  <a:pt x="67563" y="80010"/>
                </a:lnTo>
                <a:lnTo>
                  <a:pt x="69723" y="73660"/>
                </a:lnTo>
                <a:lnTo>
                  <a:pt x="70400" y="71120"/>
                </a:lnTo>
                <a:lnTo>
                  <a:pt x="57150" y="71120"/>
                </a:lnTo>
                <a:lnTo>
                  <a:pt x="56133" y="69850"/>
                </a:lnTo>
                <a:lnTo>
                  <a:pt x="49910" y="55879"/>
                </a:lnTo>
                <a:lnTo>
                  <a:pt x="45720" y="49529"/>
                </a:lnTo>
                <a:lnTo>
                  <a:pt x="40512" y="43179"/>
                </a:lnTo>
                <a:lnTo>
                  <a:pt x="39497" y="41910"/>
                </a:lnTo>
                <a:close/>
              </a:path>
              <a:path w="180340" h="374650">
                <a:moveTo>
                  <a:pt x="43916" y="10160"/>
                </a:moveTo>
                <a:lnTo>
                  <a:pt x="16636" y="10160"/>
                </a:lnTo>
                <a:lnTo>
                  <a:pt x="29082" y="12700"/>
                </a:lnTo>
                <a:lnTo>
                  <a:pt x="34289" y="16510"/>
                </a:lnTo>
                <a:lnTo>
                  <a:pt x="44703" y="26670"/>
                </a:lnTo>
                <a:lnTo>
                  <a:pt x="47878" y="31750"/>
                </a:lnTo>
                <a:lnTo>
                  <a:pt x="50926" y="38100"/>
                </a:lnTo>
                <a:lnTo>
                  <a:pt x="54101" y="44450"/>
                </a:lnTo>
                <a:lnTo>
                  <a:pt x="56133" y="50800"/>
                </a:lnTo>
                <a:lnTo>
                  <a:pt x="57150" y="57150"/>
                </a:lnTo>
                <a:lnTo>
                  <a:pt x="57150" y="71120"/>
                </a:lnTo>
                <a:lnTo>
                  <a:pt x="70400" y="71120"/>
                </a:lnTo>
                <a:lnTo>
                  <a:pt x="70738" y="69850"/>
                </a:lnTo>
                <a:lnTo>
                  <a:pt x="70738" y="63500"/>
                </a:lnTo>
                <a:lnTo>
                  <a:pt x="68579" y="60960"/>
                </a:lnTo>
                <a:lnTo>
                  <a:pt x="67563" y="53339"/>
                </a:lnTo>
                <a:lnTo>
                  <a:pt x="46862" y="12700"/>
                </a:lnTo>
                <a:lnTo>
                  <a:pt x="43916" y="10160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8798052" y="3078479"/>
            <a:ext cx="346075" cy="257810"/>
          </a:xfrm>
          <a:custGeom>
            <a:avLst/>
            <a:gdLst/>
            <a:ahLst/>
            <a:cxnLst/>
            <a:rect l="l" t="t" r="r" b="b"/>
            <a:pathLst>
              <a:path w="346075" h="257810">
                <a:moveTo>
                  <a:pt x="147192" y="23875"/>
                </a:moveTo>
                <a:lnTo>
                  <a:pt x="131952" y="23875"/>
                </a:lnTo>
                <a:lnTo>
                  <a:pt x="146557" y="81025"/>
                </a:lnTo>
                <a:lnTo>
                  <a:pt x="160020" y="137032"/>
                </a:lnTo>
                <a:lnTo>
                  <a:pt x="173608" y="194182"/>
                </a:lnTo>
                <a:lnTo>
                  <a:pt x="186054" y="252349"/>
                </a:lnTo>
                <a:lnTo>
                  <a:pt x="187071" y="254381"/>
                </a:lnTo>
                <a:lnTo>
                  <a:pt x="190119" y="256539"/>
                </a:lnTo>
                <a:lnTo>
                  <a:pt x="192277" y="257556"/>
                </a:lnTo>
                <a:lnTo>
                  <a:pt x="195452" y="257556"/>
                </a:lnTo>
                <a:lnTo>
                  <a:pt x="202692" y="254381"/>
                </a:lnTo>
                <a:lnTo>
                  <a:pt x="208915" y="249174"/>
                </a:lnTo>
                <a:lnTo>
                  <a:pt x="212978" y="243967"/>
                </a:lnTo>
                <a:lnTo>
                  <a:pt x="216581" y="237744"/>
                </a:lnTo>
                <a:lnTo>
                  <a:pt x="198500" y="237744"/>
                </a:lnTo>
                <a:lnTo>
                  <a:pt x="186054" y="179705"/>
                </a:lnTo>
                <a:lnTo>
                  <a:pt x="172466" y="121538"/>
                </a:lnTo>
                <a:lnTo>
                  <a:pt x="157988" y="63372"/>
                </a:lnTo>
                <a:lnTo>
                  <a:pt x="147192" y="23875"/>
                </a:lnTo>
                <a:close/>
              </a:path>
              <a:path w="346075" h="257810">
                <a:moveTo>
                  <a:pt x="258825" y="83057"/>
                </a:moveTo>
                <a:lnTo>
                  <a:pt x="254634" y="83057"/>
                </a:lnTo>
                <a:lnTo>
                  <a:pt x="250444" y="84074"/>
                </a:lnTo>
                <a:lnTo>
                  <a:pt x="249427" y="86232"/>
                </a:lnTo>
                <a:lnTo>
                  <a:pt x="248412" y="88264"/>
                </a:lnTo>
                <a:lnTo>
                  <a:pt x="222376" y="170306"/>
                </a:lnTo>
                <a:lnTo>
                  <a:pt x="208915" y="213868"/>
                </a:lnTo>
                <a:lnTo>
                  <a:pt x="204724" y="226440"/>
                </a:lnTo>
                <a:lnTo>
                  <a:pt x="202692" y="232663"/>
                </a:lnTo>
                <a:lnTo>
                  <a:pt x="198500" y="237744"/>
                </a:lnTo>
                <a:lnTo>
                  <a:pt x="216581" y="237744"/>
                </a:lnTo>
                <a:lnTo>
                  <a:pt x="217170" y="236727"/>
                </a:lnTo>
                <a:lnTo>
                  <a:pt x="221361" y="226440"/>
                </a:lnTo>
                <a:lnTo>
                  <a:pt x="224536" y="215011"/>
                </a:lnTo>
                <a:lnTo>
                  <a:pt x="231775" y="193167"/>
                </a:lnTo>
                <a:lnTo>
                  <a:pt x="256667" y="112140"/>
                </a:lnTo>
                <a:lnTo>
                  <a:pt x="273109" y="112140"/>
                </a:lnTo>
                <a:lnTo>
                  <a:pt x="272288" y="109093"/>
                </a:lnTo>
                <a:lnTo>
                  <a:pt x="268097" y="97662"/>
                </a:lnTo>
                <a:lnTo>
                  <a:pt x="262890" y="86232"/>
                </a:lnTo>
                <a:lnTo>
                  <a:pt x="260857" y="84074"/>
                </a:lnTo>
                <a:lnTo>
                  <a:pt x="258825" y="83057"/>
                </a:lnTo>
                <a:close/>
              </a:path>
              <a:path w="346075" h="257810">
                <a:moveTo>
                  <a:pt x="30099" y="146431"/>
                </a:moveTo>
                <a:lnTo>
                  <a:pt x="14604" y="146431"/>
                </a:lnTo>
                <a:lnTo>
                  <a:pt x="16637" y="149478"/>
                </a:lnTo>
                <a:lnTo>
                  <a:pt x="19684" y="151637"/>
                </a:lnTo>
                <a:lnTo>
                  <a:pt x="22859" y="151637"/>
                </a:lnTo>
                <a:lnTo>
                  <a:pt x="25019" y="150621"/>
                </a:lnTo>
                <a:lnTo>
                  <a:pt x="26055" y="149458"/>
                </a:lnTo>
                <a:lnTo>
                  <a:pt x="28067" y="147446"/>
                </a:lnTo>
                <a:lnTo>
                  <a:pt x="30099" y="146431"/>
                </a:lnTo>
                <a:close/>
              </a:path>
              <a:path w="346075" h="257810">
                <a:moveTo>
                  <a:pt x="16637" y="133984"/>
                </a:moveTo>
                <a:lnTo>
                  <a:pt x="11429" y="133984"/>
                </a:lnTo>
                <a:lnTo>
                  <a:pt x="7239" y="136017"/>
                </a:lnTo>
                <a:lnTo>
                  <a:pt x="2158" y="138175"/>
                </a:lnTo>
                <a:lnTo>
                  <a:pt x="1016" y="140207"/>
                </a:lnTo>
                <a:lnTo>
                  <a:pt x="0" y="142239"/>
                </a:lnTo>
                <a:lnTo>
                  <a:pt x="0" y="146431"/>
                </a:lnTo>
                <a:lnTo>
                  <a:pt x="1016" y="147446"/>
                </a:lnTo>
                <a:lnTo>
                  <a:pt x="2158" y="148462"/>
                </a:lnTo>
                <a:lnTo>
                  <a:pt x="4191" y="149478"/>
                </a:lnTo>
                <a:lnTo>
                  <a:pt x="6223" y="148462"/>
                </a:lnTo>
                <a:lnTo>
                  <a:pt x="14604" y="146431"/>
                </a:lnTo>
                <a:lnTo>
                  <a:pt x="30099" y="146431"/>
                </a:lnTo>
                <a:lnTo>
                  <a:pt x="35305" y="145414"/>
                </a:lnTo>
                <a:lnTo>
                  <a:pt x="77977" y="145414"/>
                </a:lnTo>
                <a:lnTo>
                  <a:pt x="83184" y="142239"/>
                </a:lnTo>
                <a:lnTo>
                  <a:pt x="87375" y="138175"/>
                </a:lnTo>
                <a:lnTo>
                  <a:pt x="89685" y="135000"/>
                </a:lnTo>
                <a:lnTo>
                  <a:pt x="21844" y="135000"/>
                </a:lnTo>
                <a:lnTo>
                  <a:pt x="16637" y="133984"/>
                </a:lnTo>
                <a:close/>
              </a:path>
              <a:path w="346075" h="257810">
                <a:moveTo>
                  <a:pt x="77977" y="145414"/>
                </a:moveTo>
                <a:lnTo>
                  <a:pt x="35305" y="145414"/>
                </a:lnTo>
                <a:lnTo>
                  <a:pt x="56133" y="149478"/>
                </a:lnTo>
                <a:lnTo>
                  <a:pt x="62356" y="149478"/>
                </a:lnTo>
                <a:lnTo>
                  <a:pt x="67564" y="148462"/>
                </a:lnTo>
                <a:lnTo>
                  <a:pt x="73787" y="147446"/>
                </a:lnTo>
                <a:lnTo>
                  <a:pt x="77977" y="145414"/>
                </a:lnTo>
                <a:close/>
              </a:path>
              <a:path w="346075" h="257810">
                <a:moveTo>
                  <a:pt x="345948" y="143256"/>
                </a:moveTo>
                <a:lnTo>
                  <a:pt x="340868" y="143256"/>
                </a:lnTo>
                <a:lnTo>
                  <a:pt x="341883" y="145414"/>
                </a:lnTo>
                <a:lnTo>
                  <a:pt x="342900" y="147446"/>
                </a:lnTo>
                <a:lnTo>
                  <a:pt x="345948" y="149458"/>
                </a:lnTo>
                <a:lnTo>
                  <a:pt x="345948" y="143256"/>
                </a:lnTo>
                <a:close/>
              </a:path>
              <a:path w="346075" h="257810">
                <a:moveTo>
                  <a:pt x="273109" y="112140"/>
                </a:moveTo>
                <a:lnTo>
                  <a:pt x="256667" y="112140"/>
                </a:lnTo>
                <a:lnTo>
                  <a:pt x="260857" y="125602"/>
                </a:lnTo>
                <a:lnTo>
                  <a:pt x="264032" y="140207"/>
                </a:lnTo>
                <a:lnTo>
                  <a:pt x="264032" y="143256"/>
                </a:lnTo>
                <a:lnTo>
                  <a:pt x="266065" y="145414"/>
                </a:lnTo>
                <a:lnTo>
                  <a:pt x="268097" y="147446"/>
                </a:lnTo>
                <a:lnTo>
                  <a:pt x="271272" y="147446"/>
                </a:lnTo>
                <a:lnTo>
                  <a:pt x="340868" y="143256"/>
                </a:lnTo>
                <a:lnTo>
                  <a:pt x="345948" y="143256"/>
                </a:lnTo>
                <a:lnTo>
                  <a:pt x="345948" y="131952"/>
                </a:lnTo>
                <a:lnTo>
                  <a:pt x="277495" y="131952"/>
                </a:lnTo>
                <a:lnTo>
                  <a:pt x="275336" y="120395"/>
                </a:lnTo>
                <a:lnTo>
                  <a:pt x="273109" y="112140"/>
                </a:lnTo>
                <a:close/>
              </a:path>
              <a:path w="346075" h="257810">
                <a:moveTo>
                  <a:pt x="43688" y="131952"/>
                </a:moveTo>
                <a:lnTo>
                  <a:pt x="28067" y="131952"/>
                </a:lnTo>
                <a:lnTo>
                  <a:pt x="25019" y="133984"/>
                </a:lnTo>
                <a:lnTo>
                  <a:pt x="21844" y="135000"/>
                </a:lnTo>
                <a:lnTo>
                  <a:pt x="89685" y="135000"/>
                </a:lnTo>
                <a:lnTo>
                  <a:pt x="90424" y="133984"/>
                </a:lnTo>
                <a:lnTo>
                  <a:pt x="51943" y="133984"/>
                </a:lnTo>
                <a:lnTo>
                  <a:pt x="43688" y="131952"/>
                </a:lnTo>
                <a:close/>
              </a:path>
              <a:path w="346075" h="257810">
                <a:moveTo>
                  <a:pt x="133096" y="0"/>
                </a:moveTo>
                <a:lnTo>
                  <a:pt x="106045" y="35306"/>
                </a:lnTo>
                <a:lnTo>
                  <a:pt x="91440" y="73787"/>
                </a:lnTo>
                <a:lnTo>
                  <a:pt x="85217" y="109093"/>
                </a:lnTo>
                <a:lnTo>
                  <a:pt x="83184" y="115315"/>
                </a:lnTo>
                <a:lnTo>
                  <a:pt x="80009" y="122555"/>
                </a:lnTo>
                <a:lnTo>
                  <a:pt x="75819" y="127762"/>
                </a:lnTo>
                <a:lnTo>
                  <a:pt x="73787" y="130809"/>
                </a:lnTo>
                <a:lnTo>
                  <a:pt x="70739" y="131952"/>
                </a:lnTo>
                <a:lnTo>
                  <a:pt x="64389" y="133984"/>
                </a:lnTo>
                <a:lnTo>
                  <a:pt x="90424" y="133984"/>
                </a:lnTo>
                <a:lnTo>
                  <a:pt x="102870" y="88264"/>
                </a:lnTo>
                <a:lnTo>
                  <a:pt x="106045" y="74802"/>
                </a:lnTo>
                <a:lnTo>
                  <a:pt x="124714" y="32131"/>
                </a:lnTo>
                <a:lnTo>
                  <a:pt x="131952" y="23875"/>
                </a:lnTo>
                <a:lnTo>
                  <a:pt x="147192" y="23875"/>
                </a:lnTo>
                <a:lnTo>
                  <a:pt x="142367" y="6222"/>
                </a:lnTo>
                <a:lnTo>
                  <a:pt x="140334" y="2031"/>
                </a:lnTo>
                <a:lnTo>
                  <a:pt x="137159" y="1015"/>
                </a:lnTo>
                <a:lnTo>
                  <a:pt x="133096" y="0"/>
                </a:lnTo>
                <a:close/>
              </a:path>
              <a:path w="346075" h="257810">
                <a:moveTo>
                  <a:pt x="345948" y="124507"/>
                </a:moveTo>
                <a:lnTo>
                  <a:pt x="344043" y="127762"/>
                </a:lnTo>
                <a:lnTo>
                  <a:pt x="277495" y="131952"/>
                </a:lnTo>
                <a:lnTo>
                  <a:pt x="345948" y="131952"/>
                </a:lnTo>
                <a:lnTo>
                  <a:pt x="345948" y="124507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0" y="4075900"/>
            <a:ext cx="304800" cy="400050"/>
          </a:xfrm>
          <a:custGeom>
            <a:avLst/>
            <a:gdLst/>
            <a:ahLst/>
            <a:cxnLst/>
            <a:rect l="l" t="t" r="r" b="b"/>
            <a:pathLst>
              <a:path w="304800" h="400050">
                <a:moveTo>
                  <a:pt x="97726" y="245109"/>
                </a:moveTo>
                <a:lnTo>
                  <a:pt x="73804" y="245109"/>
                </a:lnTo>
                <a:lnTo>
                  <a:pt x="84444" y="255269"/>
                </a:lnTo>
                <a:lnTo>
                  <a:pt x="96386" y="261619"/>
                </a:lnTo>
                <a:lnTo>
                  <a:pt x="109668" y="265429"/>
                </a:lnTo>
                <a:lnTo>
                  <a:pt x="122949" y="267969"/>
                </a:lnTo>
                <a:lnTo>
                  <a:pt x="125591" y="267969"/>
                </a:lnTo>
                <a:lnTo>
                  <a:pt x="124348" y="284479"/>
                </a:lnTo>
                <a:lnTo>
                  <a:pt x="124352" y="304799"/>
                </a:lnTo>
                <a:lnTo>
                  <a:pt x="125591" y="336549"/>
                </a:lnTo>
                <a:lnTo>
                  <a:pt x="118968" y="339089"/>
                </a:lnTo>
                <a:lnTo>
                  <a:pt x="103009" y="365759"/>
                </a:lnTo>
                <a:lnTo>
                  <a:pt x="104348" y="372109"/>
                </a:lnTo>
                <a:lnTo>
                  <a:pt x="106989" y="382269"/>
                </a:lnTo>
                <a:lnTo>
                  <a:pt x="112309" y="391159"/>
                </a:lnTo>
                <a:lnTo>
                  <a:pt x="116291" y="393699"/>
                </a:lnTo>
                <a:lnTo>
                  <a:pt x="121610" y="396239"/>
                </a:lnTo>
                <a:lnTo>
                  <a:pt x="125591" y="398779"/>
                </a:lnTo>
                <a:lnTo>
                  <a:pt x="130911" y="400049"/>
                </a:lnTo>
                <a:lnTo>
                  <a:pt x="141516" y="400049"/>
                </a:lnTo>
                <a:lnTo>
                  <a:pt x="166738" y="373379"/>
                </a:lnTo>
                <a:lnTo>
                  <a:pt x="129578" y="373379"/>
                </a:lnTo>
                <a:lnTo>
                  <a:pt x="121610" y="365759"/>
                </a:lnTo>
                <a:lnTo>
                  <a:pt x="120271" y="363219"/>
                </a:lnTo>
                <a:lnTo>
                  <a:pt x="118968" y="359409"/>
                </a:lnTo>
                <a:lnTo>
                  <a:pt x="121610" y="358139"/>
                </a:lnTo>
                <a:lnTo>
                  <a:pt x="125591" y="356869"/>
                </a:lnTo>
                <a:lnTo>
                  <a:pt x="162771" y="356869"/>
                </a:lnTo>
                <a:lnTo>
                  <a:pt x="160121" y="354329"/>
                </a:lnTo>
                <a:lnTo>
                  <a:pt x="157441" y="350519"/>
                </a:lnTo>
                <a:lnTo>
                  <a:pt x="152158" y="347979"/>
                </a:lnTo>
                <a:lnTo>
                  <a:pt x="151889" y="346709"/>
                </a:lnTo>
                <a:lnTo>
                  <a:pt x="148170" y="346709"/>
                </a:lnTo>
                <a:lnTo>
                  <a:pt x="145491" y="345439"/>
                </a:lnTo>
                <a:lnTo>
                  <a:pt x="146837" y="344169"/>
                </a:lnTo>
                <a:lnTo>
                  <a:pt x="151350" y="344169"/>
                </a:lnTo>
                <a:lnTo>
                  <a:pt x="150812" y="341629"/>
                </a:lnTo>
                <a:lnTo>
                  <a:pt x="149479" y="337819"/>
                </a:lnTo>
                <a:lnTo>
                  <a:pt x="140169" y="337819"/>
                </a:lnTo>
                <a:lnTo>
                  <a:pt x="138926" y="307339"/>
                </a:lnTo>
                <a:lnTo>
                  <a:pt x="138874" y="288289"/>
                </a:lnTo>
                <a:lnTo>
                  <a:pt x="137528" y="269239"/>
                </a:lnTo>
                <a:lnTo>
                  <a:pt x="150812" y="267969"/>
                </a:lnTo>
                <a:lnTo>
                  <a:pt x="164096" y="264159"/>
                </a:lnTo>
                <a:lnTo>
                  <a:pt x="176034" y="257809"/>
                </a:lnTo>
                <a:lnTo>
                  <a:pt x="178685" y="255269"/>
                </a:lnTo>
                <a:lnTo>
                  <a:pt x="134886" y="255269"/>
                </a:lnTo>
                <a:lnTo>
                  <a:pt x="133997" y="253999"/>
                </a:lnTo>
                <a:lnTo>
                  <a:pt x="118968" y="253999"/>
                </a:lnTo>
                <a:lnTo>
                  <a:pt x="117629" y="251459"/>
                </a:lnTo>
                <a:lnTo>
                  <a:pt x="120271" y="250189"/>
                </a:lnTo>
                <a:lnTo>
                  <a:pt x="131501" y="250189"/>
                </a:lnTo>
                <a:lnTo>
                  <a:pt x="132681" y="247649"/>
                </a:lnTo>
                <a:lnTo>
                  <a:pt x="104348" y="247649"/>
                </a:lnTo>
                <a:lnTo>
                  <a:pt x="97726" y="245109"/>
                </a:lnTo>
                <a:close/>
              </a:path>
              <a:path w="304800" h="400050">
                <a:moveTo>
                  <a:pt x="162771" y="356869"/>
                </a:moveTo>
                <a:lnTo>
                  <a:pt x="134886" y="356869"/>
                </a:lnTo>
                <a:lnTo>
                  <a:pt x="144195" y="359409"/>
                </a:lnTo>
                <a:lnTo>
                  <a:pt x="142849" y="361949"/>
                </a:lnTo>
                <a:lnTo>
                  <a:pt x="141516" y="372109"/>
                </a:lnTo>
                <a:lnTo>
                  <a:pt x="140169" y="373379"/>
                </a:lnTo>
                <a:lnTo>
                  <a:pt x="166738" y="373379"/>
                </a:lnTo>
                <a:lnTo>
                  <a:pt x="165404" y="363219"/>
                </a:lnTo>
                <a:lnTo>
                  <a:pt x="164096" y="358139"/>
                </a:lnTo>
                <a:lnTo>
                  <a:pt x="162771" y="356869"/>
                </a:lnTo>
                <a:close/>
              </a:path>
              <a:path w="304800" h="400050">
                <a:moveTo>
                  <a:pt x="207568" y="245109"/>
                </a:moveTo>
                <a:lnTo>
                  <a:pt x="189318" y="245109"/>
                </a:lnTo>
                <a:lnTo>
                  <a:pt x="193306" y="250189"/>
                </a:lnTo>
                <a:lnTo>
                  <a:pt x="199923" y="256539"/>
                </a:lnTo>
                <a:lnTo>
                  <a:pt x="213207" y="264159"/>
                </a:lnTo>
                <a:lnTo>
                  <a:pt x="219824" y="275589"/>
                </a:lnTo>
                <a:lnTo>
                  <a:pt x="227787" y="289559"/>
                </a:lnTo>
                <a:lnTo>
                  <a:pt x="238429" y="304799"/>
                </a:lnTo>
                <a:lnTo>
                  <a:pt x="242404" y="309879"/>
                </a:lnTo>
                <a:lnTo>
                  <a:pt x="238429" y="317499"/>
                </a:lnTo>
                <a:lnTo>
                  <a:pt x="235788" y="323849"/>
                </a:lnTo>
                <a:lnTo>
                  <a:pt x="234442" y="328929"/>
                </a:lnTo>
                <a:lnTo>
                  <a:pt x="234442" y="335279"/>
                </a:lnTo>
                <a:lnTo>
                  <a:pt x="235788" y="341629"/>
                </a:lnTo>
                <a:lnTo>
                  <a:pt x="237096" y="347979"/>
                </a:lnTo>
                <a:lnTo>
                  <a:pt x="239763" y="353059"/>
                </a:lnTo>
                <a:lnTo>
                  <a:pt x="243751" y="358139"/>
                </a:lnTo>
                <a:lnTo>
                  <a:pt x="249034" y="361949"/>
                </a:lnTo>
                <a:lnTo>
                  <a:pt x="253009" y="365759"/>
                </a:lnTo>
                <a:lnTo>
                  <a:pt x="263652" y="368299"/>
                </a:lnTo>
                <a:lnTo>
                  <a:pt x="274256" y="368299"/>
                </a:lnTo>
                <a:lnTo>
                  <a:pt x="279577" y="365759"/>
                </a:lnTo>
                <a:lnTo>
                  <a:pt x="286194" y="363219"/>
                </a:lnTo>
                <a:lnTo>
                  <a:pt x="294195" y="355599"/>
                </a:lnTo>
                <a:lnTo>
                  <a:pt x="300824" y="345439"/>
                </a:lnTo>
                <a:lnTo>
                  <a:pt x="303466" y="339089"/>
                </a:lnTo>
                <a:lnTo>
                  <a:pt x="303799" y="337819"/>
                </a:lnTo>
                <a:lnTo>
                  <a:pt x="271614" y="337819"/>
                </a:lnTo>
                <a:lnTo>
                  <a:pt x="266293" y="336549"/>
                </a:lnTo>
                <a:lnTo>
                  <a:pt x="263652" y="334009"/>
                </a:lnTo>
                <a:lnTo>
                  <a:pt x="262318" y="331469"/>
                </a:lnTo>
                <a:lnTo>
                  <a:pt x="262318" y="326389"/>
                </a:lnTo>
                <a:lnTo>
                  <a:pt x="263652" y="320039"/>
                </a:lnTo>
                <a:lnTo>
                  <a:pt x="263652" y="314959"/>
                </a:lnTo>
                <a:lnTo>
                  <a:pt x="272948" y="313689"/>
                </a:lnTo>
                <a:lnTo>
                  <a:pt x="300148" y="313689"/>
                </a:lnTo>
                <a:lnTo>
                  <a:pt x="299478" y="312419"/>
                </a:lnTo>
                <a:lnTo>
                  <a:pt x="295503" y="307339"/>
                </a:lnTo>
                <a:lnTo>
                  <a:pt x="284899" y="302259"/>
                </a:lnTo>
                <a:lnTo>
                  <a:pt x="254355" y="302259"/>
                </a:lnTo>
                <a:lnTo>
                  <a:pt x="251714" y="297179"/>
                </a:lnTo>
                <a:lnTo>
                  <a:pt x="247726" y="292099"/>
                </a:lnTo>
                <a:lnTo>
                  <a:pt x="238429" y="276859"/>
                </a:lnTo>
                <a:lnTo>
                  <a:pt x="229133" y="264159"/>
                </a:lnTo>
                <a:lnTo>
                  <a:pt x="226491" y="259079"/>
                </a:lnTo>
                <a:lnTo>
                  <a:pt x="223812" y="253999"/>
                </a:lnTo>
                <a:lnTo>
                  <a:pt x="219824" y="250189"/>
                </a:lnTo>
                <a:lnTo>
                  <a:pt x="214541" y="248919"/>
                </a:lnTo>
                <a:lnTo>
                  <a:pt x="207568" y="245109"/>
                </a:lnTo>
                <a:close/>
              </a:path>
              <a:path w="304800" h="400050">
                <a:moveTo>
                  <a:pt x="138874" y="0"/>
                </a:moveTo>
                <a:lnTo>
                  <a:pt x="132219" y="1269"/>
                </a:lnTo>
                <a:lnTo>
                  <a:pt x="126930" y="3809"/>
                </a:lnTo>
                <a:lnTo>
                  <a:pt x="120271" y="5079"/>
                </a:lnTo>
                <a:lnTo>
                  <a:pt x="109668" y="12699"/>
                </a:lnTo>
                <a:lnTo>
                  <a:pt x="101706" y="22859"/>
                </a:lnTo>
                <a:lnTo>
                  <a:pt x="99028" y="29209"/>
                </a:lnTo>
                <a:lnTo>
                  <a:pt x="97726" y="34289"/>
                </a:lnTo>
                <a:lnTo>
                  <a:pt x="97726" y="40639"/>
                </a:lnTo>
                <a:lnTo>
                  <a:pt x="124252" y="69849"/>
                </a:lnTo>
                <a:lnTo>
                  <a:pt x="122949" y="73659"/>
                </a:lnTo>
                <a:lnTo>
                  <a:pt x="121610" y="78739"/>
                </a:lnTo>
                <a:lnTo>
                  <a:pt x="121610" y="132079"/>
                </a:lnTo>
                <a:lnTo>
                  <a:pt x="122949" y="137159"/>
                </a:lnTo>
                <a:lnTo>
                  <a:pt x="112309" y="142239"/>
                </a:lnTo>
                <a:lnTo>
                  <a:pt x="103009" y="148589"/>
                </a:lnTo>
                <a:lnTo>
                  <a:pt x="100368" y="151129"/>
                </a:lnTo>
                <a:lnTo>
                  <a:pt x="100368" y="153669"/>
                </a:lnTo>
                <a:lnTo>
                  <a:pt x="92406" y="158749"/>
                </a:lnTo>
                <a:lnTo>
                  <a:pt x="64540" y="190499"/>
                </a:lnTo>
                <a:lnTo>
                  <a:pt x="60559" y="205739"/>
                </a:lnTo>
                <a:lnTo>
                  <a:pt x="60559" y="213359"/>
                </a:lnTo>
                <a:lnTo>
                  <a:pt x="61862" y="220979"/>
                </a:lnTo>
                <a:lnTo>
                  <a:pt x="64540" y="229869"/>
                </a:lnTo>
                <a:lnTo>
                  <a:pt x="67181" y="237489"/>
                </a:lnTo>
                <a:lnTo>
                  <a:pt x="69824" y="241299"/>
                </a:lnTo>
                <a:lnTo>
                  <a:pt x="52561" y="256539"/>
                </a:lnTo>
                <a:lnTo>
                  <a:pt x="33996" y="269239"/>
                </a:lnTo>
                <a:lnTo>
                  <a:pt x="16734" y="284479"/>
                </a:lnTo>
                <a:lnTo>
                  <a:pt x="8773" y="292099"/>
                </a:lnTo>
                <a:lnTo>
                  <a:pt x="811" y="300989"/>
                </a:lnTo>
                <a:lnTo>
                  <a:pt x="0" y="300989"/>
                </a:lnTo>
                <a:lnTo>
                  <a:pt x="0" y="323849"/>
                </a:lnTo>
                <a:lnTo>
                  <a:pt x="6131" y="323849"/>
                </a:lnTo>
                <a:lnTo>
                  <a:pt x="8773" y="325119"/>
                </a:lnTo>
                <a:lnTo>
                  <a:pt x="12753" y="325119"/>
                </a:lnTo>
                <a:lnTo>
                  <a:pt x="12753" y="328929"/>
                </a:lnTo>
                <a:lnTo>
                  <a:pt x="10111" y="331469"/>
                </a:lnTo>
                <a:lnTo>
                  <a:pt x="7434" y="332739"/>
                </a:lnTo>
                <a:lnTo>
                  <a:pt x="0" y="334009"/>
                </a:lnTo>
                <a:lnTo>
                  <a:pt x="0" y="359409"/>
                </a:lnTo>
                <a:lnTo>
                  <a:pt x="7434" y="358139"/>
                </a:lnTo>
                <a:lnTo>
                  <a:pt x="16734" y="356869"/>
                </a:lnTo>
                <a:lnTo>
                  <a:pt x="24696" y="354329"/>
                </a:lnTo>
                <a:lnTo>
                  <a:pt x="30016" y="349249"/>
                </a:lnTo>
                <a:lnTo>
                  <a:pt x="33996" y="346709"/>
                </a:lnTo>
                <a:lnTo>
                  <a:pt x="35335" y="342899"/>
                </a:lnTo>
                <a:lnTo>
                  <a:pt x="36638" y="337819"/>
                </a:lnTo>
                <a:lnTo>
                  <a:pt x="36638" y="332739"/>
                </a:lnTo>
                <a:lnTo>
                  <a:pt x="33996" y="325119"/>
                </a:lnTo>
                <a:lnTo>
                  <a:pt x="30016" y="317499"/>
                </a:lnTo>
                <a:lnTo>
                  <a:pt x="24696" y="309879"/>
                </a:lnTo>
                <a:lnTo>
                  <a:pt x="16734" y="304799"/>
                </a:lnTo>
                <a:lnTo>
                  <a:pt x="15396" y="304799"/>
                </a:lnTo>
                <a:lnTo>
                  <a:pt x="28676" y="292099"/>
                </a:lnTo>
                <a:lnTo>
                  <a:pt x="60559" y="265429"/>
                </a:lnTo>
                <a:lnTo>
                  <a:pt x="73804" y="245109"/>
                </a:lnTo>
                <a:lnTo>
                  <a:pt x="97726" y="245109"/>
                </a:lnTo>
                <a:lnTo>
                  <a:pt x="101706" y="243839"/>
                </a:lnTo>
                <a:lnTo>
                  <a:pt x="104348" y="240029"/>
                </a:lnTo>
                <a:lnTo>
                  <a:pt x="105686" y="237489"/>
                </a:lnTo>
                <a:lnTo>
                  <a:pt x="105686" y="236219"/>
                </a:lnTo>
                <a:lnTo>
                  <a:pt x="85783" y="236219"/>
                </a:lnTo>
                <a:lnTo>
                  <a:pt x="87086" y="234949"/>
                </a:lnTo>
                <a:lnTo>
                  <a:pt x="105686" y="234949"/>
                </a:lnTo>
                <a:lnTo>
                  <a:pt x="105686" y="231139"/>
                </a:lnTo>
                <a:lnTo>
                  <a:pt x="103009" y="231139"/>
                </a:lnTo>
                <a:lnTo>
                  <a:pt x="109668" y="222249"/>
                </a:lnTo>
                <a:lnTo>
                  <a:pt x="110760" y="220979"/>
                </a:lnTo>
                <a:lnTo>
                  <a:pt x="76483" y="220979"/>
                </a:lnTo>
                <a:lnTo>
                  <a:pt x="75143" y="217169"/>
                </a:lnTo>
                <a:lnTo>
                  <a:pt x="76483" y="215899"/>
                </a:lnTo>
                <a:lnTo>
                  <a:pt x="85783" y="203199"/>
                </a:lnTo>
                <a:lnTo>
                  <a:pt x="93205" y="194309"/>
                </a:lnTo>
                <a:lnTo>
                  <a:pt x="79124" y="194309"/>
                </a:lnTo>
                <a:lnTo>
                  <a:pt x="81766" y="187959"/>
                </a:lnTo>
                <a:lnTo>
                  <a:pt x="114988" y="161289"/>
                </a:lnTo>
                <a:lnTo>
                  <a:pt x="144195" y="152399"/>
                </a:lnTo>
                <a:lnTo>
                  <a:pt x="182010" y="152399"/>
                </a:lnTo>
                <a:lnTo>
                  <a:pt x="177380" y="148589"/>
                </a:lnTo>
                <a:lnTo>
                  <a:pt x="158775" y="138429"/>
                </a:lnTo>
                <a:lnTo>
                  <a:pt x="146837" y="135889"/>
                </a:lnTo>
                <a:lnTo>
                  <a:pt x="136194" y="135889"/>
                </a:lnTo>
                <a:lnTo>
                  <a:pt x="136194" y="126999"/>
                </a:lnTo>
                <a:lnTo>
                  <a:pt x="134886" y="96519"/>
                </a:lnTo>
                <a:lnTo>
                  <a:pt x="136194" y="86359"/>
                </a:lnTo>
                <a:lnTo>
                  <a:pt x="133553" y="71119"/>
                </a:lnTo>
                <a:lnTo>
                  <a:pt x="169748" y="41909"/>
                </a:lnTo>
                <a:lnTo>
                  <a:pt x="136194" y="41909"/>
                </a:lnTo>
                <a:lnTo>
                  <a:pt x="132219" y="40639"/>
                </a:lnTo>
                <a:lnTo>
                  <a:pt x="122949" y="36829"/>
                </a:lnTo>
                <a:lnTo>
                  <a:pt x="125591" y="33019"/>
                </a:lnTo>
                <a:lnTo>
                  <a:pt x="125591" y="27939"/>
                </a:lnTo>
                <a:lnTo>
                  <a:pt x="124252" y="25399"/>
                </a:lnTo>
                <a:lnTo>
                  <a:pt x="122949" y="24129"/>
                </a:lnTo>
                <a:lnTo>
                  <a:pt x="126930" y="20319"/>
                </a:lnTo>
                <a:lnTo>
                  <a:pt x="137528" y="15239"/>
                </a:lnTo>
                <a:lnTo>
                  <a:pt x="164664" y="15239"/>
                </a:lnTo>
                <a:lnTo>
                  <a:pt x="164096" y="13969"/>
                </a:lnTo>
                <a:lnTo>
                  <a:pt x="162763" y="8889"/>
                </a:lnTo>
                <a:lnTo>
                  <a:pt x="161417" y="6349"/>
                </a:lnTo>
                <a:lnTo>
                  <a:pt x="158775" y="5079"/>
                </a:lnTo>
                <a:lnTo>
                  <a:pt x="153454" y="5079"/>
                </a:lnTo>
                <a:lnTo>
                  <a:pt x="148170" y="3809"/>
                </a:lnTo>
                <a:lnTo>
                  <a:pt x="145491" y="1269"/>
                </a:lnTo>
                <a:lnTo>
                  <a:pt x="138874" y="0"/>
                </a:lnTo>
                <a:close/>
              </a:path>
              <a:path w="304800" h="400050">
                <a:moveTo>
                  <a:pt x="151350" y="344169"/>
                </a:moveTo>
                <a:lnTo>
                  <a:pt x="146837" y="344169"/>
                </a:lnTo>
                <a:lnTo>
                  <a:pt x="148170" y="346709"/>
                </a:lnTo>
                <a:lnTo>
                  <a:pt x="151889" y="346709"/>
                </a:lnTo>
                <a:lnTo>
                  <a:pt x="151350" y="344169"/>
                </a:lnTo>
                <a:close/>
              </a:path>
              <a:path w="304800" h="400050">
                <a:moveTo>
                  <a:pt x="286194" y="328929"/>
                </a:moveTo>
                <a:lnTo>
                  <a:pt x="280911" y="331469"/>
                </a:lnTo>
                <a:lnTo>
                  <a:pt x="276936" y="335279"/>
                </a:lnTo>
                <a:lnTo>
                  <a:pt x="271614" y="337819"/>
                </a:lnTo>
                <a:lnTo>
                  <a:pt x="303799" y="337819"/>
                </a:lnTo>
                <a:lnTo>
                  <a:pt x="304800" y="334009"/>
                </a:lnTo>
                <a:lnTo>
                  <a:pt x="304800" y="330199"/>
                </a:lnTo>
                <a:lnTo>
                  <a:pt x="290182" y="330199"/>
                </a:lnTo>
                <a:lnTo>
                  <a:pt x="286194" y="328929"/>
                </a:lnTo>
                <a:close/>
              </a:path>
              <a:path w="304800" h="400050">
                <a:moveTo>
                  <a:pt x="300148" y="313689"/>
                </a:moveTo>
                <a:lnTo>
                  <a:pt x="272948" y="313689"/>
                </a:lnTo>
                <a:lnTo>
                  <a:pt x="280911" y="316229"/>
                </a:lnTo>
                <a:lnTo>
                  <a:pt x="288874" y="321309"/>
                </a:lnTo>
                <a:lnTo>
                  <a:pt x="291515" y="328929"/>
                </a:lnTo>
                <a:lnTo>
                  <a:pt x="291515" y="330199"/>
                </a:lnTo>
                <a:lnTo>
                  <a:pt x="304800" y="330199"/>
                </a:lnTo>
                <a:lnTo>
                  <a:pt x="304800" y="322579"/>
                </a:lnTo>
                <a:lnTo>
                  <a:pt x="302158" y="317499"/>
                </a:lnTo>
                <a:lnTo>
                  <a:pt x="300148" y="313689"/>
                </a:lnTo>
                <a:close/>
              </a:path>
              <a:path w="304800" h="400050">
                <a:moveTo>
                  <a:pt x="267639" y="299719"/>
                </a:moveTo>
                <a:lnTo>
                  <a:pt x="260972" y="299719"/>
                </a:lnTo>
                <a:lnTo>
                  <a:pt x="254355" y="302259"/>
                </a:lnTo>
                <a:lnTo>
                  <a:pt x="284899" y="302259"/>
                </a:lnTo>
                <a:lnTo>
                  <a:pt x="279577" y="300989"/>
                </a:lnTo>
                <a:lnTo>
                  <a:pt x="267639" y="299719"/>
                </a:lnTo>
                <a:close/>
              </a:path>
              <a:path w="304800" h="400050">
                <a:moveTo>
                  <a:pt x="152158" y="229869"/>
                </a:moveTo>
                <a:lnTo>
                  <a:pt x="150812" y="229869"/>
                </a:lnTo>
                <a:lnTo>
                  <a:pt x="144195" y="233679"/>
                </a:lnTo>
                <a:lnTo>
                  <a:pt x="140169" y="240029"/>
                </a:lnTo>
                <a:lnTo>
                  <a:pt x="137528" y="246379"/>
                </a:lnTo>
                <a:lnTo>
                  <a:pt x="137528" y="255269"/>
                </a:lnTo>
                <a:lnTo>
                  <a:pt x="178685" y="255269"/>
                </a:lnTo>
                <a:lnTo>
                  <a:pt x="180011" y="253999"/>
                </a:lnTo>
                <a:lnTo>
                  <a:pt x="149479" y="253999"/>
                </a:lnTo>
                <a:lnTo>
                  <a:pt x="149479" y="242569"/>
                </a:lnTo>
                <a:lnTo>
                  <a:pt x="150812" y="237489"/>
                </a:lnTo>
                <a:lnTo>
                  <a:pt x="153454" y="233679"/>
                </a:lnTo>
                <a:lnTo>
                  <a:pt x="154800" y="232409"/>
                </a:lnTo>
                <a:lnTo>
                  <a:pt x="153454" y="231139"/>
                </a:lnTo>
                <a:lnTo>
                  <a:pt x="152158" y="229869"/>
                </a:lnTo>
                <a:close/>
              </a:path>
              <a:path w="304800" h="400050">
                <a:moveTo>
                  <a:pt x="131501" y="250189"/>
                </a:moveTo>
                <a:lnTo>
                  <a:pt x="120271" y="250189"/>
                </a:lnTo>
                <a:lnTo>
                  <a:pt x="118968" y="253999"/>
                </a:lnTo>
                <a:lnTo>
                  <a:pt x="133997" y="253999"/>
                </a:lnTo>
                <a:lnTo>
                  <a:pt x="132219" y="251459"/>
                </a:lnTo>
                <a:lnTo>
                  <a:pt x="130911" y="251459"/>
                </a:lnTo>
                <a:lnTo>
                  <a:pt x="131501" y="250189"/>
                </a:lnTo>
                <a:close/>
              </a:path>
              <a:path w="304800" h="400050">
                <a:moveTo>
                  <a:pt x="166738" y="228599"/>
                </a:moveTo>
                <a:lnTo>
                  <a:pt x="165404" y="228599"/>
                </a:lnTo>
                <a:lnTo>
                  <a:pt x="164096" y="229869"/>
                </a:lnTo>
                <a:lnTo>
                  <a:pt x="160121" y="234949"/>
                </a:lnTo>
                <a:lnTo>
                  <a:pt x="158775" y="241299"/>
                </a:lnTo>
                <a:lnTo>
                  <a:pt x="157441" y="250189"/>
                </a:lnTo>
                <a:lnTo>
                  <a:pt x="149479" y="253999"/>
                </a:lnTo>
                <a:lnTo>
                  <a:pt x="180011" y="253999"/>
                </a:lnTo>
                <a:lnTo>
                  <a:pt x="186639" y="247649"/>
                </a:lnTo>
                <a:lnTo>
                  <a:pt x="189318" y="245109"/>
                </a:lnTo>
                <a:lnTo>
                  <a:pt x="207568" y="245109"/>
                </a:lnTo>
                <a:lnTo>
                  <a:pt x="205244" y="243839"/>
                </a:lnTo>
                <a:lnTo>
                  <a:pt x="169379" y="243839"/>
                </a:lnTo>
                <a:lnTo>
                  <a:pt x="169379" y="231139"/>
                </a:lnTo>
                <a:lnTo>
                  <a:pt x="166738" y="228599"/>
                </a:lnTo>
                <a:close/>
              </a:path>
              <a:path w="304800" h="400050">
                <a:moveTo>
                  <a:pt x="133553" y="207009"/>
                </a:moveTo>
                <a:lnTo>
                  <a:pt x="130911" y="207009"/>
                </a:lnTo>
                <a:lnTo>
                  <a:pt x="116291" y="227329"/>
                </a:lnTo>
                <a:lnTo>
                  <a:pt x="109668" y="237489"/>
                </a:lnTo>
                <a:lnTo>
                  <a:pt x="104348" y="247649"/>
                </a:lnTo>
                <a:lnTo>
                  <a:pt x="132681" y="247649"/>
                </a:lnTo>
                <a:lnTo>
                  <a:pt x="134450" y="243839"/>
                </a:lnTo>
                <a:lnTo>
                  <a:pt x="124252" y="243839"/>
                </a:lnTo>
                <a:lnTo>
                  <a:pt x="122949" y="241299"/>
                </a:lnTo>
                <a:lnTo>
                  <a:pt x="121610" y="240029"/>
                </a:lnTo>
                <a:lnTo>
                  <a:pt x="118968" y="240029"/>
                </a:lnTo>
                <a:lnTo>
                  <a:pt x="125591" y="226059"/>
                </a:lnTo>
                <a:lnTo>
                  <a:pt x="133553" y="209549"/>
                </a:lnTo>
                <a:lnTo>
                  <a:pt x="134886" y="208279"/>
                </a:lnTo>
                <a:lnTo>
                  <a:pt x="133553" y="207009"/>
                </a:lnTo>
                <a:close/>
              </a:path>
              <a:path w="304800" h="400050">
                <a:moveTo>
                  <a:pt x="145491" y="213359"/>
                </a:moveTo>
                <a:lnTo>
                  <a:pt x="144195" y="213359"/>
                </a:lnTo>
                <a:lnTo>
                  <a:pt x="142849" y="214629"/>
                </a:lnTo>
                <a:lnTo>
                  <a:pt x="124252" y="243839"/>
                </a:lnTo>
                <a:lnTo>
                  <a:pt x="134450" y="243839"/>
                </a:lnTo>
                <a:lnTo>
                  <a:pt x="146837" y="217169"/>
                </a:lnTo>
                <a:lnTo>
                  <a:pt x="146837" y="214629"/>
                </a:lnTo>
                <a:lnTo>
                  <a:pt x="145491" y="213359"/>
                </a:lnTo>
                <a:close/>
              </a:path>
              <a:path w="304800" h="400050">
                <a:moveTo>
                  <a:pt x="182010" y="152399"/>
                </a:moveTo>
                <a:lnTo>
                  <a:pt x="153454" y="152399"/>
                </a:lnTo>
                <a:lnTo>
                  <a:pt x="169379" y="160019"/>
                </a:lnTo>
                <a:lnTo>
                  <a:pt x="170713" y="165099"/>
                </a:lnTo>
                <a:lnTo>
                  <a:pt x="172059" y="166369"/>
                </a:lnTo>
                <a:lnTo>
                  <a:pt x="174701" y="166369"/>
                </a:lnTo>
                <a:lnTo>
                  <a:pt x="182664" y="176529"/>
                </a:lnTo>
                <a:lnTo>
                  <a:pt x="187985" y="186689"/>
                </a:lnTo>
                <a:lnTo>
                  <a:pt x="189318" y="199389"/>
                </a:lnTo>
                <a:lnTo>
                  <a:pt x="189318" y="210819"/>
                </a:lnTo>
                <a:lnTo>
                  <a:pt x="185343" y="220979"/>
                </a:lnTo>
                <a:lnTo>
                  <a:pt x="180022" y="232409"/>
                </a:lnTo>
                <a:lnTo>
                  <a:pt x="174701" y="238759"/>
                </a:lnTo>
                <a:lnTo>
                  <a:pt x="169379" y="243839"/>
                </a:lnTo>
                <a:lnTo>
                  <a:pt x="205244" y="243839"/>
                </a:lnTo>
                <a:lnTo>
                  <a:pt x="194602" y="236219"/>
                </a:lnTo>
                <a:lnTo>
                  <a:pt x="201256" y="226059"/>
                </a:lnTo>
                <a:lnTo>
                  <a:pt x="203898" y="212089"/>
                </a:lnTo>
                <a:lnTo>
                  <a:pt x="203898" y="199389"/>
                </a:lnTo>
                <a:lnTo>
                  <a:pt x="202603" y="186689"/>
                </a:lnTo>
                <a:lnTo>
                  <a:pt x="198589" y="175259"/>
                </a:lnTo>
                <a:lnTo>
                  <a:pt x="193306" y="166369"/>
                </a:lnTo>
                <a:lnTo>
                  <a:pt x="186639" y="156209"/>
                </a:lnTo>
                <a:lnTo>
                  <a:pt x="182010" y="152399"/>
                </a:lnTo>
                <a:close/>
              </a:path>
              <a:path w="304800" h="400050">
                <a:moveTo>
                  <a:pt x="105686" y="234949"/>
                </a:moveTo>
                <a:lnTo>
                  <a:pt x="87086" y="234949"/>
                </a:lnTo>
                <a:lnTo>
                  <a:pt x="87086" y="236219"/>
                </a:lnTo>
                <a:lnTo>
                  <a:pt x="105686" y="236219"/>
                </a:lnTo>
                <a:lnTo>
                  <a:pt x="105686" y="234949"/>
                </a:lnTo>
                <a:close/>
              </a:path>
              <a:path w="304800" h="400050">
                <a:moveTo>
                  <a:pt x="121610" y="185419"/>
                </a:moveTo>
                <a:lnTo>
                  <a:pt x="108329" y="191769"/>
                </a:lnTo>
                <a:lnTo>
                  <a:pt x="96386" y="200659"/>
                </a:lnTo>
                <a:lnTo>
                  <a:pt x="85783" y="209549"/>
                </a:lnTo>
                <a:lnTo>
                  <a:pt x="76483" y="220979"/>
                </a:lnTo>
                <a:lnTo>
                  <a:pt x="91066" y="220979"/>
                </a:lnTo>
                <a:lnTo>
                  <a:pt x="97726" y="212089"/>
                </a:lnTo>
                <a:lnTo>
                  <a:pt x="105686" y="204469"/>
                </a:lnTo>
                <a:lnTo>
                  <a:pt x="114988" y="198119"/>
                </a:lnTo>
                <a:lnTo>
                  <a:pt x="124252" y="190499"/>
                </a:lnTo>
                <a:lnTo>
                  <a:pt x="125591" y="189229"/>
                </a:lnTo>
                <a:lnTo>
                  <a:pt x="124252" y="187959"/>
                </a:lnTo>
                <a:lnTo>
                  <a:pt x="124252" y="186689"/>
                </a:lnTo>
                <a:lnTo>
                  <a:pt x="121610" y="185419"/>
                </a:lnTo>
                <a:close/>
              </a:path>
              <a:path w="304800" h="400050">
                <a:moveTo>
                  <a:pt x="95048" y="219709"/>
                </a:moveTo>
                <a:lnTo>
                  <a:pt x="93745" y="219709"/>
                </a:lnTo>
                <a:lnTo>
                  <a:pt x="91066" y="220979"/>
                </a:lnTo>
                <a:lnTo>
                  <a:pt x="96386" y="220979"/>
                </a:lnTo>
                <a:lnTo>
                  <a:pt x="95048" y="219709"/>
                </a:lnTo>
                <a:close/>
              </a:path>
              <a:path w="304800" h="400050">
                <a:moveTo>
                  <a:pt x="126930" y="196849"/>
                </a:moveTo>
                <a:lnTo>
                  <a:pt x="124252" y="196849"/>
                </a:lnTo>
                <a:lnTo>
                  <a:pt x="101706" y="217169"/>
                </a:lnTo>
                <a:lnTo>
                  <a:pt x="96386" y="220979"/>
                </a:lnTo>
                <a:lnTo>
                  <a:pt x="110760" y="220979"/>
                </a:lnTo>
                <a:lnTo>
                  <a:pt x="128231" y="200659"/>
                </a:lnTo>
                <a:lnTo>
                  <a:pt x="128231" y="198119"/>
                </a:lnTo>
                <a:lnTo>
                  <a:pt x="126930" y="196849"/>
                </a:lnTo>
                <a:close/>
              </a:path>
              <a:path w="304800" h="400050">
                <a:moveTo>
                  <a:pt x="118968" y="166369"/>
                </a:moveTo>
                <a:lnTo>
                  <a:pt x="117629" y="166369"/>
                </a:lnTo>
                <a:lnTo>
                  <a:pt x="96386" y="176529"/>
                </a:lnTo>
                <a:lnTo>
                  <a:pt x="87086" y="184149"/>
                </a:lnTo>
                <a:lnTo>
                  <a:pt x="79124" y="194309"/>
                </a:lnTo>
                <a:lnTo>
                  <a:pt x="93205" y="194309"/>
                </a:lnTo>
                <a:lnTo>
                  <a:pt x="96386" y="190499"/>
                </a:lnTo>
                <a:lnTo>
                  <a:pt x="108329" y="179069"/>
                </a:lnTo>
                <a:lnTo>
                  <a:pt x="120271" y="168909"/>
                </a:lnTo>
                <a:lnTo>
                  <a:pt x="120271" y="167639"/>
                </a:lnTo>
                <a:lnTo>
                  <a:pt x="118968" y="166369"/>
                </a:lnTo>
                <a:close/>
              </a:path>
              <a:path w="304800" h="400050">
                <a:moveTo>
                  <a:pt x="164664" y="15239"/>
                </a:moveTo>
                <a:lnTo>
                  <a:pt x="142849" y="15239"/>
                </a:lnTo>
                <a:lnTo>
                  <a:pt x="146837" y="17779"/>
                </a:lnTo>
                <a:lnTo>
                  <a:pt x="149479" y="20319"/>
                </a:lnTo>
                <a:lnTo>
                  <a:pt x="149479" y="27939"/>
                </a:lnTo>
                <a:lnTo>
                  <a:pt x="146837" y="34289"/>
                </a:lnTo>
                <a:lnTo>
                  <a:pt x="144195" y="38099"/>
                </a:lnTo>
                <a:lnTo>
                  <a:pt x="140169" y="40639"/>
                </a:lnTo>
                <a:lnTo>
                  <a:pt x="136194" y="41909"/>
                </a:lnTo>
                <a:lnTo>
                  <a:pt x="169748" y="41909"/>
                </a:lnTo>
                <a:lnTo>
                  <a:pt x="170713" y="39369"/>
                </a:lnTo>
                <a:lnTo>
                  <a:pt x="170713" y="30479"/>
                </a:lnTo>
                <a:lnTo>
                  <a:pt x="168071" y="22859"/>
                </a:lnTo>
                <a:lnTo>
                  <a:pt x="164664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403603" y="12191"/>
            <a:ext cx="288290" cy="182880"/>
          </a:xfrm>
          <a:custGeom>
            <a:avLst/>
            <a:gdLst/>
            <a:ahLst/>
            <a:cxnLst/>
            <a:rect l="l" t="t" r="r" b="b"/>
            <a:pathLst>
              <a:path w="288289" h="182880">
                <a:moveTo>
                  <a:pt x="244347" y="4191"/>
                </a:moveTo>
                <a:lnTo>
                  <a:pt x="238125" y="4191"/>
                </a:lnTo>
                <a:lnTo>
                  <a:pt x="225678" y="8255"/>
                </a:lnTo>
                <a:lnTo>
                  <a:pt x="202819" y="47498"/>
                </a:lnTo>
                <a:lnTo>
                  <a:pt x="200659" y="69215"/>
                </a:lnTo>
                <a:lnTo>
                  <a:pt x="202819" y="82677"/>
                </a:lnTo>
                <a:lnTo>
                  <a:pt x="221487" y="120904"/>
                </a:lnTo>
                <a:lnTo>
                  <a:pt x="237109" y="127127"/>
                </a:lnTo>
                <a:lnTo>
                  <a:pt x="243332" y="127127"/>
                </a:lnTo>
                <a:lnTo>
                  <a:pt x="248539" y="126111"/>
                </a:lnTo>
                <a:lnTo>
                  <a:pt x="254762" y="124968"/>
                </a:lnTo>
                <a:lnTo>
                  <a:pt x="258953" y="122936"/>
                </a:lnTo>
                <a:lnTo>
                  <a:pt x="264159" y="119887"/>
                </a:lnTo>
                <a:lnTo>
                  <a:pt x="268223" y="116712"/>
                </a:lnTo>
                <a:lnTo>
                  <a:pt x="271850" y="112649"/>
                </a:lnTo>
                <a:lnTo>
                  <a:pt x="235965" y="112649"/>
                </a:lnTo>
                <a:lnTo>
                  <a:pt x="232918" y="110490"/>
                </a:lnTo>
                <a:lnTo>
                  <a:pt x="215265" y="73406"/>
                </a:lnTo>
                <a:lnTo>
                  <a:pt x="214249" y="65024"/>
                </a:lnTo>
                <a:lnTo>
                  <a:pt x="215265" y="55753"/>
                </a:lnTo>
                <a:lnTo>
                  <a:pt x="216281" y="44450"/>
                </a:lnTo>
                <a:lnTo>
                  <a:pt x="220472" y="34162"/>
                </a:lnTo>
                <a:lnTo>
                  <a:pt x="223520" y="28956"/>
                </a:lnTo>
                <a:lnTo>
                  <a:pt x="226695" y="23749"/>
                </a:lnTo>
                <a:lnTo>
                  <a:pt x="229743" y="19685"/>
                </a:lnTo>
                <a:lnTo>
                  <a:pt x="234950" y="16510"/>
                </a:lnTo>
                <a:lnTo>
                  <a:pt x="268239" y="16510"/>
                </a:lnTo>
                <a:lnTo>
                  <a:pt x="265176" y="12446"/>
                </a:lnTo>
                <a:lnTo>
                  <a:pt x="262001" y="9271"/>
                </a:lnTo>
                <a:lnTo>
                  <a:pt x="257937" y="7238"/>
                </a:lnTo>
                <a:lnTo>
                  <a:pt x="254762" y="6223"/>
                </a:lnTo>
                <a:lnTo>
                  <a:pt x="250571" y="5207"/>
                </a:lnTo>
                <a:lnTo>
                  <a:pt x="244347" y="4191"/>
                </a:lnTo>
                <a:close/>
              </a:path>
              <a:path w="288289" h="182880">
                <a:moveTo>
                  <a:pt x="271969" y="21717"/>
                </a:moveTo>
                <a:lnTo>
                  <a:pt x="252603" y="21717"/>
                </a:lnTo>
                <a:lnTo>
                  <a:pt x="254762" y="22733"/>
                </a:lnTo>
                <a:lnTo>
                  <a:pt x="255778" y="23749"/>
                </a:lnTo>
                <a:lnTo>
                  <a:pt x="272415" y="60960"/>
                </a:lnTo>
                <a:lnTo>
                  <a:pt x="273431" y="69215"/>
                </a:lnTo>
                <a:lnTo>
                  <a:pt x="273431" y="76454"/>
                </a:lnTo>
                <a:lnTo>
                  <a:pt x="247522" y="111633"/>
                </a:lnTo>
                <a:lnTo>
                  <a:pt x="240157" y="112649"/>
                </a:lnTo>
                <a:lnTo>
                  <a:pt x="271850" y="112649"/>
                </a:lnTo>
                <a:lnTo>
                  <a:pt x="275590" y="108458"/>
                </a:lnTo>
                <a:lnTo>
                  <a:pt x="280797" y="99187"/>
                </a:lnTo>
                <a:lnTo>
                  <a:pt x="284860" y="87757"/>
                </a:lnTo>
                <a:lnTo>
                  <a:pt x="288035" y="77470"/>
                </a:lnTo>
                <a:lnTo>
                  <a:pt x="288035" y="66167"/>
                </a:lnTo>
                <a:lnTo>
                  <a:pt x="287020" y="58928"/>
                </a:lnTo>
                <a:lnTo>
                  <a:pt x="284860" y="49530"/>
                </a:lnTo>
                <a:lnTo>
                  <a:pt x="281813" y="39243"/>
                </a:lnTo>
                <a:lnTo>
                  <a:pt x="271969" y="21717"/>
                </a:lnTo>
                <a:close/>
              </a:path>
              <a:path w="288289" h="182880">
                <a:moveTo>
                  <a:pt x="268239" y="16510"/>
                </a:moveTo>
                <a:lnTo>
                  <a:pt x="234950" y="16510"/>
                </a:lnTo>
                <a:lnTo>
                  <a:pt x="234950" y="19685"/>
                </a:lnTo>
                <a:lnTo>
                  <a:pt x="235965" y="21717"/>
                </a:lnTo>
                <a:lnTo>
                  <a:pt x="238125" y="22733"/>
                </a:lnTo>
                <a:lnTo>
                  <a:pt x="240157" y="22733"/>
                </a:lnTo>
                <a:lnTo>
                  <a:pt x="248539" y="21717"/>
                </a:lnTo>
                <a:lnTo>
                  <a:pt x="271969" y="21717"/>
                </a:lnTo>
                <a:lnTo>
                  <a:pt x="271398" y="20700"/>
                </a:lnTo>
                <a:lnTo>
                  <a:pt x="268239" y="16510"/>
                </a:lnTo>
                <a:close/>
              </a:path>
              <a:path w="288289" h="182880">
                <a:moveTo>
                  <a:pt x="9398" y="3175"/>
                </a:moveTo>
                <a:lnTo>
                  <a:pt x="4190" y="3175"/>
                </a:lnTo>
                <a:lnTo>
                  <a:pt x="3175" y="5207"/>
                </a:lnTo>
                <a:lnTo>
                  <a:pt x="1015" y="14478"/>
                </a:lnTo>
                <a:lnTo>
                  <a:pt x="0" y="24765"/>
                </a:lnTo>
                <a:lnTo>
                  <a:pt x="105" y="46482"/>
                </a:lnTo>
                <a:lnTo>
                  <a:pt x="5207" y="102235"/>
                </a:lnTo>
                <a:lnTo>
                  <a:pt x="11430" y="140462"/>
                </a:lnTo>
                <a:lnTo>
                  <a:pt x="15621" y="154940"/>
                </a:lnTo>
                <a:lnTo>
                  <a:pt x="16637" y="159131"/>
                </a:lnTo>
                <a:lnTo>
                  <a:pt x="15621" y="161162"/>
                </a:lnTo>
                <a:lnTo>
                  <a:pt x="16637" y="164211"/>
                </a:lnTo>
                <a:lnTo>
                  <a:pt x="18796" y="166370"/>
                </a:lnTo>
                <a:lnTo>
                  <a:pt x="20828" y="167386"/>
                </a:lnTo>
                <a:lnTo>
                  <a:pt x="25018" y="167386"/>
                </a:lnTo>
                <a:lnTo>
                  <a:pt x="27051" y="166370"/>
                </a:lnTo>
                <a:lnTo>
                  <a:pt x="29083" y="164211"/>
                </a:lnTo>
                <a:lnTo>
                  <a:pt x="30099" y="162179"/>
                </a:lnTo>
                <a:lnTo>
                  <a:pt x="30099" y="153924"/>
                </a:lnTo>
                <a:lnTo>
                  <a:pt x="25018" y="132207"/>
                </a:lnTo>
                <a:lnTo>
                  <a:pt x="20828" y="109474"/>
                </a:lnTo>
                <a:lnTo>
                  <a:pt x="17653" y="86741"/>
                </a:lnTo>
                <a:lnTo>
                  <a:pt x="16637" y="82677"/>
                </a:lnTo>
                <a:lnTo>
                  <a:pt x="38481" y="82677"/>
                </a:lnTo>
                <a:lnTo>
                  <a:pt x="60325" y="81661"/>
                </a:lnTo>
                <a:lnTo>
                  <a:pt x="116484" y="81661"/>
                </a:lnTo>
                <a:lnTo>
                  <a:pt x="116715" y="72262"/>
                </a:lnTo>
                <a:lnTo>
                  <a:pt x="18796" y="72262"/>
                </a:lnTo>
                <a:lnTo>
                  <a:pt x="18796" y="70231"/>
                </a:lnTo>
                <a:lnTo>
                  <a:pt x="15621" y="70231"/>
                </a:lnTo>
                <a:lnTo>
                  <a:pt x="13589" y="46482"/>
                </a:lnTo>
                <a:lnTo>
                  <a:pt x="12446" y="25908"/>
                </a:lnTo>
                <a:lnTo>
                  <a:pt x="10414" y="5207"/>
                </a:lnTo>
                <a:lnTo>
                  <a:pt x="9398" y="3175"/>
                </a:lnTo>
                <a:close/>
              </a:path>
              <a:path w="288289" h="182880">
                <a:moveTo>
                  <a:pt x="116484" y="81661"/>
                </a:moveTo>
                <a:lnTo>
                  <a:pt x="81153" y="81661"/>
                </a:lnTo>
                <a:lnTo>
                  <a:pt x="102997" y="83693"/>
                </a:lnTo>
                <a:lnTo>
                  <a:pt x="100837" y="119887"/>
                </a:lnTo>
                <a:lnTo>
                  <a:pt x="98806" y="136398"/>
                </a:lnTo>
                <a:lnTo>
                  <a:pt x="98806" y="140462"/>
                </a:lnTo>
                <a:lnTo>
                  <a:pt x="106045" y="153924"/>
                </a:lnTo>
                <a:lnTo>
                  <a:pt x="109220" y="151892"/>
                </a:lnTo>
                <a:lnTo>
                  <a:pt x="111252" y="149733"/>
                </a:lnTo>
                <a:lnTo>
                  <a:pt x="113411" y="146685"/>
                </a:lnTo>
                <a:lnTo>
                  <a:pt x="114427" y="138430"/>
                </a:lnTo>
                <a:lnTo>
                  <a:pt x="114478" y="121920"/>
                </a:lnTo>
                <a:lnTo>
                  <a:pt x="116407" y="83693"/>
                </a:lnTo>
                <a:lnTo>
                  <a:pt x="116484" y="81661"/>
                </a:lnTo>
                <a:close/>
              </a:path>
              <a:path w="288289" h="182880">
                <a:moveTo>
                  <a:pt x="38481" y="82677"/>
                </a:moveTo>
                <a:lnTo>
                  <a:pt x="16637" y="82677"/>
                </a:lnTo>
                <a:lnTo>
                  <a:pt x="28067" y="83693"/>
                </a:lnTo>
                <a:lnTo>
                  <a:pt x="38481" y="82677"/>
                </a:lnTo>
                <a:close/>
              </a:path>
              <a:path w="288289" h="182880">
                <a:moveTo>
                  <a:pt x="82168" y="67183"/>
                </a:moveTo>
                <a:lnTo>
                  <a:pt x="60325" y="67183"/>
                </a:lnTo>
                <a:lnTo>
                  <a:pt x="39496" y="68199"/>
                </a:lnTo>
                <a:lnTo>
                  <a:pt x="18796" y="72262"/>
                </a:lnTo>
                <a:lnTo>
                  <a:pt x="116715" y="72262"/>
                </a:lnTo>
                <a:lnTo>
                  <a:pt x="116790" y="69215"/>
                </a:lnTo>
                <a:lnTo>
                  <a:pt x="102997" y="69215"/>
                </a:lnTo>
                <a:lnTo>
                  <a:pt x="82168" y="67183"/>
                </a:lnTo>
                <a:close/>
              </a:path>
              <a:path w="288289" h="182880">
                <a:moveTo>
                  <a:pt x="16637" y="69215"/>
                </a:moveTo>
                <a:lnTo>
                  <a:pt x="15621" y="70231"/>
                </a:lnTo>
                <a:lnTo>
                  <a:pt x="18796" y="70231"/>
                </a:lnTo>
                <a:lnTo>
                  <a:pt x="16637" y="69215"/>
                </a:lnTo>
                <a:close/>
              </a:path>
              <a:path w="288289" h="182880">
                <a:moveTo>
                  <a:pt x="113411" y="0"/>
                </a:moveTo>
                <a:lnTo>
                  <a:pt x="111252" y="1016"/>
                </a:lnTo>
                <a:lnTo>
                  <a:pt x="109220" y="3175"/>
                </a:lnTo>
                <a:lnTo>
                  <a:pt x="105029" y="37211"/>
                </a:lnTo>
                <a:lnTo>
                  <a:pt x="102997" y="69215"/>
                </a:lnTo>
                <a:lnTo>
                  <a:pt x="116790" y="69215"/>
                </a:lnTo>
                <a:lnTo>
                  <a:pt x="117475" y="41402"/>
                </a:lnTo>
                <a:lnTo>
                  <a:pt x="118490" y="21717"/>
                </a:lnTo>
                <a:lnTo>
                  <a:pt x="118490" y="12446"/>
                </a:lnTo>
                <a:lnTo>
                  <a:pt x="117475" y="3175"/>
                </a:lnTo>
                <a:lnTo>
                  <a:pt x="115443" y="1016"/>
                </a:lnTo>
                <a:lnTo>
                  <a:pt x="113411" y="0"/>
                </a:lnTo>
                <a:close/>
              </a:path>
              <a:path w="288289" h="182880">
                <a:moveTo>
                  <a:pt x="175768" y="118872"/>
                </a:moveTo>
                <a:lnTo>
                  <a:pt x="162179" y="118872"/>
                </a:lnTo>
                <a:lnTo>
                  <a:pt x="161162" y="121920"/>
                </a:lnTo>
                <a:lnTo>
                  <a:pt x="157987" y="124968"/>
                </a:lnTo>
                <a:lnTo>
                  <a:pt x="132080" y="158115"/>
                </a:lnTo>
                <a:lnTo>
                  <a:pt x="122682" y="176657"/>
                </a:lnTo>
                <a:lnTo>
                  <a:pt x="123698" y="180848"/>
                </a:lnTo>
                <a:lnTo>
                  <a:pt x="126873" y="182880"/>
                </a:lnTo>
                <a:lnTo>
                  <a:pt x="131064" y="182880"/>
                </a:lnTo>
                <a:lnTo>
                  <a:pt x="178815" y="172466"/>
                </a:lnTo>
                <a:lnTo>
                  <a:pt x="180975" y="171450"/>
                </a:lnTo>
                <a:lnTo>
                  <a:pt x="183007" y="169418"/>
                </a:lnTo>
                <a:lnTo>
                  <a:pt x="184023" y="167386"/>
                </a:lnTo>
                <a:lnTo>
                  <a:pt x="183697" y="166370"/>
                </a:lnTo>
                <a:lnTo>
                  <a:pt x="142494" y="166370"/>
                </a:lnTo>
                <a:lnTo>
                  <a:pt x="150749" y="153924"/>
                </a:lnTo>
                <a:lnTo>
                  <a:pt x="160147" y="142621"/>
                </a:lnTo>
                <a:lnTo>
                  <a:pt x="166370" y="135382"/>
                </a:lnTo>
                <a:lnTo>
                  <a:pt x="171577" y="128143"/>
                </a:lnTo>
                <a:lnTo>
                  <a:pt x="173609" y="123952"/>
                </a:lnTo>
                <a:lnTo>
                  <a:pt x="175768" y="119887"/>
                </a:lnTo>
                <a:lnTo>
                  <a:pt x="175768" y="118872"/>
                </a:lnTo>
                <a:close/>
              </a:path>
              <a:path w="288289" h="182880">
                <a:moveTo>
                  <a:pt x="177800" y="159131"/>
                </a:moveTo>
                <a:lnTo>
                  <a:pt x="174625" y="159131"/>
                </a:lnTo>
                <a:lnTo>
                  <a:pt x="142494" y="166370"/>
                </a:lnTo>
                <a:lnTo>
                  <a:pt x="183697" y="166370"/>
                </a:lnTo>
                <a:lnTo>
                  <a:pt x="183007" y="164211"/>
                </a:lnTo>
                <a:lnTo>
                  <a:pt x="180975" y="160147"/>
                </a:lnTo>
                <a:lnTo>
                  <a:pt x="177800" y="159131"/>
                </a:lnTo>
                <a:close/>
              </a:path>
              <a:path w="288289" h="182880">
                <a:moveTo>
                  <a:pt x="169545" y="106425"/>
                </a:moveTo>
                <a:lnTo>
                  <a:pt x="155956" y="106425"/>
                </a:lnTo>
                <a:lnTo>
                  <a:pt x="148717" y="107442"/>
                </a:lnTo>
                <a:lnTo>
                  <a:pt x="142494" y="110490"/>
                </a:lnTo>
                <a:lnTo>
                  <a:pt x="138303" y="112649"/>
                </a:lnTo>
                <a:lnTo>
                  <a:pt x="136271" y="115697"/>
                </a:lnTo>
                <a:lnTo>
                  <a:pt x="136271" y="116712"/>
                </a:lnTo>
                <a:lnTo>
                  <a:pt x="137287" y="117729"/>
                </a:lnTo>
                <a:lnTo>
                  <a:pt x="139319" y="119887"/>
                </a:lnTo>
                <a:lnTo>
                  <a:pt x="148717" y="119887"/>
                </a:lnTo>
                <a:lnTo>
                  <a:pt x="162179" y="118872"/>
                </a:lnTo>
                <a:lnTo>
                  <a:pt x="175768" y="118872"/>
                </a:lnTo>
                <a:lnTo>
                  <a:pt x="175768" y="110490"/>
                </a:lnTo>
                <a:lnTo>
                  <a:pt x="174625" y="109474"/>
                </a:lnTo>
                <a:lnTo>
                  <a:pt x="173609" y="107442"/>
                </a:lnTo>
                <a:lnTo>
                  <a:pt x="169545" y="106425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55413" y="761"/>
            <a:ext cx="398698" cy="26288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3366515"/>
            <a:ext cx="408431" cy="504443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0" y="1488186"/>
            <a:ext cx="262255" cy="400050"/>
          </a:xfrm>
          <a:custGeom>
            <a:avLst/>
            <a:gdLst/>
            <a:ahLst/>
            <a:cxnLst/>
            <a:rect l="l" t="t" r="r" b="b"/>
            <a:pathLst>
              <a:path w="262255" h="400050">
                <a:moveTo>
                  <a:pt x="55054" y="245110"/>
                </a:moveTo>
                <a:lnTo>
                  <a:pt x="31132" y="245110"/>
                </a:lnTo>
                <a:lnTo>
                  <a:pt x="35114" y="248920"/>
                </a:lnTo>
                <a:lnTo>
                  <a:pt x="41772" y="254000"/>
                </a:lnTo>
                <a:lnTo>
                  <a:pt x="53714" y="261620"/>
                </a:lnTo>
                <a:lnTo>
                  <a:pt x="66996" y="265429"/>
                </a:lnTo>
                <a:lnTo>
                  <a:pt x="80277" y="267970"/>
                </a:lnTo>
                <a:lnTo>
                  <a:pt x="82919" y="267970"/>
                </a:lnTo>
                <a:lnTo>
                  <a:pt x="81580" y="285750"/>
                </a:lnTo>
                <a:lnTo>
                  <a:pt x="81680" y="304800"/>
                </a:lnTo>
                <a:lnTo>
                  <a:pt x="82919" y="336550"/>
                </a:lnTo>
                <a:lnTo>
                  <a:pt x="76296" y="339089"/>
                </a:lnTo>
                <a:lnTo>
                  <a:pt x="60337" y="365760"/>
                </a:lnTo>
                <a:lnTo>
                  <a:pt x="64317" y="382270"/>
                </a:lnTo>
                <a:lnTo>
                  <a:pt x="69637" y="391160"/>
                </a:lnTo>
                <a:lnTo>
                  <a:pt x="73619" y="393700"/>
                </a:lnTo>
                <a:lnTo>
                  <a:pt x="78938" y="396239"/>
                </a:lnTo>
                <a:lnTo>
                  <a:pt x="82919" y="398779"/>
                </a:lnTo>
                <a:lnTo>
                  <a:pt x="88239" y="400050"/>
                </a:lnTo>
                <a:lnTo>
                  <a:pt x="98842" y="400050"/>
                </a:lnTo>
                <a:lnTo>
                  <a:pt x="124066" y="373379"/>
                </a:lnTo>
                <a:lnTo>
                  <a:pt x="86899" y="373379"/>
                </a:lnTo>
                <a:lnTo>
                  <a:pt x="78938" y="365760"/>
                </a:lnTo>
                <a:lnTo>
                  <a:pt x="77599" y="363220"/>
                </a:lnTo>
                <a:lnTo>
                  <a:pt x="76296" y="359410"/>
                </a:lnTo>
                <a:lnTo>
                  <a:pt x="78938" y="358139"/>
                </a:lnTo>
                <a:lnTo>
                  <a:pt x="82919" y="356870"/>
                </a:lnTo>
                <a:lnTo>
                  <a:pt x="120097" y="356870"/>
                </a:lnTo>
                <a:lnTo>
                  <a:pt x="117444" y="354329"/>
                </a:lnTo>
                <a:lnTo>
                  <a:pt x="114766" y="350520"/>
                </a:lnTo>
                <a:lnTo>
                  <a:pt x="109482" y="347979"/>
                </a:lnTo>
                <a:lnTo>
                  <a:pt x="109214" y="346710"/>
                </a:lnTo>
                <a:lnTo>
                  <a:pt x="105501" y="346710"/>
                </a:lnTo>
                <a:lnTo>
                  <a:pt x="102823" y="345439"/>
                </a:lnTo>
                <a:lnTo>
                  <a:pt x="104162" y="342900"/>
                </a:lnTo>
                <a:lnTo>
                  <a:pt x="108411" y="342900"/>
                </a:lnTo>
                <a:lnTo>
                  <a:pt x="108143" y="341629"/>
                </a:lnTo>
                <a:lnTo>
                  <a:pt x="106804" y="337820"/>
                </a:lnTo>
                <a:lnTo>
                  <a:pt x="97504" y="337820"/>
                </a:lnTo>
                <a:lnTo>
                  <a:pt x="96253" y="307339"/>
                </a:lnTo>
                <a:lnTo>
                  <a:pt x="96201" y="288289"/>
                </a:lnTo>
                <a:lnTo>
                  <a:pt x="94861" y="269239"/>
                </a:lnTo>
                <a:lnTo>
                  <a:pt x="108143" y="267970"/>
                </a:lnTo>
                <a:lnTo>
                  <a:pt x="121424" y="264160"/>
                </a:lnTo>
                <a:lnTo>
                  <a:pt x="133362" y="257810"/>
                </a:lnTo>
                <a:lnTo>
                  <a:pt x="137339" y="254000"/>
                </a:lnTo>
                <a:lnTo>
                  <a:pt x="92219" y="254000"/>
                </a:lnTo>
                <a:lnTo>
                  <a:pt x="90881" y="252729"/>
                </a:lnTo>
                <a:lnTo>
                  <a:pt x="76296" y="252729"/>
                </a:lnTo>
                <a:lnTo>
                  <a:pt x="74957" y="251460"/>
                </a:lnTo>
                <a:lnTo>
                  <a:pt x="77599" y="250189"/>
                </a:lnTo>
                <a:lnTo>
                  <a:pt x="88829" y="250189"/>
                </a:lnTo>
                <a:lnTo>
                  <a:pt x="90008" y="247650"/>
                </a:lnTo>
                <a:lnTo>
                  <a:pt x="61676" y="247650"/>
                </a:lnTo>
                <a:lnTo>
                  <a:pt x="55054" y="245110"/>
                </a:lnTo>
                <a:close/>
              </a:path>
              <a:path w="262255" h="400050">
                <a:moveTo>
                  <a:pt x="120097" y="356870"/>
                </a:moveTo>
                <a:lnTo>
                  <a:pt x="92219" y="356870"/>
                </a:lnTo>
                <a:lnTo>
                  <a:pt x="101521" y="359410"/>
                </a:lnTo>
                <a:lnTo>
                  <a:pt x="100181" y="361950"/>
                </a:lnTo>
                <a:lnTo>
                  <a:pt x="98842" y="370839"/>
                </a:lnTo>
                <a:lnTo>
                  <a:pt x="97504" y="373379"/>
                </a:lnTo>
                <a:lnTo>
                  <a:pt x="124066" y="373379"/>
                </a:lnTo>
                <a:lnTo>
                  <a:pt x="122727" y="363220"/>
                </a:lnTo>
                <a:lnTo>
                  <a:pt x="121424" y="358139"/>
                </a:lnTo>
                <a:lnTo>
                  <a:pt x="120097" y="356870"/>
                </a:lnTo>
                <a:close/>
              </a:path>
              <a:path w="262255" h="400050">
                <a:moveTo>
                  <a:pt x="164896" y="245110"/>
                </a:moveTo>
                <a:lnTo>
                  <a:pt x="146646" y="245110"/>
                </a:lnTo>
                <a:lnTo>
                  <a:pt x="150634" y="250189"/>
                </a:lnTo>
                <a:lnTo>
                  <a:pt x="157251" y="256539"/>
                </a:lnTo>
                <a:lnTo>
                  <a:pt x="170535" y="264160"/>
                </a:lnTo>
                <a:lnTo>
                  <a:pt x="177152" y="275589"/>
                </a:lnTo>
                <a:lnTo>
                  <a:pt x="185115" y="289560"/>
                </a:lnTo>
                <a:lnTo>
                  <a:pt x="195757" y="304800"/>
                </a:lnTo>
                <a:lnTo>
                  <a:pt x="199732" y="309879"/>
                </a:lnTo>
                <a:lnTo>
                  <a:pt x="195757" y="317500"/>
                </a:lnTo>
                <a:lnTo>
                  <a:pt x="193116" y="323850"/>
                </a:lnTo>
                <a:lnTo>
                  <a:pt x="191770" y="328929"/>
                </a:lnTo>
                <a:lnTo>
                  <a:pt x="191770" y="335279"/>
                </a:lnTo>
                <a:lnTo>
                  <a:pt x="193116" y="341629"/>
                </a:lnTo>
                <a:lnTo>
                  <a:pt x="194424" y="347979"/>
                </a:lnTo>
                <a:lnTo>
                  <a:pt x="197091" y="353060"/>
                </a:lnTo>
                <a:lnTo>
                  <a:pt x="201079" y="358139"/>
                </a:lnTo>
                <a:lnTo>
                  <a:pt x="206362" y="361950"/>
                </a:lnTo>
                <a:lnTo>
                  <a:pt x="210337" y="365760"/>
                </a:lnTo>
                <a:lnTo>
                  <a:pt x="220979" y="368300"/>
                </a:lnTo>
                <a:lnTo>
                  <a:pt x="231584" y="368300"/>
                </a:lnTo>
                <a:lnTo>
                  <a:pt x="236905" y="365760"/>
                </a:lnTo>
                <a:lnTo>
                  <a:pt x="243522" y="363220"/>
                </a:lnTo>
                <a:lnTo>
                  <a:pt x="251523" y="355600"/>
                </a:lnTo>
                <a:lnTo>
                  <a:pt x="258152" y="345439"/>
                </a:lnTo>
                <a:lnTo>
                  <a:pt x="260794" y="339089"/>
                </a:lnTo>
                <a:lnTo>
                  <a:pt x="261127" y="337820"/>
                </a:lnTo>
                <a:lnTo>
                  <a:pt x="228942" y="337820"/>
                </a:lnTo>
                <a:lnTo>
                  <a:pt x="223621" y="336550"/>
                </a:lnTo>
                <a:lnTo>
                  <a:pt x="220979" y="334010"/>
                </a:lnTo>
                <a:lnTo>
                  <a:pt x="219646" y="331470"/>
                </a:lnTo>
                <a:lnTo>
                  <a:pt x="219646" y="326389"/>
                </a:lnTo>
                <a:lnTo>
                  <a:pt x="220979" y="320039"/>
                </a:lnTo>
                <a:lnTo>
                  <a:pt x="220979" y="314960"/>
                </a:lnTo>
                <a:lnTo>
                  <a:pt x="230276" y="312420"/>
                </a:lnTo>
                <a:lnTo>
                  <a:pt x="257342" y="312420"/>
                </a:lnTo>
                <a:lnTo>
                  <a:pt x="256806" y="311150"/>
                </a:lnTo>
                <a:lnTo>
                  <a:pt x="252831" y="307339"/>
                </a:lnTo>
                <a:lnTo>
                  <a:pt x="242227" y="302260"/>
                </a:lnTo>
                <a:lnTo>
                  <a:pt x="211683" y="302260"/>
                </a:lnTo>
                <a:lnTo>
                  <a:pt x="209042" y="297179"/>
                </a:lnTo>
                <a:lnTo>
                  <a:pt x="205054" y="292100"/>
                </a:lnTo>
                <a:lnTo>
                  <a:pt x="195757" y="276860"/>
                </a:lnTo>
                <a:lnTo>
                  <a:pt x="186461" y="264160"/>
                </a:lnTo>
                <a:lnTo>
                  <a:pt x="183819" y="259079"/>
                </a:lnTo>
                <a:lnTo>
                  <a:pt x="181140" y="252729"/>
                </a:lnTo>
                <a:lnTo>
                  <a:pt x="177152" y="250189"/>
                </a:lnTo>
                <a:lnTo>
                  <a:pt x="171869" y="248920"/>
                </a:lnTo>
                <a:lnTo>
                  <a:pt x="164896" y="245110"/>
                </a:lnTo>
                <a:close/>
              </a:path>
              <a:path w="262255" h="400050">
                <a:moveTo>
                  <a:pt x="108411" y="342900"/>
                </a:moveTo>
                <a:lnTo>
                  <a:pt x="104162" y="342900"/>
                </a:lnTo>
                <a:lnTo>
                  <a:pt x="105501" y="346710"/>
                </a:lnTo>
                <a:lnTo>
                  <a:pt x="109214" y="346710"/>
                </a:lnTo>
                <a:lnTo>
                  <a:pt x="108411" y="342900"/>
                </a:lnTo>
                <a:close/>
              </a:path>
              <a:path w="262255" h="400050">
                <a:moveTo>
                  <a:pt x="243522" y="328929"/>
                </a:moveTo>
                <a:lnTo>
                  <a:pt x="238239" y="331470"/>
                </a:lnTo>
                <a:lnTo>
                  <a:pt x="234264" y="335279"/>
                </a:lnTo>
                <a:lnTo>
                  <a:pt x="228942" y="337820"/>
                </a:lnTo>
                <a:lnTo>
                  <a:pt x="261127" y="337820"/>
                </a:lnTo>
                <a:lnTo>
                  <a:pt x="262128" y="334010"/>
                </a:lnTo>
                <a:lnTo>
                  <a:pt x="262128" y="330200"/>
                </a:lnTo>
                <a:lnTo>
                  <a:pt x="247510" y="330200"/>
                </a:lnTo>
                <a:lnTo>
                  <a:pt x="243522" y="328929"/>
                </a:lnTo>
                <a:close/>
              </a:path>
              <a:path w="262255" h="400050">
                <a:moveTo>
                  <a:pt x="257342" y="312420"/>
                </a:moveTo>
                <a:lnTo>
                  <a:pt x="230276" y="312420"/>
                </a:lnTo>
                <a:lnTo>
                  <a:pt x="234264" y="314960"/>
                </a:lnTo>
                <a:lnTo>
                  <a:pt x="238239" y="316229"/>
                </a:lnTo>
                <a:lnTo>
                  <a:pt x="246202" y="321310"/>
                </a:lnTo>
                <a:lnTo>
                  <a:pt x="248843" y="328929"/>
                </a:lnTo>
                <a:lnTo>
                  <a:pt x="248843" y="330200"/>
                </a:lnTo>
                <a:lnTo>
                  <a:pt x="262128" y="330200"/>
                </a:lnTo>
                <a:lnTo>
                  <a:pt x="262128" y="322579"/>
                </a:lnTo>
                <a:lnTo>
                  <a:pt x="259486" y="317500"/>
                </a:lnTo>
                <a:lnTo>
                  <a:pt x="257342" y="312420"/>
                </a:lnTo>
                <a:close/>
              </a:path>
              <a:path w="262255" h="400050">
                <a:moveTo>
                  <a:pt x="224967" y="299720"/>
                </a:moveTo>
                <a:lnTo>
                  <a:pt x="218300" y="299720"/>
                </a:lnTo>
                <a:lnTo>
                  <a:pt x="211683" y="302260"/>
                </a:lnTo>
                <a:lnTo>
                  <a:pt x="242227" y="302260"/>
                </a:lnTo>
                <a:lnTo>
                  <a:pt x="236905" y="300989"/>
                </a:lnTo>
                <a:lnTo>
                  <a:pt x="224967" y="299720"/>
                </a:lnTo>
                <a:close/>
              </a:path>
              <a:path w="262255" h="400050">
                <a:moveTo>
                  <a:pt x="96201" y="0"/>
                </a:moveTo>
                <a:lnTo>
                  <a:pt x="89542" y="1270"/>
                </a:lnTo>
                <a:lnTo>
                  <a:pt x="84258" y="3810"/>
                </a:lnTo>
                <a:lnTo>
                  <a:pt x="77599" y="5079"/>
                </a:lnTo>
                <a:lnTo>
                  <a:pt x="66996" y="12700"/>
                </a:lnTo>
                <a:lnTo>
                  <a:pt x="59034" y="22860"/>
                </a:lnTo>
                <a:lnTo>
                  <a:pt x="56356" y="29210"/>
                </a:lnTo>
                <a:lnTo>
                  <a:pt x="55054" y="34289"/>
                </a:lnTo>
                <a:lnTo>
                  <a:pt x="55054" y="40639"/>
                </a:lnTo>
                <a:lnTo>
                  <a:pt x="81580" y="69850"/>
                </a:lnTo>
                <a:lnTo>
                  <a:pt x="78938" y="78739"/>
                </a:lnTo>
                <a:lnTo>
                  <a:pt x="78938" y="132079"/>
                </a:lnTo>
                <a:lnTo>
                  <a:pt x="80277" y="135889"/>
                </a:lnTo>
                <a:lnTo>
                  <a:pt x="69637" y="142239"/>
                </a:lnTo>
                <a:lnTo>
                  <a:pt x="60337" y="148589"/>
                </a:lnTo>
                <a:lnTo>
                  <a:pt x="57696" y="151129"/>
                </a:lnTo>
                <a:lnTo>
                  <a:pt x="57696" y="153670"/>
                </a:lnTo>
                <a:lnTo>
                  <a:pt x="49734" y="158750"/>
                </a:lnTo>
                <a:lnTo>
                  <a:pt x="21868" y="190500"/>
                </a:lnTo>
                <a:lnTo>
                  <a:pt x="17887" y="205739"/>
                </a:lnTo>
                <a:lnTo>
                  <a:pt x="17887" y="213360"/>
                </a:lnTo>
                <a:lnTo>
                  <a:pt x="19190" y="220979"/>
                </a:lnTo>
                <a:lnTo>
                  <a:pt x="24509" y="237489"/>
                </a:lnTo>
                <a:lnTo>
                  <a:pt x="27152" y="241300"/>
                </a:lnTo>
                <a:lnTo>
                  <a:pt x="9889" y="256539"/>
                </a:lnTo>
                <a:lnTo>
                  <a:pt x="0" y="262889"/>
                </a:lnTo>
                <a:lnTo>
                  <a:pt x="0" y="281939"/>
                </a:lnTo>
                <a:lnTo>
                  <a:pt x="625" y="280670"/>
                </a:lnTo>
                <a:lnTo>
                  <a:pt x="9889" y="273050"/>
                </a:lnTo>
                <a:lnTo>
                  <a:pt x="17887" y="265429"/>
                </a:lnTo>
                <a:lnTo>
                  <a:pt x="25849" y="256539"/>
                </a:lnTo>
                <a:lnTo>
                  <a:pt x="31132" y="245110"/>
                </a:lnTo>
                <a:lnTo>
                  <a:pt x="55054" y="245110"/>
                </a:lnTo>
                <a:lnTo>
                  <a:pt x="59034" y="243839"/>
                </a:lnTo>
                <a:lnTo>
                  <a:pt x="61676" y="240029"/>
                </a:lnTo>
                <a:lnTo>
                  <a:pt x="63014" y="237489"/>
                </a:lnTo>
                <a:lnTo>
                  <a:pt x="63014" y="236220"/>
                </a:lnTo>
                <a:lnTo>
                  <a:pt x="43111" y="236220"/>
                </a:lnTo>
                <a:lnTo>
                  <a:pt x="44414" y="234950"/>
                </a:lnTo>
                <a:lnTo>
                  <a:pt x="63014" y="234950"/>
                </a:lnTo>
                <a:lnTo>
                  <a:pt x="63014" y="231139"/>
                </a:lnTo>
                <a:lnTo>
                  <a:pt x="60337" y="231139"/>
                </a:lnTo>
                <a:lnTo>
                  <a:pt x="66996" y="222250"/>
                </a:lnTo>
                <a:lnTo>
                  <a:pt x="68088" y="220979"/>
                </a:lnTo>
                <a:lnTo>
                  <a:pt x="33811" y="220979"/>
                </a:lnTo>
                <a:lnTo>
                  <a:pt x="32471" y="217170"/>
                </a:lnTo>
                <a:lnTo>
                  <a:pt x="33811" y="215900"/>
                </a:lnTo>
                <a:lnTo>
                  <a:pt x="43111" y="203200"/>
                </a:lnTo>
                <a:lnTo>
                  <a:pt x="51594" y="193039"/>
                </a:lnTo>
                <a:lnTo>
                  <a:pt x="36452" y="193039"/>
                </a:lnTo>
                <a:lnTo>
                  <a:pt x="39094" y="187960"/>
                </a:lnTo>
                <a:lnTo>
                  <a:pt x="72316" y="161289"/>
                </a:lnTo>
                <a:lnTo>
                  <a:pt x="101521" y="152400"/>
                </a:lnTo>
                <a:lnTo>
                  <a:pt x="139338" y="152400"/>
                </a:lnTo>
                <a:lnTo>
                  <a:pt x="134708" y="148589"/>
                </a:lnTo>
                <a:lnTo>
                  <a:pt x="116104" y="138429"/>
                </a:lnTo>
                <a:lnTo>
                  <a:pt x="104162" y="134620"/>
                </a:lnTo>
                <a:lnTo>
                  <a:pt x="93522" y="134620"/>
                </a:lnTo>
                <a:lnTo>
                  <a:pt x="93522" y="127000"/>
                </a:lnTo>
                <a:lnTo>
                  <a:pt x="92219" y="96520"/>
                </a:lnTo>
                <a:lnTo>
                  <a:pt x="93522" y="86360"/>
                </a:lnTo>
                <a:lnTo>
                  <a:pt x="92219" y="78739"/>
                </a:lnTo>
                <a:lnTo>
                  <a:pt x="90881" y="71120"/>
                </a:lnTo>
                <a:lnTo>
                  <a:pt x="97504" y="69850"/>
                </a:lnTo>
                <a:lnTo>
                  <a:pt x="105501" y="67310"/>
                </a:lnTo>
                <a:lnTo>
                  <a:pt x="112124" y="63500"/>
                </a:lnTo>
                <a:lnTo>
                  <a:pt x="117444" y="59689"/>
                </a:lnTo>
                <a:lnTo>
                  <a:pt x="122727" y="53339"/>
                </a:lnTo>
                <a:lnTo>
                  <a:pt x="125404" y="45720"/>
                </a:lnTo>
                <a:lnTo>
                  <a:pt x="126986" y="41910"/>
                </a:lnTo>
                <a:lnTo>
                  <a:pt x="93522" y="41910"/>
                </a:lnTo>
                <a:lnTo>
                  <a:pt x="89542" y="40639"/>
                </a:lnTo>
                <a:lnTo>
                  <a:pt x="80277" y="36829"/>
                </a:lnTo>
                <a:lnTo>
                  <a:pt x="82919" y="33020"/>
                </a:lnTo>
                <a:lnTo>
                  <a:pt x="82919" y="27939"/>
                </a:lnTo>
                <a:lnTo>
                  <a:pt x="81580" y="25400"/>
                </a:lnTo>
                <a:lnTo>
                  <a:pt x="80277" y="24129"/>
                </a:lnTo>
                <a:lnTo>
                  <a:pt x="84258" y="20320"/>
                </a:lnTo>
                <a:lnTo>
                  <a:pt x="94861" y="15239"/>
                </a:lnTo>
                <a:lnTo>
                  <a:pt x="121993" y="15239"/>
                </a:lnTo>
                <a:lnTo>
                  <a:pt x="121424" y="13970"/>
                </a:lnTo>
                <a:lnTo>
                  <a:pt x="120086" y="8889"/>
                </a:lnTo>
                <a:lnTo>
                  <a:pt x="118746" y="6350"/>
                </a:lnTo>
                <a:lnTo>
                  <a:pt x="116104" y="5079"/>
                </a:lnTo>
                <a:lnTo>
                  <a:pt x="110784" y="5079"/>
                </a:lnTo>
                <a:lnTo>
                  <a:pt x="105501" y="3810"/>
                </a:lnTo>
                <a:lnTo>
                  <a:pt x="102823" y="1270"/>
                </a:lnTo>
                <a:lnTo>
                  <a:pt x="96201" y="0"/>
                </a:lnTo>
                <a:close/>
              </a:path>
              <a:path w="262255" h="400050">
                <a:moveTo>
                  <a:pt x="109482" y="229870"/>
                </a:moveTo>
                <a:lnTo>
                  <a:pt x="108143" y="229870"/>
                </a:lnTo>
                <a:lnTo>
                  <a:pt x="101521" y="233679"/>
                </a:lnTo>
                <a:lnTo>
                  <a:pt x="97504" y="240029"/>
                </a:lnTo>
                <a:lnTo>
                  <a:pt x="94861" y="246379"/>
                </a:lnTo>
                <a:lnTo>
                  <a:pt x="94861" y="254000"/>
                </a:lnTo>
                <a:lnTo>
                  <a:pt x="137339" y="254000"/>
                </a:lnTo>
                <a:lnTo>
                  <a:pt x="138664" y="252729"/>
                </a:lnTo>
                <a:lnTo>
                  <a:pt x="106804" y="252729"/>
                </a:lnTo>
                <a:lnTo>
                  <a:pt x="106804" y="242570"/>
                </a:lnTo>
                <a:lnTo>
                  <a:pt x="108143" y="237489"/>
                </a:lnTo>
                <a:lnTo>
                  <a:pt x="110784" y="233679"/>
                </a:lnTo>
                <a:lnTo>
                  <a:pt x="112124" y="232410"/>
                </a:lnTo>
                <a:lnTo>
                  <a:pt x="110784" y="231139"/>
                </a:lnTo>
                <a:lnTo>
                  <a:pt x="109482" y="229870"/>
                </a:lnTo>
                <a:close/>
              </a:path>
              <a:path w="262255" h="400050">
                <a:moveTo>
                  <a:pt x="88829" y="250189"/>
                </a:moveTo>
                <a:lnTo>
                  <a:pt x="77599" y="250189"/>
                </a:lnTo>
                <a:lnTo>
                  <a:pt x="76296" y="252729"/>
                </a:lnTo>
                <a:lnTo>
                  <a:pt x="90881" y="252729"/>
                </a:lnTo>
                <a:lnTo>
                  <a:pt x="89542" y="251460"/>
                </a:lnTo>
                <a:lnTo>
                  <a:pt x="88239" y="251460"/>
                </a:lnTo>
                <a:lnTo>
                  <a:pt x="88829" y="250189"/>
                </a:lnTo>
                <a:close/>
              </a:path>
              <a:path w="262255" h="400050">
                <a:moveTo>
                  <a:pt x="124066" y="228600"/>
                </a:moveTo>
                <a:lnTo>
                  <a:pt x="122727" y="228600"/>
                </a:lnTo>
                <a:lnTo>
                  <a:pt x="121424" y="229870"/>
                </a:lnTo>
                <a:lnTo>
                  <a:pt x="117444" y="234950"/>
                </a:lnTo>
                <a:lnTo>
                  <a:pt x="116104" y="241300"/>
                </a:lnTo>
                <a:lnTo>
                  <a:pt x="114766" y="250189"/>
                </a:lnTo>
                <a:lnTo>
                  <a:pt x="106804" y="252729"/>
                </a:lnTo>
                <a:lnTo>
                  <a:pt x="138664" y="252729"/>
                </a:lnTo>
                <a:lnTo>
                  <a:pt x="143967" y="247650"/>
                </a:lnTo>
                <a:lnTo>
                  <a:pt x="146646" y="245110"/>
                </a:lnTo>
                <a:lnTo>
                  <a:pt x="164896" y="245110"/>
                </a:lnTo>
                <a:lnTo>
                  <a:pt x="162572" y="243839"/>
                </a:lnTo>
                <a:lnTo>
                  <a:pt x="126707" y="243839"/>
                </a:lnTo>
                <a:lnTo>
                  <a:pt x="126707" y="231139"/>
                </a:lnTo>
                <a:lnTo>
                  <a:pt x="124066" y="228600"/>
                </a:lnTo>
                <a:close/>
              </a:path>
              <a:path w="262255" h="400050">
                <a:moveTo>
                  <a:pt x="90881" y="207010"/>
                </a:moveTo>
                <a:lnTo>
                  <a:pt x="88239" y="207010"/>
                </a:lnTo>
                <a:lnTo>
                  <a:pt x="73619" y="227329"/>
                </a:lnTo>
                <a:lnTo>
                  <a:pt x="66996" y="237489"/>
                </a:lnTo>
                <a:lnTo>
                  <a:pt x="61676" y="247650"/>
                </a:lnTo>
                <a:lnTo>
                  <a:pt x="90008" y="247650"/>
                </a:lnTo>
                <a:lnTo>
                  <a:pt x="91778" y="243839"/>
                </a:lnTo>
                <a:lnTo>
                  <a:pt x="81580" y="243839"/>
                </a:lnTo>
                <a:lnTo>
                  <a:pt x="80277" y="241300"/>
                </a:lnTo>
                <a:lnTo>
                  <a:pt x="78938" y="240029"/>
                </a:lnTo>
                <a:lnTo>
                  <a:pt x="76296" y="240029"/>
                </a:lnTo>
                <a:lnTo>
                  <a:pt x="82919" y="224789"/>
                </a:lnTo>
                <a:lnTo>
                  <a:pt x="90881" y="209550"/>
                </a:lnTo>
                <a:lnTo>
                  <a:pt x="92219" y="208279"/>
                </a:lnTo>
                <a:lnTo>
                  <a:pt x="90881" y="207010"/>
                </a:lnTo>
                <a:close/>
              </a:path>
              <a:path w="262255" h="400050">
                <a:moveTo>
                  <a:pt x="102823" y="213360"/>
                </a:moveTo>
                <a:lnTo>
                  <a:pt x="101521" y="213360"/>
                </a:lnTo>
                <a:lnTo>
                  <a:pt x="100181" y="214629"/>
                </a:lnTo>
                <a:lnTo>
                  <a:pt x="81580" y="243839"/>
                </a:lnTo>
                <a:lnTo>
                  <a:pt x="91778" y="243839"/>
                </a:lnTo>
                <a:lnTo>
                  <a:pt x="104162" y="217170"/>
                </a:lnTo>
                <a:lnTo>
                  <a:pt x="104162" y="214629"/>
                </a:lnTo>
                <a:lnTo>
                  <a:pt x="102823" y="213360"/>
                </a:lnTo>
                <a:close/>
              </a:path>
              <a:path w="262255" h="400050">
                <a:moveTo>
                  <a:pt x="139338" y="152400"/>
                </a:moveTo>
                <a:lnTo>
                  <a:pt x="110784" y="152400"/>
                </a:lnTo>
                <a:lnTo>
                  <a:pt x="126707" y="160020"/>
                </a:lnTo>
                <a:lnTo>
                  <a:pt x="128041" y="163829"/>
                </a:lnTo>
                <a:lnTo>
                  <a:pt x="129387" y="165100"/>
                </a:lnTo>
                <a:lnTo>
                  <a:pt x="132029" y="165100"/>
                </a:lnTo>
                <a:lnTo>
                  <a:pt x="139992" y="176529"/>
                </a:lnTo>
                <a:lnTo>
                  <a:pt x="145313" y="186689"/>
                </a:lnTo>
                <a:lnTo>
                  <a:pt x="146646" y="199389"/>
                </a:lnTo>
                <a:lnTo>
                  <a:pt x="146646" y="210820"/>
                </a:lnTo>
                <a:lnTo>
                  <a:pt x="142671" y="220979"/>
                </a:lnTo>
                <a:lnTo>
                  <a:pt x="137350" y="232410"/>
                </a:lnTo>
                <a:lnTo>
                  <a:pt x="132029" y="238760"/>
                </a:lnTo>
                <a:lnTo>
                  <a:pt x="126707" y="243839"/>
                </a:lnTo>
                <a:lnTo>
                  <a:pt x="162572" y="243839"/>
                </a:lnTo>
                <a:lnTo>
                  <a:pt x="151930" y="236220"/>
                </a:lnTo>
                <a:lnTo>
                  <a:pt x="158584" y="224789"/>
                </a:lnTo>
                <a:lnTo>
                  <a:pt x="161226" y="212089"/>
                </a:lnTo>
                <a:lnTo>
                  <a:pt x="161226" y="199389"/>
                </a:lnTo>
                <a:lnTo>
                  <a:pt x="159931" y="186689"/>
                </a:lnTo>
                <a:lnTo>
                  <a:pt x="155917" y="175260"/>
                </a:lnTo>
                <a:lnTo>
                  <a:pt x="150634" y="165100"/>
                </a:lnTo>
                <a:lnTo>
                  <a:pt x="143967" y="156210"/>
                </a:lnTo>
                <a:lnTo>
                  <a:pt x="139338" y="152400"/>
                </a:lnTo>
                <a:close/>
              </a:path>
              <a:path w="262255" h="400050">
                <a:moveTo>
                  <a:pt x="63014" y="234950"/>
                </a:moveTo>
                <a:lnTo>
                  <a:pt x="44414" y="234950"/>
                </a:lnTo>
                <a:lnTo>
                  <a:pt x="44414" y="236220"/>
                </a:lnTo>
                <a:lnTo>
                  <a:pt x="63014" y="236220"/>
                </a:lnTo>
                <a:lnTo>
                  <a:pt x="63014" y="234950"/>
                </a:lnTo>
                <a:close/>
              </a:path>
              <a:path w="262255" h="400050">
                <a:moveTo>
                  <a:pt x="78938" y="185420"/>
                </a:moveTo>
                <a:lnTo>
                  <a:pt x="65657" y="191770"/>
                </a:lnTo>
                <a:lnTo>
                  <a:pt x="53714" y="200660"/>
                </a:lnTo>
                <a:lnTo>
                  <a:pt x="43111" y="209550"/>
                </a:lnTo>
                <a:lnTo>
                  <a:pt x="33811" y="220979"/>
                </a:lnTo>
                <a:lnTo>
                  <a:pt x="48394" y="220979"/>
                </a:lnTo>
                <a:lnTo>
                  <a:pt x="55054" y="212089"/>
                </a:lnTo>
                <a:lnTo>
                  <a:pt x="63014" y="204470"/>
                </a:lnTo>
                <a:lnTo>
                  <a:pt x="81580" y="190500"/>
                </a:lnTo>
                <a:lnTo>
                  <a:pt x="82919" y="189229"/>
                </a:lnTo>
                <a:lnTo>
                  <a:pt x="81580" y="187960"/>
                </a:lnTo>
                <a:lnTo>
                  <a:pt x="81580" y="186689"/>
                </a:lnTo>
                <a:lnTo>
                  <a:pt x="78938" y="185420"/>
                </a:lnTo>
                <a:close/>
              </a:path>
              <a:path w="262255" h="400050">
                <a:moveTo>
                  <a:pt x="52376" y="219710"/>
                </a:moveTo>
                <a:lnTo>
                  <a:pt x="51073" y="219710"/>
                </a:lnTo>
                <a:lnTo>
                  <a:pt x="48394" y="220979"/>
                </a:lnTo>
                <a:lnTo>
                  <a:pt x="53714" y="220979"/>
                </a:lnTo>
                <a:lnTo>
                  <a:pt x="52376" y="219710"/>
                </a:lnTo>
                <a:close/>
              </a:path>
              <a:path w="262255" h="400050">
                <a:moveTo>
                  <a:pt x="84258" y="196850"/>
                </a:moveTo>
                <a:lnTo>
                  <a:pt x="81580" y="196850"/>
                </a:lnTo>
                <a:lnTo>
                  <a:pt x="59034" y="217170"/>
                </a:lnTo>
                <a:lnTo>
                  <a:pt x="53714" y="220979"/>
                </a:lnTo>
                <a:lnTo>
                  <a:pt x="68088" y="220979"/>
                </a:lnTo>
                <a:lnTo>
                  <a:pt x="85561" y="200660"/>
                </a:lnTo>
                <a:lnTo>
                  <a:pt x="85561" y="198120"/>
                </a:lnTo>
                <a:lnTo>
                  <a:pt x="84258" y="196850"/>
                </a:lnTo>
                <a:close/>
              </a:path>
              <a:path w="262255" h="400050">
                <a:moveTo>
                  <a:pt x="76296" y="165100"/>
                </a:moveTo>
                <a:lnTo>
                  <a:pt x="74957" y="165100"/>
                </a:lnTo>
                <a:lnTo>
                  <a:pt x="53714" y="176529"/>
                </a:lnTo>
                <a:lnTo>
                  <a:pt x="44414" y="184150"/>
                </a:lnTo>
                <a:lnTo>
                  <a:pt x="36452" y="193039"/>
                </a:lnTo>
                <a:lnTo>
                  <a:pt x="51594" y="193039"/>
                </a:lnTo>
                <a:lnTo>
                  <a:pt x="53714" y="190500"/>
                </a:lnTo>
                <a:lnTo>
                  <a:pt x="65657" y="179070"/>
                </a:lnTo>
                <a:lnTo>
                  <a:pt x="77599" y="168910"/>
                </a:lnTo>
                <a:lnTo>
                  <a:pt x="77599" y="167639"/>
                </a:lnTo>
                <a:lnTo>
                  <a:pt x="76296" y="165100"/>
                </a:lnTo>
                <a:close/>
              </a:path>
              <a:path w="262255" h="400050">
                <a:moveTo>
                  <a:pt x="121993" y="15239"/>
                </a:moveTo>
                <a:lnTo>
                  <a:pt x="100181" y="15239"/>
                </a:lnTo>
                <a:lnTo>
                  <a:pt x="104162" y="17779"/>
                </a:lnTo>
                <a:lnTo>
                  <a:pt x="106804" y="20320"/>
                </a:lnTo>
                <a:lnTo>
                  <a:pt x="106804" y="27939"/>
                </a:lnTo>
                <a:lnTo>
                  <a:pt x="104162" y="34289"/>
                </a:lnTo>
                <a:lnTo>
                  <a:pt x="101521" y="38100"/>
                </a:lnTo>
                <a:lnTo>
                  <a:pt x="97504" y="40639"/>
                </a:lnTo>
                <a:lnTo>
                  <a:pt x="93522" y="41910"/>
                </a:lnTo>
                <a:lnTo>
                  <a:pt x="126986" y="41910"/>
                </a:lnTo>
                <a:lnTo>
                  <a:pt x="128041" y="39370"/>
                </a:lnTo>
                <a:lnTo>
                  <a:pt x="128041" y="30479"/>
                </a:lnTo>
                <a:lnTo>
                  <a:pt x="125404" y="22860"/>
                </a:lnTo>
                <a:lnTo>
                  <a:pt x="121993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052017" y="4000982"/>
            <a:ext cx="2091982" cy="1142517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8964168" y="1338325"/>
            <a:ext cx="180340" cy="374650"/>
          </a:xfrm>
          <a:custGeom>
            <a:avLst/>
            <a:gdLst/>
            <a:ahLst/>
            <a:cxnLst/>
            <a:rect l="l" t="t" r="r" b="b"/>
            <a:pathLst>
              <a:path w="180340" h="374650">
                <a:moveTo>
                  <a:pt x="107060" y="185420"/>
                </a:moveTo>
                <a:lnTo>
                  <a:pt x="12446" y="185420"/>
                </a:lnTo>
                <a:lnTo>
                  <a:pt x="12446" y="201929"/>
                </a:lnTo>
                <a:lnTo>
                  <a:pt x="14604" y="215900"/>
                </a:lnTo>
                <a:lnTo>
                  <a:pt x="16636" y="246379"/>
                </a:lnTo>
                <a:lnTo>
                  <a:pt x="17652" y="276860"/>
                </a:lnTo>
                <a:lnTo>
                  <a:pt x="17754" y="308610"/>
                </a:lnTo>
                <a:lnTo>
                  <a:pt x="18668" y="320039"/>
                </a:lnTo>
                <a:lnTo>
                  <a:pt x="30225" y="360679"/>
                </a:lnTo>
                <a:lnTo>
                  <a:pt x="41655" y="369570"/>
                </a:lnTo>
                <a:lnTo>
                  <a:pt x="45720" y="372110"/>
                </a:lnTo>
                <a:lnTo>
                  <a:pt x="50926" y="373379"/>
                </a:lnTo>
                <a:lnTo>
                  <a:pt x="55117" y="374650"/>
                </a:lnTo>
                <a:lnTo>
                  <a:pt x="60325" y="374650"/>
                </a:lnTo>
                <a:lnTo>
                  <a:pt x="72771" y="373379"/>
                </a:lnTo>
                <a:lnTo>
                  <a:pt x="77977" y="369570"/>
                </a:lnTo>
                <a:lnTo>
                  <a:pt x="82168" y="367029"/>
                </a:lnTo>
                <a:lnTo>
                  <a:pt x="85216" y="363220"/>
                </a:lnTo>
                <a:lnTo>
                  <a:pt x="87598" y="359410"/>
                </a:lnTo>
                <a:lnTo>
                  <a:pt x="55117" y="359410"/>
                </a:lnTo>
                <a:lnTo>
                  <a:pt x="50926" y="358139"/>
                </a:lnTo>
                <a:lnTo>
                  <a:pt x="42672" y="351789"/>
                </a:lnTo>
                <a:lnTo>
                  <a:pt x="40512" y="347979"/>
                </a:lnTo>
                <a:lnTo>
                  <a:pt x="37464" y="344170"/>
                </a:lnTo>
                <a:lnTo>
                  <a:pt x="34289" y="334010"/>
                </a:lnTo>
                <a:lnTo>
                  <a:pt x="32257" y="322579"/>
                </a:lnTo>
                <a:lnTo>
                  <a:pt x="32257" y="278129"/>
                </a:lnTo>
                <a:lnTo>
                  <a:pt x="83185" y="278129"/>
                </a:lnTo>
                <a:lnTo>
                  <a:pt x="87375" y="276860"/>
                </a:lnTo>
                <a:lnTo>
                  <a:pt x="102724" y="276860"/>
                </a:lnTo>
                <a:lnTo>
                  <a:pt x="102870" y="275589"/>
                </a:lnTo>
                <a:lnTo>
                  <a:pt x="103118" y="269239"/>
                </a:lnTo>
                <a:lnTo>
                  <a:pt x="31241" y="269239"/>
                </a:lnTo>
                <a:lnTo>
                  <a:pt x="29082" y="234950"/>
                </a:lnTo>
                <a:lnTo>
                  <a:pt x="27050" y="210820"/>
                </a:lnTo>
                <a:lnTo>
                  <a:pt x="26034" y="199389"/>
                </a:lnTo>
                <a:lnTo>
                  <a:pt x="22859" y="186689"/>
                </a:lnTo>
                <a:lnTo>
                  <a:pt x="107060" y="186689"/>
                </a:lnTo>
                <a:lnTo>
                  <a:pt x="107060" y="185420"/>
                </a:lnTo>
                <a:close/>
              </a:path>
              <a:path w="180340" h="374650">
                <a:moveTo>
                  <a:pt x="83185" y="278129"/>
                </a:moveTo>
                <a:lnTo>
                  <a:pt x="32257" y="278129"/>
                </a:lnTo>
                <a:lnTo>
                  <a:pt x="38480" y="280670"/>
                </a:lnTo>
                <a:lnTo>
                  <a:pt x="43687" y="280670"/>
                </a:lnTo>
                <a:lnTo>
                  <a:pt x="56133" y="281939"/>
                </a:lnTo>
                <a:lnTo>
                  <a:pt x="57150" y="287020"/>
                </a:lnTo>
                <a:lnTo>
                  <a:pt x="56133" y="288289"/>
                </a:lnTo>
                <a:lnTo>
                  <a:pt x="45720" y="288289"/>
                </a:lnTo>
                <a:lnTo>
                  <a:pt x="43687" y="289560"/>
                </a:lnTo>
                <a:lnTo>
                  <a:pt x="43687" y="292100"/>
                </a:lnTo>
                <a:lnTo>
                  <a:pt x="44703" y="293370"/>
                </a:lnTo>
                <a:lnTo>
                  <a:pt x="48895" y="298450"/>
                </a:lnTo>
                <a:lnTo>
                  <a:pt x="57150" y="298450"/>
                </a:lnTo>
                <a:lnTo>
                  <a:pt x="57150" y="306070"/>
                </a:lnTo>
                <a:lnTo>
                  <a:pt x="50926" y="307339"/>
                </a:lnTo>
                <a:lnTo>
                  <a:pt x="71754" y="307339"/>
                </a:lnTo>
                <a:lnTo>
                  <a:pt x="75946" y="308610"/>
                </a:lnTo>
                <a:lnTo>
                  <a:pt x="85216" y="308610"/>
                </a:lnTo>
                <a:lnTo>
                  <a:pt x="83184" y="325120"/>
                </a:lnTo>
                <a:lnTo>
                  <a:pt x="60325" y="359410"/>
                </a:lnTo>
                <a:lnTo>
                  <a:pt x="87598" y="359410"/>
                </a:lnTo>
                <a:lnTo>
                  <a:pt x="88391" y="358139"/>
                </a:lnTo>
                <a:lnTo>
                  <a:pt x="93599" y="347979"/>
                </a:lnTo>
                <a:lnTo>
                  <a:pt x="96647" y="336550"/>
                </a:lnTo>
                <a:lnTo>
                  <a:pt x="98502" y="316229"/>
                </a:lnTo>
                <a:lnTo>
                  <a:pt x="99822" y="302260"/>
                </a:lnTo>
                <a:lnTo>
                  <a:pt x="100112" y="299720"/>
                </a:lnTo>
                <a:lnTo>
                  <a:pt x="70738" y="299720"/>
                </a:lnTo>
                <a:lnTo>
                  <a:pt x="70738" y="297179"/>
                </a:lnTo>
                <a:lnTo>
                  <a:pt x="70191" y="288289"/>
                </a:lnTo>
                <a:lnTo>
                  <a:pt x="56133" y="288289"/>
                </a:lnTo>
                <a:lnTo>
                  <a:pt x="47878" y="287020"/>
                </a:lnTo>
                <a:lnTo>
                  <a:pt x="70113" y="287020"/>
                </a:lnTo>
                <a:lnTo>
                  <a:pt x="69723" y="280670"/>
                </a:lnTo>
                <a:lnTo>
                  <a:pt x="78993" y="279400"/>
                </a:lnTo>
                <a:lnTo>
                  <a:pt x="83185" y="278129"/>
                </a:lnTo>
                <a:close/>
              </a:path>
              <a:path w="180340" h="374650">
                <a:moveTo>
                  <a:pt x="50926" y="306070"/>
                </a:moveTo>
                <a:lnTo>
                  <a:pt x="49910" y="306070"/>
                </a:lnTo>
                <a:lnTo>
                  <a:pt x="47878" y="307339"/>
                </a:lnTo>
                <a:lnTo>
                  <a:pt x="45720" y="308610"/>
                </a:lnTo>
                <a:lnTo>
                  <a:pt x="43687" y="309879"/>
                </a:lnTo>
                <a:lnTo>
                  <a:pt x="42672" y="313689"/>
                </a:lnTo>
                <a:lnTo>
                  <a:pt x="43687" y="316229"/>
                </a:lnTo>
                <a:lnTo>
                  <a:pt x="46862" y="317500"/>
                </a:lnTo>
                <a:lnTo>
                  <a:pt x="58165" y="317500"/>
                </a:lnTo>
                <a:lnTo>
                  <a:pt x="60325" y="325120"/>
                </a:lnTo>
                <a:lnTo>
                  <a:pt x="63500" y="330200"/>
                </a:lnTo>
                <a:lnTo>
                  <a:pt x="64515" y="331470"/>
                </a:lnTo>
                <a:lnTo>
                  <a:pt x="66548" y="331470"/>
                </a:lnTo>
                <a:lnTo>
                  <a:pt x="68579" y="330200"/>
                </a:lnTo>
                <a:lnTo>
                  <a:pt x="69723" y="328929"/>
                </a:lnTo>
                <a:lnTo>
                  <a:pt x="71754" y="323850"/>
                </a:lnTo>
                <a:lnTo>
                  <a:pt x="72771" y="318770"/>
                </a:lnTo>
                <a:lnTo>
                  <a:pt x="72771" y="313689"/>
                </a:lnTo>
                <a:lnTo>
                  <a:pt x="71754" y="307339"/>
                </a:lnTo>
                <a:lnTo>
                  <a:pt x="50926" y="307339"/>
                </a:lnTo>
                <a:lnTo>
                  <a:pt x="50926" y="306070"/>
                </a:lnTo>
                <a:close/>
              </a:path>
              <a:path w="180340" h="374650">
                <a:moveTo>
                  <a:pt x="81152" y="297179"/>
                </a:moveTo>
                <a:lnTo>
                  <a:pt x="77977" y="297179"/>
                </a:lnTo>
                <a:lnTo>
                  <a:pt x="73786" y="298450"/>
                </a:lnTo>
                <a:lnTo>
                  <a:pt x="70738" y="299720"/>
                </a:lnTo>
                <a:lnTo>
                  <a:pt x="100112" y="299720"/>
                </a:lnTo>
                <a:lnTo>
                  <a:pt x="100257" y="298450"/>
                </a:lnTo>
                <a:lnTo>
                  <a:pt x="84200" y="298450"/>
                </a:lnTo>
                <a:lnTo>
                  <a:pt x="81152" y="297179"/>
                </a:lnTo>
                <a:close/>
              </a:path>
              <a:path w="180340" h="374650">
                <a:moveTo>
                  <a:pt x="102724" y="276860"/>
                </a:moveTo>
                <a:lnTo>
                  <a:pt x="87375" y="276860"/>
                </a:lnTo>
                <a:lnTo>
                  <a:pt x="85216" y="298450"/>
                </a:lnTo>
                <a:lnTo>
                  <a:pt x="100257" y="298450"/>
                </a:lnTo>
                <a:lnTo>
                  <a:pt x="102724" y="276860"/>
                </a:lnTo>
                <a:close/>
              </a:path>
              <a:path w="180340" h="374650">
                <a:moveTo>
                  <a:pt x="107060" y="186689"/>
                </a:moveTo>
                <a:lnTo>
                  <a:pt x="30225" y="186689"/>
                </a:lnTo>
                <a:lnTo>
                  <a:pt x="53085" y="190500"/>
                </a:lnTo>
                <a:lnTo>
                  <a:pt x="51942" y="193039"/>
                </a:lnTo>
                <a:lnTo>
                  <a:pt x="51942" y="198120"/>
                </a:lnTo>
                <a:lnTo>
                  <a:pt x="53085" y="205739"/>
                </a:lnTo>
                <a:lnTo>
                  <a:pt x="55117" y="251460"/>
                </a:lnTo>
                <a:lnTo>
                  <a:pt x="56133" y="267970"/>
                </a:lnTo>
                <a:lnTo>
                  <a:pt x="43687" y="267970"/>
                </a:lnTo>
                <a:lnTo>
                  <a:pt x="31241" y="269239"/>
                </a:lnTo>
                <a:lnTo>
                  <a:pt x="103118" y="269239"/>
                </a:lnTo>
                <a:lnTo>
                  <a:pt x="103217" y="266700"/>
                </a:lnTo>
                <a:lnTo>
                  <a:pt x="68579" y="266700"/>
                </a:lnTo>
                <a:lnTo>
                  <a:pt x="68579" y="255270"/>
                </a:lnTo>
                <a:lnTo>
                  <a:pt x="65531" y="217170"/>
                </a:lnTo>
                <a:lnTo>
                  <a:pt x="64515" y="198120"/>
                </a:lnTo>
                <a:lnTo>
                  <a:pt x="63500" y="190500"/>
                </a:lnTo>
                <a:lnTo>
                  <a:pt x="104012" y="190500"/>
                </a:lnTo>
                <a:lnTo>
                  <a:pt x="107060" y="186689"/>
                </a:lnTo>
                <a:close/>
              </a:path>
              <a:path w="180340" h="374650">
                <a:moveTo>
                  <a:pt x="104012" y="190500"/>
                </a:moveTo>
                <a:lnTo>
                  <a:pt x="63500" y="190500"/>
                </a:lnTo>
                <a:lnTo>
                  <a:pt x="85216" y="191770"/>
                </a:lnTo>
                <a:lnTo>
                  <a:pt x="89407" y="193039"/>
                </a:lnTo>
                <a:lnTo>
                  <a:pt x="89407" y="228600"/>
                </a:lnTo>
                <a:lnTo>
                  <a:pt x="88391" y="262889"/>
                </a:lnTo>
                <a:lnTo>
                  <a:pt x="68579" y="266700"/>
                </a:lnTo>
                <a:lnTo>
                  <a:pt x="103217" y="266700"/>
                </a:lnTo>
                <a:lnTo>
                  <a:pt x="104012" y="246379"/>
                </a:lnTo>
                <a:lnTo>
                  <a:pt x="104012" y="190500"/>
                </a:lnTo>
                <a:close/>
              </a:path>
              <a:path w="180340" h="374650">
                <a:moveTo>
                  <a:pt x="25018" y="0"/>
                </a:moveTo>
                <a:lnTo>
                  <a:pt x="17652" y="0"/>
                </a:lnTo>
                <a:lnTo>
                  <a:pt x="13588" y="1270"/>
                </a:lnTo>
                <a:lnTo>
                  <a:pt x="9398" y="3810"/>
                </a:lnTo>
                <a:lnTo>
                  <a:pt x="8381" y="5079"/>
                </a:lnTo>
                <a:lnTo>
                  <a:pt x="8381" y="8889"/>
                </a:lnTo>
                <a:lnTo>
                  <a:pt x="9398" y="10160"/>
                </a:lnTo>
                <a:lnTo>
                  <a:pt x="8381" y="17779"/>
                </a:lnTo>
                <a:lnTo>
                  <a:pt x="8381" y="24129"/>
                </a:lnTo>
                <a:lnTo>
                  <a:pt x="9398" y="31750"/>
                </a:lnTo>
                <a:lnTo>
                  <a:pt x="26034" y="74929"/>
                </a:lnTo>
                <a:lnTo>
                  <a:pt x="46862" y="96520"/>
                </a:lnTo>
                <a:lnTo>
                  <a:pt x="53085" y="96520"/>
                </a:lnTo>
                <a:lnTo>
                  <a:pt x="50926" y="109220"/>
                </a:lnTo>
                <a:lnTo>
                  <a:pt x="48895" y="124460"/>
                </a:lnTo>
                <a:lnTo>
                  <a:pt x="48895" y="133350"/>
                </a:lnTo>
                <a:lnTo>
                  <a:pt x="49910" y="137160"/>
                </a:lnTo>
                <a:lnTo>
                  <a:pt x="50926" y="139700"/>
                </a:lnTo>
                <a:lnTo>
                  <a:pt x="49910" y="151129"/>
                </a:lnTo>
                <a:lnTo>
                  <a:pt x="19811" y="151129"/>
                </a:lnTo>
                <a:lnTo>
                  <a:pt x="11429" y="153670"/>
                </a:lnTo>
                <a:lnTo>
                  <a:pt x="8381" y="156210"/>
                </a:lnTo>
                <a:lnTo>
                  <a:pt x="5206" y="158750"/>
                </a:lnTo>
                <a:lnTo>
                  <a:pt x="3175" y="162560"/>
                </a:lnTo>
                <a:lnTo>
                  <a:pt x="2158" y="165100"/>
                </a:lnTo>
                <a:lnTo>
                  <a:pt x="1015" y="170179"/>
                </a:lnTo>
                <a:lnTo>
                  <a:pt x="0" y="173989"/>
                </a:lnTo>
                <a:lnTo>
                  <a:pt x="1015" y="176529"/>
                </a:lnTo>
                <a:lnTo>
                  <a:pt x="3175" y="176529"/>
                </a:lnTo>
                <a:lnTo>
                  <a:pt x="1015" y="179070"/>
                </a:lnTo>
                <a:lnTo>
                  <a:pt x="1015" y="184150"/>
                </a:lnTo>
                <a:lnTo>
                  <a:pt x="3175" y="186689"/>
                </a:lnTo>
                <a:lnTo>
                  <a:pt x="8381" y="186689"/>
                </a:lnTo>
                <a:lnTo>
                  <a:pt x="10413" y="185420"/>
                </a:lnTo>
                <a:lnTo>
                  <a:pt x="107060" y="185420"/>
                </a:lnTo>
                <a:lnTo>
                  <a:pt x="107060" y="184150"/>
                </a:lnTo>
                <a:lnTo>
                  <a:pt x="110235" y="179070"/>
                </a:lnTo>
                <a:lnTo>
                  <a:pt x="110642" y="177800"/>
                </a:lnTo>
                <a:lnTo>
                  <a:pt x="77977" y="177800"/>
                </a:lnTo>
                <a:lnTo>
                  <a:pt x="37464" y="176529"/>
                </a:lnTo>
                <a:lnTo>
                  <a:pt x="22859" y="173989"/>
                </a:lnTo>
                <a:lnTo>
                  <a:pt x="7365" y="173989"/>
                </a:lnTo>
                <a:lnTo>
                  <a:pt x="10413" y="170179"/>
                </a:lnTo>
                <a:lnTo>
                  <a:pt x="14604" y="166370"/>
                </a:lnTo>
                <a:lnTo>
                  <a:pt x="18668" y="163829"/>
                </a:lnTo>
                <a:lnTo>
                  <a:pt x="22859" y="162560"/>
                </a:lnTo>
                <a:lnTo>
                  <a:pt x="112064" y="162560"/>
                </a:lnTo>
                <a:lnTo>
                  <a:pt x="111251" y="160020"/>
                </a:lnTo>
                <a:lnTo>
                  <a:pt x="108076" y="157479"/>
                </a:lnTo>
                <a:lnTo>
                  <a:pt x="104012" y="154939"/>
                </a:lnTo>
                <a:lnTo>
                  <a:pt x="98805" y="153670"/>
                </a:lnTo>
                <a:lnTo>
                  <a:pt x="92582" y="152400"/>
                </a:lnTo>
                <a:lnTo>
                  <a:pt x="71754" y="152400"/>
                </a:lnTo>
                <a:lnTo>
                  <a:pt x="61340" y="151129"/>
                </a:lnTo>
                <a:lnTo>
                  <a:pt x="32257" y="151129"/>
                </a:lnTo>
                <a:lnTo>
                  <a:pt x="26034" y="149860"/>
                </a:lnTo>
                <a:lnTo>
                  <a:pt x="61156" y="149860"/>
                </a:lnTo>
                <a:lnTo>
                  <a:pt x="59308" y="137160"/>
                </a:lnTo>
                <a:lnTo>
                  <a:pt x="61340" y="130810"/>
                </a:lnTo>
                <a:lnTo>
                  <a:pt x="61453" y="123189"/>
                </a:lnTo>
                <a:lnTo>
                  <a:pt x="62356" y="113029"/>
                </a:lnTo>
                <a:lnTo>
                  <a:pt x="83756" y="113029"/>
                </a:lnTo>
                <a:lnTo>
                  <a:pt x="81152" y="111760"/>
                </a:lnTo>
                <a:lnTo>
                  <a:pt x="74802" y="109220"/>
                </a:lnTo>
                <a:lnTo>
                  <a:pt x="69723" y="104139"/>
                </a:lnTo>
                <a:lnTo>
                  <a:pt x="66548" y="102870"/>
                </a:lnTo>
                <a:lnTo>
                  <a:pt x="65531" y="100329"/>
                </a:lnTo>
                <a:lnTo>
                  <a:pt x="97662" y="100329"/>
                </a:lnTo>
                <a:lnTo>
                  <a:pt x="76961" y="95250"/>
                </a:lnTo>
                <a:lnTo>
                  <a:pt x="81152" y="92710"/>
                </a:lnTo>
                <a:lnTo>
                  <a:pt x="88265" y="87629"/>
                </a:lnTo>
                <a:lnTo>
                  <a:pt x="66548" y="87629"/>
                </a:lnTo>
                <a:lnTo>
                  <a:pt x="67055" y="83820"/>
                </a:lnTo>
                <a:lnTo>
                  <a:pt x="48895" y="83820"/>
                </a:lnTo>
                <a:lnTo>
                  <a:pt x="45720" y="81279"/>
                </a:lnTo>
                <a:lnTo>
                  <a:pt x="24002" y="40639"/>
                </a:lnTo>
                <a:lnTo>
                  <a:pt x="16636" y="10160"/>
                </a:lnTo>
                <a:lnTo>
                  <a:pt x="43916" y="10160"/>
                </a:lnTo>
                <a:lnTo>
                  <a:pt x="39497" y="6350"/>
                </a:lnTo>
                <a:lnTo>
                  <a:pt x="32257" y="2539"/>
                </a:lnTo>
                <a:lnTo>
                  <a:pt x="25018" y="0"/>
                </a:lnTo>
                <a:close/>
              </a:path>
              <a:path w="180340" h="374650">
                <a:moveTo>
                  <a:pt x="112064" y="162560"/>
                </a:moveTo>
                <a:lnTo>
                  <a:pt x="36449" y="162560"/>
                </a:lnTo>
                <a:lnTo>
                  <a:pt x="48895" y="163829"/>
                </a:lnTo>
                <a:lnTo>
                  <a:pt x="61340" y="163829"/>
                </a:lnTo>
                <a:lnTo>
                  <a:pt x="74802" y="165100"/>
                </a:lnTo>
                <a:lnTo>
                  <a:pt x="87375" y="165100"/>
                </a:lnTo>
                <a:lnTo>
                  <a:pt x="94614" y="166370"/>
                </a:lnTo>
                <a:lnTo>
                  <a:pt x="99822" y="167639"/>
                </a:lnTo>
                <a:lnTo>
                  <a:pt x="99822" y="171450"/>
                </a:lnTo>
                <a:lnTo>
                  <a:pt x="92582" y="171450"/>
                </a:lnTo>
                <a:lnTo>
                  <a:pt x="88391" y="173989"/>
                </a:lnTo>
                <a:lnTo>
                  <a:pt x="87375" y="176529"/>
                </a:lnTo>
                <a:lnTo>
                  <a:pt x="87375" y="177800"/>
                </a:lnTo>
                <a:lnTo>
                  <a:pt x="110642" y="177800"/>
                </a:lnTo>
                <a:lnTo>
                  <a:pt x="112267" y="172720"/>
                </a:lnTo>
                <a:lnTo>
                  <a:pt x="112471" y="171450"/>
                </a:lnTo>
                <a:lnTo>
                  <a:pt x="99822" y="171450"/>
                </a:lnTo>
                <a:lnTo>
                  <a:pt x="95630" y="170179"/>
                </a:lnTo>
                <a:lnTo>
                  <a:pt x="112674" y="170179"/>
                </a:lnTo>
                <a:lnTo>
                  <a:pt x="113283" y="166370"/>
                </a:lnTo>
                <a:lnTo>
                  <a:pt x="112064" y="162560"/>
                </a:lnTo>
                <a:close/>
              </a:path>
              <a:path w="180340" h="374650">
                <a:moveTo>
                  <a:pt x="14604" y="172720"/>
                </a:moveTo>
                <a:lnTo>
                  <a:pt x="7365" y="173989"/>
                </a:lnTo>
                <a:lnTo>
                  <a:pt x="22859" y="173989"/>
                </a:lnTo>
                <a:lnTo>
                  <a:pt x="14604" y="172720"/>
                </a:lnTo>
                <a:close/>
              </a:path>
              <a:path w="180340" h="374650">
                <a:moveTo>
                  <a:pt x="61340" y="163829"/>
                </a:moveTo>
                <a:lnTo>
                  <a:pt x="49910" y="163829"/>
                </a:lnTo>
                <a:lnTo>
                  <a:pt x="51942" y="167639"/>
                </a:lnTo>
                <a:lnTo>
                  <a:pt x="54101" y="170179"/>
                </a:lnTo>
                <a:lnTo>
                  <a:pt x="57150" y="170179"/>
                </a:lnTo>
                <a:lnTo>
                  <a:pt x="60325" y="167639"/>
                </a:lnTo>
                <a:lnTo>
                  <a:pt x="61340" y="163829"/>
                </a:lnTo>
                <a:close/>
              </a:path>
              <a:path w="180340" h="374650">
                <a:moveTo>
                  <a:pt x="83756" y="113029"/>
                </a:moveTo>
                <a:lnTo>
                  <a:pt x="62356" y="113029"/>
                </a:lnTo>
                <a:lnTo>
                  <a:pt x="69723" y="118110"/>
                </a:lnTo>
                <a:lnTo>
                  <a:pt x="76961" y="123189"/>
                </a:lnTo>
                <a:lnTo>
                  <a:pt x="84200" y="125729"/>
                </a:lnTo>
                <a:lnTo>
                  <a:pt x="92582" y="128270"/>
                </a:lnTo>
                <a:lnTo>
                  <a:pt x="99822" y="129539"/>
                </a:lnTo>
                <a:lnTo>
                  <a:pt x="108076" y="130810"/>
                </a:lnTo>
                <a:lnTo>
                  <a:pt x="124713" y="130810"/>
                </a:lnTo>
                <a:lnTo>
                  <a:pt x="132079" y="129539"/>
                </a:lnTo>
                <a:lnTo>
                  <a:pt x="140334" y="128270"/>
                </a:lnTo>
                <a:lnTo>
                  <a:pt x="147574" y="125729"/>
                </a:lnTo>
                <a:lnTo>
                  <a:pt x="155955" y="123189"/>
                </a:lnTo>
                <a:lnTo>
                  <a:pt x="163195" y="119379"/>
                </a:lnTo>
                <a:lnTo>
                  <a:pt x="110235" y="119379"/>
                </a:lnTo>
                <a:lnTo>
                  <a:pt x="97662" y="116839"/>
                </a:lnTo>
                <a:lnTo>
                  <a:pt x="86359" y="114300"/>
                </a:lnTo>
                <a:lnTo>
                  <a:pt x="83756" y="113029"/>
                </a:lnTo>
                <a:close/>
              </a:path>
              <a:path w="180340" h="374650">
                <a:moveTo>
                  <a:pt x="149732" y="81279"/>
                </a:moveTo>
                <a:lnTo>
                  <a:pt x="111251" y="81279"/>
                </a:lnTo>
                <a:lnTo>
                  <a:pt x="116458" y="83820"/>
                </a:lnTo>
                <a:lnTo>
                  <a:pt x="134111" y="88900"/>
                </a:lnTo>
                <a:lnTo>
                  <a:pt x="141350" y="92710"/>
                </a:lnTo>
                <a:lnTo>
                  <a:pt x="149732" y="96520"/>
                </a:lnTo>
                <a:lnTo>
                  <a:pt x="155955" y="100329"/>
                </a:lnTo>
                <a:lnTo>
                  <a:pt x="161162" y="104139"/>
                </a:lnTo>
                <a:lnTo>
                  <a:pt x="154939" y="104139"/>
                </a:lnTo>
                <a:lnTo>
                  <a:pt x="152780" y="105410"/>
                </a:lnTo>
                <a:lnTo>
                  <a:pt x="151764" y="107950"/>
                </a:lnTo>
                <a:lnTo>
                  <a:pt x="152780" y="110489"/>
                </a:lnTo>
                <a:lnTo>
                  <a:pt x="142366" y="115570"/>
                </a:lnTo>
                <a:lnTo>
                  <a:pt x="132079" y="116839"/>
                </a:lnTo>
                <a:lnTo>
                  <a:pt x="121665" y="119379"/>
                </a:lnTo>
                <a:lnTo>
                  <a:pt x="163195" y="119379"/>
                </a:lnTo>
                <a:lnTo>
                  <a:pt x="165226" y="116839"/>
                </a:lnTo>
                <a:lnTo>
                  <a:pt x="165226" y="110489"/>
                </a:lnTo>
                <a:lnTo>
                  <a:pt x="164210" y="107950"/>
                </a:lnTo>
                <a:lnTo>
                  <a:pt x="179154" y="107950"/>
                </a:lnTo>
                <a:lnTo>
                  <a:pt x="159003" y="87629"/>
                </a:lnTo>
                <a:lnTo>
                  <a:pt x="149732" y="81279"/>
                </a:lnTo>
                <a:close/>
              </a:path>
              <a:path w="180340" h="374650">
                <a:moveTo>
                  <a:pt x="97662" y="100329"/>
                </a:moveTo>
                <a:lnTo>
                  <a:pt x="65531" y="100329"/>
                </a:lnTo>
                <a:lnTo>
                  <a:pt x="71754" y="104139"/>
                </a:lnTo>
                <a:lnTo>
                  <a:pt x="78993" y="109220"/>
                </a:lnTo>
                <a:lnTo>
                  <a:pt x="86359" y="110489"/>
                </a:lnTo>
                <a:lnTo>
                  <a:pt x="94614" y="114300"/>
                </a:lnTo>
                <a:lnTo>
                  <a:pt x="101853" y="115570"/>
                </a:lnTo>
                <a:lnTo>
                  <a:pt x="110235" y="116839"/>
                </a:lnTo>
                <a:lnTo>
                  <a:pt x="118490" y="116839"/>
                </a:lnTo>
                <a:lnTo>
                  <a:pt x="122681" y="115570"/>
                </a:lnTo>
                <a:lnTo>
                  <a:pt x="125729" y="113029"/>
                </a:lnTo>
                <a:lnTo>
                  <a:pt x="126873" y="110489"/>
                </a:lnTo>
                <a:lnTo>
                  <a:pt x="125729" y="107950"/>
                </a:lnTo>
                <a:lnTo>
                  <a:pt x="122681" y="105410"/>
                </a:lnTo>
                <a:lnTo>
                  <a:pt x="119506" y="104139"/>
                </a:lnTo>
                <a:lnTo>
                  <a:pt x="97662" y="100329"/>
                </a:lnTo>
                <a:close/>
              </a:path>
              <a:path w="180340" h="374650">
                <a:moveTo>
                  <a:pt x="179154" y="107950"/>
                </a:moveTo>
                <a:lnTo>
                  <a:pt x="164210" y="107950"/>
                </a:lnTo>
                <a:lnTo>
                  <a:pt x="169417" y="113029"/>
                </a:lnTo>
                <a:lnTo>
                  <a:pt x="171450" y="114300"/>
                </a:lnTo>
                <a:lnTo>
                  <a:pt x="175640" y="115570"/>
                </a:lnTo>
                <a:lnTo>
                  <a:pt x="176656" y="115570"/>
                </a:lnTo>
                <a:lnTo>
                  <a:pt x="177800" y="114300"/>
                </a:lnTo>
                <a:lnTo>
                  <a:pt x="179831" y="110489"/>
                </a:lnTo>
                <a:lnTo>
                  <a:pt x="179154" y="107950"/>
                </a:lnTo>
                <a:close/>
              </a:path>
              <a:path w="180340" h="374650">
                <a:moveTo>
                  <a:pt x="101853" y="68579"/>
                </a:moveTo>
                <a:lnTo>
                  <a:pt x="93599" y="69850"/>
                </a:lnTo>
                <a:lnTo>
                  <a:pt x="84200" y="74929"/>
                </a:lnTo>
                <a:lnTo>
                  <a:pt x="75946" y="80010"/>
                </a:lnTo>
                <a:lnTo>
                  <a:pt x="66548" y="87629"/>
                </a:lnTo>
                <a:lnTo>
                  <a:pt x="88265" y="87629"/>
                </a:lnTo>
                <a:lnTo>
                  <a:pt x="93599" y="83820"/>
                </a:lnTo>
                <a:lnTo>
                  <a:pt x="98805" y="81279"/>
                </a:lnTo>
                <a:lnTo>
                  <a:pt x="149732" y="81279"/>
                </a:lnTo>
                <a:lnTo>
                  <a:pt x="140334" y="77470"/>
                </a:lnTo>
                <a:lnTo>
                  <a:pt x="120650" y="71120"/>
                </a:lnTo>
                <a:lnTo>
                  <a:pt x="101853" y="68579"/>
                </a:lnTo>
                <a:close/>
              </a:path>
              <a:path w="180340" h="374650">
                <a:moveTo>
                  <a:pt x="39497" y="41910"/>
                </a:moveTo>
                <a:lnTo>
                  <a:pt x="37464" y="41910"/>
                </a:lnTo>
                <a:lnTo>
                  <a:pt x="36449" y="43179"/>
                </a:lnTo>
                <a:lnTo>
                  <a:pt x="36449" y="45720"/>
                </a:lnTo>
                <a:lnTo>
                  <a:pt x="37464" y="52070"/>
                </a:lnTo>
                <a:lnTo>
                  <a:pt x="39497" y="60960"/>
                </a:lnTo>
                <a:lnTo>
                  <a:pt x="45720" y="74929"/>
                </a:lnTo>
                <a:lnTo>
                  <a:pt x="48895" y="83820"/>
                </a:lnTo>
                <a:lnTo>
                  <a:pt x="67055" y="83820"/>
                </a:lnTo>
                <a:lnTo>
                  <a:pt x="67563" y="80010"/>
                </a:lnTo>
                <a:lnTo>
                  <a:pt x="69723" y="73660"/>
                </a:lnTo>
                <a:lnTo>
                  <a:pt x="70400" y="71120"/>
                </a:lnTo>
                <a:lnTo>
                  <a:pt x="57150" y="71120"/>
                </a:lnTo>
                <a:lnTo>
                  <a:pt x="56133" y="69850"/>
                </a:lnTo>
                <a:lnTo>
                  <a:pt x="49910" y="55879"/>
                </a:lnTo>
                <a:lnTo>
                  <a:pt x="45720" y="49529"/>
                </a:lnTo>
                <a:lnTo>
                  <a:pt x="40512" y="43179"/>
                </a:lnTo>
                <a:lnTo>
                  <a:pt x="39497" y="41910"/>
                </a:lnTo>
                <a:close/>
              </a:path>
              <a:path w="180340" h="374650">
                <a:moveTo>
                  <a:pt x="43916" y="10160"/>
                </a:moveTo>
                <a:lnTo>
                  <a:pt x="16636" y="10160"/>
                </a:lnTo>
                <a:lnTo>
                  <a:pt x="29082" y="12700"/>
                </a:lnTo>
                <a:lnTo>
                  <a:pt x="34289" y="16510"/>
                </a:lnTo>
                <a:lnTo>
                  <a:pt x="44703" y="26670"/>
                </a:lnTo>
                <a:lnTo>
                  <a:pt x="47878" y="31750"/>
                </a:lnTo>
                <a:lnTo>
                  <a:pt x="50926" y="38100"/>
                </a:lnTo>
                <a:lnTo>
                  <a:pt x="54101" y="44450"/>
                </a:lnTo>
                <a:lnTo>
                  <a:pt x="56133" y="50800"/>
                </a:lnTo>
                <a:lnTo>
                  <a:pt x="57150" y="57150"/>
                </a:lnTo>
                <a:lnTo>
                  <a:pt x="57150" y="71120"/>
                </a:lnTo>
                <a:lnTo>
                  <a:pt x="70400" y="71120"/>
                </a:lnTo>
                <a:lnTo>
                  <a:pt x="70738" y="69850"/>
                </a:lnTo>
                <a:lnTo>
                  <a:pt x="70738" y="63500"/>
                </a:lnTo>
                <a:lnTo>
                  <a:pt x="68579" y="60960"/>
                </a:lnTo>
                <a:lnTo>
                  <a:pt x="67563" y="53339"/>
                </a:lnTo>
                <a:lnTo>
                  <a:pt x="46862" y="12700"/>
                </a:lnTo>
                <a:lnTo>
                  <a:pt x="43916" y="10160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798052" y="3078479"/>
            <a:ext cx="346075" cy="257810"/>
          </a:xfrm>
          <a:custGeom>
            <a:avLst/>
            <a:gdLst/>
            <a:ahLst/>
            <a:cxnLst/>
            <a:rect l="l" t="t" r="r" b="b"/>
            <a:pathLst>
              <a:path w="346075" h="257810">
                <a:moveTo>
                  <a:pt x="147192" y="23875"/>
                </a:moveTo>
                <a:lnTo>
                  <a:pt x="131952" y="23875"/>
                </a:lnTo>
                <a:lnTo>
                  <a:pt x="146557" y="81025"/>
                </a:lnTo>
                <a:lnTo>
                  <a:pt x="160020" y="137032"/>
                </a:lnTo>
                <a:lnTo>
                  <a:pt x="173608" y="194182"/>
                </a:lnTo>
                <a:lnTo>
                  <a:pt x="186054" y="252349"/>
                </a:lnTo>
                <a:lnTo>
                  <a:pt x="187071" y="254381"/>
                </a:lnTo>
                <a:lnTo>
                  <a:pt x="190119" y="256539"/>
                </a:lnTo>
                <a:lnTo>
                  <a:pt x="192277" y="257556"/>
                </a:lnTo>
                <a:lnTo>
                  <a:pt x="195452" y="257556"/>
                </a:lnTo>
                <a:lnTo>
                  <a:pt x="202692" y="254381"/>
                </a:lnTo>
                <a:lnTo>
                  <a:pt x="208915" y="249174"/>
                </a:lnTo>
                <a:lnTo>
                  <a:pt x="212978" y="243967"/>
                </a:lnTo>
                <a:lnTo>
                  <a:pt x="216581" y="237744"/>
                </a:lnTo>
                <a:lnTo>
                  <a:pt x="198500" y="237744"/>
                </a:lnTo>
                <a:lnTo>
                  <a:pt x="186054" y="179705"/>
                </a:lnTo>
                <a:lnTo>
                  <a:pt x="172466" y="121538"/>
                </a:lnTo>
                <a:lnTo>
                  <a:pt x="157988" y="63372"/>
                </a:lnTo>
                <a:lnTo>
                  <a:pt x="147192" y="23875"/>
                </a:lnTo>
                <a:close/>
              </a:path>
              <a:path w="346075" h="257810">
                <a:moveTo>
                  <a:pt x="258825" y="83057"/>
                </a:moveTo>
                <a:lnTo>
                  <a:pt x="254634" y="83057"/>
                </a:lnTo>
                <a:lnTo>
                  <a:pt x="250444" y="84074"/>
                </a:lnTo>
                <a:lnTo>
                  <a:pt x="249427" y="86232"/>
                </a:lnTo>
                <a:lnTo>
                  <a:pt x="248412" y="88264"/>
                </a:lnTo>
                <a:lnTo>
                  <a:pt x="222376" y="170306"/>
                </a:lnTo>
                <a:lnTo>
                  <a:pt x="208915" y="213868"/>
                </a:lnTo>
                <a:lnTo>
                  <a:pt x="204724" y="226440"/>
                </a:lnTo>
                <a:lnTo>
                  <a:pt x="202692" y="232663"/>
                </a:lnTo>
                <a:lnTo>
                  <a:pt x="198500" y="237744"/>
                </a:lnTo>
                <a:lnTo>
                  <a:pt x="216581" y="237744"/>
                </a:lnTo>
                <a:lnTo>
                  <a:pt x="217170" y="236727"/>
                </a:lnTo>
                <a:lnTo>
                  <a:pt x="221361" y="226440"/>
                </a:lnTo>
                <a:lnTo>
                  <a:pt x="224536" y="215011"/>
                </a:lnTo>
                <a:lnTo>
                  <a:pt x="231775" y="193167"/>
                </a:lnTo>
                <a:lnTo>
                  <a:pt x="256667" y="112140"/>
                </a:lnTo>
                <a:lnTo>
                  <a:pt x="273109" y="112140"/>
                </a:lnTo>
                <a:lnTo>
                  <a:pt x="272288" y="109093"/>
                </a:lnTo>
                <a:lnTo>
                  <a:pt x="268097" y="97662"/>
                </a:lnTo>
                <a:lnTo>
                  <a:pt x="262890" y="86232"/>
                </a:lnTo>
                <a:lnTo>
                  <a:pt x="260857" y="84074"/>
                </a:lnTo>
                <a:lnTo>
                  <a:pt x="258825" y="83057"/>
                </a:lnTo>
                <a:close/>
              </a:path>
              <a:path w="346075" h="257810">
                <a:moveTo>
                  <a:pt x="30099" y="146431"/>
                </a:moveTo>
                <a:lnTo>
                  <a:pt x="14604" y="146431"/>
                </a:lnTo>
                <a:lnTo>
                  <a:pt x="16637" y="149478"/>
                </a:lnTo>
                <a:lnTo>
                  <a:pt x="19684" y="151637"/>
                </a:lnTo>
                <a:lnTo>
                  <a:pt x="22859" y="151637"/>
                </a:lnTo>
                <a:lnTo>
                  <a:pt x="25019" y="150621"/>
                </a:lnTo>
                <a:lnTo>
                  <a:pt x="26055" y="149458"/>
                </a:lnTo>
                <a:lnTo>
                  <a:pt x="28067" y="147446"/>
                </a:lnTo>
                <a:lnTo>
                  <a:pt x="30099" y="146431"/>
                </a:lnTo>
                <a:close/>
              </a:path>
              <a:path w="346075" h="257810">
                <a:moveTo>
                  <a:pt x="16637" y="133984"/>
                </a:moveTo>
                <a:lnTo>
                  <a:pt x="11429" y="133984"/>
                </a:lnTo>
                <a:lnTo>
                  <a:pt x="7239" y="136017"/>
                </a:lnTo>
                <a:lnTo>
                  <a:pt x="2158" y="138175"/>
                </a:lnTo>
                <a:lnTo>
                  <a:pt x="1016" y="140207"/>
                </a:lnTo>
                <a:lnTo>
                  <a:pt x="0" y="142239"/>
                </a:lnTo>
                <a:lnTo>
                  <a:pt x="0" y="146431"/>
                </a:lnTo>
                <a:lnTo>
                  <a:pt x="1016" y="147446"/>
                </a:lnTo>
                <a:lnTo>
                  <a:pt x="2158" y="148462"/>
                </a:lnTo>
                <a:lnTo>
                  <a:pt x="4191" y="149478"/>
                </a:lnTo>
                <a:lnTo>
                  <a:pt x="6223" y="148462"/>
                </a:lnTo>
                <a:lnTo>
                  <a:pt x="14604" y="146431"/>
                </a:lnTo>
                <a:lnTo>
                  <a:pt x="30099" y="146431"/>
                </a:lnTo>
                <a:lnTo>
                  <a:pt x="35305" y="145414"/>
                </a:lnTo>
                <a:lnTo>
                  <a:pt x="77977" y="145414"/>
                </a:lnTo>
                <a:lnTo>
                  <a:pt x="83184" y="142239"/>
                </a:lnTo>
                <a:lnTo>
                  <a:pt x="87375" y="138175"/>
                </a:lnTo>
                <a:lnTo>
                  <a:pt x="89685" y="135000"/>
                </a:lnTo>
                <a:lnTo>
                  <a:pt x="21844" y="135000"/>
                </a:lnTo>
                <a:lnTo>
                  <a:pt x="16637" y="133984"/>
                </a:lnTo>
                <a:close/>
              </a:path>
              <a:path w="346075" h="257810">
                <a:moveTo>
                  <a:pt x="77977" y="145414"/>
                </a:moveTo>
                <a:lnTo>
                  <a:pt x="35305" y="145414"/>
                </a:lnTo>
                <a:lnTo>
                  <a:pt x="56133" y="149478"/>
                </a:lnTo>
                <a:lnTo>
                  <a:pt x="62356" y="149478"/>
                </a:lnTo>
                <a:lnTo>
                  <a:pt x="67564" y="148462"/>
                </a:lnTo>
                <a:lnTo>
                  <a:pt x="73787" y="147446"/>
                </a:lnTo>
                <a:lnTo>
                  <a:pt x="77977" y="145414"/>
                </a:lnTo>
                <a:close/>
              </a:path>
              <a:path w="346075" h="257810">
                <a:moveTo>
                  <a:pt x="345948" y="143256"/>
                </a:moveTo>
                <a:lnTo>
                  <a:pt x="340868" y="143256"/>
                </a:lnTo>
                <a:lnTo>
                  <a:pt x="341883" y="145414"/>
                </a:lnTo>
                <a:lnTo>
                  <a:pt x="342900" y="147446"/>
                </a:lnTo>
                <a:lnTo>
                  <a:pt x="345948" y="149458"/>
                </a:lnTo>
                <a:lnTo>
                  <a:pt x="345948" y="143256"/>
                </a:lnTo>
                <a:close/>
              </a:path>
              <a:path w="346075" h="257810">
                <a:moveTo>
                  <a:pt x="273109" y="112140"/>
                </a:moveTo>
                <a:lnTo>
                  <a:pt x="256667" y="112140"/>
                </a:lnTo>
                <a:lnTo>
                  <a:pt x="260857" y="125602"/>
                </a:lnTo>
                <a:lnTo>
                  <a:pt x="264032" y="140207"/>
                </a:lnTo>
                <a:lnTo>
                  <a:pt x="264032" y="143256"/>
                </a:lnTo>
                <a:lnTo>
                  <a:pt x="266065" y="145414"/>
                </a:lnTo>
                <a:lnTo>
                  <a:pt x="268097" y="147446"/>
                </a:lnTo>
                <a:lnTo>
                  <a:pt x="271272" y="147446"/>
                </a:lnTo>
                <a:lnTo>
                  <a:pt x="340868" y="143256"/>
                </a:lnTo>
                <a:lnTo>
                  <a:pt x="345948" y="143256"/>
                </a:lnTo>
                <a:lnTo>
                  <a:pt x="345948" y="131952"/>
                </a:lnTo>
                <a:lnTo>
                  <a:pt x="277495" y="131952"/>
                </a:lnTo>
                <a:lnTo>
                  <a:pt x="275336" y="120395"/>
                </a:lnTo>
                <a:lnTo>
                  <a:pt x="273109" y="112140"/>
                </a:lnTo>
                <a:close/>
              </a:path>
              <a:path w="346075" h="257810">
                <a:moveTo>
                  <a:pt x="43688" y="131952"/>
                </a:moveTo>
                <a:lnTo>
                  <a:pt x="28067" y="131952"/>
                </a:lnTo>
                <a:lnTo>
                  <a:pt x="25019" y="133984"/>
                </a:lnTo>
                <a:lnTo>
                  <a:pt x="21844" y="135000"/>
                </a:lnTo>
                <a:lnTo>
                  <a:pt x="89685" y="135000"/>
                </a:lnTo>
                <a:lnTo>
                  <a:pt x="90424" y="133984"/>
                </a:lnTo>
                <a:lnTo>
                  <a:pt x="51943" y="133984"/>
                </a:lnTo>
                <a:lnTo>
                  <a:pt x="43688" y="131952"/>
                </a:lnTo>
                <a:close/>
              </a:path>
              <a:path w="346075" h="257810">
                <a:moveTo>
                  <a:pt x="133096" y="0"/>
                </a:moveTo>
                <a:lnTo>
                  <a:pt x="106045" y="35306"/>
                </a:lnTo>
                <a:lnTo>
                  <a:pt x="91440" y="73787"/>
                </a:lnTo>
                <a:lnTo>
                  <a:pt x="85217" y="109093"/>
                </a:lnTo>
                <a:lnTo>
                  <a:pt x="83184" y="115315"/>
                </a:lnTo>
                <a:lnTo>
                  <a:pt x="80009" y="122555"/>
                </a:lnTo>
                <a:lnTo>
                  <a:pt x="75819" y="127762"/>
                </a:lnTo>
                <a:lnTo>
                  <a:pt x="73787" y="130809"/>
                </a:lnTo>
                <a:lnTo>
                  <a:pt x="70739" y="131952"/>
                </a:lnTo>
                <a:lnTo>
                  <a:pt x="64389" y="133984"/>
                </a:lnTo>
                <a:lnTo>
                  <a:pt x="90424" y="133984"/>
                </a:lnTo>
                <a:lnTo>
                  <a:pt x="102870" y="88264"/>
                </a:lnTo>
                <a:lnTo>
                  <a:pt x="106045" y="74802"/>
                </a:lnTo>
                <a:lnTo>
                  <a:pt x="124714" y="32131"/>
                </a:lnTo>
                <a:lnTo>
                  <a:pt x="131952" y="23875"/>
                </a:lnTo>
                <a:lnTo>
                  <a:pt x="147192" y="23875"/>
                </a:lnTo>
                <a:lnTo>
                  <a:pt x="142367" y="6222"/>
                </a:lnTo>
                <a:lnTo>
                  <a:pt x="140334" y="2031"/>
                </a:lnTo>
                <a:lnTo>
                  <a:pt x="137159" y="1015"/>
                </a:lnTo>
                <a:lnTo>
                  <a:pt x="133096" y="0"/>
                </a:lnTo>
                <a:close/>
              </a:path>
              <a:path w="346075" h="257810">
                <a:moveTo>
                  <a:pt x="345948" y="124507"/>
                </a:moveTo>
                <a:lnTo>
                  <a:pt x="344043" y="127762"/>
                </a:lnTo>
                <a:lnTo>
                  <a:pt x="277495" y="131952"/>
                </a:lnTo>
                <a:lnTo>
                  <a:pt x="345948" y="131952"/>
                </a:lnTo>
                <a:lnTo>
                  <a:pt x="345948" y="124507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01065" y="4558766"/>
            <a:ext cx="504393" cy="398780"/>
          </a:xfrm>
          <a:prstGeom prst="rect">
            <a:avLst/>
          </a:prstGeom>
        </p:spPr>
      </p:pic>
      <p:sp>
        <p:nvSpPr>
          <p:cNvPr id="11" name="object 11"/>
          <p:cNvSpPr/>
          <p:nvPr/>
        </p:nvSpPr>
        <p:spPr>
          <a:xfrm>
            <a:off x="0" y="4075900"/>
            <a:ext cx="304800" cy="400050"/>
          </a:xfrm>
          <a:custGeom>
            <a:avLst/>
            <a:gdLst/>
            <a:ahLst/>
            <a:cxnLst/>
            <a:rect l="l" t="t" r="r" b="b"/>
            <a:pathLst>
              <a:path w="304800" h="400050">
                <a:moveTo>
                  <a:pt x="97726" y="245109"/>
                </a:moveTo>
                <a:lnTo>
                  <a:pt x="73804" y="245109"/>
                </a:lnTo>
                <a:lnTo>
                  <a:pt x="84444" y="255269"/>
                </a:lnTo>
                <a:lnTo>
                  <a:pt x="96386" y="261619"/>
                </a:lnTo>
                <a:lnTo>
                  <a:pt x="109668" y="265429"/>
                </a:lnTo>
                <a:lnTo>
                  <a:pt x="122949" y="267969"/>
                </a:lnTo>
                <a:lnTo>
                  <a:pt x="125591" y="267969"/>
                </a:lnTo>
                <a:lnTo>
                  <a:pt x="124348" y="284479"/>
                </a:lnTo>
                <a:lnTo>
                  <a:pt x="124352" y="304799"/>
                </a:lnTo>
                <a:lnTo>
                  <a:pt x="125591" y="336549"/>
                </a:lnTo>
                <a:lnTo>
                  <a:pt x="118968" y="339089"/>
                </a:lnTo>
                <a:lnTo>
                  <a:pt x="103009" y="365759"/>
                </a:lnTo>
                <a:lnTo>
                  <a:pt x="104348" y="372109"/>
                </a:lnTo>
                <a:lnTo>
                  <a:pt x="106989" y="382269"/>
                </a:lnTo>
                <a:lnTo>
                  <a:pt x="112309" y="391159"/>
                </a:lnTo>
                <a:lnTo>
                  <a:pt x="116291" y="393699"/>
                </a:lnTo>
                <a:lnTo>
                  <a:pt x="121610" y="396239"/>
                </a:lnTo>
                <a:lnTo>
                  <a:pt x="125591" y="398779"/>
                </a:lnTo>
                <a:lnTo>
                  <a:pt x="130911" y="400049"/>
                </a:lnTo>
                <a:lnTo>
                  <a:pt x="141516" y="400049"/>
                </a:lnTo>
                <a:lnTo>
                  <a:pt x="166738" y="373379"/>
                </a:lnTo>
                <a:lnTo>
                  <a:pt x="129578" y="373379"/>
                </a:lnTo>
                <a:lnTo>
                  <a:pt x="121610" y="365759"/>
                </a:lnTo>
                <a:lnTo>
                  <a:pt x="120271" y="363219"/>
                </a:lnTo>
                <a:lnTo>
                  <a:pt x="118968" y="359409"/>
                </a:lnTo>
                <a:lnTo>
                  <a:pt x="121610" y="358139"/>
                </a:lnTo>
                <a:lnTo>
                  <a:pt x="125591" y="356869"/>
                </a:lnTo>
                <a:lnTo>
                  <a:pt x="162771" y="356869"/>
                </a:lnTo>
                <a:lnTo>
                  <a:pt x="160121" y="354329"/>
                </a:lnTo>
                <a:lnTo>
                  <a:pt x="157441" y="350519"/>
                </a:lnTo>
                <a:lnTo>
                  <a:pt x="152158" y="347979"/>
                </a:lnTo>
                <a:lnTo>
                  <a:pt x="151889" y="346709"/>
                </a:lnTo>
                <a:lnTo>
                  <a:pt x="148170" y="346709"/>
                </a:lnTo>
                <a:lnTo>
                  <a:pt x="145491" y="345439"/>
                </a:lnTo>
                <a:lnTo>
                  <a:pt x="146837" y="344169"/>
                </a:lnTo>
                <a:lnTo>
                  <a:pt x="151350" y="344169"/>
                </a:lnTo>
                <a:lnTo>
                  <a:pt x="150812" y="341629"/>
                </a:lnTo>
                <a:lnTo>
                  <a:pt x="149479" y="337819"/>
                </a:lnTo>
                <a:lnTo>
                  <a:pt x="140169" y="337819"/>
                </a:lnTo>
                <a:lnTo>
                  <a:pt x="138926" y="307339"/>
                </a:lnTo>
                <a:lnTo>
                  <a:pt x="138874" y="288289"/>
                </a:lnTo>
                <a:lnTo>
                  <a:pt x="137528" y="269239"/>
                </a:lnTo>
                <a:lnTo>
                  <a:pt x="150812" y="267969"/>
                </a:lnTo>
                <a:lnTo>
                  <a:pt x="164096" y="264159"/>
                </a:lnTo>
                <a:lnTo>
                  <a:pt x="176034" y="257809"/>
                </a:lnTo>
                <a:lnTo>
                  <a:pt x="178685" y="255269"/>
                </a:lnTo>
                <a:lnTo>
                  <a:pt x="134886" y="255269"/>
                </a:lnTo>
                <a:lnTo>
                  <a:pt x="133997" y="253999"/>
                </a:lnTo>
                <a:lnTo>
                  <a:pt x="118968" y="253999"/>
                </a:lnTo>
                <a:lnTo>
                  <a:pt x="117629" y="251459"/>
                </a:lnTo>
                <a:lnTo>
                  <a:pt x="120271" y="250189"/>
                </a:lnTo>
                <a:lnTo>
                  <a:pt x="131501" y="250189"/>
                </a:lnTo>
                <a:lnTo>
                  <a:pt x="132681" y="247649"/>
                </a:lnTo>
                <a:lnTo>
                  <a:pt x="104348" y="247649"/>
                </a:lnTo>
                <a:lnTo>
                  <a:pt x="97726" y="245109"/>
                </a:lnTo>
                <a:close/>
              </a:path>
              <a:path w="304800" h="400050">
                <a:moveTo>
                  <a:pt x="162771" y="356869"/>
                </a:moveTo>
                <a:lnTo>
                  <a:pt x="134886" y="356869"/>
                </a:lnTo>
                <a:lnTo>
                  <a:pt x="144195" y="359409"/>
                </a:lnTo>
                <a:lnTo>
                  <a:pt x="142849" y="361949"/>
                </a:lnTo>
                <a:lnTo>
                  <a:pt x="141516" y="372109"/>
                </a:lnTo>
                <a:lnTo>
                  <a:pt x="140169" y="373379"/>
                </a:lnTo>
                <a:lnTo>
                  <a:pt x="166738" y="373379"/>
                </a:lnTo>
                <a:lnTo>
                  <a:pt x="165404" y="363219"/>
                </a:lnTo>
                <a:lnTo>
                  <a:pt x="164096" y="358139"/>
                </a:lnTo>
                <a:lnTo>
                  <a:pt x="162771" y="356869"/>
                </a:lnTo>
                <a:close/>
              </a:path>
              <a:path w="304800" h="400050">
                <a:moveTo>
                  <a:pt x="207568" y="245109"/>
                </a:moveTo>
                <a:lnTo>
                  <a:pt x="189318" y="245109"/>
                </a:lnTo>
                <a:lnTo>
                  <a:pt x="193306" y="250189"/>
                </a:lnTo>
                <a:lnTo>
                  <a:pt x="199923" y="256539"/>
                </a:lnTo>
                <a:lnTo>
                  <a:pt x="213207" y="264159"/>
                </a:lnTo>
                <a:lnTo>
                  <a:pt x="219824" y="275589"/>
                </a:lnTo>
                <a:lnTo>
                  <a:pt x="227787" y="289559"/>
                </a:lnTo>
                <a:lnTo>
                  <a:pt x="238429" y="304799"/>
                </a:lnTo>
                <a:lnTo>
                  <a:pt x="242404" y="309879"/>
                </a:lnTo>
                <a:lnTo>
                  <a:pt x="238429" y="317499"/>
                </a:lnTo>
                <a:lnTo>
                  <a:pt x="235788" y="323849"/>
                </a:lnTo>
                <a:lnTo>
                  <a:pt x="234442" y="328929"/>
                </a:lnTo>
                <a:lnTo>
                  <a:pt x="234442" y="335279"/>
                </a:lnTo>
                <a:lnTo>
                  <a:pt x="235788" y="341629"/>
                </a:lnTo>
                <a:lnTo>
                  <a:pt x="237096" y="347979"/>
                </a:lnTo>
                <a:lnTo>
                  <a:pt x="239763" y="353059"/>
                </a:lnTo>
                <a:lnTo>
                  <a:pt x="243751" y="358139"/>
                </a:lnTo>
                <a:lnTo>
                  <a:pt x="249034" y="361949"/>
                </a:lnTo>
                <a:lnTo>
                  <a:pt x="253009" y="365759"/>
                </a:lnTo>
                <a:lnTo>
                  <a:pt x="263652" y="368299"/>
                </a:lnTo>
                <a:lnTo>
                  <a:pt x="274256" y="368299"/>
                </a:lnTo>
                <a:lnTo>
                  <a:pt x="279577" y="365759"/>
                </a:lnTo>
                <a:lnTo>
                  <a:pt x="286194" y="363219"/>
                </a:lnTo>
                <a:lnTo>
                  <a:pt x="294195" y="355599"/>
                </a:lnTo>
                <a:lnTo>
                  <a:pt x="300824" y="345439"/>
                </a:lnTo>
                <a:lnTo>
                  <a:pt x="303466" y="339089"/>
                </a:lnTo>
                <a:lnTo>
                  <a:pt x="303799" y="337819"/>
                </a:lnTo>
                <a:lnTo>
                  <a:pt x="271614" y="337819"/>
                </a:lnTo>
                <a:lnTo>
                  <a:pt x="266293" y="336549"/>
                </a:lnTo>
                <a:lnTo>
                  <a:pt x="263652" y="334009"/>
                </a:lnTo>
                <a:lnTo>
                  <a:pt x="262318" y="331469"/>
                </a:lnTo>
                <a:lnTo>
                  <a:pt x="262318" y="326389"/>
                </a:lnTo>
                <a:lnTo>
                  <a:pt x="263652" y="320039"/>
                </a:lnTo>
                <a:lnTo>
                  <a:pt x="263652" y="314959"/>
                </a:lnTo>
                <a:lnTo>
                  <a:pt x="272948" y="313689"/>
                </a:lnTo>
                <a:lnTo>
                  <a:pt x="300148" y="313689"/>
                </a:lnTo>
                <a:lnTo>
                  <a:pt x="299478" y="312419"/>
                </a:lnTo>
                <a:lnTo>
                  <a:pt x="295503" y="307339"/>
                </a:lnTo>
                <a:lnTo>
                  <a:pt x="284899" y="302259"/>
                </a:lnTo>
                <a:lnTo>
                  <a:pt x="254355" y="302259"/>
                </a:lnTo>
                <a:lnTo>
                  <a:pt x="251714" y="297179"/>
                </a:lnTo>
                <a:lnTo>
                  <a:pt x="247726" y="292099"/>
                </a:lnTo>
                <a:lnTo>
                  <a:pt x="238429" y="276859"/>
                </a:lnTo>
                <a:lnTo>
                  <a:pt x="229133" y="264159"/>
                </a:lnTo>
                <a:lnTo>
                  <a:pt x="226491" y="259079"/>
                </a:lnTo>
                <a:lnTo>
                  <a:pt x="223812" y="253999"/>
                </a:lnTo>
                <a:lnTo>
                  <a:pt x="219824" y="250189"/>
                </a:lnTo>
                <a:lnTo>
                  <a:pt x="214541" y="248919"/>
                </a:lnTo>
                <a:lnTo>
                  <a:pt x="207568" y="245109"/>
                </a:lnTo>
                <a:close/>
              </a:path>
              <a:path w="304800" h="400050">
                <a:moveTo>
                  <a:pt x="138874" y="0"/>
                </a:moveTo>
                <a:lnTo>
                  <a:pt x="132219" y="1269"/>
                </a:lnTo>
                <a:lnTo>
                  <a:pt x="126930" y="3809"/>
                </a:lnTo>
                <a:lnTo>
                  <a:pt x="120271" y="5079"/>
                </a:lnTo>
                <a:lnTo>
                  <a:pt x="109668" y="12699"/>
                </a:lnTo>
                <a:lnTo>
                  <a:pt x="101706" y="22859"/>
                </a:lnTo>
                <a:lnTo>
                  <a:pt x="99028" y="29209"/>
                </a:lnTo>
                <a:lnTo>
                  <a:pt x="97726" y="34289"/>
                </a:lnTo>
                <a:lnTo>
                  <a:pt x="97726" y="40639"/>
                </a:lnTo>
                <a:lnTo>
                  <a:pt x="124252" y="69849"/>
                </a:lnTo>
                <a:lnTo>
                  <a:pt x="122949" y="73659"/>
                </a:lnTo>
                <a:lnTo>
                  <a:pt x="121610" y="78739"/>
                </a:lnTo>
                <a:lnTo>
                  <a:pt x="121610" y="132079"/>
                </a:lnTo>
                <a:lnTo>
                  <a:pt x="122949" y="137159"/>
                </a:lnTo>
                <a:lnTo>
                  <a:pt x="112309" y="142239"/>
                </a:lnTo>
                <a:lnTo>
                  <a:pt x="103009" y="148589"/>
                </a:lnTo>
                <a:lnTo>
                  <a:pt x="100368" y="151129"/>
                </a:lnTo>
                <a:lnTo>
                  <a:pt x="100368" y="153669"/>
                </a:lnTo>
                <a:lnTo>
                  <a:pt x="92406" y="158749"/>
                </a:lnTo>
                <a:lnTo>
                  <a:pt x="64540" y="190499"/>
                </a:lnTo>
                <a:lnTo>
                  <a:pt x="60559" y="205739"/>
                </a:lnTo>
                <a:lnTo>
                  <a:pt x="60559" y="213359"/>
                </a:lnTo>
                <a:lnTo>
                  <a:pt x="61862" y="220979"/>
                </a:lnTo>
                <a:lnTo>
                  <a:pt x="64540" y="229869"/>
                </a:lnTo>
                <a:lnTo>
                  <a:pt x="67181" y="237489"/>
                </a:lnTo>
                <a:lnTo>
                  <a:pt x="69824" y="241299"/>
                </a:lnTo>
                <a:lnTo>
                  <a:pt x="52561" y="256539"/>
                </a:lnTo>
                <a:lnTo>
                  <a:pt x="33996" y="269239"/>
                </a:lnTo>
                <a:lnTo>
                  <a:pt x="16734" y="284479"/>
                </a:lnTo>
                <a:lnTo>
                  <a:pt x="8773" y="292099"/>
                </a:lnTo>
                <a:lnTo>
                  <a:pt x="811" y="300989"/>
                </a:lnTo>
                <a:lnTo>
                  <a:pt x="0" y="300989"/>
                </a:lnTo>
                <a:lnTo>
                  <a:pt x="0" y="323849"/>
                </a:lnTo>
                <a:lnTo>
                  <a:pt x="6131" y="323849"/>
                </a:lnTo>
                <a:lnTo>
                  <a:pt x="8773" y="325119"/>
                </a:lnTo>
                <a:lnTo>
                  <a:pt x="12753" y="325119"/>
                </a:lnTo>
                <a:lnTo>
                  <a:pt x="12753" y="328929"/>
                </a:lnTo>
                <a:lnTo>
                  <a:pt x="10111" y="331469"/>
                </a:lnTo>
                <a:lnTo>
                  <a:pt x="7434" y="332739"/>
                </a:lnTo>
                <a:lnTo>
                  <a:pt x="0" y="334009"/>
                </a:lnTo>
                <a:lnTo>
                  <a:pt x="0" y="359409"/>
                </a:lnTo>
                <a:lnTo>
                  <a:pt x="7434" y="358139"/>
                </a:lnTo>
                <a:lnTo>
                  <a:pt x="16734" y="356869"/>
                </a:lnTo>
                <a:lnTo>
                  <a:pt x="24696" y="354329"/>
                </a:lnTo>
                <a:lnTo>
                  <a:pt x="30016" y="349249"/>
                </a:lnTo>
                <a:lnTo>
                  <a:pt x="33996" y="346709"/>
                </a:lnTo>
                <a:lnTo>
                  <a:pt x="35335" y="342899"/>
                </a:lnTo>
                <a:lnTo>
                  <a:pt x="36638" y="337819"/>
                </a:lnTo>
                <a:lnTo>
                  <a:pt x="36638" y="332739"/>
                </a:lnTo>
                <a:lnTo>
                  <a:pt x="33996" y="325119"/>
                </a:lnTo>
                <a:lnTo>
                  <a:pt x="30016" y="317499"/>
                </a:lnTo>
                <a:lnTo>
                  <a:pt x="24696" y="309879"/>
                </a:lnTo>
                <a:lnTo>
                  <a:pt x="16734" y="304799"/>
                </a:lnTo>
                <a:lnTo>
                  <a:pt x="15396" y="304799"/>
                </a:lnTo>
                <a:lnTo>
                  <a:pt x="28676" y="292099"/>
                </a:lnTo>
                <a:lnTo>
                  <a:pt x="60559" y="265429"/>
                </a:lnTo>
                <a:lnTo>
                  <a:pt x="73804" y="245109"/>
                </a:lnTo>
                <a:lnTo>
                  <a:pt x="97726" y="245109"/>
                </a:lnTo>
                <a:lnTo>
                  <a:pt x="101706" y="243839"/>
                </a:lnTo>
                <a:lnTo>
                  <a:pt x="104348" y="240029"/>
                </a:lnTo>
                <a:lnTo>
                  <a:pt x="105686" y="237489"/>
                </a:lnTo>
                <a:lnTo>
                  <a:pt x="105686" y="236219"/>
                </a:lnTo>
                <a:lnTo>
                  <a:pt x="85783" y="236219"/>
                </a:lnTo>
                <a:lnTo>
                  <a:pt x="87086" y="234949"/>
                </a:lnTo>
                <a:lnTo>
                  <a:pt x="105686" y="234949"/>
                </a:lnTo>
                <a:lnTo>
                  <a:pt x="105686" y="231139"/>
                </a:lnTo>
                <a:lnTo>
                  <a:pt x="103009" y="231139"/>
                </a:lnTo>
                <a:lnTo>
                  <a:pt x="109668" y="222249"/>
                </a:lnTo>
                <a:lnTo>
                  <a:pt x="110760" y="220979"/>
                </a:lnTo>
                <a:lnTo>
                  <a:pt x="76483" y="220979"/>
                </a:lnTo>
                <a:lnTo>
                  <a:pt x="75143" y="217169"/>
                </a:lnTo>
                <a:lnTo>
                  <a:pt x="76483" y="215899"/>
                </a:lnTo>
                <a:lnTo>
                  <a:pt x="85783" y="203199"/>
                </a:lnTo>
                <a:lnTo>
                  <a:pt x="93205" y="194309"/>
                </a:lnTo>
                <a:lnTo>
                  <a:pt x="79124" y="194309"/>
                </a:lnTo>
                <a:lnTo>
                  <a:pt x="81766" y="187959"/>
                </a:lnTo>
                <a:lnTo>
                  <a:pt x="114988" y="161289"/>
                </a:lnTo>
                <a:lnTo>
                  <a:pt x="144195" y="152399"/>
                </a:lnTo>
                <a:lnTo>
                  <a:pt x="182010" y="152399"/>
                </a:lnTo>
                <a:lnTo>
                  <a:pt x="177380" y="148589"/>
                </a:lnTo>
                <a:lnTo>
                  <a:pt x="158775" y="138429"/>
                </a:lnTo>
                <a:lnTo>
                  <a:pt x="146837" y="135889"/>
                </a:lnTo>
                <a:lnTo>
                  <a:pt x="136194" y="135889"/>
                </a:lnTo>
                <a:lnTo>
                  <a:pt x="136194" y="126999"/>
                </a:lnTo>
                <a:lnTo>
                  <a:pt x="134886" y="96519"/>
                </a:lnTo>
                <a:lnTo>
                  <a:pt x="136194" y="86359"/>
                </a:lnTo>
                <a:lnTo>
                  <a:pt x="133553" y="71119"/>
                </a:lnTo>
                <a:lnTo>
                  <a:pt x="169748" y="41909"/>
                </a:lnTo>
                <a:lnTo>
                  <a:pt x="136194" y="41909"/>
                </a:lnTo>
                <a:lnTo>
                  <a:pt x="132219" y="40639"/>
                </a:lnTo>
                <a:lnTo>
                  <a:pt x="122949" y="36829"/>
                </a:lnTo>
                <a:lnTo>
                  <a:pt x="125591" y="33019"/>
                </a:lnTo>
                <a:lnTo>
                  <a:pt x="125591" y="27939"/>
                </a:lnTo>
                <a:lnTo>
                  <a:pt x="124252" y="25399"/>
                </a:lnTo>
                <a:lnTo>
                  <a:pt x="122949" y="24129"/>
                </a:lnTo>
                <a:lnTo>
                  <a:pt x="126930" y="20319"/>
                </a:lnTo>
                <a:lnTo>
                  <a:pt x="137528" y="15239"/>
                </a:lnTo>
                <a:lnTo>
                  <a:pt x="164664" y="15239"/>
                </a:lnTo>
                <a:lnTo>
                  <a:pt x="164096" y="13969"/>
                </a:lnTo>
                <a:lnTo>
                  <a:pt x="162763" y="8889"/>
                </a:lnTo>
                <a:lnTo>
                  <a:pt x="161417" y="6349"/>
                </a:lnTo>
                <a:lnTo>
                  <a:pt x="158775" y="5079"/>
                </a:lnTo>
                <a:lnTo>
                  <a:pt x="153454" y="5079"/>
                </a:lnTo>
                <a:lnTo>
                  <a:pt x="148170" y="3809"/>
                </a:lnTo>
                <a:lnTo>
                  <a:pt x="145491" y="1269"/>
                </a:lnTo>
                <a:lnTo>
                  <a:pt x="138874" y="0"/>
                </a:lnTo>
                <a:close/>
              </a:path>
              <a:path w="304800" h="400050">
                <a:moveTo>
                  <a:pt x="151350" y="344169"/>
                </a:moveTo>
                <a:lnTo>
                  <a:pt x="146837" y="344169"/>
                </a:lnTo>
                <a:lnTo>
                  <a:pt x="148170" y="346709"/>
                </a:lnTo>
                <a:lnTo>
                  <a:pt x="151889" y="346709"/>
                </a:lnTo>
                <a:lnTo>
                  <a:pt x="151350" y="344169"/>
                </a:lnTo>
                <a:close/>
              </a:path>
              <a:path w="304800" h="400050">
                <a:moveTo>
                  <a:pt x="286194" y="328929"/>
                </a:moveTo>
                <a:lnTo>
                  <a:pt x="280911" y="331469"/>
                </a:lnTo>
                <a:lnTo>
                  <a:pt x="276936" y="335279"/>
                </a:lnTo>
                <a:lnTo>
                  <a:pt x="271614" y="337819"/>
                </a:lnTo>
                <a:lnTo>
                  <a:pt x="303799" y="337819"/>
                </a:lnTo>
                <a:lnTo>
                  <a:pt x="304800" y="334009"/>
                </a:lnTo>
                <a:lnTo>
                  <a:pt x="304800" y="330199"/>
                </a:lnTo>
                <a:lnTo>
                  <a:pt x="290182" y="330199"/>
                </a:lnTo>
                <a:lnTo>
                  <a:pt x="286194" y="328929"/>
                </a:lnTo>
                <a:close/>
              </a:path>
              <a:path w="304800" h="400050">
                <a:moveTo>
                  <a:pt x="300148" y="313689"/>
                </a:moveTo>
                <a:lnTo>
                  <a:pt x="272948" y="313689"/>
                </a:lnTo>
                <a:lnTo>
                  <a:pt x="280911" y="316229"/>
                </a:lnTo>
                <a:lnTo>
                  <a:pt x="288874" y="321309"/>
                </a:lnTo>
                <a:lnTo>
                  <a:pt x="291515" y="328929"/>
                </a:lnTo>
                <a:lnTo>
                  <a:pt x="291515" y="330199"/>
                </a:lnTo>
                <a:lnTo>
                  <a:pt x="304800" y="330199"/>
                </a:lnTo>
                <a:lnTo>
                  <a:pt x="304800" y="322579"/>
                </a:lnTo>
                <a:lnTo>
                  <a:pt x="302158" y="317499"/>
                </a:lnTo>
                <a:lnTo>
                  <a:pt x="300148" y="313689"/>
                </a:lnTo>
                <a:close/>
              </a:path>
              <a:path w="304800" h="400050">
                <a:moveTo>
                  <a:pt x="267639" y="299719"/>
                </a:moveTo>
                <a:lnTo>
                  <a:pt x="260972" y="299719"/>
                </a:lnTo>
                <a:lnTo>
                  <a:pt x="254355" y="302259"/>
                </a:lnTo>
                <a:lnTo>
                  <a:pt x="284899" y="302259"/>
                </a:lnTo>
                <a:lnTo>
                  <a:pt x="279577" y="300989"/>
                </a:lnTo>
                <a:lnTo>
                  <a:pt x="267639" y="299719"/>
                </a:lnTo>
                <a:close/>
              </a:path>
              <a:path w="304800" h="400050">
                <a:moveTo>
                  <a:pt x="152158" y="229869"/>
                </a:moveTo>
                <a:lnTo>
                  <a:pt x="150812" y="229869"/>
                </a:lnTo>
                <a:lnTo>
                  <a:pt x="144195" y="233679"/>
                </a:lnTo>
                <a:lnTo>
                  <a:pt x="140169" y="240029"/>
                </a:lnTo>
                <a:lnTo>
                  <a:pt x="137528" y="246379"/>
                </a:lnTo>
                <a:lnTo>
                  <a:pt x="137528" y="255269"/>
                </a:lnTo>
                <a:lnTo>
                  <a:pt x="178685" y="255269"/>
                </a:lnTo>
                <a:lnTo>
                  <a:pt x="180011" y="253999"/>
                </a:lnTo>
                <a:lnTo>
                  <a:pt x="149479" y="253999"/>
                </a:lnTo>
                <a:lnTo>
                  <a:pt x="149479" y="242569"/>
                </a:lnTo>
                <a:lnTo>
                  <a:pt x="150812" y="237489"/>
                </a:lnTo>
                <a:lnTo>
                  <a:pt x="153454" y="233679"/>
                </a:lnTo>
                <a:lnTo>
                  <a:pt x="154800" y="232409"/>
                </a:lnTo>
                <a:lnTo>
                  <a:pt x="153454" y="231139"/>
                </a:lnTo>
                <a:lnTo>
                  <a:pt x="152158" y="229869"/>
                </a:lnTo>
                <a:close/>
              </a:path>
              <a:path w="304800" h="400050">
                <a:moveTo>
                  <a:pt x="131501" y="250189"/>
                </a:moveTo>
                <a:lnTo>
                  <a:pt x="120271" y="250189"/>
                </a:lnTo>
                <a:lnTo>
                  <a:pt x="118968" y="253999"/>
                </a:lnTo>
                <a:lnTo>
                  <a:pt x="133997" y="253999"/>
                </a:lnTo>
                <a:lnTo>
                  <a:pt x="132219" y="251459"/>
                </a:lnTo>
                <a:lnTo>
                  <a:pt x="130911" y="251459"/>
                </a:lnTo>
                <a:lnTo>
                  <a:pt x="131501" y="250189"/>
                </a:lnTo>
                <a:close/>
              </a:path>
              <a:path w="304800" h="400050">
                <a:moveTo>
                  <a:pt x="166738" y="228599"/>
                </a:moveTo>
                <a:lnTo>
                  <a:pt x="165404" y="228599"/>
                </a:lnTo>
                <a:lnTo>
                  <a:pt x="164096" y="229869"/>
                </a:lnTo>
                <a:lnTo>
                  <a:pt x="160121" y="234949"/>
                </a:lnTo>
                <a:lnTo>
                  <a:pt x="158775" y="241299"/>
                </a:lnTo>
                <a:lnTo>
                  <a:pt x="157441" y="250189"/>
                </a:lnTo>
                <a:lnTo>
                  <a:pt x="149479" y="253999"/>
                </a:lnTo>
                <a:lnTo>
                  <a:pt x="180011" y="253999"/>
                </a:lnTo>
                <a:lnTo>
                  <a:pt x="186639" y="247649"/>
                </a:lnTo>
                <a:lnTo>
                  <a:pt x="189318" y="245109"/>
                </a:lnTo>
                <a:lnTo>
                  <a:pt x="207568" y="245109"/>
                </a:lnTo>
                <a:lnTo>
                  <a:pt x="205244" y="243839"/>
                </a:lnTo>
                <a:lnTo>
                  <a:pt x="169379" y="243839"/>
                </a:lnTo>
                <a:lnTo>
                  <a:pt x="169379" y="231139"/>
                </a:lnTo>
                <a:lnTo>
                  <a:pt x="166738" y="228599"/>
                </a:lnTo>
                <a:close/>
              </a:path>
              <a:path w="304800" h="400050">
                <a:moveTo>
                  <a:pt x="133553" y="207009"/>
                </a:moveTo>
                <a:lnTo>
                  <a:pt x="130911" y="207009"/>
                </a:lnTo>
                <a:lnTo>
                  <a:pt x="116291" y="227329"/>
                </a:lnTo>
                <a:lnTo>
                  <a:pt x="109668" y="237489"/>
                </a:lnTo>
                <a:lnTo>
                  <a:pt x="104348" y="247649"/>
                </a:lnTo>
                <a:lnTo>
                  <a:pt x="132681" y="247649"/>
                </a:lnTo>
                <a:lnTo>
                  <a:pt x="134450" y="243839"/>
                </a:lnTo>
                <a:lnTo>
                  <a:pt x="124252" y="243839"/>
                </a:lnTo>
                <a:lnTo>
                  <a:pt x="122949" y="241299"/>
                </a:lnTo>
                <a:lnTo>
                  <a:pt x="121610" y="240029"/>
                </a:lnTo>
                <a:lnTo>
                  <a:pt x="118968" y="240029"/>
                </a:lnTo>
                <a:lnTo>
                  <a:pt x="125591" y="226059"/>
                </a:lnTo>
                <a:lnTo>
                  <a:pt x="133553" y="209549"/>
                </a:lnTo>
                <a:lnTo>
                  <a:pt x="134886" y="208279"/>
                </a:lnTo>
                <a:lnTo>
                  <a:pt x="133553" y="207009"/>
                </a:lnTo>
                <a:close/>
              </a:path>
              <a:path w="304800" h="400050">
                <a:moveTo>
                  <a:pt x="145491" y="213359"/>
                </a:moveTo>
                <a:lnTo>
                  <a:pt x="144195" y="213359"/>
                </a:lnTo>
                <a:lnTo>
                  <a:pt x="142849" y="214629"/>
                </a:lnTo>
                <a:lnTo>
                  <a:pt x="124252" y="243839"/>
                </a:lnTo>
                <a:lnTo>
                  <a:pt x="134450" y="243839"/>
                </a:lnTo>
                <a:lnTo>
                  <a:pt x="146837" y="217169"/>
                </a:lnTo>
                <a:lnTo>
                  <a:pt x="146837" y="214629"/>
                </a:lnTo>
                <a:lnTo>
                  <a:pt x="145491" y="213359"/>
                </a:lnTo>
                <a:close/>
              </a:path>
              <a:path w="304800" h="400050">
                <a:moveTo>
                  <a:pt x="182010" y="152399"/>
                </a:moveTo>
                <a:lnTo>
                  <a:pt x="153454" y="152399"/>
                </a:lnTo>
                <a:lnTo>
                  <a:pt x="169379" y="160019"/>
                </a:lnTo>
                <a:lnTo>
                  <a:pt x="170713" y="165099"/>
                </a:lnTo>
                <a:lnTo>
                  <a:pt x="172059" y="166369"/>
                </a:lnTo>
                <a:lnTo>
                  <a:pt x="174701" y="166369"/>
                </a:lnTo>
                <a:lnTo>
                  <a:pt x="182664" y="176529"/>
                </a:lnTo>
                <a:lnTo>
                  <a:pt x="187985" y="186689"/>
                </a:lnTo>
                <a:lnTo>
                  <a:pt x="189318" y="199389"/>
                </a:lnTo>
                <a:lnTo>
                  <a:pt x="189318" y="210819"/>
                </a:lnTo>
                <a:lnTo>
                  <a:pt x="185343" y="220979"/>
                </a:lnTo>
                <a:lnTo>
                  <a:pt x="180022" y="232409"/>
                </a:lnTo>
                <a:lnTo>
                  <a:pt x="174701" y="238759"/>
                </a:lnTo>
                <a:lnTo>
                  <a:pt x="169379" y="243839"/>
                </a:lnTo>
                <a:lnTo>
                  <a:pt x="205244" y="243839"/>
                </a:lnTo>
                <a:lnTo>
                  <a:pt x="194602" y="236219"/>
                </a:lnTo>
                <a:lnTo>
                  <a:pt x="201256" y="226059"/>
                </a:lnTo>
                <a:lnTo>
                  <a:pt x="203898" y="212089"/>
                </a:lnTo>
                <a:lnTo>
                  <a:pt x="203898" y="199389"/>
                </a:lnTo>
                <a:lnTo>
                  <a:pt x="202603" y="186689"/>
                </a:lnTo>
                <a:lnTo>
                  <a:pt x="198589" y="175259"/>
                </a:lnTo>
                <a:lnTo>
                  <a:pt x="193306" y="166369"/>
                </a:lnTo>
                <a:lnTo>
                  <a:pt x="186639" y="156209"/>
                </a:lnTo>
                <a:lnTo>
                  <a:pt x="182010" y="152399"/>
                </a:lnTo>
                <a:close/>
              </a:path>
              <a:path w="304800" h="400050">
                <a:moveTo>
                  <a:pt x="105686" y="234949"/>
                </a:moveTo>
                <a:lnTo>
                  <a:pt x="87086" y="234949"/>
                </a:lnTo>
                <a:lnTo>
                  <a:pt x="87086" y="236219"/>
                </a:lnTo>
                <a:lnTo>
                  <a:pt x="105686" y="236219"/>
                </a:lnTo>
                <a:lnTo>
                  <a:pt x="105686" y="234949"/>
                </a:lnTo>
                <a:close/>
              </a:path>
              <a:path w="304800" h="400050">
                <a:moveTo>
                  <a:pt x="121610" y="185419"/>
                </a:moveTo>
                <a:lnTo>
                  <a:pt x="108329" y="191769"/>
                </a:lnTo>
                <a:lnTo>
                  <a:pt x="96386" y="200659"/>
                </a:lnTo>
                <a:lnTo>
                  <a:pt x="85783" y="209549"/>
                </a:lnTo>
                <a:lnTo>
                  <a:pt x="76483" y="220979"/>
                </a:lnTo>
                <a:lnTo>
                  <a:pt x="91066" y="220979"/>
                </a:lnTo>
                <a:lnTo>
                  <a:pt x="97726" y="212089"/>
                </a:lnTo>
                <a:lnTo>
                  <a:pt x="105686" y="204469"/>
                </a:lnTo>
                <a:lnTo>
                  <a:pt x="114988" y="198119"/>
                </a:lnTo>
                <a:lnTo>
                  <a:pt x="124252" y="190499"/>
                </a:lnTo>
                <a:lnTo>
                  <a:pt x="125591" y="189229"/>
                </a:lnTo>
                <a:lnTo>
                  <a:pt x="124252" y="187959"/>
                </a:lnTo>
                <a:lnTo>
                  <a:pt x="124252" y="186689"/>
                </a:lnTo>
                <a:lnTo>
                  <a:pt x="121610" y="185419"/>
                </a:lnTo>
                <a:close/>
              </a:path>
              <a:path w="304800" h="400050">
                <a:moveTo>
                  <a:pt x="95048" y="219709"/>
                </a:moveTo>
                <a:lnTo>
                  <a:pt x="93745" y="219709"/>
                </a:lnTo>
                <a:lnTo>
                  <a:pt x="91066" y="220979"/>
                </a:lnTo>
                <a:lnTo>
                  <a:pt x="96386" y="220979"/>
                </a:lnTo>
                <a:lnTo>
                  <a:pt x="95048" y="219709"/>
                </a:lnTo>
                <a:close/>
              </a:path>
              <a:path w="304800" h="400050">
                <a:moveTo>
                  <a:pt x="126930" y="196849"/>
                </a:moveTo>
                <a:lnTo>
                  <a:pt x="124252" y="196849"/>
                </a:lnTo>
                <a:lnTo>
                  <a:pt x="101706" y="217169"/>
                </a:lnTo>
                <a:lnTo>
                  <a:pt x="96386" y="220979"/>
                </a:lnTo>
                <a:lnTo>
                  <a:pt x="110760" y="220979"/>
                </a:lnTo>
                <a:lnTo>
                  <a:pt x="128231" y="200659"/>
                </a:lnTo>
                <a:lnTo>
                  <a:pt x="128231" y="198119"/>
                </a:lnTo>
                <a:lnTo>
                  <a:pt x="126930" y="196849"/>
                </a:lnTo>
                <a:close/>
              </a:path>
              <a:path w="304800" h="400050">
                <a:moveTo>
                  <a:pt x="118968" y="166369"/>
                </a:moveTo>
                <a:lnTo>
                  <a:pt x="117629" y="166369"/>
                </a:lnTo>
                <a:lnTo>
                  <a:pt x="96386" y="176529"/>
                </a:lnTo>
                <a:lnTo>
                  <a:pt x="87086" y="184149"/>
                </a:lnTo>
                <a:lnTo>
                  <a:pt x="79124" y="194309"/>
                </a:lnTo>
                <a:lnTo>
                  <a:pt x="93205" y="194309"/>
                </a:lnTo>
                <a:lnTo>
                  <a:pt x="96386" y="190499"/>
                </a:lnTo>
                <a:lnTo>
                  <a:pt x="108329" y="179069"/>
                </a:lnTo>
                <a:lnTo>
                  <a:pt x="120271" y="168909"/>
                </a:lnTo>
                <a:lnTo>
                  <a:pt x="120271" y="167639"/>
                </a:lnTo>
                <a:lnTo>
                  <a:pt x="118968" y="166369"/>
                </a:lnTo>
                <a:close/>
              </a:path>
              <a:path w="304800" h="400050">
                <a:moveTo>
                  <a:pt x="164664" y="15239"/>
                </a:moveTo>
                <a:lnTo>
                  <a:pt x="142849" y="15239"/>
                </a:lnTo>
                <a:lnTo>
                  <a:pt x="146837" y="17779"/>
                </a:lnTo>
                <a:lnTo>
                  <a:pt x="149479" y="20319"/>
                </a:lnTo>
                <a:lnTo>
                  <a:pt x="149479" y="27939"/>
                </a:lnTo>
                <a:lnTo>
                  <a:pt x="146837" y="34289"/>
                </a:lnTo>
                <a:lnTo>
                  <a:pt x="144195" y="38099"/>
                </a:lnTo>
                <a:lnTo>
                  <a:pt x="140169" y="40639"/>
                </a:lnTo>
                <a:lnTo>
                  <a:pt x="136194" y="41909"/>
                </a:lnTo>
                <a:lnTo>
                  <a:pt x="169748" y="41909"/>
                </a:lnTo>
                <a:lnTo>
                  <a:pt x="170713" y="39369"/>
                </a:lnTo>
                <a:lnTo>
                  <a:pt x="170713" y="30479"/>
                </a:lnTo>
                <a:lnTo>
                  <a:pt x="168071" y="22859"/>
                </a:lnTo>
                <a:lnTo>
                  <a:pt x="164664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20877" y="4998745"/>
            <a:ext cx="463550" cy="144780"/>
          </a:xfrm>
          <a:custGeom>
            <a:avLst/>
            <a:gdLst/>
            <a:ahLst/>
            <a:cxnLst/>
            <a:rect l="l" t="t" r="r" b="b"/>
            <a:pathLst>
              <a:path w="463550" h="144779">
                <a:moveTo>
                  <a:pt x="383095" y="54778"/>
                </a:moveTo>
                <a:lnTo>
                  <a:pt x="370611" y="56836"/>
                </a:lnTo>
                <a:lnTo>
                  <a:pt x="365391" y="57878"/>
                </a:lnTo>
                <a:lnTo>
                  <a:pt x="360197" y="61992"/>
                </a:lnTo>
                <a:lnTo>
                  <a:pt x="356019" y="64077"/>
                </a:lnTo>
                <a:lnTo>
                  <a:pt x="352907" y="68219"/>
                </a:lnTo>
                <a:lnTo>
                  <a:pt x="348729" y="75432"/>
                </a:lnTo>
                <a:lnTo>
                  <a:pt x="345605" y="84731"/>
                </a:lnTo>
                <a:lnTo>
                  <a:pt x="345605" y="99214"/>
                </a:lnTo>
                <a:lnTo>
                  <a:pt x="368515" y="124010"/>
                </a:lnTo>
                <a:lnTo>
                  <a:pt x="371627" y="124010"/>
                </a:lnTo>
                <a:lnTo>
                  <a:pt x="378929" y="121954"/>
                </a:lnTo>
                <a:lnTo>
                  <a:pt x="390397" y="116796"/>
                </a:lnTo>
                <a:lnTo>
                  <a:pt x="402882" y="112655"/>
                </a:lnTo>
                <a:lnTo>
                  <a:pt x="409117" y="108512"/>
                </a:lnTo>
                <a:lnTo>
                  <a:pt x="368515" y="108512"/>
                </a:lnTo>
                <a:lnTo>
                  <a:pt x="364337" y="106456"/>
                </a:lnTo>
                <a:lnTo>
                  <a:pt x="362267" y="103356"/>
                </a:lnTo>
                <a:lnTo>
                  <a:pt x="359143" y="94057"/>
                </a:lnTo>
                <a:lnTo>
                  <a:pt x="359143" y="87830"/>
                </a:lnTo>
                <a:lnTo>
                  <a:pt x="395579" y="66133"/>
                </a:lnTo>
                <a:lnTo>
                  <a:pt x="406006" y="66133"/>
                </a:lnTo>
                <a:lnTo>
                  <a:pt x="406006" y="63035"/>
                </a:lnTo>
                <a:lnTo>
                  <a:pt x="400773" y="59935"/>
                </a:lnTo>
                <a:lnTo>
                  <a:pt x="394538" y="57878"/>
                </a:lnTo>
                <a:lnTo>
                  <a:pt x="389343" y="55793"/>
                </a:lnTo>
                <a:lnTo>
                  <a:pt x="383095" y="54778"/>
                </a:lnTo>
                <a:close/>
              </a:path>
              <a:path w="463550" h="144779">
                <a:moveTo>
                  <a:pt x="407022" y="96114"/>
                </a:moveTo>
                <a:lnTo>
                  <a:pt x="402882" y="97157"/>
                </a:lnTo>
                <a:lnTo>
                  <a:pt x="395579" y="99214"/>
                </a:lnTo>
                <a:lnTo>
                  <a:pt x="381000" y="105413"/>
                </a:lnTo>
                <a:lnTo>
                  <a:pt x="376859" y="107469"/>
                </a:lnTo>
                <a:lnTo>
                  <a:pt x="372681" y="108512"/>
                </a:lnTo>
                <a:lnTo>
                  <a:pt x="409117" y="108512"/>
                </a:lnTo>
                <a:lnTo>
                  <a:pt x="413296" y="104371"/>
                </a:lnTo>
                <a:lnTo>
                  <a:pt x="414312" y="102313"/>
                </a:lnTo>
                <a:lnTo>
                  <a:pt x="412241" y="98172"/>
                </a:lnTo>
                <a:lnTo>
                  <a:pt x="410146" y="97157"/>
                </a:lnTo>
                <a:lnTo>
                  <a:pt x="407022" y="96114"/>
                </a:lnTo>
                <a:close/>
              </a:path>
              <a:path w="463550" h="144779">
                <a:moveTo>
                  <a:pt x="440334" y="12395"/>
                </a:moveTo>
                <a:lnTo>
                  <a:pt x="422656" y="12395"/>
                </a:lnTo>
                <a:lnTo>
                  <a:pt x="424726" y="13411"/>
                </a:lnTo>
                <a:lnTo>
                  <a:pt x="425780" y="14452"/>
                </a:lnTo>
                <a:lnTo>
                  <a:pt x="424726" y="16510"/>
                </a:lnTo>
                <a:lnTo>
                  <a:pt x="423684" y="18599"/>
                </a:lnTo>
                <a:lnTo>
                  <a:pt x="418490" y="24798"/>
                </a:lnTo>
                <a:lnTo>
                  <a:pt x="400773" y="48580"/>
                </a:lnTo>
                <a:lnTo>
                  <a:pt x="400773" y="50637"/>
                </a:lnTo>
                <a:lnTo>
                  <a:pt x="399757" y="52693"/>
                </a:lnTo>
                <a:lnTo>
                  <a:pt x="400773" y="55793"/>
                </a:lnTo>
                <a:lnTo>
                  <a:pt x="403898" y="57878"/>
                </a:lnTo>
                <a:lnTo>
                  <a:pt x="407022" y="58892"/>
                </a:lnTo>
                <a:lnTo>
                  <a:pt x="420560" y="58892"/>
                </a:lnTo>
                <a:lnTo>
                  <a:pt x="461175" y="49594"/>
                </a:lnTo>
                <a:lnTo>
                  <a:pt x="463245" y="46494"/>
                </a:lnTo>
                <a:lnTo>
                  <a:pt x="463245" y="45479"/>
                </a:lnTo>
                <a:lnTo>
                  <a:pt x="420560" y="45479"/>
                </a:lnTo>
                <a:lnTo>
                  <a:pt x="433044" y="28940"/>
                </a:lnTo>
                <a:lnTo>
                  <a:pt x="436168" y="23755"/>
                </a:lnTo>
                <a:lnTo>
                  <a:pt x="439318" y="19641"/>
                </a:lnTo>
                <a:lnTo>
                  <a:pt x="440334" y="13411"/>
                </a:lnTo>
                <a:lnTo>
                  <a:pt x="440334" y="12395"/>
                </a:lnTo>
                <a:close/>
              </a:path>
              <a:path w="463550" h="144779">
                <a:moveTo>
                  <a:pt x="458050" y="39253"/>
                </a:moveTo>
                <a:lnTo>
                  <a:pt x="447636" y="41338"/>
                </a:lnTo>
                <a:lnTo>
                  <a:pt x="436168" y="43395"/>
                </a:lnTo>
                <a:lnTo>
                  <a:pt x="420560" y="45479"/>
                </a:lnTo>
                <a:lnTo>
                  <a:pt x="463245" y="45479"/>
                </a:lnTo>
                <a:lnTo>
                  <a:pt x="463245" y="43395"/>
                </a:lnTo>
                <a:lnTo>
                  <a:pt x="462216" y="41338"/>
                </a:lnTo>
                <a:lnTo>
                  <a:pt x="458050" y="39253"/>
                </a:lnTo>
                <a:close/>
              </a:path>
              <a:path w="463550" h="144779">
                <a:moveTo>
                  <a:pt x="402882" y="6197"/>
                </a:moveTo>
                <a:lnTo>
                  <a:pt x="399757" y="6197"/>
                </a:lnTo>
                <a:lnTo>
                  <a:pt x="397662" y="8255"/>
                </a:lnTo>
                <a:lnTo>
                  <a:pt x="396633" y="9296"/>
                </a:lnTo>
                <a:lnTo>
                  <a:pt x="396633" y="12395"/>
                </a:lnTo>
                <a:lnTo>
                  <a:pt x="397662" y="15494"/>
                </a:lnTo>
                <a:lnTo>
                  <a:pt x="398703" y="16510"/>
                </a:lnTo>
                <a:lnTo>
                  <a:pt x="400773" y="17551"/>
                </a:lnTo>
                <a:lnTo>
                  <a:pt x="407022" y="17551"/>
                </a:lnTo>
                <a:lnTo>
                  <a:pt x="417436" y="13411"/>
                </a:lnTo>
                <a:lnTo>
                  <a:pt x="422656" y="12395"/>
                </a:lnTo>
                <a:lnTo>
                  <a:pt x="440334" y="12395"/>
                </a:lnTo>
                <a:lnTo>
                  <a:pt x="440334" y="11353"/>
                </a:lnTo>
                <a:lnTo>
                  <a:pt x="439318" y="8255"/>
                </a:lnTo>
                <a:lnTo>
                  <a:pt x="438259" y="7213"/>
                </a:lnTo>
                <a:lnTo>
                  <a:pt x="404952" y="7213"/>
                </a:lnTo>
                <a:lnTo>
                  <a:pt x="402882" y="6197"/>
                </a:lnTo>
                <a:close/>
              </a:path>
              <a:path w="463550" h="144779">
                <a:moveTo>
                  <a:pt x="422656" y="0"/>
                </a:moveTo>
                <a:lnTo>
                  <a:pt x="417436" y="0"/>
                </a:lnTo>
                <a:lnTo>
                  <a:pt x="412241" y="2057"/>
                </a:lnTo>
                <a:lnTo>
                  <a:pt x="408076" y="4114"/>
                </a:lnTo>
                <a:lnTo>
                  <a:pt x="404952" y="6197"/>
                </a:lnTo>
                <a:lnTo>
                  <a:pt x="404952" y="7213"/>
                </a:lnTo>
                <a:lnTo>
                  <a:pt x="438259" y="7213"/>
                </a:lnTo>
                <a:lnTo>
                  <a:pt x="436168" y="5156"/>
                </a:lnTo>
                <a:lnTo>
                  <a:pt x="432028" y="2057"/>
                </a:lnTo>
                <a:lnTo>
                  <a:pt x="427850" y="1016"/>
                </a:lnTo>
                <a:lnTo>
                  <a:pt x="422656" y="0"/>
                </a:lnTo>
                <a:close/>
              </a:path>
              <a:path w="463550" h="144779">
                <a:moveTo>
                  <a:pt x="187388" y="78531"/>
                </a:moveTo>
                <a:lnTo>
                  <a:pt x="174878" y="81631"/>
                </a:lnTo>
                <a:lnTo>
                  <a:pt x="158216" y="83717"/>
                </a:lnTo>
                <a:lnTo>
                  <a:pt x="141592" y="87830"/>
                </a:lnTo>
                <a:lnTo>
                  <a:pt x="138468" y="90958"/>
                </a:lnTo>
                <a:lnTo>
                  <a:pt x="138468" y="96114"/>
                </a:lnTo>
                <a:lnTo>
                  <a:pt x="139484" y="98172"/>
                </a:lnTo>
                <a:lnTo>
                  <a:pt x="141592" y="99214"/>
                </a:lnTo>
                <a:lnTo>
                  <a:pt x="143662" y="99214"/>
                </a:lnTo>
                <a:lnTo>
                  <a:pt x="188417" y="94057"/>
                </a:lnTo>
                <a:lnTo>
                  <a:pt x="199885" y="87830"/>
                </a:lnTo>
                <a:lnTo>
                  <a:pt x="199885" y="83717"/>
                </a:lnTo>
                <a:lnTo>
                  <a:pt x="198831" y="81631"/>
                </a:lnTo>
                <a:lnTo>
                  <a:pt x="195706" y="80617"/>
                </a:lnTo>
                <a:lnTo>
                  <a:pt x="193636" y="79574"/>
                </a:lnTo>
                <a:lnTo>
                  <a:pt x="187388" y="78531"/>
                </a:lnTo>
                <a:close/>
              </a:path>
              <a:path w="463550" h="144779">
                <a:moveTo>
                  <a:pt x="196761" y="117811"/>
                </a:moveTo>
                <a:lnTo>
                  <a:pt x="192582" y="117811"/>
                </a:lnTo>
                <a:lnTo>
                  <a:pt x="180098" y="120911"/>
                </a:lnTo>
                <a:lnTo>
                  <a:pt x="155092" y="125053"/>
                </a:lnTo>
                <a:lnTo>
                  <a:pt x="143662" y="128151"/>
                </a:lnTo>
                <a:lnTo>
                  <a:pt x="141592" y="130209"/>
                </a:lnTo>
                <a:lnTo>
                  <a:pt x="140538" y="132294"/>
                </a:lnTo>
                <a:lnTo>
                  <a:pt x="140538" y="135393"/>
                </a:lnTo>
                <a:lnTo>
                  <a:pt x="143662" y="136436"/>
                </a:lnTo>
                <a:lnTo>
                  <a:pt x="149898" y="137451"/>
                </a:lnTo>
                <a:lnTo>
                  <a:pt x="169684" y="137451"/>
                </a:lnTo>
                <a:lnTo>
                  <a:pt x="183222" y="134351"/>
                </a:lnTo>
                <a:lnTo>
                  <a:pt x="195706" y="131251"/>
                </a:lnTo>
                <a:lnTo>
                  <a:pt x="197777" y="130209"/>
                </a:lnTo>
                <a:lnTo>
                  <a:pt x="199885" y="129194"/>
                </a:lnTo>
                <a:lnTo>
                  <a:pt x="200901" y="127110"/>
                </a:lnTo>
                <a:lnTo>
                  <a:pt x="201955" y="125053"/>
                </a:lnTo>
                <a:lnTo>
                  <a:pt x="200901" y="120911"/>
                </a:lnTo>
                <a:lnTo>
                  <a:pt x="198831" y="118854"/>
                </a:lnTo>
                <a:lnTo>
                  <a:pt x="196761" y="117811"/>
                </a:lnTo>
                <a:close/>
              </a:path>
              <a:path w="463550" h="144779">
                <a:moveTo>
                  <a:pt x="252984" y="71319"/>
                </a:moveTo>
                <a:lnTo>
                  <a:pt x="251929" y="71319"/>
                </a:lnTo>
                <a:lnTo>
                  <a:pt x="249821" y="72332"/>
                </a:lnTo>
                <a:lnTo>
                  <a:pt x="245681" y="82674"/>
                </a:lnTo>
                <a:lnTo>
                  <a:pt x="244640" y="94057"/>
                </a:lnTo>
                <a:lnTo>
                  <a:pt x="243585" y="104371"/>
                </a:lnTo>
                <a:lnTo>
                  <a:pt x="254000" y="140550"/>
                </a:lnTo>
                <a:lnTo>
                  <a:pt x="257124" y="139536"/>
                </a:lnTo>
                <a:lnTo>
                  <a:pt x="261289" y="137451"/>
                </a:lnTo>
                <a:lnTo>
                  <a:pt x="262343" y="134351"/>
                </a:lnTo>
                <a:lnTo>
                  <a:pt x="261289" y="131251"/>
                </a:lnTo>
                <a:lnTo>
                  <a:pt x="259219" y="117811"/>
                </a:lnTo>
                <a:lnTo>
                  <a:pt x="258165" y="103356"/>
                </a:lnTo>
                <a:lnTo>
                  <a:pt x="259219" y="94057"/>
                </a:lnTo>
                <a:lnTo>
                  <a:pt x="261289" y="87830"/>
                </a:lnTo>
                <a:lnTo>
                  <a:pt x="271703" y="79574"/>
                </a:lnTo>
                <a:lnTo>
                  <a:pt x="277952" y="78531"/>
                </a:lnTo>
                <a:lnTo>
                  <a:pt x="302243" y="78531"/>
                </a:lnTo>
                <a:lnTo>
                  <a:pt x="302920" y="77518"/>
                </a:lnTo>
                <a:lnTo>
                  <a:pt x="305021" y="75432"/>
                </a:lnTo>
                <a:lnTo>
                  <a:pt x="255054" y="75432"/>
                </a:lnTo>
                <a:lnTo>
                  <a:pt x="254000" y="72332"/>
                </a:lnTo>
                <a:lnTo>
                  <a:pt x="252984" y="71319"/>
                </a:lnTo>
                <a:close/>
              </a:path>
              <a:path w="463550" h="144779">
                <a:moveTo>
                  <a:pt x="329996" y="72332"/>
                </a:moveTo>
                <a:lnTo>
                  <a:pt x="314388" y="72332"/>
                </a:lnTo>
                <a:lnTo>
                  <a:pt x="315417" y="74418"/>
                </a:lnTo>
                <a:lnTo>
                  <a:pt x="315417" y="80617"/>
                </a:lnTo>
                <a:lnTo>
                  <a:pt x="317512" y="97157"/>
                </a:lnTo>
                <a:lnTo>
                  <a:pt x="320636" y="113698"/>
                </a:lnTo>
                <a:lnTo>
                  <a:pt x="322706" y="119896"/>
                </a:lnTo>
                <a:lnTo>
                  <a:pt x="324802" y="127110"/>
                </a:lnTo>
                <a:lnTo>
                  <a:pt x="327926" y="133309"/>
                </a:lnTo>
                <a:lnTo>
                  <a:pt x="329996" y="135393"/>
                </a:lnTo>
                <a:lnTo>
                  <a:pt x="333121" y="136436"/>
                </a:lnTo>
                <a:lnTo>
                  <a:pt x="336245" y="136436"/>
                </a:lnTo>
                <a:lnTo>
                  <a:pt x="340410" y="134351"/>
                </a:lnTo>
                <a:lnTo>
                  <a:pt x="341439" y="132294"/>
                </a:lnTo>
                <a:lnTo>
                  <a:pt x="342493" y="129194"/>
                </a:lnTo>
                <a:lnTo>
                  <a:pt x="340410" y="126095"/>
                </a:lnTo>
                <a:lnTo>
                  <a:pt x="338315" y="124010"/>
                </a:lnTo>
                <a:lnTo>
                  <a:pt x="337299" y="119896"/>
                </a:lnTo>
                <a:lnTo>
                  <a:pt x="335191" y="114711"/>
                </a:lnTo>
                <a:lnTo>
                  <a:pt x="334175" y="106456"/>
                </a:lnTo>
                <a:lnTo>
                  <a:pt x="331050" y="94057"/>
                </a:lnTo>
                <a:lnTo>
                  <a:pt x="329996" y="80617"/>
                </a:lnTo>
                <a:lnTo>
                  <a:pt x="329996" y="72332"/>
                </a:lnTo>
                <a:close/>
              </a:path>
              <a:path w="463550" h="144779">
                <a:moveTo>
                  <a:pt x="302243" y="78531"/>
                </a:moveTo>
                <a:lnTo>
                  <a:pt x="277952" y="78531"/>
                </a:lnTo>
                <a:lnTo>
                  <a:pt x="280022" y="114711"/>
                </a:lnTo>
                <a:lnTo>
                  <a:pt x="282117" y="118854"/>
                </a:lnTo>
                <a:lnTo>
                  <a:pt x="284200" y="120911"/>
                </a:lnTo>
                <a:lnTo>
                  <a:pt x="287312" y="120911"/>
                </a:lnTo>
                <a:lnTo>
                  <a:pt x="289394" y="121954"/>
                </a:lnTo>
                <a:lnTo>
                  <a:pt x="291490" y="120911"/>
                </a:lnTo>
                <a:lnTo>
                  <a:pt x="292506" y="118854"/>
                </a:lnTo>
                <a:lnTo>
                  <a:pt x="293560" y="116796"/>
                </a:lnTo>
                <a:lnTo>
                  <a:pt x="296684" y="100256"/>
                </a:lnTo>
                <a:lnTo>
                  <a:pt x="299808" y="84731"/>
                </a:lnTo>
                <a:lnTo>
                  <a:pt x="300850" y="80617"/>
                </a:lnTo>
                <a:lnTo>
                  <a:pt x="302243" y="78531"/>
                </a:lnTo>
                <a:close/>
              </a:path>
              <a:path w="463550" h="144779">
                <a:moveTo>
                  <a:pt x="282117" y="65092"/>
                </a:moveTo>
                <a:lnTo>
                  <a:pt x="272732" y="65092"/>
                </a:lnTo>
                <a:lnTo>
                  <a:pt x="269608" y="66133"/>
                </a:lnTo>
                <a:lnTo>
                  <a:pt x="261289" y="70276"/>
                </a:lnTo>
                <a:lnTo>
                  <a:pt x="255054" y="75432"/>
                </a:lnTo>
                <a:lnTo>
                  <a:pt x="305021" y="75432"/>
                </a:lnTo>
                <a:lnTo>
                  <a:pt x="306044" y="74418"/>
                </a:lnTo>
                <a:lnTo>
                  <a:pt x="309168" y="72332"/>
                </a:lnTo>
                <a:lnTo>
                  <a:pt x="329996" y="72332"/>
                </a:lnTo>
                <a:lnTo>
                  <a:pt x="329996" y="71319"/>
                </a:lnTo>
                <a:lnTo>
                  <a:pt x="329734" y="70276"/>
                </a:lnTo>
                <a:lnTo>
                  <a:pt x="290436" y="70276"/>
                </a:lnTo>
                <a:lnTo>
                  <a:pt x="289394" y="67176"/>
                </a:lnTo>
                <a:lnTo>
                  <a:pt x="286270" y="66133"/>
                </a:lnTo>
                <a:lnTo>
                  <a:pt x="282117" y="65092"/>
                </a:lnTo>
                <a:close/>
              </a:path>
              <a:path w="463550" h="144779">
                <a:moveTo>
                  <a:pt x="314388" y="57878"/>
                </a:moveTo>
                <a:lnTo>
                  <a:pt x="306044" y="58892"/>
                </a:lnTo>
                <a:lnTo>
                  <a:pt x="299808" y="60977"/>
                </a:lnTo>
                <a:lnTo>
                  <a:pt x="294614" y="65092"/>
                </a:lnTo>
                <a:lnTo>
                  <a:pt x="290436" y="70276"/>
                </a:lnTo>
                <a:lnTo>
                  <a:pt x="329734" y="70276"/>
                </a:lnTo>
                <a:lnTo>
                  <a:pt x="328955" y="67176"/>
                </a:lnTo>
                <a:lnTo>
                  <a:pt x="325831" y="64077"/>
                </a:lnTo>
                <a:lnTo>
                  <a:pt x="320636" y="59935"/>
                </a:lnTo>
                <a:lnTo>
                  <a:pt x="314388" y="57878"/>
                </a:lnTo>
                <a:close/>
              </a:path>
              <a:path w="463550" h="144779">
                <a:moveTo>
                  <a:pt x="61417" y="36154"/>
                </a:moveTo>
                <a:lnTo>
                  <a:pt x="49974" y="36154"/>
                </a:lnTo>
                <a:lnTo>
                  <a:pt x="43738" y="38238"/>
                </a:lnTo>
                <a:lnTo>
                  <a:pt x="21856" y="42353"/>
                </a:lnTo>
                <a:lnTo>
                  <a:pt x="10414" y="46494"/>
                </a:lnTo>
                <a:lnTo>
                  <a:pt x="5194" y="48580"/>
                </a:lnTo>
                <a:lnTo>
                  <a:pt x="1054" y="51680"/>
                </a:lnTo>
                <a:lnTo>
                  <a:pt x="0" y="53736"/>
                </a:lnTo>
                <a:lnTo>
                  <a:pt x="0" y="55793"/>
                </a:lnTo>
                <a:lnTo>
                  <a:pt x="1054" y="56836"/>
                </a:lnTo>
                <a:lnTo>
                  <a:pt x="3124" y="57878"/>
                </a:lnTo>
                <a:lnTo>
                  <a:pt x="2070" y="66133"/>
                </a:lnTo>
                <a:lnTo>
                  <a:pt x="2138" y="106456"/>
                </a:lnTo>
                <a:lnTo>
                  <a:pt x="3397" y="144753"/>
                </a:lnTo>
                <a:lnTo>
                  <a:pt x="18964" y="144753"/>
                </a:lnTo>
                <a:lnTo>
                  <a:pt x="17678" y="115754"/>
                </a:lnTo>
                <a:lnTo>
                  <a:pt x="23952" y="115754"/>
                </a:lnTo>
                <a:lnTo>
                  <a:pt x="29146" y="114711"/>
                </a:lnTo>
                <a:lnTo>
                  <a:pt x="40589" y="111612"/>
                </a:lnTo>
                <a:lnTo>
                  <a:pt x="69761" y="105413"/>
                </a:lnTo>
                <a:lnTo>
                  <a:pt x="75990" y="105413"/>
                </a:lnTo>
                <a:lnTo>
                  <a:pt x="78079" y="104371"/>
                </a:lnTo>
                <a:lnTo>
                  <a:pt x="79120" y="103356"/>
                </a:lnTo>
                <a:lnTo>
                  <a:pt x="79817" y="102313"/>
                </a:lnTo>
                <a:lnTo>
                  <a:pt x="17678" y="102313"/>
                </a:lnTo>
                <a:lnTo>
                  <a:pt x="16662" y="78531"/>
                </a:lnTo>
                <a:lnTo>
                  <a:pt x="16662" y="69234"/>
                </a:lnTo>
                <a:lnTo>
                  <a:pt x="15608" y="58892"/>
                </a:lnTo>
                <a:lnTo>
                  <a:pt x="30200" y="55793"/>
                </a:lnTo>
                <a:lnTo>
                  <a:pt x="45808" y="51680"/>
                </a:lnTo>
                <a:lnTo>
                  <a:pt x="51003" y="50637"/>
                </a:lnTo>
                <a:lnTo>
                  <a:pt x="77049" y="50637"/>
                </a:lnTo>
                <a:lnTo>
                  <a:pt x="87439" y="45479"/>
                </a:lnTo>
                <a:lnTo>
                  <a:pt x="88493" y="44437"/>
                </a:lnTo>
                <a:lnTo>
                  <a:pt x="89534" y="40295"/>
                </a:lnTo>
                <a:lnTo>
                  <a:pt x="89017" y="38238"/>
                </a:lnTo>
                <a:lnTo>
                  <a:pt x="67665" y="38238"/>
                </a:lnTo>
                <a:lnTo>
                  <a:pt x="61417" y="36154"/>
                </a:lnTo>
                <a:close/>
              </a:path>
              <a:path w="463550" h="144779">
                <a:moveTo>
                  <a:pt x="75990" y="105413"/>
                </a:moveTo>
                <a:lnTo>
                  <a:pt x="69761" y="105413"/>
                </a:lnTo>
                <a:lnTo>
                  <a:pt x="70777" y="106456"/>
                </a:lnTo>
                <a:lnTo>
                  <a:pt x="73901" y="106456"/>
                </a:lnTo>
                <a:lnTo>
                  <a:pt x="75990" y="105413"/>
                </a:lnTo>
                <a:close/>
              </a:path>
              <a:path w="463550" h="144779">
                <a:moveTo>
                  <a:pt x="77025" y="88873"/>
                </a:moveTo>
                <a:lnTo>
                  <a:pt x="71831" y="88873"/>
                </a:lnTo>
                <a:lnTo>
                  <a:pt x="40589" y="97157"/>
                </a:lnTo>
                <a:lnTo>
                  <a:pt x="29146" y="99214"/>
                </a:lnTo>
                <a:lnTo>
                  <a:pt x="22910" y="101271"/>
                </a:lnTo>
                <a:lnTo>
                  <a:pt x="17678" y="102313"/>
                </a:lnTo>
                <a:lnTo>
                  <a:pt x="79817" y="102313"/>
                </a:lnTo>
                <a:lnTo>
                  <a:pt x="81191" y="100256"/>
                </a:lnTo>
                <a:lnTo>
                  <a:pt x="82245" y="98172"/>
                </a:lnTo>
                <a:lnTo>
                  <a:pt x="82245" y="96114"/>
                </a:lnTo>
                <a:lnTo>
                  <a:pt x="80149" y="91973"/>
                </a:lnTo>
                <a:lnTo>
                  <a:pt x="77025" y="88873"/>
                </a:lnTo>
                <a:close/>
              </a:path>
              <a:path w="463550" h="144779">
                <a:moveTo>
                  <a:pt x="77049" y="50637"/>
                </a:moveTo>
                <a:lnTo>
                  <a:pt x="58292" y="50637"/>
                </a:lnTo>
                <a:lnTo>
                  <a:pt x="61417" y="52693"/>
                </a:lnTo>
                <a:lnTo>
                  <a:pt x="65582" y="54778"/>
                </a:lnTo>
                <a:lnTo>
                  <a:pt x="68706" y="54778"/>
                </a:lnTo>
                <a:lnTo>
                  <a:pt x="77049" y="50637"/>
                </a:lnTo>
                <a:close/>
              </a:path>
              <a:path w="463550" h="144779">
                <a:moveTo>
                  <a:pt x="81191" y="32039"/>
                </a:moveTo>
                <a:lnTo>
                  <a:pt x="77025" y="32039"/>
                </a:lnTo>
                <a:lnTo>
                  <a:pt x="72885" y="33054"/>
                </a:lnTo>
                <a:lnTo>
                  <a:pt x="68706" y="36154"/>
                </a:lnTo>
                <a:lnTo>
                  <a:pt x="67665" y="38238"/>
                </a:lnTo>
                <a:lnTo>
                  <a:pt x="89017" y="38238"/>
                </a:lnTo>
                <a:lnTo>
                  <a:pt x="88493" y="36154"/>
                </a:lnTo>
                <a:lnTo>
                  <a:pt x="87439" y="35139"/>
                </a:lnTo>
                <a:lnTo>
                  <a:pt x="85369" y="33054"/>
                </a:lnTo>
                <a:lnTo>
                  <a:pt x="81191" y="320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3" name="object 13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842504" y="507"/>
            <a:ext cx="387096" cy="307339"/>
          </a:xfrm>
          <a:prstGeom prst="rect">
            <a:avLst/>
          </a:prstGeom>
        </p:spPr>
      </p:pic>
      <p:sp>
        <p:nvSpPr>
          <p:cNvPr id="14" name="object 14"/>
          <p:cNvSpPr/>
          <p:nvPr/>
        </p:nvSpPr>
        <p:spPr>
          <a:xfrm>
            <a:off x="1403603" y="12191"/>
            <a:ext cx="288290" cy="182880"/>
          </a:xfrm>
          <a:custGeom>
            <a:avLst/>
            <a:gdLst/>
            <a:ahLst/>
            <a:cxnLst/>
            <a:rect l="l" t="t" r="r" b="b"/>
            <a:pathLst>
              <a:path w="288289" h="182880">
                <a:moveTo>
                  <a:pt x="244347" y="4191"/>
                </a:moveTo>
                <a:lnTo>
                  <a:pt x="238125" y="4191"/>
                </a:lnTo>
                <a:lnTo>
                  <a:pt x="225678" y="8255"/>
                </a:lnTo>
                <a:lnTo>
                  <a:pt x="202819" y="47498"/>
                </a:lnTo>
                <a:lnTo>
                  <a:pt x="200659" y="69215"/>
                </a:lnTo>
                <a:lnTo>
                  <a:pt x="202819" y="82677"/>
                </a:lnTo>
                <a:lnTo>
                  <a:pt x="221487" y="120904"/>
                </a:lnTo>
                <a:lnTo>
                  <a:pt x="237109" y="127127"/>
                </a:lnTo>
                <a:lnTo>
                  <a:pt x="243332" y="127127"/>
                </a:lnTo>
                <a:lnTo>
                  <a:pt x="248539" y="126111"/>
                </a:lnTo>
                <a:lnTo>
                  <a:pt x="254762" y="124968"/>
                </a:lnTo>
                <a:lnTo>
                  <a:pt x="258953" y="122936"/>
                </a:lnTo>
                <a:lnTo>
                  <a:pt x="264159" y="119887"/>
                </a:lnTo>
                <a:lnTo>
                  <a:pt x="268223" y="116712"/>
                </a:lnTo>
                <a:lnTo>
                  <a:pt x="271850" y="112649"/>
                </a:lnTo>
                <a:lnTo>
                  <a:pt x="235965" y="112649"/>
                </a:lnTo>
                <a:lnTo>
                  <a:pt x="232918" y="110490"/>
                </a:lnTo>
                <a:lnTo>
                  <a:pt x="215265" y="73406"/>
                </a:lnTo>
                <a:lnTo>
                  <a:pt x="214249" y="65024"/>
                </a:lnTo>
                <a:lnTo>
                  <a:pt x="215265" y="55753"/>
                </a:lnTo>
                <a:lnTo>
                  <a:pt x="216281" y="44450"/>
                </a:lnTo>
                <a:lnTo>
                  <a:pt x="220472" y="34162"/>
                </a:lnTo>
                <a:lnTo>
                  <a:pt x="223520" y="28956"/>
                </a:lnTo>
                <a:lnTo>
                  <a:pt x="226695" y="23749"/>
                </a:lnTo>
                <a:lnTo>
                  <a:pt x="229743" y="19685"/>
                </a:lnTo>
                <a:lnTo>
                  <a:pt x="234950" y="16510"/>
                </a:lnTo>
                <a:lnTo>
                  <a:pt x="268239" y="16510"/>
                </a:lnTo>
                <a:lnTo>
                  <a:pt x="265176" y="12446"/>
                </a:lnTo>
                <a:lnTo>
                  <a:pt x="262001" y="9271"/>
                </a:lnTo>
                <a:lnTo>
                  <a:pt x="257937" y="7238"/>
                </a:lnTo>
                <a:lnTo>
                  <a:pt x="254762" y="6223"/>
                </a:lnTo>
                <a:lnTo>
                  <a:pt x="250571" y="5207"/>
                </a:lnTo>
                <a:lnTo>
                  <a:pt x="244347" y="4191"/>
                </a:lnTo>
                <a:close/>
              </a:path>
              <a:path w="288289" h="182880">
                <a:moveTo>
                  <a:pt x="271969" y="21717"/>
                </a:moveTo>
                <a:lnTo>
                  <a:pt x="252603" y="21717"/>
                </a:lnTo>
                <a:lnTo>
                  <a:pt x="254762" y="22733"/>
                </a:lnTo>
                <a:lnTo>
                  <a:pt x="255778" y="23749"/>
                </a:lnTo>
                <a:lnTo>
                  <a:pt x="272415" y="60960"/>
                </a:lnTo>
                <a:lnTo>
                  <a:pt x="273431" y="69215"/>
                </a:lnTo>
                <a:lnTo>
                  <a:pt x="273431" y="76454"/>
                </a:lnTo>
                <a:lnTo>
                  <a:pt x="247522" y="111633"/>
                </a:lnTo>
                <a:lnTo>
                  <a:pt x="240157" y="112649"/>
                </a:lnTo>
                <a:lnTo>
                  <a:pt x="271850" y="112649"/>
                </a:lnTo>
                <a:lnTo>
                  <a:pt x="275590" y="108458"/>
                </a:lnTo>
                <a:lnTo>
                  <a:pt x="280797" y="99187"/>
                </a:lnTo>
                <a:lnTo>
                  <a:pt x="284860" y="87757"/>
                </a:lnTo>
                <a:lnTo>
                  <a:pt x="288035" y="77470"/>
                </a:lnTo>
                <a:lnTo>
                  <a:pt x="288035" y="66167"/>
                </a:lnTo>
                <a:lnTo>
                  <a:pt x="287020" y="58928"/>
                </a:lnTo>
                <a:lnTo>
                  <a:pt x="284860" y="49530"/>
                </a:lnTo>
                <a:lnTo>
                  <a:pt x="281813" y="39243"/>
                </a:lnTo>
                <a:lnTo>
                  <a:pt x="271969" y="21717"/>
                </a:lnTo>
                <a:close/>
              </a:path>
              <a:path w="288289" h="182880">
                <a:moveTo>
                  <a:pt x="268239" y="16510"/>
                </a:moveTo>
                <a:lnTo>
                  <a:pt x="234950" y="16510"/>
                </a:lnTo>
                <a:lnTo>
                  <a:pt x="234950" y="19685"/>
                </a:lnTo>
                <a:lnTo>
                  <a:pt x="235965" y="21717"/>
                </a:lnTo>
                <a:lnTo>
                  <a:pt x="238125" y="22733"/>
                </a:lnTo>
                <a:lnTo>
                  <a:pt x="240157" y="22733"/>
                </a:lnTo>
                <a:lnTo>
                  <a:pt x="248539" y="21717"/>
                </a:lnTo>
                <a:lnTo>
                  <a:pt x="271969" y="21717"/>
                </a:lnTo>
                <a:lnTo>
                  <a:pt x="271398" y="20700"/>
                </a:lnTo>
                <a:lnTo>
                  <a:pt x="268239" y="16510"/>
                </a:lnTo>
                <a:close/>
              </a:path>
              <a:path w="288289" h="182880">
                <a:moveTo>
                  <a:pt x="9398" y="3175"/>
                </a:moveTo>
                <a:lnTo>
                  <a:pt x="4190" y="3175"/>
                </a:lnTo>
                <a:lnTo>
                  <a:pt x="3175" y="5207"/>
                </a:lnTo>
                <a:lnTo>
                  <a:pt x="1015" y="14478"/>
                </a:lnTo>
                <a:lnTo>
                  <a:pt x="0" y="24765"/>
                </a:lnTo>
                <a:lnTo>
                  <a:pt x="105" y="46482"/>
                </a:lnTo>
                <a:lnTo>
                  <a:pt x="5207" y="102235"/>
                </a:lnTo>
                <a:lnTo>
                  <a:pt x="11430" y="140462"/>
                </a:lnTo>
                <a:lnTo>
                  <a:pt x="15621" y="154940"/>
                </a:lnTo>
                <a:lnTo>
                  <a:pt x="16637" y="159131"/>
                </a:lnTo>
                <a:lnTo>
                  <a:pt x="15621" y="161162"/>
                </a:lnTo>
                <a:lnTo>
                  <a:pt x="16637" y="164211"/>
                </a:lnTo>
                <a:lnTo>
                  <a:pt x="18796" y="166370"/>
                </a:lnTo>
                <a:lnTo>
                  <a:pt x="20828" y="167386"/>
                </a:lnTo>
                <a:lnTo>
                  <a:pt x="25018" y="167386"/>
                </a:lnTo>
                <a:lnTo>
                  <a:pt x="27051" y="166370"/>
                </a:lnTo>
                <a:lnTo>
                  <a:pt x="29083" y="164211"/>
                </a:lnTo>
                <a:lnTo>
                  <a:pt x="30099" y="162179"/>
                </a:lnTo>
                <a:lnTo>
                  <a:pt x="30099" y="153924"/>
                </a:lnTo>
                <a:lnTo>
                  <a:pt x="25018" y="132207"/>
                </a:lnTo>
                <a:lnTo>
                  <a:pt x="20828" y="109474"/>
                </a:lnTo>
                <a:lnTo>
                  <a:pt x="17653" y="86741"/>
                </a:lnTo>
                <a:lnTo>
                  <a:pt x="16637" y="82677"/>
                </a:lnTo>
                <a:lnTo>
                  <a:pt x="38481" y="82677"/>
                </a:lnTo>
                <a:lnTo>
                  <a:pt x="60325" y="81661"/>
                </a:lnTo>
                <a:lnTo>
                  <a:pt x="116484" y="81661"/>
                </a:lnTo>
                <a:lnTo>
                  <a:pt x="116715" y="72262"/>
                </a:lnTo>
                <a:lnTo>
                  <a:pt x="18796" y="72262"/>
                </a:lnTo>
                <a:lnTo>
                  <a:pt x="18796" y="70231"/>
                </a:lnTo>
                <a:lnTo>
                  <a:pt x="15621" y="70231"/>
                </a:lnTo>
                <a:lnTo>
                  <a:pt x="13589" y="46482"/>
                </a:lnTo>
                <a:lnTo>
                  <a:pt x="12446" y="25908"/>
                </a:lnTo>
                <a:lnTo>
                  <a:pt x="10414" y="5207"/>
                </a:lnTo>
                <a:lnTo>
                  <a:pt x="9398" y="3175"/>
                </a:lnTo>
                <a:close/>
              </a:path>
              <a:path w="288289" h="182880">
                <a:moveTo>
                  <a:pt x="116484" y="81661"/>
                </a:moveTo>
                <a:lnTo>
                  <a:pt x="81153" y="81661"/>
                </a:lnTo>
                <a:lnTo>
                  <a:pt x="102997" y="83693"/>
                </a:lnTo>
                <a:lnTo>
                  <a:pt x="100837" y="119887"/>
                </a:lnTo>
                <a:lnTo>
                  <a:pt x="98806" y="136398"/>
                </a:lnTo>
                <a:lnTo>
                  <a:pt x="98806" y="140462"/>
                </a:lnTo>
                <a:lnTo>
                  <a:pt x="106045" y="153924"/>
                </a:lnTo>
                <a:lnTo>
                  <a:pt x="109220" y="151892"/>
                </a:lnTo>
                <a:lnTo>
                  <a:pt x="111252" y="149733"/>
                </a:lnTo>
                <a:lnTo>
                  <a:pt x="113411" y="146685"/>
                </a:lnTo>
                <a:lnTo>
                  <a:pt x="114427" y="138430"/>
                </a:lnTo>
                <a:lnTo>
                  <a:pt x="114478" y="121920"/>
                </a:lnTo>
                <a:lnTo>
                  <a:pt x="116407" y="83693"/>
                </a:lnTo>
                <a:lnTo>
                  <a:pt x="116484" y="81661"/>
                </a:lnTo>
                <a:close/>
              </a:path>
              <a:path w="288289" h="182880">
                <a:moveTo>
                  <a:pt x="38481" y="82677"/>
                </a:moveTo>
                <a:lnTo>
                  <a:pt x="16637" y="82677"/>
                </a:lnTo>
                <a:lnTo>
                  <a:pt x="28067" y="83693"/>
                </a:lnTo>
                <a:lnTo>
                  <a:pt x="38481" y="82677"/>
                </a:lnTo>
                <a:close/>
              </a:path>
              <a:path w="288289" h="182880">
                <a:moveTo>
                  <a:pt x="82168" y="67183"/>
                </a:moveTo>
                <a:lnTo>
                  <a:pt x="60325" y="67183"/>
                </a:lnTo>
                <a:lnTo>
                  <a:pt x="39496" y="68199"/>
                </a:lnTo>
                <a:lnTo>
                  <a:pt x="18796" y="72262"/>
                </a:lnTo>
                <a:lnTo>
                  <a:pt x="116715" y="72262"/>
                </a:lnTo>
                <a:lnTo>
                  <a:pt x="116790" y="69215"/>
                </a:lnTo>
                <a:lnTo>
                  <a:pt x="102997" y="69215"/>
                </a:lnTo>
                <a:lnTo>
                  <a:pt x="82168" y="67183"/>
                </a:lnTo>
                <a:close/>
              </a:path>
              <a:path w="288289" h="182880">
                <a:moveTo>
                  <a:pt x="16637" y="69215"/>
                </a:moveTo>
                <a:lnTo>
                  <a:pt x="15621" y="70231"/>
                </a:lnTo>
                <a:lnTo>
                  <a:pt x="18796" y="70231"/>
                </a:lnTo>
                <a:lnTo>
                  <a:pt x="16637" y="69215"/>
                </a:lnTo>
                <a:close/>
              </a:path>
              <a:path w="288289" h="182880">
                <a:moveTo>
                  <a:pt x="113411" y="0"/>
                </a:moveTo>
                <a:lnTo>
                  <a:pt x="111252" y="1016"/>
                </a:lnTo>
                <a:lnTo>
                  <a:pt x="109220" y="3175"/>
                </a:lnTo>
                <a:lnTo>
                  <a:pt x="105029" y="37211"/>
                </a:lnTo>
                <a:lnTo>
                  <a:pt x="102997" y="69215"/>
                </a:lnTo>
                <a:lnTo>
                  <a:pt x="116790" y="69215"/>
                </a:lnTo>
                <a:lnTo>
                  <a:pt x="117475" y="41402"/>
                </a:lnTo>
                <a:lnTo>
                  <a:pt x="118490" y="21717"/>
                </a:lnTo>
                <a:lnTo>
                  <a:pt x="118490" y="12446"/>
                </a:lnTo>
                <a:lnTo>
                  <a:pt x="117475" y="3175"/>
                </a:lnTo>
                <a:lnTo>
                  <a:pt x="115443" y="1016"/>
                </a:lnTo>
                <a:lnTo>
                  <a:pt x="113411" y="0"/>
                </a:lnTo>
                <a:close/>
              </a:path>
              <a:path w="288289" h="182880">
                <a:moveTo>
                  <a:pt x="175768" y="118872"/>
                </a:moveTo>
                <a:lnTo>
                  <a:pt x="162179" y="118872"/>
                </a:lnTo>
                <a:lnTo>
                  <a:pt x="161162" y="121920"/>
                </a:lnTo>
                <a:lnTo>
                  <a:pt x="157987" y="124968"/>
                </a:lnTo>
                <a:lnTo>
                  <a:pt x="132080" y="158115"/>
                </a:lnTo>
                <a:lnTo>
                  <a:pt x="122682" y="176657"/>
                </a:lnTo>
                <a:lnTo>
                  <a:pt x="123698" y="180848"/>
                </a:lnTo>
                <a:lnTo>
                  <a:pt x="126873" y="182880"/>
                </a:lnTo>
                <a:lnTo>
                  <a:pt x="131064" y="182880"/>
                </a:lnTo>
                <a:lnTo>
                  <a:pt x="178815" y="172466"/>
                </a:lnTo>
                <a:lnTo>
                  <a:pt x="180975" y="171450"/>
                </a:lnTo>
                <a:lnTo>
                  <a:pt x="183007" y="169418"/>
                </a:lnTo>
                <a:lnTo>
                  <a:pt x="184023" y="167386"/>
                </a:lnTo>
                <a:lnTo>
                  <a:pt x="183697" y="166370"/>
                </a:lnTo>
                <a:lnTo>
                  <a:pt x="142494" y="166370"/>
                </a:lnTo>
                <a:lnTo>
                  <a:pt x="150749" y="153924"/>
                </a:lnTo>
                <a:lnTo>
                  <a:pt x="160147" y="142621"/>
                </a:lnTo>
                <a:lnTo>
                  <a:pt x="166370" y="135382"/>
                </a:lnTo>
                <a:lnTo>
                  <a:pt x="171577" y="128143"/>
                </a:lnTo>
                <a:lnTo>
                  <a:pt x="173609" y="123952"/>
                </a:lnTo>
                <a:lnTo>
                  <a:pt x="175768" y="119887"/>
                </a:lnTo>
                <a:lnTo>
                  <a:pt x="175768" y="118872"/>
                </a:lnTo>
                <a:close/>
              </a:path>
              <a:path w="288289" h="182880">
                <a:moveTo>
                  <a:pt x="177800" y="159131"/>
                </a:moveTo>
                <a:lnTo>
                  <a:pt x="174625" y="159131"/>
                </a:lnTo>
                <a:lnTo>
                  <a:pt x="142494" y="166370"/>
                </a:lnTo>
                <a:lnTo>
                  <a:pt x="183697" y="166370"/>
                </a:lnTo>
                <a:lnTo>
                  <a:pt x="183007" y="164211"/>
                </a:lnTo>
                <a:lnTo>
                  <a:pt x="180975" y="160147"/>
                </a:lnTo>
                <a:lnTo>
                  <a:pt x="177800" y="159131"/>
                </a:lnTo>
                <a:close/>
              </a:path>
              <a:path w="288289" h="182880">
                <a:moveTo>
                  <a:pt x="169545" y="106425"/>
                </a:moveTo>
                <a:lnTo>
                  <a:pt x="155956" y="106425"/>
                </a:lnTo>
                <a:lnTo>
                  <a:pt x="148717" y="107442"/>
                </a:lnTo>
                <a:lnTo>
                  <a:pt x="142494" y="110490"/>
                </a:lnTo>
                <a:lnTo>
                  <a:pt x="138303" y="112649"/>
                </a:lnTo>
                <a:lnTo>
                  <a:pt x="136271" y="115697"/>
                </a:lnTo>
                <a:lnTo>
                  <a:pt x="136271" y="116712"/>
                </a:lnTo>
                <a:lnTo>
                  <a:pt x="137287" y="117729"/>
                </a:lnTo>
                <a:lnTo>
                  <a:pt x="139319" y="119887"/>
                </a:lnTo>
                <a:lnTo>
                  <a:pt x="148717" y="119887"/>
                </a:lnTo>
                <a:lnTo>
                  <a:pt x="162179" y="118872"/>
                </a:lnTo>
                <a:lnTo>
                  <a:pt x="175768" y="118872"/>
                </a:lnTo>
                <a:lnTo>
                  <a:pt x="175768" y="110490"/>
                </a:lnTo>
                <a:lnTo>
                  <a:pt x="174625" y="109474"/>
                </a:lnTo>
                <a:lnTo>
                  <a:pt x="173609" y="107442"/>
                </a:lnTo>
                <a:lnTo>
                  <a:pt x="169545" y="106425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956804" y="1270"/>
            <a:ext cx="1187196" cy="1336802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333500" y="4679158"/>
            <a:ext cx="583692" cy="464339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3076" y="4553432"/>
            <a:ext cx="641550" cy="590066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47472" y="4065015"/>
            <a:ext cx="478510" cy="337820"/>
          </a:xfrm>
          <a:prstGeom prst="rect">
            <a:avLst/>
          </a:prstGeom>
        </p:spPr>
      </p:pic>
      <p:sp>
        <p:nvSpPr>
          <p:cNvPr id="23" name="object 23"/>
          <p:cNvSpPr txBox="1">
            <a:spLocks noGrp="1"/>
          </p:cNvSpPr>
          <p:nvPr>
            <p:ph type="title"/>
          </p:nvPr>
        </p:nvSpPr>
        <p:spPr>
          <a:xfrm>
            <a:off x="1387221" y="19303"/>
            <a:ext cx="6904355" cy="62901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83565" marR="5080" indent="-41783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Times New Roman" pitchFamily="18" charset="0"/>
                <a:cs typeface="Times New Roman" pitchFamily="18" charset="0"/>
              </a:rPr>
              <a:t>Использование</a:t>
            </a:r>
            <a:r>
              <a:rPr spc="-2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latin typeface="Times New Roman" pitchFamily="18" charset="0"/>
                <a:cs typeface="Times New Roman" pitchFamily="18" charset="0"/>
              </a:rPr>
              <a:t>дистанционных</a:t>
            </a:r>
            <a:r>
              <a:rPr spc="-2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pc="-10" dirty="0">
                <a:latin typeface="Times New Roman" pitchFamily="18" charset="0"/>
                <a:cs typeface="Times New Roman" pitchFamily="18" charset="0"/>
              </a:rPr>
              <a:t>образовательных </a:t>
            </a:r>
            <a:r>
              <a:rPr dirty="0">
                <a:latin typeface="Times New Roman" pitchFamily="18" charset="0"/>
                <a:cs typeface="Times New Roman" pitchFamily="18" charset="0"/>
              </a:rPr>
              <a:t>технологий</a:t>
            </a:r>
            <a:r>
              <a:rPr spc="-7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latin typeface="Times New Roman" pitchFamily="18" charset="0"/>
                <a:cs typeface="Times New Roman" pitchFamily="18" charset="0"/>
              </a:rPr>
              <a:t>и/или</a:t>
            </a:r>
            <a:r>
              <a:rPr spc="-2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latin typeface="Times New Roman" pitchFamily="18" charset="0"/>
                <a:cs typeface="Times New Roman" pitchFamily="18" charset="0"/>
              </a:rPr>
              <a:t>электронного</a:t>
            </a:r>
            <a:r>
              <a:rPr spc="-4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pc="-10" dirty="0">
                <a:latin typeface="Times New Roman" pitchFamily="18" charset="0"/>
                <a:cs typeface="Times New Roman" pitchFamily="18" charset="0"/>
              </a:rPr>
              <a:t>обучения</a:t>
            </a:r>
          </a:p>
        </p:txBody>
      </p:sp>
      <p:sp>
        <p:nvSpPr>
          <p:cNvPr id="24" name="object 24"/>
          <p:cNvSpPr/>
          <p:nvPr/>
        </p:nvSpPr>
        <p:spPr>
          <a:xfrm>
            <a:off x="612648" y="797051"/>
            <a:ext cx="8006079" cy="954405"/>
          </a:xfrm>
          <a:custGeom>
            <a:avLst/>
            <a:gdLst/>
            <a:ahLst/>
            <a:cxnLst/>
            <a:rect l="l" t="t" r="r" b="b"/>
            <a:pathLst>
              <a:path w="8229600" h="954405">
                <a:moveTo>
                  <a:pt x="0" y="954024"/>
                </a:moveTo>
                <a:lnTo>
                  <a:pt x="8229600" y="954024"/>
                </a:lnTo>
                <a:lnTo>
                  <a:pt x="8229600" y="0"/>
                </a:lnTo>
                <a:lnTo>
                  <a:pt x="0" y="0"/>
                </a:lnTo>
                <a:lnTo>
                  <a:pt x="0" y="954024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872489" y="729233"/>
            <a:ext cx="7378065" cy="0"/>
          </a:xfrm>
          <a:custGeom>
            <a:avLst/>
            <a:gdLst/>
            <a:ahLst/>
            <a:cxnLst/>
            <a:rect l="l" t="t" r="r" b="b"/>
            <a:pathLst>
              <a:path w="7378065">
                <a:moveTo>
                  <a:pt x="0" y="0"/>
                </a:moveTo>
                <a:lnTo>
                  <a:pt x="7377683" y="0"/>
                </a:lnTo>
              </a:path>
            </a:pathLst>
          </a:custGeom>
          <a:ln w="19812">
            <a:solidFill>
              <a:srgbClr val="3B78D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6" name="object 26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96608" y="1101852"/>
            <a:ext cx="303263" cy="284988"/>
          </a:xfrm>
          <a:prstGeom prst="rect">
            <a:avLst/>
          </a:prstGeom>
        </p:spPr>
      </p:pic>
      <p:sp>
        <p:nvSpPr>
          <p:cNvPr id="27" name="object 27"/>
          <p:cNvSpPr/>
          <p:nvPr/>
        </p:nvSpPr>
        <p:spPr>
          <a:xfrm>
            <a:off x="612648" y="2973323"/>
            <a:ext cx="8013674" cy="1815464"/>
          </a:xfrm>
          <a:custGeom>
            <a:avLst/>
            <a:gdLst/>
            <a:ahLst/>
            <a:cxnLst/>
            <a:rect l="l" t="t" r="r" b="b"/>
            <a:pathLst>
              <a:path w="8229600" h="1815464">
                <a:moveTo>
                  <a:pt x="0" y="1815083"/>
                </a:moveTo>
                <a:lnTo>
                  <a:pt x="8229600" y="1815083"/>
                </a:lnTo>
                <a:lnTo>
                  <a:pt x="8229600" y="0"/>
                </a:lnTo>
                <a:lnTo>
                  <a:pt x="0" y="0"/>
                </a:lnTo>
                <a:lnTo>
                  <a:pt x="0" y="1815083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691997" y="2996895"/>
            <a:ext cx="8037830" cy="17341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62865">
              <a:lnSpc>
                <a:spcPct val="100000"/>
              </a:lnSpc>
              <a:spcBef>
                <a:spcPts val="105"/>
              </a:spcBef>
            </a:pP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Организации</a:t>
            </a:r>
            <a:r>
              <a:rPr sz="1400" spc="-6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вправе</a:t>
            </a:r>
            <a:r>
              <a:rPr sz="1400" spc="-8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осуществлять</a:t>
            </a:r>
            <a:r>
              <a:rPr sz="1400" spc="-5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реализацию</a:t>
            </a:r>
            <a:r>
              <a:rPr sz="1400" spc="-6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образовательных</a:t>
            </a:r>
            <a:r>
              <a:rPr sz="1400" spc="-5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программ</a:t>
            </a:r>
            <a:r>
              <a:rPr sz="1400" spc="-8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или</a:t>
            </a:r>
            <a:r>
              <a:rPr sz="1400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их</a:t>
            </a:r>
            <a:r>
              <a:rPr sz="1400" spc="-3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частей</a:t>
            </a:r>
            <a:r>
              <a:rPr sz="1400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5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применением</a:t>
            </a:r>
            <a:r>
              <a:rPr sz="1400" spc="-9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исключительно</a:t>
            </a:r>
            <a:r>
              <a:rPr sz="1400" b="1" spc="-8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электронного</a:t>
            </a:r>
            <a:r>
              <a:rPr sz="1400" spc="-7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обучения,</a:t>
            </a:r>
            <a:r>
              <a:rPr sz="1400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дистанционных</a:t>
            </a:r>
            <a:r>
              <a:rPr sz="1400" b="1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образовательных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технологий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sz="1400" spc="-3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организуя</a:t>
            </a:r>
            <a:r>
              <a:rPr sz="1400" spc="-1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учебные</a:t>
            </a:r>
            <a:r>
              <a:rPr sz="1400" b="1" spc="1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занятия</a:t>
            </a:r>
            <a:r>
              <a:rPr sz="1400" b="1" spc="1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400" b="1" spc="-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виде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онлайн-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курсов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sz="1400" spc="-4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обеспечивающих</a:t>
            </a:r>
            <a:r>
              <a:rPr sz="1400" spc="-5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обучающихся</a:t>
            </a:r>
            <a:r>
              <a:rPr sz="1400" spc="-7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независимо</a:t>
            </a:r>
            <a:r>
              <a:rPr sz="1400" spc="-4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</a:t>
            </a:r>
            <a:r>
              <a:rPr sz="1400" spc="-3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их</a:t>
            </a:r>
            <a:r>
              <a:rPr sz="1400" spc="-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места</a:t>
            </a:r>
            <a:r>
              <a:rPr sz="1400" spc="-4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нахождения</a:t>
            </a:r>
            <a:r>
              <a:rPr sz="1400" spc="-4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организации,</a:t>
            </a:r>
            <a:r>
              <a:rPr sz="1400" spc="-3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400" spc="-4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которой</a:t>
            </a:r>
            <a:r>
              <a:rPr sz="1400" spc="-5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они</a:t>
            </a:r>
            <a:r>
              <a:rPr sz="1400" spc="-3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осваивают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образовательную</a:t>
            </a:r>
            <a:r>
              <a:rPr sz="1400" spc="-9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программу,</a:t>
            </a:r>
            <a:r>
              <a:rPr sz="1400" spc="-5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достижение</a:t>
            </a:r>
            <a:r>
              <a:rPr sz="1400" b="1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-3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оценку</a:t>
            </a:r>
            <a:r>
              <a:rPr sz="1400" b="1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результатов</a:t>
            </a:r>
            <a:r>
              <a:rPr sz="1400" b="1" spc="-5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обучения</a:t>
            </a:r>
            <a:r>
              <a:rPr sz="1400" b="1" spc="-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путем</a:t>
            </a:r>
            <a:endParaRPr sz="1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организации</a:t>
            </a:r>
            <a:r>
              <a:rPr sz="1400" spc="-4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образовательной</a:t>
            </a:r>
            <a:r>
              <a:rPr sz="1400" spc="-6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деятельности</a:t>
            </a:r>
            <a:r>
              <a:rPr sz="1400" spc="-3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400" spc="-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электронной</a:t>
            </a:r>
            <a:r>
              <a:rPr sz="1400" spc="-5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информационно-</a:t>
            </a:r>
            <a:endParaRPr sz="1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sz="1400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образовательной</a:t>
            </a:r>
            <a:r>
              <a:rPr sz="1400" spc="-7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среде,</a:t>
            </a:r>
            <a:r>
              <a:rPr sz="1400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sz="1400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которой</a:t>
            </a:r>
            <a:r>
              <a:rPr sz="1400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предоставляется</a:t>
            </a:r>
            <a:r>
              <a:rPr sz="1400" spc="-4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открытый</a:t>
            </a:r>
            <a:r>
              <a:rPr sz="1400" spc="-1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доступ</a:t>
            </a:r>
            <a:r>
              <a:rPr sz="1400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через</a:t>
            </a:r>
            <a:r>
              <a:rPr sz="1400" spc="-3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информационно- телекоммуникационную</a:t>
            </a:r>
            <a:r>
              <a:rPr sz="1400" spc="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сеть</a:t>
            </a:r>
            <a:r>
              <a:rPr sz="1400" spc="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"Интернет"</a:t>
            </a:r>
            <a:endParaRPr sz="1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" name="object 29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85928" y="3076955"/>
            <a:ext cx="370306" cy="323088"/>
          </a:xfrm>
          <a:prstGeom prst="rect">
            <a:avLst/>
          </a:prstGeom>
        </p:spPr>
      </p:pic>
      <p:sp>
        <p:nvSpPr>
          <p:cNvPr id="30" name="object 30"/>
          <p:cNvSpPr/>
          <p:nvPr/>
        </p:nvSpPr>
        <p:spPr>
          <a:xfrm>
            <a:off x="644625" y="1949195"/>
            <a:ext cx="7974101" cy="654050"/>
          </a:xfrm>
          <a:custGeom>
            <a:avLst/>
            <a:gdLst/>
            <a:ahLst/>
            <a:cxnLst/>
            <a:rect l="l" t="t" r="r" b="b"/>
            <a:pathLst>
              <a:path w="7914640" h="654050">
                <a:moveTo>
                  <a:pt x="0" y="653795"/>
                </a:moveTo>
                <a:lnTo>
                  <a:pt x="7914131" y="653795"/>
                </a:lnTo>
                <a:lnTo>
                  <a:pt x="7914131" y="0"/>
                </a:lnTo>
                <a:lnTo>
                  <a:pt x="0" y="0"/>
                </a:lnTo>
                <a:lnTo>
                  <a:pt x="0" y="653795"/>
                </a:lnTo>
                <a:close/>
              </a:path>
            </a:pathLst>
          </a:custGeom>
          <a:ln w="9144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691997" y="821258"/>
            <a:ext cx="7934325" cy="17562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400" b="1" spc="-3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программе</a:t>
            </a:r>
            <a:r>
              <a:rPr sz="1400" b="1" spc="-6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дается</a:t>
            </a:r>
            <a:r>
              <a:rPr sz="1400" b="1" spc="-3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описание</a:t>
            </a:r>
            <a:r>
              <a:rPr sz="1400" b="1" spc="-4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используемых</a:t>
            </a:r>
            <a:r>
              <a:rPr sz="1400" b="1" spc="-5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400" b="1" spc="-3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образовательном</a:t>
            </a:r>
            <a:r>
              <a:rPr sz="1400" b="1" spc="-5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процессе</a:t>
            </a:r>
            <a:r>
              <a:rPr sz="1400" b="1" spc="-5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дистанционных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образовательных</a:t>
            </a:r>
            <a:r>
              <a:rPr sz="1400" b="1" spc="-9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технологий</a:t>
            </a:r>
            <a:r>
              <a:rPr sz="1400" b="1" spc="-7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и/или</a:t>
            </a:r>
            <a:r>
              <a:rPr sz="1400" b="1" spc="-7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электронного</a:t>
            </a:r>
            <a:r>
              <a:rPr sz="1400" b="1" spc="-7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обучения</a:t>
            </a:r>
            <a:r>
              <a:rPr sz="1400" b="1" spc="-5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sz="1400" b="1" spc="-4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обозначены</a:t>
            </a:r>
            <a:r>
              <a:rPr sz="1400" b="1" spc="-6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особенности</a:t>
            </a:r>
            <a:r>
              <a:rPr sz="1400" b="1" spc="-5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их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использования</a:t>
            </a:r>
            <a:r>
              <a:rPr sz="1400" b="1" spc="-8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различными</a:t>
            </a:r>
            <a:r>
              <a:rPr sz="1400" b="1" spc="-4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категориями</a:t>
            </a:r>
            <a:r>
              <a:rPr sz="1400" b="1" spc="-7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обучающихся,</a:t>
            </a:r>
            <a:r>
              <a:rPr sz="1400" b="1" spc="-7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показана</a:t>
            </a:r>
            <a:r>
              <a:rPr sz="1400" b="1" spc="-7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взаимосвязь</a:t>
            </a:r>
            <a:r>
              <a:rPr sz="1400" b="1" spc="-6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электронных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ресурсов</a:t>
            </a:r>
            <a:r>
              <a:rPr sz="1400" b="1" spc="-6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sz="1400" b="1" spc="-1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содержательными</a:t>
            </a:r>
            <a:r>
              <a:rPr sz="1400" b="1" spc="-5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разделами</a:t>
            </a:r>
            <a:r>
              <a:rPr sz="1400" b="1" spc="-7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endParaRPr sz="14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600" dirty="0">
              <a:latin typeface="Comic Sans MS"/>
              <a:cs typeface="Comic Sans MS"/>
            </a:endParaRPr>
          </a:p>
          <a:p>
            <a:pPr marL="113030" marR="95885" algn="just">
              <a:lnSpc>
                <a:spcPct val="125099"/>
              </a:lnSpc>
            </a:pPr>
            <a:r>
              <a:rPr sz="11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Приказ</a:t>
            </a:r>
            <a:r>
              <a:rPr sz="1100" b="1" spc="57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Минобрнауки</a:t>
            </a:r>
            <a:r>
              <a:rPr sz="1100" b="1" spc="58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России</a:t>
            </a:r>
            <a:r>
              <a:rPr sz="1100" b="1" spc="57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от</a:t>
            </a:r>
            <a:r>
              <a:rPr sz="1100" b="1" spc="58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23.08.2017</a:t>
            </a:r>
            <a:r>
              <a:rPr sz="1100" b="1" spc="57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sz="1100" b="1" spc="57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816</a:t>
            </a:r>
            <a:r>
              <a:rPr sz="1100" b="1" spc="59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"Об</a:t>
            </a:r>
            <a:r>
              <a:rPr sz="1100" b="1" spc="57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утверждении</a:t>
            </a:r>
            <a:r>
              <a:rPr sz="1100" b="1" spc="59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Порядка</a:t>
            </a:r>
            <a:r>
              <a:rPr sz="1100" b="1" spc="57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применения</a:t>
            </a:r>
            <a:r>
              <a:rPr sz="1100" b="1" spc="57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организациями, </a:t>
            </a:r>
            <a:r>
              <a:rPr sz="11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осуществляющими</a:t>
            </a:r>
            <a:r>
              <a:rPr sz="1100" b="1" spc="229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sz="11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образовательную</a:t>
            </a:r>
            <a:r>
              <a:rPr sz="1100" b="1" spc="229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sz="11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деятельность,</a:t>
            </a:r>
            <a:r>
              <a:rPr sz="1100" b="1" spc="2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sz="11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электронного</a:t>
            </a:r>
            <a:r>
              <a:rPr sz="1100" b="1" spc="2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sz="11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обучения,</a:t>
            </a:r>
            <a:r>
              <a:rPr sz="1100" b="1" spc="229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sz="11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дистанционных</a:t>
            </a:r>
            <a:r>
              <a:rPr sz="1100" b="1" spc="229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sz="11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образовательных </a:t>
            </a:r>
            <a:r>
              <a:rPr sz="11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технологий при</a:t>
            </a:r>
            <a:r>
              <a:rPr sz="1100" b="1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реализации</a:t>
            </a:r>
            <a:r>
              <a:rPr sz="1100" b="1" spc="-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образовательных</a:t>
            </a:r>
            <a:r>
              <a:rPr sz="1100" b="1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программ" </a:t>
            </a:r>
            <a:r>
              <a:rPr sz="11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(Зарегистрировано</a:t>
            </a:r>
            <a:r>
              <a:rPr sz="1100" b="1" spc="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100" b="1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Минюсте</a:t>
            </a:r>
            <a:r>
              <a:rPr sz="1100" b="1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России</a:t>
            </a:r>
            <a:r>
              <a:rPr sz="1100" b="1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18.09.2017</a:t>
            </a:r>
            <a:r>
              <a:rPr sz="1100" b="1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sz="1100" b="1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100" b="1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48226).</a:t>
            </a:r>
            <a:endParaRPr sz="11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4355591" y="2628900"/>
            <a:ext cx="746760" cy="429895"/>
            <a:chOff x="4355591" y="2628900"/>
            <a:chExt cx="746760" cy="429895"/>
          </a:xfrm>
        </p:grpSpPr>
        <p:sp>
          <p:nvSpPr>
            <p:cNvPr id="33" name="object 33"/>
            <p:cNvSpPr/>
            <p:nvPr/>
          </p:nvSpPr>
          <p:spPr>
            <a:xfrm>
              <a:off x="4368545" y="2641853"/>
              <a:ext cx="721360" cy="403860"/>
            </a:xfrm>
            <a:custGeom>
              <a:avLst/>
              <a:gdLst/>
              <a:ahLst/>
              <a:cxnLst/>
              <a:rect l="l" t="t" r="r" b="b"/>
              <a:pathLst>
                <a:path w="721360" h="403860">
                  <a:moveTo>
                    <a:pt x="540638" y="0"/>
                  </a:moveTo>
                  <a:lnTo>
                    <a:pt x="180212" y="0"/>
                  </a:lnTo>
                  <a:lnTo>
                    <a:pt x="180212" y="201929"/>
                  </a:lnTo>
                  <a:lnTo>
                    <a:pt x="0" y="201929"/>
                  </a:lnTo>
                  <a:lnTo>
                    <a:pt x="360425" y="403859"/>
                  </a:lnTo>
                  <a:lnTo>
                    <a:pt x="720851" y="201929"/>
                  </a:lnTo>
                  <a:lnTo>
                    <a:pt x="540638" y="201929"/>
                  </a:lnTo>
                  <a:lnTo>
                    <a:pt x="540638" y="0"/>
                  </a:lnTo>
                  <a:close/>
                </a:path>
              </a:pathLst>
            </a:custGeom>
            <a:solidFill>
              <a:srgbClr val="B8CD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4368545" y="2641853"/>
              <a:ext cx="721360" cy="403860"/>
            </a:xfrm>
            <a:custGeom>
              <a:avLst/>
              <a:gdLst/>
              <a:ahLst/>
              <a:cxnLst/>
              <a:rect l="l" t="t" r="r" b="b"/>
              <a:pathLst>
                <a:path w="721360" h="403860">
                  <a:moveTo>
                    <a:pt x="540638" y="0"/>
                  </a:moveTo>
                  <a:lnTo>
                    <a:pt x="540638" y="201929"/>
                  </a:lnTo>
                  <a:lnTo>
                    <a:pt x="720851" y="201929"/>
                  </a:lnTo>
                  <a:lnTo>
                    <a:pt x="360425" y="403859"/>
                  </a:lnTo>
                  <a:lnTo>
                    <a:pt x="0" y="201929"/>
                  </a:lnTo>
                  <a:lnTo>
                    <a:pt x="180212" y="201929"/>
                  </a:lnTo>
                  <a:lnTo>
                    <a:pt x="180212" y="0"/>
                  </a:lnTo>
                  <a:lnTo>
                    <a:pt x="540638" y="0"/>
                  </a:lnTo>
                  <a:close/>
                </a:path>
              </a:pathLst>
            </a:custGeom>
            <a:ln w="25908">
              <a:solidFill>
                <a:srgbClr val="88ABE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23645" y="137921"/>
            <a:ext cx="7558405" cy="2436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sz="1500" dirty="0" err="1" smtClean="0">
                <a:latin typeface="Times New Roman" pitchFamily="18" charset="0"/>
                <a:cs typeface="Times New Roman" pitchFamily="18" charset="0"/>
              </a:rPr>
              <a:t>При</a:t>
            </a:r>
            <a:r>
              <a:rPr sz="1500" spc="-4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dirty="0">
                <a:latin typeface="Times New Roman" pitchFamily="18" charset="0"/>
                <a:cs typeface="Times New Roman" pitchFamily="18" charset="0"/>
              </a:rPr>
              <a:t>реализации</a:t>
            </a:r>
            <a:r>
              <a:rPr sz="1500" spc="-5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dirty="0">
                <a:latin typeface="Times New Roman" pitchFamily="18" charset="0"/>
                <a:cs typeface="Times New Roman" pitchFamily="18" charset="0"/>
              </a:rPr>
              <a:t>дополнительных</a:t>
            </a:r>
            <a:r>
              <a:rPr sz="1500" spc="-4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dirty="0">
                <a:latin typeface="Times New Roman" pitchFamily="18" charset="0"/>
                <a:cs typeface="Times New Roman" pitchFamily="18" charset="0"/>
              </a:rPr>
              <a:t>общеобразовательных</a:t>
            </a:r>
            <a:r>
              <a:rPr sz="1500" spc="-6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spc="-10" dirty="0">
                <a:latin typeface="Times New Roman" pitchFamily="18" charset="0"/>
                <a:cs typeface="Times New Roman" pitchFamily="18" charset="0"/>
              </a:rPr>
              <a:t>общеразвивающих</a:t>
            </a:r>
            <a:endParaRPr sz="15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7568" y="1752600"/>
            <a:ext cx="295643" cy="233172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54609" y="366521"/>
            <a:ext cx="8613775" cy="317266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5275">
              <a:lnSpc>
                <a:spcPct val="100000"/>
              </a:lnSpc>
              <a:spcBef>
                <a:spcPts val="100"/>
              </a:spcBef>
            </a:pPr>
            <a:r>
              <a:rPr lang="ru-RU" sz="15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sz="15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программ</a:t>
            </a:r>
            <a:r>
              <a:rPr sz="1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sz="1500" b="1" spc="-3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реализуемых</a:t>
            </a:r>
            <a:r>
              <a:rPr sz="1500" b="1" spc="-3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500" b="1" spc="-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очной</a:t>
            </a:r>
            <a:r>
              <a:rPr sz="1500" b="1" spc="-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форме</a:t>
            </a:r>
            <a:r>
              <a:rPr sz="1500" b="1" spc="-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sz="15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применением</a:t>
            </a:r>
            <a:r>
              <a:rPr sz="1500" b="1" spc="-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дистанционных</a:t>
            </a:r>
            <a:r>
              <a:rPr sz="1500" b="1" spc="-1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5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технологий</a:t>
            </a:r>
            <a:endParaRPr sz="15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300" dirty="0">
              <a:latin typeface="Century Gothic"/>
              <a:cs typeface="Century Gothic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Формы</a:t>
            </a:r>
            <a:r>
              <a:rPr sz="1400" b="1" spc="-3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обучения</a:t>
            </a:r>
            <a:r>
              <a:rPr sz="1400" b="1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</a:t>
            </a:r>
            <a:r>
              <a:rPr sz="1400" b="1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дополнительным образовательным</a:t>
            </a:r>
            <a:r>
              <a:rPr sz="1400" b="1" spc="1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программам определяются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организацией</a:t>
            </a: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100000"/>
              </a:lnSpc>
            </a:pP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осуществляющей</a:t>
            </a:r>
            <a:r>
              <a:rPr sz="1400" spc="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образовательную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деятельность,</a:t>
            </a:r>
            <a:r>
              <a:rPr sz="1400" spc="-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самостоятельно</a:t>
            </a:r>
            <a:r>
              <a:rPr sz="1400" b="1" spc="3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(ч.</a:t>
            </a:r>
            <a:r>
              <a:rPr sz="14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sz="14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ст.</a:t>
            </a:r>
            <a:r>
              <a:rPr sz="14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17</a:t>
            </a:r>
            <a:r>
              <a:rPr sz="1400" spc="-4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ФЗ</a:t>
            </a:r>
            <a:r>
              <a:rPr sz="1400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«Об</a:t>
            </a:r>
            <a:r>
              <a:rPr sz="1400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образовании</a:t>
            </a:r>
            <a:r>
              <a:rPr sz="14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400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РФ»)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  <a:p>
            <a:pPr marL="1636395">
              <a:lnSpc>
                <a:spcPct val="100000"/>
              </a:lnSpc>
              <a:spcBef>
                <a:spcPts val="819"/>
              </a:spcBef>
            </a:pPr>
            <a:r>
              <a:rPr lang="ru-RU" sz="13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sz="13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Возможные</a:t>
            </a:r>
            <a:r>
              <a:rPr sz="1300" b="1" spc="-55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условия</a:t>
            </a:r>
            <a:r>
              <a:rPr sz="1300" b="1" spc="-5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применения</a:t>
            </a:r>
            <a:r>
              <a:rPr sz="1300" b="1" spc="-5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ДОТ</a:t>
            </a:r>
            <a:r>
              <a:rPr sz="1300" b="1" spc="3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</a:t>
            </a:r>
            <a:r>
              <a:rPr sz="1300" b="1" spc="-3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реализации</a:t>
            </a:r>
            <a:r>
              <a:rPr sz="1300" b="1" spc="-7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ДООП</a:t>
            </a:r>
            <a:endParaRPr sz="13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300" dirty="0">
              <a:latin typeface="Times New Roman" pitchFamily="18" charset="0"/>
              <a:cs typeface="Times New Roman" pitchFamily="18" charset="0"/>
            </a:endParaRPr>
          </a:p>
          <a:p>
            <a:pPr marL="374650" marR="241300">
              <a:lnSpc>
                <a:spcPct val="100000"/>
              </a:lnSpc>
            </a:pP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при</a:t>
            </a:r>
            <a:r>
              <a:rPr sz="13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возникновении</a:t>
            </a:r>
            <a:r>
              <a:rPr sz="13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ситуаций</a:t>
            </a:r>
            <a:r>
              <a:rPr sz="13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угрозы</a:t>
            </a:r>
            <a:r>
              <a:rPr sz="1300" spc="-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жизни</a:t>
            </a:r>
            <a:r>
              <a:rPr sz="13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3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здоровью</a:t>
            </a:r>
            <a:r>
              <a:rPr sz="13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занимающихся</a:t>
            </a:r>
            <a:r>
              <a:rPr sz="13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(эпидемии,</a:t>
            </a:r>
            <a:r>
              <a:rPr sz="1300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режим</a:t>
            </a:r>
            <a:r>
              <a:rPr sz="1300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повышенной готовности);</a:t>
            </a:r>
            <a:endParaRPr sz="1300" dirty="0">
              <a:latin typeface="Times New Roman" pitchFamily="18" charset="0"/>
              <a:cs typeface="Times New Roman" pitchFamily="18" charset="0"/>
            </a:endParaRPr>
          </a:p>
          <a:p>
            <a:pPr marL="374650">
              <a:lnSpc>
                <a:spcPct val="100000"/>
              </a:lnSpc>
            </a:pP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при</a:t>
            </a:r>
            <a:r>
              <a:rPr sz="13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отсутствии</a:t>
            </a:r>
            <a:r>
              <a:rPr sz="13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материально-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технической</a:t>
            </a:r>
            <a:r>
              <a:rPr sz="13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базы</a:t>
            </a:r>
            <a:r>
              <a:rPr sz="13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по</a:t>
            </a:r>
            <a:r>
              <a:rPr sz="1300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различным</a:t>
            </a:r>
            <a:r>
              <a:rPr sz="13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причинам</a:t>
            </a:r>
            <a:r>
              <a:rPr sz="13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(ремонтные</a:t>
            </a:r>
            <a:r>
              <a:rPr sz="13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работы</a:t>
            </a:r>
            <a:r>
              <a:rPr sz="1300" spc="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3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т.п.);</a:t>
            </a:r>
            <a:endParaRPr sz="1300" dirty="0">
              <a:latin typeface="Times New Roman" pitchFamily="18" charset="0"/>
              <a:cs typeface="Times New Roman" pitchFamily="18" charset="0"/>
            </a:endParaRPr>
          </a:p>
          <a:p>
            <a:pPr marL="374650" marR="1858010">
              <a:lnSpc>
                <a:spcPct val="100000"/>
              </a:lnSpc>
            </a:pP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возможность</a:t>
            </a:r>
            <a:r>
              <a:rPr sz="1300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использовать</a:t>
            </a:r>
            <a:r>
              <a:rPr sz="13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высококвалифицированной</a:t>
            </a:r>
            <a:r>
              <a:rPr sz="13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педагогической</a:t>
            </a:r>
            <a:r>
              <a:rPr sz="13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помощью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территориальная</a:t>
            </a:r>
            <a:r>
              <a:rPr sz="1300" spc="-5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удаленность;</a:t>
            </a:r>
            <a:endParaRPr sz="1300" dirty="0">
              <a:latin typeface="Times New Roman" pitchFamily="18" charset="0"/>
              <a:cs typeface="Times New Roman" pitchFamily="18" charset="0"/>
            </a:endParaRPr>
          </a:p>
          <a:p>
            <a:pPr marL="374650">
              <a:lnSpc>
                <a:spcPct val="100000"/>
              </a:lnSpc>
            </a:pP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3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 err="1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случае</a:t>
            </a:r>
            <a:r>
              <a:rPr sz="13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карантина</a:t>
            </a:r>
            <a:r>
              <a:rPr lang="ru-RU"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sz="1300" dirty="0">
              <a:latin typeface="Times New Roman" pitchFamily="18" charset="0"/>
              <a:cs typeface="Times New Roman" pitchFamily="18" charset="0"/>
            </a:endParaRPr>
          </a:p>
          <a:p>
            <a:pPr marL="374650" marR="5080">
              <a:lnSpc>
                <a:spcPct val="100000"/>
              </a:lnSpc>
            </a:pP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могут</a:t>
            </a:r>
            <a:r>
              <a:rPr sz="13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быть</a:t>
            </a:r>
            <a:r>
              <a:rPr sz="13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использованы</a:t>
            </a:r>
            <a:r>
              <a:rPr sz="1300" spc="-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индивидуально</a:t>
            </a:r>
            <a:r>
              <a:rPr sz="1300" spc="-5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3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случае</a:t>
            </a:r>
            <a:r>
              <a:rPr sz="13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болезни</a:t>
            </a:r>
            <a:r>
              <a:rPr sz="13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ребёнка,</a:t>
            </a:r>
            <a:r>
              <a:rPr sz="1300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при</a:t>
            </a:r>
            <a:r>
              <a:rPr sz="1300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необходимости</a:t>
            </a:r>
            <a:r>
              <a:rPr sz="13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создания</a:t>
            </a:r>
            <a:r>
              <a:rPr sz="13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особых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образовательных</a:t>
            </a:r>
            <a:r>
              <a:rPr sz="1300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условий.</a:t>
            </a:r>
            <a:endParaRPr sz="1300" dirty="0">
              <a:latin typeface="Times New Roman" pitchFamily="18" charset="0"/>
              <a:cs typeface="Times New Roman" pitchFamily="18" charset="0"/>
            </a:endParaRPr>
          </a:p>
          <a:p>
            <a:pPr marL="1984375">
              <a:lnSpc>
                <a:spcPct val="100000"/>
              </a:lnSpc>
              <a:spcBef>
                <a:spcPts val="80"/>
              </a:spcBef>
            </a:pPr>
            <a:r>
              <a:rPr lang="ru-RU" sz="1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sz="13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Особенности</a:t>
            </a:r>
            <a:r>
              <a:rPr sz="1300" b="1" spc="-65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организации</a:t>
            </a:r>
            <a:r>
              <a:rPr sz="1300" b="1" spc="-7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образовательного</a:t>
            </a:r>
            <a:r>
              <a:rPr sz="1300" b="1" spc="-7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1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процесса</a:t>
            </a:r>
            <a:r>
              <a:rPr sz="1300" b="1" spc="-1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sz="13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6200" y="73152"/>
            <a:ext cx="476986" cy="411480"/>
          </a:xfrm>
          <a:prstGeom prst="rect">
            <a:avLst/>
          </a:prstGeom>
        </p:spPr>
      </p:pic>
      <p:sp>
        <p:nvSpPr>
          <p:cNvPr id="6" name="object 6"/>
          <p:cNvSpPr/>
          <p:nvPr/>
        </p:nvSpPr>
        <p:spPr>
          <a:xfrm>
            <a:off x="779526" y="718566"/>
            <a:ext cx="7378065" cy="0"/>
          </a:xfrm>
          <a:custGeom>
            <a:avLst/>
            <a:gdLst/>
            <a:ahLst/>
            <a:cxnLst/>
            <a:rect l="l" t="t" r="r" b="b"/>
            <a:pathLst>
              <a:path w="7378065">
                <a:moveTo>
                  <a:pt x="0" y="0"/>
                </a:moveTo>
                <a:lnTo>
                  <a:pt x="7377683" y="0"/>
                </a:lnTo>
              </a:path>
            </a:pathLst>
          </a:custGeom>
          <a:ln w="19812">
            <a:solidFill>
              <a:srgbClr val="3B78D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06151" y="3473288"/>
            <a:ext cx="4357505" cy="3199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i="1" spc="-10" dirty="0" smtClean="0">
                <a:solidFill>
                  <a:srgbClr val="C00000"/>
                </a:solidFill>
                <a:latin typeface="Century Gothic"/>
                <a:cs typeface="Century Gothic"/>
              </a:rPr>
              <a:t> </a:t>
            </a:r>
            <a:r>
              <a:rPr sz="1000" b="1" spc="-1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(офлайн-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обучение)</a:t>
            </a:r>
            <a:r>
              <a:rPr sz="1000" b="1" spc="2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sz="1000" b="1" spc="-1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средства</a:t>
            </a:r>
            <a:r>
              <a:rPr sz="1000" b="1" spc="-25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коммуникаций,</a:t>
            </a:r>
            <a:endParaRPr sz="1000" b="1" dirty="0"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sz="1000" b="1" spc="-1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позволяющие</a:t>
            </a:r>
            <a:r>
              <a:rPr sz="1000" b="1" spc="-15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передавать</a:t>
            </a:r>
            <a:r>
              <a:rPr sz="1000" b="1" spc="-2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000" b="1" spc="-3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получать данные</a:t>
            </a:r>
            <a:r>
              <a:rPr sz="1000" b="1" spc="-35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000" b="1" spc="-3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удобное</a:t>
            </a:r>
            <a:r>
              <a:rPr sz="1000" b="1" spc="-2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время</a:t>
            </a:r>
            <a:r>
              <a:rPr sz="1000" b="1" spc="-2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25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для</a:t>
            </a:r>
            <a:endParaRPr sz="1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05371" y="3902760"/>
            <a:ext cx="3717290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каждого</a:t>
            </a:r>
            <a:r>
              <a:rPr sz="1000" b="1" spc="-3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участника</a:t>
            </a:r>
            <a:r>
              <a:rPr sz="1000" b="1" spc="-5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процесса,</a:t>
            </a:r>
            <a:r>
              <a:rPr sz="1000" b="1" spc="-2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независимо</a:t>
            </a:r>
            <a:r>
              <a:rPr sz="1000" b="1" spc="-35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друг</a:t>
            </a:r>
            <a:r>
              <a:rPr sz="1000" b="1" spc="-2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от</a:t>
            </a:r>
            <a:r>
              <a:rPr sz="1000" b="1" spc="-2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друга.</a:t>
            </a:r>
            <a:endParaRPr sz="1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07949" y="4040835"/>
            <a:ext cx="4370070" cy="6032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4925">
              <a:lnSpc>
                <a:spcPct val="110000"/>
              </a:lnSpc>
              <a:spcBef>
                <a:spcPts val="100"/>
              </a:spcBef>
            </a:pPr>
            <a:r>
              <a:rPr lang="ru-RU" sz="1000" b="1" spc="-10" dirty="0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 err="1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образовательный</a:t>
            </a:r>
            <a:r>
              <a:rPr sz="1000" b="1" spc="25" dirty="0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процесс</a:t>
            </a:r>
            <a:r>
              <a:rPr sz="1000" b="1" spc="-2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организуется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в</a:t>
            </a:r>
            <a:r>
              <a:rPr sz="1000" b="1" spc="-35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форме</a:t>
            </a:r>
            <a:r>
              <a:rPr sz="1000" b="1" spc="5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видеоуроков, </a:t>
            </a:r>
            <a:r>
              <a:rPr sz="1000" b="1" dirty="0" err="1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которые</a:t>
            </a:r>
            <a:endParaRPr lang="ru-RU" sz="1000" b="1" dirty="0" smtClean="0">
              <a:solidFill>
                <a:srgbClr val="3C4864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700" marR="5080" indent="34925">
              <a:lnSpc>
                <a:spcPct val="110000"/>
              </a:lnSpc>
              <a:spcBef>
                <a:spcPts val="100"/>
              </a:spcBef>
            </a:pPr>
            <a:r>
              <a:rPr sz="1000" b="1" spc="-40" dirty="0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 err="1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педагог</a:t>
            </a:r>
            <a:r>
              <a:rPr sz="1000" b="1" spc="-35" dirty="0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отправляет </a:t>
            </a:r>
            <a:r>
              <a:rPr sz="1000" b="1" spc="-1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обучающимся</a:t>
            </a:r>
            <a:r>
              <a:rPr sz="1000" b="1" spc="-3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по</a:t>
            </a:r>
            <a:r>
              <a:rPr sz="1000" b="1" spc="-45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электронной</a:t>
            </a:r>
            <a:r>
              <a:rPr sz="1000" b="1" spc="-25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почте</a:t>
            </a:r>
            <a:endParaRPr sz="1000" dirty="0"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100000"/>
              </a:lnSpc>
              <a:spcBef>
                <a:spcPts val="705"/>
              </a:spcBef>
            </a:pPr>
            <a:r>
              <a:rPr lang="ru-RU" sz="1000" b="1" dirty="0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sz="1000" b="1" dirty="0" err="1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для</a:t>
            </a:r>
            <a:r>
              <a:rPr sz="1000" b="1" spc="5" dirty="0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организации</a:t>
            </a:r>
            <a:r>
              <a:rPr sz="1000" b="1" spc="15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дистанционного</a:t>
            </a:r>
            <a:r>
              <a:rPr sz="1000" b="1" spc="1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обучения</a:t>
            </a:r>
            <a:r>
              <a:rPr sz="1000" b="1" spc="-5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будут</a:t>
            </a:r>
            <a:r>
              <a:rPr sz="1000" b="1" spc="-1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использоваться</a:t>
            </a:r>
            <a:endParaRPr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9161" y="4619040"/>
            <a:ext cx="4796155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1000" b="1" spc="-10" dirty="0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sz="1000" b="1" spc="-10" dirty="0" err="1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видеозаписи</a:t>
            </a:r>
            <a:r>
              <a:rPr sz="1000" b="1" spc="-1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, аудиозаписи</a:t>
            </a:r>
            <a:r>
              <a:rPr sz="1000" b="1" spc="-15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000" b="1" spc="-25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дидактический</a:t>
            </a:r>
            <a:r>
              <a:rPr sz="1000" b="1" spc="-2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материал</a:t>
            </a:r>
            <a:r>
              <a:rPr sz="1000" b="1" spc="1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по</a:t>
            </a:r>
            <a:r>
              <a:rPr sz="1000" b="1" spc="-25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темам</a:t>
            </a:r>
            <a:r>
              <a:rPr sz="1000" b="1" spc="-5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занятий</a:t>
            </a:r>
            <a:endParaRPr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905755" y="3613910"/>
            <a:ext cx="4125595" cy="1363193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419734" marR="5080" indent="-300990">
              <a:lnSpc>
                <a:spcPts val="1080"/>
              </a:lnSpc>
              <a:spcBef>
                <a:spcPts val="229"/>
              </a:spcBef>
            </a:pPr>
            <a:r>
              <a:rPr sz="1000" b="1" spc="-10" dirty="0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sz="1000" b="1" spc="-10" dirty="0" err="1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онлайн-</a:t>
            </a:r>
            <a:r>
              <a:rPr sz="1000" b="1" dirty="0" err="1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обучение</a:t>
            </a:r>
            <a:r>
              <a:rPr sz="1000" b="1" dirty="0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sz="1000" b="1" spc="25" dirty="0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sz="1000" b="1" spc="-20" dirty="0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 err="1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это</a:t>
            </a:r>
            <a:r>
              <a:rPr sz="1000" b="1" spc="-30" dirty="0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 err="1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средства</a:t>
            </a:r>
            <a:r>
              <a:rPr sz="1000" b="1" spc="-10" dirty="0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 err="1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коммуникации</a:t>
            </a:r>
            <a:r>
              <a:rPr sz="1000" b="1" spc="-10" dirty="0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sz="1000" b="1" spc="-10" dirty="0" err="1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позволяющие</a:t>
            </a:r>
            <a:r>
              <a:rPr sz="1000" b="1" spc="5" dirty="0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000" b="1" spc="5" dirty="0" smtClean="0">
              <a:solidFill>
                <a:srgbClr val="3C4864"/>
              </a:solidFill>
              <a:latin typeface="Times New Roman" pitchFamily="18" charset="0"/>
              <a:cs typeface="Times New Roman" pitchFamily="18" charset="0"/>
            </a:endParaRPr>
          </a:p>
          <a:p>
            <a:pPr marL="419734" marR="5080" indent="-300990">
              <a:lnSpc>
                <a:spcPts val="1080"/>
              </a:lnSpc>
              <a:spcBef>
                <a:spcPts val="229"/>
              </a:spcBef>
            </a:pPr>
            <a:r>
              <a:rPr sz="1000" b="1" dirty="0" err="1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обмениваться</a:t>
            </a:r>
            <a:r>
              <a:rPr sz="1000" b="1" spc="5" dirty="0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информацией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000" b="1" spc="-15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 err="1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реальном</a:t>
            </a:r>
            <a:r>
              <a:rPr sz="1000" b="1" dirty="0" err="1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времени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sz="1000" b="1" spc="-4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000" b="1" spc="-40" dirty="0" smtClean="0">
              <a:solidFill>
                <a:srgbClr val="3C4864"/>
              </a:solidFill>
              <a:latin typeface="Times New Roman" pitchFamily="18" charset="0"/>
              <a:cs typeface="Times New Roman" pitchFamily="18" charset="0"/>
            </a:endParaRPr>
          </a:p>
          <a:p>
            <a:pPr marL="419734" marR="5080" indent="-300990">
              <a:lnSpc>
                <a:spcPts val="1080"/>
              </a:lnSpc>
              <a:spcBef>
                <a:spcPts val="229"/>
              </a:spcBef>
            </a:pPr>
            <a:r>
              <a:rPr sz="1000" b="1" dirty="0" err="1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Данный</a:t>
            </a:r>
            <a:r>
              <a:rPr sz="1000" b="1" spc="-30" dirty="0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тип</a:t>
            </a:r>
            <a:r>
              <a:rPr sz="1000" b="1" spc="-3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обратной</a:t>
            </a:r>
            <a:r>
              <a:rPr sz="1000" b="1" spc="-2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связи</a:t>
            </a:r>
            <a:r>
              <a:rPr sz="1000" b="1" spc="-35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между</a:t>
            </a:r>
            <a:r>
              <a:rPr sz="1000" b="1" spc="-25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участниками </a:t>
            </a:r>
            <a:r>
              <a:rPr sz="1000" b="1" dirty="0" err="1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учебного</a:t>
            </a:r>
            <a:r>
              <a:rPr sz="1000" b="1" spc="-5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 err="1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процесса</a:t>
            </a:r>
            <a:endParaRPr lang="ru-RU" sz="1000" b="1" spc="-45" dirty="0">
              <a:solidFill>
                <a:srgbClr val="3C4864"/>
              </a:solidFill>
              <a:latin typeface="Times New Roman" pitchFamily="18" charset="0"/>
              <a:cs typeface="Times New Roman" pitchFamily="18" charset="0"/>
            </a:endParaRPr>
          </a:p>
          <a:p>
            <a:pPr marL="419734" marR="5080" indent="-300990">
              <a:lnSpc>
                <a:spcPts val="1080"/>
              </a:lnSpc>
              <a:spcBef>
                <a:spcPts val="229"/>
              </a:spcBef>
            </a:pPr>
            <a:r>
              <a:rPr sz="1000" b="1" dirty="0" err="1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предоставляет</a:t>
            </a:r>
            <a:r>
              <a:rPr sz="1000" b="1" spc="-55" dirty="0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 err="1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возможность</a:t>
            </a:r>
            <a:r>
              <a:rPr lang="ru-RU" sz="1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 err="1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непосредственного</a:t>
            </a:r>
            <a:r>
              <a:rPr sz="1000" b="1" spc="-5" dirty="0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общения</a:t>
            </a:r>
            <a:r>
              <a:rPr sz="1000" b="1" spc="-5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000" b="1" spc="-3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реальном</a:t>
            </a:r>
            <a:r>
              <a:rPr sz="1000" b="1" spc="5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времени.</a:t>
            </a:r>
            <a:endParaRPr sz="1000" b="1" dirty="0">
              <a:latin typeface="Times New Roman" pitchFamily="18" charset="0"/>
              <a:cs typeface="Times New Roman" pitchFamily="18" charset="0"/>
            </a:endParaRPr>
          </a:p>
          <a:p>
            <a:pPr marL="12700" marR="139065" indent="104775" algn="just">
              <a:lnSpc>
                <a:spcPts val="1080"/>
              </a:lnSpc>
              <a:spcBef>
                <a:spcPts val="1010"/>
              </a:spcBef>
            </a:pP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Для</a:t>
            </a:r>
            <a:r>
              <a:rPr sz="1000" b="1" spc="5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обеспечения текстовой,</a:t>
            </a:r>
            <a:r>
              <a:rPr sz="1000" b="1" spc="2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голосовой</a:t>
            </a:r>
            <a:r>
              <a:rPr sz="1000" b="1" spc="5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000" b="1" spc="-1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 err="1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видеосвязи</a:t>
            </a:r>
            <a:r>
              <a:rPr sz="1000" b="1" spc="2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 err="1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через</a:t>
            </a:r>
            <a:r>
              <a:rPr sz="1000" b="1" spc="-10" dirty="0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b="1" spc="-10" dirty="0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                           </a:t>
            </a:r>
            <a:r>
              <a:rPr sz="1000" b="1" spc="-10" dirty="0" err="1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интернет-</a:t>
            </a:r>
            <a:r>
              <a:rPr sz="1000" b="1" dirty="0" err="1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платформы</a:t>
            </a:r>
            <a:r>
              <a:rPr sz="1000" b="1" spc="-40" dirty="0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(например</a:t>
            </a:r>
            <a:r>
              <a:rPr sz="1000" b="1" spc="-7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педагог</a:t>
            </a:r>
            <a:r>
              <a:rPr sz="1000" b="1" spc="-7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использует</a:t>
            </a:r>
            <a:r>
              <a:rPr sz="1000" b="1" spc="-45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10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Skype,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Zoom</a:t>
            </a:r>
            <a:r>
              <a:rPr sz="1000" b="1" spc="-25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000" b="1" spc="-25" dirty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000" b="1" spc="-20" dirty="0" err="1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тп</a:t>
            </a:r>
            <a:r>
              <a:rPr sz="1000" b="1" spc="-20" dirty="0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.)</a:t>
            </a:r>
            <a:r>
              <a:rPr lang="ru-RU" sz="1000" b="1" spc="-20" dirty="0" smtClean="0">
                <a:solidFill>
                  <a:srgbClr val="3C4864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sz="10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81100" y="2261299"/>
            <a:ext cx="506095" cy="2162810"/>
            <a:chOff x="60960" y="2110739"/>
            <a:chExt cx="506095" cy="2162810"/>
          </a:xfrm>
        </p:grpSpPr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5376" y="2110739"/>
              <a:ext cx="321551" cy="1016508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6200" y="3585972"/>
              <a:ext cx="329171" cy="342900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0960" y="4067568"/>
              <a:ext cx="242315" cy="205714"/>
            </a:xfrm>
            <a:prstGeom prst="rect">
              <a:avLst/>
            </a:prstGeom>
          </p:spPr>
        </p:pic>
      </p:grpSp>
      <p:sp>
        <p:nvSpPr>
          <p:cNvPr id="16" name="object 16"/>
          <p:cNvSpPr/>
          <p:nvPr/>
        </p:nvSpPr>
        <p:spPr>
          <a:xfrm>
            <a:off x="779526" y="1568958"/>
            <a:ext cx="7378065" cy="0"/>
          </a:xfrm>
          <a:custGeom>
            <a:avLst/>
            <a:gdLst/>
            <a:ahLst/>
            <a:cxnLst/>
            <a:rect l="l" t="t" r="r" b="b"/>
            <a:pathLst>
              <a:path w="7378065">
                <a:moveTo>
                  <a:pt x="0" y="0"/>
                </a:moveTo>
                <a:lnTo>
                  <a:pt x="7377683" y="0"/>
                </a:lnTo>
              </a:path>
            </a:pathLst>
          </a:custGeom>
          <a:ln w="19812">
            <a:solidFill>
              <a:srgbClr val="3B78D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7" name="object 17"/>
          <p:cNvGrpSpPr/>
          <p:nvPr/>
        </p:nvGrpSpPr>
        <p:grpSpPr>
          <a:xfrm>
            <a:off x="990600" y="3748214"/>
            <a:ext cx="6878320" cy="361315"/>
            <a:chOff x="1131569" y="3425952"/>
            <a:chExt cx="6878320" cy="361315"/>
          </a:xfrm>
        </p:grpSpPr>
        <p:pic>
          <p:nvPicPr>
            <p:cNvPr id="18" name="object 1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835652" y="3442716"/>
              <a:ext cx="329184" cy="344424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1131569" y="3435858"/>
              <a:ext cx="6878320" cy="0"/>
            </a:xfrm>
            <a:custGeom>
              <a:avLst/>
              <a:gdLst/>
              <a:ahLst/>
              <a:cxnLst/>
              <a:rect l="l" t="t" r="r" b="b"/>
              <a:pathLst>
                <a:path w="6878320">
                  <a:moveTo>
                    <a:pt x="0" y="0"/>
                  </a:moveTo>
                  <a:lnTo>
                    <a:pt x="6877811" y="0"/>
                  </a:lnTo>
                </a:path>
              </a:pathLst>
            </a:custGeom>
            <a:ln w="19812">
              <a:solidFill>
                <a:srgbClr val="3B78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0" name="object 2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9623" y="4474476"/>
            <a:ext cx="242315" cy="205714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905755" y="4343412"/>
            <a:ext cx="242316" cy="2057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55413" y="761"/>
            <a:ext cx="398698" cy="26288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3366515"/>
            <a:ext cx="408431" cy="504443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817864" y="3440303"/>
            <a:ext cx="326135" cy="506857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0" y="1488186"/>
            <a:ext cx="262255" cy="400050"/>
          </a:xfrm>
          <a:custGeom>
            <a:avLst/>
            <a:gdLst/>
            <a:ahLst/>
            <a:cxnLst/>
            <a:rect l="l" t="t" r="r" b="b"/>
            <a:pathLst>
              <a:path w="262255" h="400050">
                <a:moveTo>
                  <a:pt x="55054" y="245110"/>
                </a:moveTo>
                <a:lnTo>
                  <a:pt x="31132" y="245110"/>
                </a:lnTo>
                <a:lnTo>
                  <a:pt x="35114" y="248920"/>
                </a:lnTo>
                <a:lnTo>
                  <a:pt x="41772" y="254000"/>
                </a:lnTo>
                <a:lnTo>
                  <a:pt x="53714" y="261620"/>
                </a:lnTo>
                <a:lnTo>
                  <a:pt x="66996" y="265429"/>
                </a:lnTo>
                <a:lnTo>
                  <a:pt x="80277" y="267970"/>
                </a:lnTo>
                <a:lnTo>
                  <a:pt x="82919" y="267970"/>
                </a:lnTo>
                <a:lnTo>
                  <a:pt x="81580" y="285750"/>
                </a:lnTo>
                <a:lnTo>
                  <a:pt x="81680" y="304800"/>
                </a:lnTo>
                <a:lnTo>
                  <a:pt x="82919" y="336550"/>
                </a:lnTo>
                <a:lnTo>
                  <a:pt x="76296" y="339089"/>
                </a:lnTo>
                <a:lnTo>
                  <a:pt x="60337" y="365760"/>
                </a:lnTo>
                <a:lnTo>
                  <a:pt x="64317" y="382270"/>
                </a:lnTo>
                <a:lnTo>
                  <a:pt x="69637" y="391160"/>
                </a:lnTo>
                <a:lnTo>
                  <a:pt x="73619" y="393700"/>
                </a:lnTo>
                <a:lnTo>
                  <a:pt x="78938" y="396239"/>
                </a:lnTo>
                <a:lnTo>
                  <a:pt x="82919" y="398779"/>
                </a:lnTo>
                <a:lnTo>
                  <a:pt x="88239" y="400050"/>
                </a:lnTo>
                <a:lnTo>
                  <a:pt x="98842" y="400050"/>
                </a:lnTo>
                <a:lnTo>
                  <a:pt x="124066" y="373379"/>
                </a:lnTo>
                <a:lnTo>
                  <a:pt x="86899" y="373379"/>
                </a:lnTo>
                <a:lnTo>
                  <a:pt x="78938" y="365760"/>
                </a:lnTo>
                <a:lnTo>
                  <a:pt x="77599" y="363220"/>
                </a:lnTo>
                <a:lnTo>
                  <a:pt x="76296" y="359410"/>
                </a:lnTo>
                <a:lnTo>
                  <a:pt x="78938" y="358139"/>
                </a:lnTo>
                <a:lnTo>
                  <a:pt x="82919" y="356870"/>
                </a:lnTo>
                <a:lnTo>
                  <a:pt x="120097" y="356870"/>
                </a:lnTo>
                <a:lnTo>
                  <a:pt x="117444" y="354329"/>
                </a:lnTo>
                <a:lnTo>
                  <a:pt x="114766" y="350520"/>
                </a:lnTo>
                <a:lnTo>
                  <a:pt x="109482" y="347979"/>
                </a:lnTo>
                <a:lnTo>
                  <a:pt x="109214" y="346710"/>
                </a:lnTo>
                <a:lnTo>
                  <a:pt x="105501" y="346710"/>
                </a:lnTo>
                <a:lnTo>
                  <a:pt x="102823" y="345439"/>
                </a:lnTo>
                <a:lnTo>
                  <a:pt x="104162" y="342900"/>
                </a:lnTo>
                <a:lnTo>
                  <a:pt x="108411" y="342900"/>
                </a:lnTo>
                <a:lnTo>
                  <a:pt x="108143" y="341629"/>
                </a:lnTo>
                <a:lnTo>
                  <a:pt x="106804" y="337820"/>
                </a:lnTo>
                <a:lnTo>
                  <a:pt x="97504" y="337820"/>
                </a:lnTo>
                <a:lnTo>
                  <a:pt x="96253" y="307339"/>
                </a:lnTo>
                <a:lnTo>
                  <a:pt x="96201" y="288289"/>
                </a:lnTo>
                <a:lnTo>
                  <a:pt x="94861" y="269239"/>
                </a:lnTo>
                <a:lnTo>
                  <a:pt x="108143" y="267970"/>
                </a:lnTo>
                <a:lnTo>
                  <a:pt x="121424" y="264160"/>
                </a:lnTo>
                <a:lnTo>
                  <a:pt x="133362" y="257810"/>
                </a:lnTo>
                <a:lnTo>
                  <a:pt x="137339" y="254000"/>
                </a:lnTo>
                <a:lnTo>
                  <a:pt x="92219" y="254000"/>
                </a:lnTo>
                <a:lnTo>
                  <a:pt x="90881" y="252729"/>
                </a:lnTo>
                <a:lnTo>
                  <a:pt x="76296" y="252729"/>
                </a:lnTo>
                <a:lnTo>
                  <a:pt x="74957" y="251460"/>
                </a:lnTo>
                <a:lnTo>
                  <a:pt x="77599" y="250189"/>
                </a:lnTo>
                <a:lnTo>
                  <a:pt x="88829" y="250189"/>
                </a:lnTo>
                <a:lnTo>
                  <a:pt x="90008" y="247650"/>
                </a:lnTo>
                <a:lnTo>
                  <a:pt x="61676" y="247650"/>
                </a:lnTo>
                <a:lnTo>
                  <a:pt x="55054" y="245110"/>
                </a:lnTo>
                <a:close/>
              </a:path>
              <a:path w="262255" h="400050">
                <a:moveTo>
                  <a:pt x="120097" y="356870"/>
                </a:moveTo>
                <a:lnTo>
                  <a:pt x="92219" y="356870"/>
                </a:lnTo>
                <a:lnTo>
                  <a:pt x="101521" y="359410"/>
                </a:lnTo>
                <a:lnTo>
                  <a:pt x="100181" y="361950"/>
                </a:lnTo>
                <a:lnTo>
                  <a:pt x="98842" y="370839"/>
                </a:lnTo>
                <a:lnTo>
                  <a:pt x="97504" y="373379"/>
                </a:lnTo>
                <a:lnTo>
                  <a:pt x="124066" y="373379"/>
                </a:lnTo>
                <a:lnTo>
                  <a:pt x="122727" y="363220"/>
                </a:lnTo>
                <a:lnTo>
                  <a:pt x="121424" y="358139"/>
                </a:lnTo>
                <a:lnTo>
                  <a:pt x="120097" y="356870"/>
                </a:lnTo>
                <a:close/>
              </a:path>
              <a:path w="262255" h="400050">
                <a:moveTo>
                  <a:pt x="164896" y="245110"/>
                </a:moveTo>
                <a:lnTo>
                  <a:pt x="146646" y="245110"/>
                </a:lnTo>
                <a:lnTo>
                  <a:pt x="150634" y="250189"/>
                </a:lnTo>
                <a:lnTo>
                  <a:pt x="157251" y="256539"/>
                </a:lnTo>
                <a:lnTo>
                  <a:pt x="170535" y="264160"/>
                </a:lnTo>
                <a:lnTo>
                  <a:pt x="177152" y="275589"/>
                </a:lnTo>
                <a:lnTo>
                  <a:pt x="185115" y="289560"/>
                </a:lnTo>
                <a:lnTo>
                  <a:pt x="195757" y="304800"/>
                </a:lnTo>
                <a:lnTo>
                  <a:pt x="199732" y="309879"/>
                </a:lnTo>
                <a:lnTo>
                  <a:pt x="195757" y="317500"/>
                </a:lnTo>
                <a:lnTo>
                  <a:pt x="193116" y="323850"/>
                </a:lnTo>
                <a:lnTo>
                  <a:pt x="191770" y="328929"/>
                </a:lnTo>
                <a:lnTo>
                  <a:pt x="191770" y="335279"/>
                </a:lnTo>
                <a:lnTo>
                  <a:pt x="193116" y="341629"/>
                </a:lnTo>
                <a:lnTo>
                  <a:pt x="194424" y="347979"/>
                </a:lnTo>
                <a:lnTo>
                  <a:pt x="197091" y="353060"/>
                </a:lnTo>
                <a:lnTo>
                  <a:pt x="201079" y="358139"/>
                </a:lnTo>
                <a:lnTo>
                  <a:pt x="206362" y="361950"/>
                </a:lnTo>
                <a:lnTo>
                  <a:pt x="210337" y="365760"/>
                </a:lnTo>
                <a:lnTo>
                  <a:pt x="220979" y="368300"/>
                </a:lnTo>
                <a:lnTo>
                  <a:pt x="231584" y="368300"/>
                </a:lnTo>
                <a:lnTo>
                  <a:pt x="236905" y="365760"/>
                </a:lnTo>
                <a:lnTo>
                  <a:pt x="243522" y="363220"/>
                </a:lnTo>
                <a:lnTo>
                  <a:pt x="251523" y="355600"/>
                </a:lnTo>
                <a:lnTo>
                  <a:pt x="258152" y="345439"/>
                </a:lnTo>
                <a:lnTo>
                  <a:pt x="260794" y="339089"/>
                </a:lnTo>
                <a:lnTo>
                  <a:pt x="261127" y="337820"/>
                </a:lnTo>
                <a:lnTo>
                  <a:pt x="228942" y="337820"/>
                </a:lnTo>
                <a:lnTo>
                  <a:pt x="223621" y="336550"/>
                </a:lnTo>
                <a:lnTo>
                  <a:pt x="220979" y="334010"/>
                </a:lnTo>
                <a:lnTo>
                  <a:pt x="219646" y="331470"/>
                </a:lnTo>
                <a:lnTo>
                  <a:pt x="219646" y="326389"/>
                </a:lnTo>
                <a:lnTo>
                  <a:pt x="220979" y="320039"/>
                </a:lnTo>
                <a:lnTo>
                  <a:pt x="220979" y="314960"/>
                </a:lnTo>
                <a:lnTo>
                  <a:pt x="230276" y="312420"/>
                </a:lnTo>
                <a:lnTo>
                  <a:pt x="257342" y="312420"/>
                </a:lnTo>
                <a:lnTo>
                  <a:pt x="256806" y="311150"/>
                </a:lnTo>
                <a:lnTo>
                  <a:pt x="252831" y="307339"/>
                </a:lnTo>
                <a:lnTo>
                  <a:pt x="242227" y="302260"/>
                </a:lnTo>
                <a:lnTo>
                  <a:pt x="211683" y="302260"/>
                </a:lnTo>
                <a:lnTo>
                  <a:pt x="209042" y="297179"/>
                </a:lnTo>
                <a:lnTo>
                  <a:pt x="205054" y="292100"/>
                </a:lnTo>
                <a:lnTo>
                  <a:pt x="195757" y="276860"/>
                </a:lnTo>
                <a:lnTo>
                  <a:pt x="186461" y="264160"/>
                </a:lnTo>
                <a:lnTo>
                  <a:pt x="183819" y="259079"/>
                </a:lnTo>
                <a:lnTo>
                  <a:pt x="181140" y="252729"/>
                </a:lnTo>
                <a:lnTo>
                  <a:pt x="177152" y="250189"/>
                </a:lnTo>
                <a:lnTo>
                  <a:pt x="171869" y="248920"/>
                </a:lnTo>
                <a:lnTo>
                  <a:pt x="164896" y="245110"/>
                </a:lnTo>
                <a:close/>
              </a:path>
              <a:path w="262255" h="400050">
                <a:moveTo>
                  <a:pt x="108411" y="342900"/>
                </a:moveTo>
                <a:lnTo>
                  <a:pt x="104162" y="342900"/>
                </a:lnTo>
                <a:lnTo>
                  <a:pt x="105501" y="346710"/>
                </a:lnTo>
                <a:lnTo>
                  <a:pt x="109214" y="346710"/>
                </a:lnTo>
                <a:lnTo>
                  <a:pt x="108411" y="342900"/>
                </a:lnTo>
                <a:close/>
              </a:path>
              <a:path w="262255" h="400050">
                <a:moveTo>
                  <a:pt x="243522" y="328929"/>
                </a:moveTo>
                <a:lnTo>
                  <a:pt x="238239" y="331470"/>
                </a:lnTo>
                <a:lnTo>
                  <a:pt x="234264" y="335279"/>
                </a:lnTo>
                <a:lnTo>
                  <a:pt x="228942" y="337820"/>
                </a:lnTo>
                <a:lnTo>
                  <a:pt x="261127" y="337820"/>
                </a:lnTo>
                <a:lnTo>
                  <a:pt x="262128" y="334010"/>
                </a:lnTo>
                <a:lnTo>
                  <a:pt x="262128" y="330200"/>
                </a:lnTo>
                <a:lnTo>
                  <a:pt x="247510" y="330200"/>
                </a:lnTo>
                <a:lnTo>
                  <a:pt x="243522" y="328929"/>
                </a:lnTo>
                <a:close/>
              </a:path>
              <a:path w="262255" h="400050">
                <a:moveTo>
                  <a:pt x="257342" y="312420"/>
                </a:moveTo>
                <a:lnTo>
                  <a:pt x="230276" y="312420"/>
                </a:lnTo>
                <a:lnTo>
                  <a:pt x="234264" y="314960"/>
                </a:lnTo>
                <a:lnTo>
                  <a:pt x="238239" y="316229"/>
                </a:lnTo>
                <a:lnTo>
                  <a:pt x="246202" y="321310"/>
                </a:lnTo>
                <a:lnTo>
                  <a:pt x="248843" y="328929"/>
                </a:lnTo>
                <a:lnTo>
                  <a:pt x="248843" y="330200"/>
                </a:lnTo>
                <a:lnTo>
                  <a:pt x="262128" y="330200"/>
                </a:lnTo>
                <a:lnTo>
                  <a:pt x="262128" y="322579"/>
                </a:lnTo>
                <a:lnTo>
                  <a:pt x="259486" y="317500"/>
                </a:lnTo>
                <a:lnTo>
                  <a:pt x="257342" y="312420"/>
                </a:lnTo>
                <a:close/>
              </a:path>
              <a:path w="262255" h="400050">
                <a:moveTo>
                  <a:pt x="224967" y="299720"/>
                </a:moveTo>
                <a:lnTo>
                  <a:pt x="218300" y="299720"/>
                </a:lnTo>
                <a:lnTo>
                  <a:pt x="211683" y="302260"/>
                </a:lnTo>
                <a:lnTo>
                  <a:pt x="242227" y="302260"/>
                </a:lnTo>
                <a:lnTo>
                  <a:pt x="236905" y="300989"/>
                </a:lnTo>
                <a:lnTo>
                  <a:pt x="224967" y="299720"/>
                </a:lnTo>
                <a:close/>
              </a:path>
              <a:path w="262255" h="400050">
                <a:moveTo>
                  <a:pt x="96201" y="0"/>
                </a:moveTo>
                <a:lnTo>
                  <a:pt x="89542" y="1270"/>
                </a:lnTo>
                <a:lnTo>
                  <a:pt x="84258" y="3810"/>
                </a:lnTo>
                <a:lnTo>
                  <a:pt x="77599" y="5079"/>
                </a:lnTo>
                <a:lnTo>
                  <a:pt x="66996" y="12700"/>
                </a:lnTo>
                <a:lnTo>
                  <a:pt x="59034" y="22860"/>
                </a:lnTo>
                <a:lnTo>
                  <a:pt x="56356" y="29210"/>
                </a:lnTo>
                <a:lnTo>
                  <a:pt x="55054" y="34289"/>
                </a:lnTo>
                <a:lnTo>
                  <a:pt x="55054" y="40639"/>
                </a:lnTo>
                <a:lnTo>
                  <a:pt x="81580" y="69850"/>
                </a:lnTo>
                <a:lnTo>
                  <a:pt x="78938" y="78739"/>
                </a:lnTo>
                <a:lnTo>
                  <a:pt x="78938" y="132079"/>
                </a:lnTo>
                <a:lnTo>
                  <a:pt x="80277" y="135889"/>
                </a:lnTo>
                <a:lnTo>
                  <a:pt x="69637" y="142239"/>
                </a:lnTo>
                <a:lnTo>
                  <a:pt x="60337" y="148589"/>
                </a:lnTo>
                <a:lnTo>
                  <a:pt x="57696" y="151129"/>
                </a:lnTo>
                <a:lnTo>
                  <a:pt x="57696" y="153670"/>
                </a:lnTo>
                <a:lnTo>
                  <a:pt x="49734" y="158750"/>
                </a:lnTo>
                <a:lnTo>
                  <a:pt x="21868" y="190500"/>
                </a:lnTo>
                <a:lnTo>
                  <a:pt x="17887" y="205739"/>
                </a:lnTo>
                <a:lnTo>
                  <a:pt x="17887" y="213360"/>
                </a:lnTo>
                <a:lnTo>
                  <a:pt x="19190" y="220979"/>
                </a:lnTo>
                <a:lnTo>
                  <a:pt x="24509" y="237489"/>
                </a:lnTo>
                <a:lnTo>
                  <a:pt x="27152" y="241300"/>
                </a:lnTo>
                <a:lnTo>
                  <a:pt x="9889" y="256539"/>
                </a:lnTo>
                <a:lnTo>
                  <a:pt x="0" y="262889"/>
                </a:lnTo>
                <a:lnTo>
                  <a:pt x="0" y="281939"/>
                </a:lnTo>
                <a:lnTo>
                  <a:pt x="625" y="280670"/>
                </a:lnTo>
                <a:lnTo>
                  <a:pt x="9889" y="273050"/>
                </a:lnTo>
                <a:lnTo>
                  <a:pt x="17887" y="265429"/>
                </a:lnTo>
                <a:lnTo>
                  <a:pt x="25849" y="256539"/>
                </a:lnTo>
                <a:lnTo>
                  <a:pt x="31132" y="245110"/>
                </a:lnTo>
                <a:lnTo>
                  <a:pt x="55054" y="245110"/>
                </a:lnTo>
                <a:lnTo>
                  <a:pt x="59034" y="243839"/>
                </a:lnTo>
                <a:lnTo>
                  <a:pt x="61676" y="240029"/>
                </a:lnTo>
                <a:lnTo>
                  <a:pt x="63014" y="237489"/>
                </a:lnTo>
                <a:lnTo>
                  <a:pt x="63014" y="236220"/>
                </a:lnTo>
                <a:lnTo>
                  <a:pt x="43111" y="236220"/>
                </a:lnTo>
                <a:lnTo>
                  <a:pt x="44414" y="234950"/>
                </a:lnTo>
                <a:lnTo>
                  <a:pt x="63014" y="234950"/>
                </a:lnTo>
                <a:lnTo>
                  <a:pt x="63014" y="231139"/>
                </a:lnTo>
                <a:lnTo>
                  <a:pt x="60337" y="231139"/>
                </a:lnTo>
                <a:lnTo>
                  <a:pt x="66996" y="222250"/>
                </a:lnTo>
                <a:lnTo>
                  <a:pt x="68088" y="220979"/>
                </a:lnTo>
                <a:lnTo>
                  <a:pt x="33811" y="220979"/>
                </a:lnTo>
                <a:lnTo>
                  <a:pt x="32471" y="217170"/>
                </a:lnTo>
                <a:lnTo>
                  <a:pt x="33811" y="215900"/>
                </a:lnTo>
                <a:lnTo>
                  <a:pt x="43111" y="203200"/>
                </a:lnTo>
                <a:lnTo>
                  <a:pt x="51594" y="193039"/>
                </a:lnTo>
                <a:lnTo>
                  <a:pt x="36452" y="193039"/>
                </a:lnTo>
                <a:lnTo>
                  <a:pt x="39094" y="187960"/>
                </a:lnTo>
                <a:lnTo>
                  <a:pt x="72316" y="161289"/>
                </a:lnTo>
                <a:lnTo>
                  <a:pt x="101521" y="152400"/>
                </a:lnTo>
                <a:lnTo>
                  <a:pt x="139338" y="152400"/>
                </a:lnTo>
                <a:lnTo>
                  <a:pt x="134708" y="148589"/>
                </a:lnTo>
                <a:lnTo>
                  <a:pt x="116104" y="138429"/>
                </a:lnTo>
                <a:lnTo>
                  <a:pt x="104162" y="134620"/>
                </a:lnTo>
                <a:lnTo>
                  <a:pt x="93522" y="134620"/>
                </a:lnTo>
                <a:lnTo>
                  <a:pt x="93522" y="127000"/>
                </a:lnTo>
                <a:lnTo>
                  <a:pt x="92219" y="96520"/>
                </a:lnTo>
                <a:lnTo>
                  <a:pt x="93522" y="86360"/>
                </a:lnTo>
                <a:lnTo>
                  <a:pt x="92219" y="78739"/>
                </a:lnTo>
                <a:lnTo>
                  <a:pt x="90881" y="71120"/>
                </a:lnTo>
                <a:lnTo>
                  <a:pt x="97504" y="69850"/>
                </a:lnTo>
                <a:lnTo>
                  <a:pt x="105501" y="67310"/>
                </a:lnTo>
                <a:lnTo>
                  <a:pt x="112124" y="63500"/>
                </a:lnTo>
                <a:lnTo>
                  <a:pt x="117444" y="59689"/>
                </a:lnTo>
                <a:lnTo>
                  <a:pt x="122727" y="53339"/>
                </a:lnTo>
                <a:lnTo>
                  <a:pt x="125404" y="45720"/>
                </a:lnTo>
                <a:lnTo>
                  <a:pt x="126986" y="41910"/>
                </a:lnTo>
                <a:lnTo>
                  <a:pt x="93522" y="41910"/>
                </a:lnTo>
                <a:lnTo>
                  <a:pt x="89542" y="40639"/>
                </a:lnTo>
                <a:lnTo>
                  <a:pt x="80277" y="36829"/>
                </a:lnTo>
                <a:lnTo>
                  <a:pt x="82919" y="33020"/>
                </a:lnTo>
                <a:lnTo>
                  <a:pt x="82919" y="27939"/>
                </a:lnTo>
                <a:lnTo>
                  <a:pt x="81580" y="25400"/>
                </a:lnTo>
                <a:lnTo>
                  <a:pt x="80277" y="24129"/>
                </a:lnTo>
                <a:lnTo>
                  <a:pt x="84258" y="20320"/>
                </a:lnTo>
                <a:lnTo>
                  <a:pt x="94861" y="15239"/>
                </a:lnTo>
                <a:lnTo>
                  <a:pt x="121993" y="15239"/>
                </a:lnTo>
                <a:lnTo>
                  <a:pt x="121424" y="13970"/>
                </a:lnTo>
                <a:lnTo>
                  <a:pt x="120086" y="8889"/>
                </a:lnTo>
                <a:lnTo>
                  <a:pt x="118746" y="6350"/>
                </a:lnTo>
                <a:lnTo>
                  <a:pt x="116104" y="5079"/>
                </a:lnTo>
                <a:lnTo>
                  <a:pt x="110784" y="5079"/>
                </a:lnTo>
                <a:lnTo>
                  <a:pt x="105501" y="3810"/>
                </a:lnTo>
                <a:lnTo>
                  <a:pt x="102823" y="1270"/>
                </a:lnTo>
                <a:lnTo>
                  <a:pt x="96201" y="0"/>
                </a:lnTo>
                <a:close/>
              </a:path>
              <a:path w="262255" h="400050">
                <a:moveTo>
                  <a:pt x="109482" y="229870"/>
                </a:moveTo>
                <a:lnTo>
                  <a:pt x="108143" y="229870"/>
                </a:lnTo>
                <a:lnTo>
                  <a:pt x="101521" y="233679"/>
                </a:lnTo>
                <a:lnTo>
                  <a:pt x="97504" y="240029"/>
                </a:lnTo>
                <a:lnTo>
                  <a:pt x="94861" y="246379"/>
                </a:lnTo>
                <a:lnTo>
                  <a:pt x="94861" y="254000"/>
                </a:lnTo>
                <a:lnTo>
                  <a:pt x="137339" y="254000"/>
                </a:lnTo>
                <a:lnTo>
                  <a:pt x="138664" y="252729"/>
                </a:lnTo>
                <a:lnTo>
                  <a:pt x="106804" y="252729"/>
                </a:lnTo>
                <a:lnTo>
                  <a:pt x="106804" y="242570"/>
                </a:lnTo>
                <a:lnTo>
                  <a:pt x="108143" y="237489"/>
                </a:lnTo>
                <a:lnTo>
                  <a:pt x="110784" y="233679"/>
                </a:lnTo>
                <a:lnTo>
                  <a:pt x="112124" y="232410"/>
                </a:lnTo>
                <a:lnTo>
                  <a:pt x="110784" y="231139"/>
                </a:lnTo>
                <a:lnTo>
                  <a:pt x="109482" y="229870"/>
                </a:lnTo>
                <a:close/>
              </a:path>
              <a:path w="262255" h="400050">
                <a:moveTo>
                  <a:pt x="88829" y="250189"/>
                </a:moveTo>
                <a:lnTo>
                  <a:pt x="77599" y="250189"/>
                </a:lnTo>
                <a:lnTo>
                  <a:pt x="76296" y="252729"/>
                </a:lnTo>
                <a:lnTo>
                  <a:pt x="90881" y="252729"/>
                </a:lnTo>
                <a:lnTo>
                  <a:pt x="89542" y="251460"/>
                </a:lnTo>
                <a:lnTo>
                  <a:pt x="88239" y="251460"/>
                </a:lnTo>
                <a:lnTo>
                  <a:pt x="88829" y="250189"/>
                </a:lnTo>
                <a:close/>
              </a:path>
              <a:path w="262255" h="400050">
                <a:moveTo>
                  <a:pt x="124066" y="228600"/>
                </a:moveTo>
                <a:lnTo>
                  <a:pt x="122727" y="228600"/>
                </a:lnTo>
                <a:lnTo>
                  <a:pt x="121424" y="229870"/>
                </a:lnTo>
                <a:lnTo>
                  <a:pt x="117444" y="234950"/>
                </a:lnTo>
                <a:lnTo>
                  <a:pt x="116104" y="241300"/>
                </a:lnTo>
                <a:lnTo>
                  <a:pt x="114766" y="250189"/>
                </a:lnTo>
                <a:lnTo>
                  <a:pt x="106804" y="252729"/>
                </a:lnTo>
                <a:lnTo>
                  <a:pt x="138664" y="252729"/>
                </a:lnTo>
                <a:lnTo>
                  <a:pt x="143967" y="247650"/>
                </a:lnTo>
                <a:lnTo>
                  <a:pt x="146646" y="245110"/>
                </a:lnTo>
                <a:lnTo>
                  <a:pt x="164896" y="245110"/>
                </a:lnTo>
                <a:lnTo>
                  <a:pt x="162572" y="243839"/>
                </a:lnTo>
                <a:lnTo>
                  <a:pt x="126707" y="243839"/>
                </a:lnTo>
                <a:lnTo>
                  <a:pt x="126707" y="231139"/>
                </a:lnTo>
                <a:lnTo>
                  <a:pt x="124066" y="228600"/>
                </a:lnTo>
                <a:close/>
              </a:path>
              <a:path w="262255" h="400050">
                <a:moveTo>
                  <a:pt x="90881" y="207010"/>
                </a:moveTo>
                <a:lnTo>
                  <a:pt x="88239" y="207010"/>
                </a:lnTo>
                <a:lnTo>
                  <a:pt x="73619" y="227329"/>
                </a:lnTo>
                <a:lnTo>
                  <a:pt x="66996" y="237489"/>
                </a:lnTo>
                <a:lnTo>
                  <a:pt x="61676" y="247650"/>
                </a:lnTo>
                <a:lnTo>
                  <a:pt x="90008" y="247650"/>
                </a:lnTo>
                <a:lnTo>
                  <a:pt x="91778" y="243839"/>
                </a:lnTo>
                <a:lnTo>
                  <a:pt x="81580" y="243839"/>
                </a:lnTo>
                <a:lnTo>
                  <a:pt x="80277" y="241300"/>
                </a:lnTo>
                <a:lnTo>
                  <a:pt x="78938" y="240029"/>
                </a:lnTo>
                <a:lnTo>
                  <a:pt x="76296" y="240029"/>
                </a:lnTo>
                <a:lnTo>
                  <a:pt x="82919" y="224789"/>
                </a:lnTo>
                <a:lnTo>
                  <a:pt x="90881" y="209550"/>
                </a:lnTo>
                <a:lnTo>
                  <a:pt x="92219" y="208279"/>
                </a:lnTo>
                <a:lnTo>
                  <a:pt x="90881" y="207010"/>
                </a:lnTo>
                <a:close/>
              </a:path>
              <a:path w="262255" h="400050">
                <a:moveTo>
                  <a:pt x="102823" y="213360"/>
                </a:moveTo>
                <a:lnTo>
                  <a:pt x="101521" y="213360"/>
                </a:lnTo>
                <a:lnTo>
                  <a:pt x="100181" y="214629"/>
                </a:lnTo>
                <a:lnTo>
                  <a:pt x="81580" y="243839"/>
                </a:lnTo>
                <a:lnTo>
                  <a:pt x="91778" y="243839"/>
                </a:lnTo>
                <a:lnTo>
                  <a:pt x="104162" y="217170"/>
                </a:lnTo>
                <a:lnTo>
                  <a:pt x="104162" y="214629"/>
                </a:lnTo>
                <a:lnTo>
                  <a:pt x="102823" y="213360"/>
                </a:lnTo>
                <a:close/>
              </a:path>
              <a:path w="262255" h="400050">
                <a:moveTo>
                  <a:pt x="139338" y="152400"/>
                </a:moveTo>
                <a:lnTo>
                  <a:pt x="110784" y="152400"/>
                </a:lnTo>
                <a:lnTo>
                  <a:pt x="126707" y="160020"/>
                </a:lnTo>
                <a:lnTo>
                  <a:pt x="128041" y="163829"/>
                </a:lnTo>
                <a:lnTo>
                  <a:pt x="129387" y="165100"/>
                </a:lnTo>
                <a:lnTo>
                  <a:pt x="132029" y="165100"/>
                </a:lnTo>
                <a:lnTo>
                  <a:pt x="139992" y="176529"/>
                </a:lnTo>
                <a:lnTo>
                  <a:pt x="145313" y="186689"/>
                </a:lnTo>
                <a:lnTo>
                  <a:pt x="146646" y="199389"/>
                </a:lnTo>
                <a:lnTo>
                  <a:pt x="146646" y="210820"/>
                </a:lnTo>
                <a:lnTo>
                  <a:pt x="142671" y="220979"/>
                </a:lnTo>
                <a:lnTo>
                  <a:pt x="137350" y="232410"/>
                </a:lnTo>
                <a:lnTo>
                  <a:pt x="132029" y="238760"/>
                </a:lnTo>
                <a:lnTo>
                  <a:pt x="126707" y="243839"/>
                </a:lnTo>
                <a:lnTo>
                  <a:pt x="162572" y="243839"/>
                </a:lnTo>
                <a:lnTo>
                  <a:pt x="151930" y="236220"/>
                </a:lnTo>
                <a:lnTo>
                  <a:pt x="158584" y="224789"/>
                </a:lnTo>
                <a:lnTo>
                  <a:pt x="161226" y="212089"/>
                </a:lnTo>
                <a:lnTo>
                  <a:pt x="161226" y="199389"/>
                </a:lnTo>
                <a:lnTo>
                  <a:pt x="159931" y="186689"/>
                </a:lnTo>
                <a:lnTo>
                  <a:pt x="155917" y="175260"/>
                </a:lnTo>
                <a:lnTo>
                  <a:pt x="150634" y="165100"/>
                </a:lnTo>
                <a:lnTo>
                  <a:pt x="143967" y="156210"/>
                </a:lnTo>
                <a:lnTo>
                  <a:pt x="139338" y="152400"/>
                </a:lnTo>
                <a:close/>
              </a:path>
              <a:path w="262255" h="400050">
                <a:moveTo>
                  <a:pt x="63014" y="234950"/>
                </a:moveTo>
                <a:lnTo>
                  <a:pt x="44414" y="234950"/>
                </a:lnTo>
                <a:lnTo>
                  <a:pt x="44414" y="236220"/>
                </a:lnTo>
                <a:lnTo>
                  <a:pt x="63014" y="236220"/>
                </a:lnTo>
                <a:lnTo>
                  <a:pt x="63014" y="234950"/>
                </a:lnTo>
                <a:close/>
              </a:path>
              <a:path w="262255" h="400050">
                <a:moveTo>
                  <a:pt x="78938" y="185420"/>
                </a:moveTo>
                <a:lnTo>
                  <a:pt x="65657" y="191770"/>
                </a:lnTo>
                <a:lnTo>
                  <a:pt x="53714" y="200660"/>
                </a:lnTo>
                <a:lnTo>
                  <a:pt x="43111" y="209550"/>
                </a:lnTo>
                <a:lnTo>
                  <a:pt x="33811" y="220979"/>
                </a:lnTo>
                <a:lnTo>
                  <a:pt x="48394" y="220979"/>
                </a:lnTo>
                <a:lnTo>
                  <a:pt x="55054" y="212089"/>
                </a:lnTo>
                <a:lnTo>
                  <a:pt x="63014" y="204470"/>
                </a:lnTo>
                <a:lnTo>
                  <a:pt x="81580" y="190500"/>
                </a:lnTo>
                <a:lnTo>
                  <a:pt x="82919" y="189229"/>
                </a:lnTo>
                <a:lnTo>
                  <a:pt x="81580" y="187960"/>
                </a:lnTo>
                <a:lnTo>
                  <a:pt x="81580" y="186689"/>
                </a:lnTo>
                <a:lnTo>
                  <a:pt x="78938" y="185420"/>
                </a:lnTo>
                <a:close/>
              </a:path>
              <a:path w="262255" h="400050">
                <a:moveTo>
                  <a:pt x="52376" y="219710"/>
                </a:moveTo>
                <a:lnTo>
                  <a:pt x="51073" y="219710"/>
                </a:lnTo>
                <a:lnTo>
                  <a:pt x="48394" y="220979"/>
                </a:lnTo>
                <a:lnTo>
                  <a:pt x="53714" y="220979"/>
                </a:lnTo>
                <a:lnTo>
                  <a:pt x="52376" y="219710"/>
                </a:lnTo>
                <a:close/>
              </a:path>
              <a:path w="262255" h="400050">
                <a:moveTo>
                  <a:pt x="84258" y="196850"/>
                </a:moveTo>
                <a:lnTo>
                  <a:pt x="81580" y="196850"/>
                </a:lnTo>
                <a:lnTo>
                  <a:pt x="59034" y="217170"/>
                </a:lnTo>
                <a:lnTo>
                  <a:pt x="53714" y="220979"/>
                </a:lnTo>
                <a:lnTo>
                  <a:pt x="68088" y="220979"/>
                </a:lnTo>
                <a:lnTo>
                  <a:pt x="85561" y="200660"/>
                </a:lnTo>
                <a:lnTo>
                  <a:pt x="85561" y="198120"/>
                </a:lnTo>
                <a:lnTo>
                  <a:pt x="84258" y="196850"/>
                </a:lnTo>
                <a:close/>
              </a:path>
              <a:path w="262255" h="400050">
                <a:moveTo>
                  <a:pt x="76296" y="165100"/>
                </a:moveTo>
                <a:lnTo>
                  <a:pt x="74957" y="165100"/>
                </a:lnTo>
                <a:lnTo>
                  <a:pt x="53714" y="176529"/>
                </a:lnTo>
                <a:lnTo>
                  <a:pt x="44414" y="184150"/>
                </a:lnTo>
                <a:lnTo>
                  <a:pt x="36452" y="193039"/>
                </a:lnTo>
                <a:lnTo>
                  <a:pt x="51594" y="193039"/>
                </a:lnTo>
                <a:lnTo>
                  <a:pt x="53714" y="190500"/>
                </a:lnTo>
                <a:lnTo>
                  <a:pt x="65657" y="179070"/>
                </a:lnTo>
                <a:lnTo>
                  <a:pt x="77599" y="168910"/>
                </a:lnTo>
                <a:lnTo>
                  <a:pt x="77599" y="167639"/>
                </a:lnTo>
                <a:lnTo>
                  <a:pt x="76296" y="165100"/>
                </a:lnTo>
                <a:close/>
              </a:path>
              <a:path w="262255" h="400050">
                <a:moveTo>
                  <a:pt x="121993" y="15239"/>
                </a:moveTo>
                <a:lnTo>
                  <a:pt x="100181" y="15239"/>
                </a:lnTo>
                <a:lnTo>
                  <a:pt x="104162" y="17779"/>
                </a:lnTo>
                <a:lnTo>
                  <a:pt x="106804" y="20320"/>
                </a:lnTo>
                <a:lnTo>
                  <a:pt x="106804" y="27939"/>
                </a:lnTo>
                <a:lnTo>
                  <a:pt x="104162" y="34289"/>
                </a:lnTo>
                <a:lnTo>
                  <a:pt x="101521" y="38100"/>
                </a:lnTo>
                <a:lnTo>
                  <a:pt x="97504" y="40639"/>
                </a:lnTo>
                <a:lnTo>
                  <a:pt x="93522" y="41910"/>
                </a:lnTo>
                <a:lnTo>
                  <a:pt x="126986" y="41910"/>
                </a:lnTo>
                <a:lnTo>
                  <a:pt x="128041" y="39370"/>
                </a:lnTo>
                <a:lnTo>
                  <a:pt x="128041" y="30479"/>
                </a:lnTo>
                <a:lnTo>
                  <a:pt x="125404" y="22860"/>
                </a:lnTo>
                <a:lnTo>
                  <a:pt x="121993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052017" y="4000982"/>
            <a:ext cx="2091982" cy="1142517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8964168" y="1338325"/>
            <a:ext cx="180340" cy="374650"/>
          </a:xfrm>
          <a:custGeom>
            <a:avLst/>
            <a:gdLst/>
            <a:ahLst/>
            <a:cxnLst/>
            <a:rect l="l" t="t" r="r" b="b"/>
            <a:pathLst>
              <a:path w="180340" h="374650">
                <a:moveTo>
                  <a:pt x="107060" y="185420"/>
                </a:moveTo>
                <a:lnTo>
                  <a:pt x="12446" y="185420"/>
                </a:lnTo>
                <a:lnTo>
                  <a:pt x="12446" y="201929"/>
                </a:lnTo>
                <a:lnTo>
                  <a:pt x="14604" y="215900"/>
                </a:lnTo>
                <a:lnTo>
                  <a:pt x="16636" y="246379"/>
                </a:lnTo>
                <a:lnTo>
                  <a:pt x="17652" y="276860"/>
                </a:lnTo>
                <a:lnTo>
                  <a:pt x="17754" y="308610"/>
                </a:lnTo>
                <a:lnTo>
                  <a:pt x="18668" y="320039"/>
                </a:lnTo>
                <a:lnTo>
                  <a:pt x="30225" y="360679"/>
                </a:lnTo>
                <a:lnTo>
                  <a:pt x="41655" y="369570"/>
                </a:lnTo>
                <a:lnTo>
                  <a:pt x="45720" y="372110"/>
                </a:lnTo>
                <a:lnTo>
                  <a:pt x="50926" y="373379"/>
                </a:lnTo>
                <a:lnTo>
                  <a:pt x="55117" y="374650"/>
                </a:lnTo>
                <a:lnTo>
                  <a:pt x="60325" y="374650"/>
                </a:lnTo>
                <a:lnTo>
                  <a:pt x="72771" y="373379"/>
                </a:lnTo>
                <a:lnTo>
                  <a:pt x="77977" y="369570"/>
                </a:lnTo>
                <a:lnTo>
                  <a:pt x="82168" y="367029"/>
                </a:lnTo>
                <a:lnTo>
                  <a:pt x="85216" y="363220"/>
                </a:lnTo>
                <a:lnTo>
                  <a:pt x="87598" y="359410"/>
                </a:lnTo>
                <a:lnTo>
                  <a:pt x="55117" y="359410"/>
                </a:lnTo>
                <a:lnTo>
                  <a:pt x="50926" y="358139"/>
                </a:lnTo>
                <a:lnTo>
                  <a:pt x="42672" y="351789"/>
                </a:lnTo>
                <a:lnTo>
                  <a:pt x="40512" y="347979"/>
                </a:lnTo>
                <a:lnTo>
                  <a:pt x="37464" y="344170"/>
                </a:lnTo>
                <a:lnTo>
                  <a:pt x="34289" y="334010"/>
                </a:lnTo>
                <a:lnTo>
                  <a:pt x="32257" y="322579"/>
                </a:lnTo>
                <a:lnTo>
                  <a:pt x="32257" y="278129"/>
                </a:lnTo>
                <a:lnTo>
                  <a:pt x="83185" y="278129"/>
                </a:lnTo>
                <a:lnTo>
                  <a:pt x="87375" y="276860"/>
                </a:lnTo>
                <a:lnTo>
                  <a:pt x="102724" y="276860"/>
                </a:lnTo>
                <a:lnTo>
                  <a:pt x="102870" y="275589"/>
                </a:lnTo>
                <a:lnTo>
                  <a:pt x="103118" y="269239"/>
                </a:lnTo>
                <a:lnTo>
                  <a:pt x="31241" y="269239"/>
                </a:lnTo>
                <a:lnTo>
                  <a:pt x="29082" y="234950"/>
                </a:lnTo>
                <a:lnTo>
                  <a:pt x="27050" y="210820"/>
                </a:lnTo>
                <a:lnTo>
                  <a:pt x="26034" y="199389"/>
                </a:lnTo>
                <a:lnTo>
                  <a:pt x="22859" y="186689"/>
                </a:lnTo>
                <a:lnTo>
                  <a:pt x="107060" y="186689"/>
                </a:lnTo>
                <a:lnTo>
                  <a:pt x="107060" y="185420"/>
                </a:lnTo>
                <a:close/>
              </a:path>
              <a:path w="180340" h="374650">
                <a:moveTo>
                  <a:pt x="83185" y="278129"/>
                </a:moveTo>
                <a:lnTo>
                  <a:pt x="32257" y="278129"/>
                </a:lnTo>
                <a:lnTo>
                  <a:pt x="38480" y="280670"/>
                </a:lnTo>
                <a:lnTo>
                  <a:pt x="43687" y="280670"/>
                </a:lnTo>
                <a:lnTo>
                  <a:pt x="56133" y="281939"/>
                </a:lnTo>
                <a:lnTo>
                  <a:pt x="57150" y="287020"/>
                </a:lnTo>
                <a:lnTo>
                  <a:pt x="56133" y="288289"/>
                </a:lnTo>
                <a:lnTo>
                  <a:pt x="45720" y="288289"/>
                </a:lnTo>
                <a:lnTo>
                  <a:pt x="43687" y="289560"/>
                </a:lnTo>
                <a:lnTo>
                  <a:pt x="43687" y="292100"/>
                </a:lnTo>
                <a:lnTo>
                  <a:pt x="44703" y="293370"/>
                </a:lnTo>
                <a:lnTo>
                  <a:pt x="48895" y="298450"/>
                </a:lnTo>
                <a:lnTo>
                  <a:pt x="57150" y="298450"/>
                </a:lnTo>
                <a:lnTo>
                  <a:pt x="57150" y="306070"/>
                </a:lnTo>
                <a:lnTo>
                  <a:pt x="50926" y="307339"/>
                </a:lnTo>
                <a:lnTo>
                  <a:pt x="71754" y="307339"/>
                </a:lnTo>
                <a:lnTo>
                  <a:pt x="75946" y="308610"/>
                </a:lnTo>
                <a:lnTo>
                  <a:pt x="85216" y="308610"/>
                </a:lnTo>
                <a:lnTo>
                  <a:pt x="83184" y="325120"/>
                </a:lnTo>
                <a:lnTo>
                  <a:pt x="60325" y="359410"/>
                </a:lnTo>
                <a:lnTo>
                  <a:pt x="87598" y="359410"/>
                </a:lnTo>
                <a:lnTo>
                  <a:pt x="88391" y="358139"/>
                </a:lnTo>
                <a:lnTo>
                  <a:pt x="93599" y="347979"/>
                </a:lnTo>
                <a:lnTo>
                  <a:pt x="96647" y="336550"/>
                </a:lnTo>
                <a:lnTo>
                  <a:pt x="98502" y="316229"/>
                </a:lnTo>
                <a:lnTo>
                  <a:pt x="99822" y="302260"/>
                </a:lnTo>
                <a:lnTo>
                  <a:pt x="100112" y="299720"/>
                </a:lnTo>
                <a:lnTo>
                  <a:pt x="70738" y="299720"/>
                </a:lnTo>
                <a:lnTo>
                  <a:pt x="70738" y="297179"/>
                </a:lnTo>
                <a:lnTo>
                  <a:pt x="70191" y="288289"/>
                </a:lnTo>
                <a:lnTo>
                  <a:pt x="56133" y="288289"/>
                </a:lnTo>
                <a:lnTo>
                  <a:pt x="47878" y="287020"/>
                </a:lnTo>
                <a:lnTo>
                  <a:pt x="70113" y="287020"/>
                </a:lnTo>
                <a:lnTo>
                  <a:pt x="69723" y="280670"/>
                </a:lnTo>
                <a:lnTo>
                  <a:pt x="78993" y="279400"/>
                </a:lnTo>
                <a:lnTo>
                  <a:pt x="83185" y="278129"/>
                </a:lnTo>
                <a:close/>
              </a:path>
              <a:path w="180340" h="374650">
                <a:moveTo>
                  <a:pt x="50926" y="306070"/>
                </a:moveTo>
                <a:lnTo>
                  <a:pt x="49910" y="306070"/>
                </a:lnTo>
                <a:lnTo>
                  <a:pt x="47878" y="307339"/>
                </a:lnTo>
                <a:lnTo>
                  <a:pt x="45720" y="308610"/>
                </a:lnTo>
                <a:lnTo>
                  <a:pt x="43687" y="309879"/>
                </a:lnTo>
                <a:lnTo>
                  <a:pt x="42672" y="313689"/>
                </a:lnTo>
                <a:lnTo>
                  <a:pt x="43687" y="316229"/>
                </a:lnTo>
                <a:lnTo>
                  <a:pt x="46862" y="317500"/>
                </a:lnTo>
                <a:lnTo>
                  <a:pt x="58165" y="317500"/>
                </a:lnTo>
                <a:lnTo>
                  <a:pt x="60325" y="325120"/>
                </a:lnTo>
                <a:lnTo>
                  <a:pt x="63500" y="330200"/>
                </a:lnTo>
                <a:lnTo>
                  <a:pt x="64515" y="331470"/>
                </a:lnTo>
                <a:lnTo>
                  <a:pt x="66548" y="331470"/>
                </a:lnTo>
                <a:lnTo>
                  <a:pt x="68579" y="330200"/>
                </a:lnTo>
                <a:lnTo>
                  <a:pt x="69723" y="328929"/>
                </a:lnTo>
                <a:lnTo>
                  <a:pt x="71754" y="323850"/>
                </a:lnTo>
                <a:lnTo>
                  <a:pt x="72771" y="318770"/>
                </a:lnTo>
                <a:lnTo>
                  <a:pt x="72771" y="313689"/>
                </a:lnTo>
                <a:lnTo>
                  <a:pt x="71754" y="307339"/>
                </a:lnTo>
                <a:lnTo>
                  <a:pt x="50926" y="307339"/>
                </a:lnTo>
                <a:lnTo>
                  <a:pt x="50926" y="306070"/>
                </a:lnTo>
                <a:close/>
              </a:path>
              <a:path w="180340" h="374650">
                <a:moveTo>
                  <a:pt x="81152" y="297179"/>
                </a:moveTo>
                <a:lnTo>
                  <a:pt x="77977" y="297179"/>
                </a:lnTo>
                <a:lnTo>
                  <a:pt x="73786" y="298450"/>
                </a:lnTo>
                <a:lnTo>
                  <a:pt x="70738" y="299720"/>
                </a:lnTo>
                <a:lnTo>
                  <a:pt x="100112" y="299720"/>
                </a:lnTo>
                <a:lnTo>
                  <a:pt x="100257" y="298450"/>
                </a:lnTo>
                <a:lnTo>
                  <a:pt x="84200" y="298450"/>
                </a:lnTo>
                <a:lnTo>
                  <a:pt x="81152" y="297179"/>
                </a:lnTo>
                <a:close/>
              </a:path>
              <a:path w="180340" h="374650">
                <a:moveTo>
                  <a:pt x="102724" y="276860"/>
                </a:moveTo>
                <a:lnTo>
                  <a:pt x="87375" y="276860"/>
                </a:lnTo>
                <a:lnTo>
                  <a:pt x="85216" y="298450"/>
                </a:lnTo>
                <a:lnTo>
                  <a:pt x="100257" y="298450"/>
                </a:lnTo>
                <a:lnTo>
                  <a:pt x="102724" y="276860"/>
                </a:lnTo>
                <a:close/>
              </a:path>
              <a:path w="180340" h="374650">
                <a:moveTo>
                  <a:pt x="107060" y="186689"/>
                </a:moveTo>
                <a:lnTo>
                  <a:pt x="30225" y="186689"/>
                </a:lnTo>
                <a:lnTo>
                  <a:pt x="53085" y="190500"/>
                </a:lnTo>
                <a:lnTo>
                  <a:pt x="51942" y="193039"/>
                </a:lnTo>
                <a:lnTo>
                  <a:pt x="51942" y="198120"/>
                </a:lnTo>
                <a:lnTo>
                  <a:pt x="53085" y="205739"/>
                </a:lnTo>
                <a:lnTo>
                  <a:pt x="55117" y="251460"/>
                </a:lnTo>
                <a:lnTo>
                  <a:pt x="56133" y="267970"/>
                </a:lnTo>
                <a:lnTo>
                  <a:pt x="43687" y="267970"/>
                </a:lnTo>
                <a:lnTo>
                  <a:pt x="31241" y="269239"/>
                </a:lnTo>
                <a:lnTo>
                  <a:pt x="103118" y="269239"/>
                </a:lnTo>
                <a:lnTo>
                  <a:pt x="103217" y="266700"/>
                </a:lnTo>
                <a:lnTo>
                  <a:pt x="68579" y="266700"/>
                </a:lnTo>
                <a:lnTo>
                  <a:pt x="68579" y="255270"/>
                </a:lnTo>
                <a:lnTo>
                  <a:pt x="65531" y="217170"/>
                </a:lnTo>
                <a:lnTo>
                  <a:pt x="64515" y="198120"/>
                </a:lnTo>
                <a:lnTo>
                  <a:pt x="63500" y="190500"/>
                </a:lnTo>
                <a:lnTo>
                  <a:pt x="104012" y="190500"/>
                </a:lnTo>
                <a:lnTo>
                  <a:pt x="107060" y="186689"/>
                </a:lnTo>
                <a:close/>
              </a:path>
              <a:path w="180340" h="374650">
                <a:moveTo>
                  <a:pt x="104012" y="190500"/>
                </a:moveTo>
                <a:lnTo>
                  <a:pt x="63500" y="190500"/>
                </a:lnTo>
                <a:lnTo>
                  <a:pt x="85216" y="191770"/>
                </a:lnTo>
                <a:lnTo>
                  <a:pt x="89407" y="193039"/>
                </a:lnTo>
                <a:lnTo>
                  <a:pt x="89407" y="228600"/>
                </a:lnTo>
                <a:lnTo>
                  <a:pt x="88391" y="262889"/>
                </a:lnTo>
                <a:lnTo>
                  <a:pt x="68579" y="266700"/>
                </a:lnTo>
                <a:lnTo>
                  <a:pt x="103217" y="266700"/>
                </a:lnTo>
                <a:lnTo>
                  <a:pt x="104012" y="246379"/>
                </a:lnTo>
                <a:lnTo>
                  <a:pt x="104012" y="190500"/>
                </a:lnTo>
                <a:close/>
              </a:path>
              <a:path w="180340" h="374650">
                <a:moveTo>
                  <a:pt x="25018" y="0"/>
                </a:moveTo>
                <a:lnTo>
                  <a:pt x="17652" y="0"/>
                </a:lnTo>
                <a:lnTo>
                  <a:pt x="13588" y="1270"/>
                </a:lnTo>
                <a:lnTo>
                  <a:pt x="9398" y="3810"/>
                </a:lnTo>
                <a:lnTo>
                  <a:pt x="8381" y="5079"/>
                </a:lnTo>
                <a:lnTo>
                  <a:pt x="8381" y="8889"/>
                </a:lnTo>
                <a:lnTo>
                  <a:pt x="9398" y="10160"/>
                </a:lnTo>
                <a:lnTo>
                  <a:pt x="8381" y="17779"/>
                </a:lnTo>
                <a:lnTo>
                  <a:pt x="8381" y="24129"/>
                </a:lnTo>
                <a:lnTo>
                  <a:pt x="9398" y="31750"/>
                </a:lnTo>
                <a:lnTo>
                  <a:pt x="26034" y="74929"/>
                </a:lnTo>
                <a:lnTo>
                  <a:pt x="46862" y="96520"/>
                </a:lnTo>
                <a:lnTo>
                  <a:pt x="53085" y="96520"/>
                </a:lnTo>
                <a:lnTo>
                  <a:pt x="50926" y="109220"/>
                </a:lnTo>
                <a:lnTo>
                  <a:pt x="48895" y="124460"/>
                </a:lnTo>
                <a:lnTo>
                  <a:pt x="48895" y="133350"/>
                </a:lnTo>
                <a:lnTo>
                  <a:pt x="49910" y="137160"/>
                </a:lnTo>
                <a:lnTo>
                  <a:pt x="50926" y="139700"/>
                </a:lnTo>
                <a:lnTo>
                  <a:pt x="49910" y="151129"/>
                </a:lnTo>
                <a:lnTo>
                  <a:pt x="19811" y="151129"/>
                </a:lnTo>
                <a:lnTo>
                  <a:pt x="11429" y="153670"/>
                </a:lnTo>
                <a:lnTo>
                  <a:pt x="8381" y="156210"/>
                </a:lnTo>
                <a:lnTo>
                  <a:pt x="5206" y="158750"/>
                </a:lnTo>
                <a:lnTo>
                  <a:pt x="3175" y="162560"/>
                </a:lnTo>
                <a:lnTo>
                  <a:pt x="2158" y="165100"/>
                </a:lnTo>
                <a:lnTo>
                  <a:pt x="1015" y="170179"/>
                </a:lnTo>
                <a:lnTo>
                  <a:pt x="0" y="173989"/>
                </a:lnTo>
                <a:lnTo>
                  <a:pt x="1015" y="176529"/>
                </a:lnTo>
                <a:lnTo>
                  <a:pt x="3175" y="176529"/>
                </a:lnTo>
                <a:lnTo>
                  <a:pt x="1015" y="179070"/>
                </a:lnTo>
                <a:lnTo>
                  <a:pt x="1015" y="184150"/>
                </a:lnTo>
                <a:lnTo>
                  <a:pt x="3175" y="186689"/>
                </a:lnTo>
                <a:lnTo>
                  <a:pt x="8381" y="186689"/>
                </a:lnTo>
                <a:lnTo>
                  <a:pt x="10413" y="185420"/>
                </a:lnTo>
                <a:lnTo>
                  <a:pt x="107060" y="185420"/>
                </a:lnTo>
                <a:lnTo>
                  <a:pt x="107060" y="184150"/>
                </a:lnTo>
                <a:lnTo>
                  <a:pt x="110235" y="179070"/>
                </a:lnTo>
                <a:lnTo>
                  <a:pt x="110642" y="177800"/>
                </a:lnTo>
                <a:lnTo>
                  <a:pt x="77977" y="177800"/>
                </a:lnTo>
                <a:lnTo>
                  <a:pt x="37464" y="176529"/>
                </a:lnTo>
                <a:lnTo>
                  <a:pt x="22859" y="173989"/>
                </a:lnTo>
                <a:lnTo>
                  <a:pt x="7365" y="173989"/>
                </a:lnTo>
                <a:lnTo>
                  <a:pt x="10413" y="170179"/>
                </a:lnTo>
                <a:lnTo>
                  <a:pt x="14604" y="166370"/>
                </a:lnTo>
                <a:lnTo>
                  <a:pt x="18668" y="163829"/>
                </a:lnTo>
                <a:lnTo>
                  <a:pt x="22859" y="162560"/>
                </a:lnTo>
                <a:lnTo>
                  <a:pt x="112064" y="162560"/>
                </a:lnTo>
                <a:lnTo>
                  <a:pt x="111251" y="160020"/>
                </a:lnTo>
                <a:lnTo>
                  <a:pt x="108076" y="157479"/>
                </a:lnTo>
                <a:lnTo>
                  <a:pt x="104012" y="154939"/>
                </a:lnTo>
                <a:lnTo>
                  <a:pt x="98805" y="153670"/>
                </a:lnTo>
                <a:lnTo>
                  <a:pt x="92582" y="152400"/>
                </a:lnTo>
                <a:lnTo>
                  <a:pt x="71754" y="152400"/>
                </a:lnTo>
                <a:lnTo>
                  <a:pt x="61340" y="151129"/>
                </a:lnTo>
                <a:lnTo>
                  <a:pt x="32257" y="151129"/>
                </a:lnTo>
                <a:lnTo>
                  <a:pt x="26034" y="149860"/>
                </a:lnTo>
                <a:lnTo>
                  <a:pt x="61156" y="149860"/>
                </a:lnTo>
                <a:lnTo>
                  <a:pt x="59308" y="137160"/>
                </a:lnTo>
                <a:lnTo>
                  <a:pt x="61340" y="130810"/>
                </a:lnTo>
                <a:lnTo>
                  <a:pt x="61453" y="123189"/>
                </a:lnTo>
                <a:lnTo>
                  <a:pt x="62356" y="113029"/>
                </a:lnTo>
                <a:lnTo>
                  <a:pt x="83756" y="113029"/>
                </a:lnTo>
                <a:lnTo>
                  <a:pt x="81152" y="111760"/>
                </a:lnTo>
                <a:lnTo>
                  <a:pt x="74802" y="109220"/>
                </a:lnTo>
                <a:lnTo>
                  <a:pt x="69723" y="104139"/>
                </a:lnTo>
                <a:lnTo>
                  <a:pt x="66548" y="102870"/>
                </a:lnTo>
                <a:lnTo>
                  <a:pt x="65531" y="100329"/>
                </a:lnTo>
                <a:lnTo>
                  <a:pt x="97662" y="100329"/>
                </a:lnTo>
                <a:lnTo>
                  <a:pt x="76961" y="95250"/>
                </a:lnTo>
                <a:lnTo>
                  <a:pt x="81152" y="92710"/>
                </a:lnTo>
                <a:lnTo>
                  <a:pt x="88265" y="87629"/>
                </a:lnTo>
                <a:lnTo>
                  <a:pt x="66548" y="87629"/>
                </a:lnTo>
                <a:lnTo>
                  <a:pt x="67055" y="83820"/>
                </a:lnTo>
                <a:lnTo>
                  <a:pt x="48895" y="83820"/>
                </a:lnTo>
                <a:lnTo>
                  <a:pt x="45720" y="81279"/>
                </a:lnTo>
                <a:lnTo>
                  <a:pt x="24002" y="40639"/>
                </a:lnTo>
                <a:lnTo>
                  <a:pt x="16636" y="10160"/>
                </a:lnTo>
                <a:lnTo>
                  <a:pt x="43916" y="10160"/>
                </a:lnTo>
                <a:lnTo>
                  <a:pt x="39497" y="6350"/>
                </a:lnTo>
                <a:lnTo>
                  <a:pt x="32257" y="2539"/>
                </a:lnTo>
                <a:lnTo>
                  <a:pt x="25018" y="0"/>
                </a:lnTo>
                <a:close/>
              </a:path>
              <a:path w="180340" h="374650">
                <a:moveTo>
                  <a:pt x="112064" y="162560"/>
                </a:moveTo>
                <a:lnTo>
                  <a:pt x="36449" y="162560"/>
                </a:lnTo>
                <a:lnTo>
                  <a:pt x="48895" y="163829"/>
                </a:lnTo>
                <a:lnTo>
                  <a:pt x="61340" y="163829"/>
                </a:lnTo>
                <a:lnTo>
                  <a:pt x="74802" y="165100"/>
                </a:lnTo>
                <a:lnTo>
                  <a:pt x="87375" y="165100"/>
                </a:lnTo>
                <a:lnTo>
                  <a:pt x="94614" y="166370"/>
                </a:lnTo>
                <a:lnTo>
                  <a:pt x="99822" y="167639"/>
                </a:lnTo>
                <a:lnTo>
                  <a:pt x="99822" y="171450"/>
                </a:lnTo>
                <a:lnTo>
                  <a:pt x="92582" y="171450"/>
                </a:lnTo>
                <a:lnTo>
                  <a:pt x="88391" y="173989"/>
                </a:lnTo>
                <a:lnTo>
                  <a:pt x="87375" y="176529"/>
                </a:lnTo>
                <a:lnTo>
                  <a:pt x="87375" y="177800"/>
                </a:lnTo>
                <a:lnTo>
                  <a:pt x="110642" y="177800"/>
                </a:lnTo>
                <a:lnTo>
                  <a:pt x="112267" y="172720"/>
                </a:lnTo>
                <a:lnTo>
                  <a:pt x="112471" y="171450"/>
                </a:lnTo>
                <a:lnTo>
                  <a:pt x="99822" y="171450"/>
                </a:lnTo>
                <a:lnTo>
                  <a:pt x="95630" y="170179"/>
                </a:lnTo>
                <a:lnTo>
                  <a:pt x="112674" y="170179"/>
                </a:lnTo>
                <a:lnTo>
                  <a:pt x="113283" y="166370"/>
                </a:lnTo>
                <a:lnTo>
                  <a:pt x="112064" y="162560"/>
                </a:lnTo>
                <a:close/>
              </a:path>
              <a:path w="180340" h="374650">
                <a:moveTo>
                  <a:pt x="14604" y="172720"/>
                </a:moveTo>
                <a:lnTo>
                  <a:pt x="7365" y="173989"/>
                </a:lnTo>
                <a:lnTo>
                  <a:pt x="22859" y="173989"/>
                </a:lnTo>
                <a:lnTo>
                  <a:pt x="14604" y="172720"/>
                </a:lnTo>
                <a:close/>
              </a:path>
              <a:path w="180340" h="374650">
                <a:moveTo>
                  <a:pt x="61340" y="163829"/>
                </a:moveTo>
                <a:lnTo>
                  <a:pt x="49910" y="163829"/>
                </a:lnTo>
                <a:lnTo>
                  <a:pt x="51942" y="167639"/>
                </a:lnTo>
                <a:lnTo>
                  <a:pt x="54101" y="170179"/>
                </a:lnTo>
                <a:lnTo>
                  <a:pt x="57150" y="170179"/>
                </a:lnTo>
                <a:lnTo>
                  <a:pt x="60325" y="167639"/>
                </a:lnTo>
                <a:lnTo>
                  <a:pt x="61340" y="163829"/>
                </a:lnTo>
                <a:close/>
              </a:path>
              <a:path w="180340" h="374650">
                <a:moveTo>
                  <a:pt x="83756" y="113029"/>
                </a:moveTo>
                <a:lnTo>
                  <a:pt x="62356" y="113029"/>
                </a:lnTo>
                <a:lnTo>
                  <a:pt x="69723" y="118110"/>
                </a:lnTo>
                <a:lnTo>
                  <a:pt x="76961" y="123189"/>
                </a:lnTo>
                <a:lnTo>
                  <a:pt x="84200" y="125729"/>
                </a:lnTo>
                <a:lnTo>
                  <a:pt x="92582" y="128270"/>
                </a:lnTo>
                <a:lnTo>
                  <a:pt x="99822" y="129539"/>
                </a:lnTo>
                <a:lnTo>
                  <a:pt x="108076" y="130810"/>
                </a:lnTo>
                <a:lnTo>
                  <a:pt x="124713" y="130810"/>
                </a:lnTo>
                <a:lnTo>
                  <a:pt x="132079" y="129539"/>
                </a:lnTo>
                <a:lnTo>
                  <a:pt x="140334" y="128270"/>
                </a:lnTo>
                <a:lnTo>
                  <a:pt x="147574" y="125729"/>
                </a:lnTo>
                <a:lnTo>
                  <a:pt x="155955" y="123189"/>
                </a:lnTo>
                <a:lnTo>
                  <a:pt x="163195" y="119379"/>
                </a:lnTo>
                <a:lnTo>
                  <a:pt x="110235" y="119379"/>
                </a:lnTo>
                <a:lnTo>
                  <a:pt x="97662" y="116839"/>
                </a:lnTo>
                <a:lnTo>
                  <a:pt x="86359" y="114300"/>
                </a:lnTo>
                <a:lnTo>
                  <a:pt x="83756" y="113029"/>
                </a:lnTo>
                <a:close/>
              </a:path>
              <a:path w="180340" h="374650">
                <a:moveTo>
                  <a:pt x="149732" y="81279"/>
                </a:moveTo>
                <a:lnTo>
                  <a:pt x="111251" y="81279"/>
                </a:lnTo>
                <a:lnTo>
                  <a:pt x="116458" y="83820"/>
                </a:lnTo>
                <a:lnTo>
                  <a:pt x="134111" y="88900"/>
                </a:lnTo>
                <a:lnTo>
                  <a:pt x="141350" y="92710"/>
                </a:lnTo>
                <a:lnTo>
                  <a:pt x="149732" y="96520"/>
                </a:lnTo>
                <a:lnTo>
                  <a:pt x="155955" y="100329"/>
                </a:lnTo>
                <a:lnTo>
                  <a:pt x="161162" y="104139"/>
                </a:lnTo>
                <a:lnTo>
                  <a:pt x="154939" y="104139"/>
                </a:lnTo>
                <a:lnTo>
                  <a:pt x="152780" y="105410"/>
                </a:lnTo>
                <a:lnTo>
                  <a:pt x="151764" y="107950"/>
                </a:lnTo>
                <a:lnTo>
                  <a:pt x="152780" y="110489"/>
                </a:lnTo>
                <a:lnTo>
                  <a:pt x="142366" y="115570"/>
                </a:lnTo>
                <a:lnTo>
                  <a:pt x="132079" y="116839"/>
                </a:lnTo>
                <a:lnTo>
                  <a:pt x="121665" y="119379"/>
                </a:lnTo>
                <a:lnTo>
                  <a:pt x="163195" y="119379"/>
                </a:lnTo>
                <a:lnTo>
                  <a:pt x="165226" y="116839"/>
                </a:lnTo>
                <a:lnTo>
                  <a:pt x="165226" y="110489"/>
                </a:lnTo>
                <a:lnTo>
                  <a:pt x="164210" y="107950"/>
                </a:lnTo>
                <a:lnTo>
                  <a:pt x="179154" y="107950"/>
                </a:lnTo>
                <a:lnTo>
                  <a:pt x="159003" y="87629"/>
                </a:lnTo>
                <a:lnTo>
                  <a:pt x="149732" y="81279"/>
                </a:lnTo>
                <a:close/>
              </a:path>
              <a:path w="180340" h="374650">
                <a:moveTo>
                  <a:pt x="97662" y="100329"/>
                </a:moveTo>
                <a:lnTo>
                  <a:pt x="65531" y="100329"/>
                </a:lnTo>
                <a:lnTo>
                  <a:pt x="71754" y="104139"/>
                </a:lnTo>
                <a:lnTo>
                  <a:pt x="78993" y="109220"/>
                </a:lnTo>
                <a:lnTo>
                  <a:pt x="86359" y="110489"/>
                </a:lnTo>
                <a:lnTo>
                  <a:pt x="94614" y="114300"/>
                </a:lnTo>
                <a:lnTo>
                  <a:pt x="101853" y="115570"/>
                </a:lnTo>
                <a:lnTo>
                  <a:pt x="110235" y="116839"/>
                </a:lnTo>
                <a:lnTo>
                  <a:pt x="118490" y="116839"/>
                </a:lnTo>
                <a:lnTo>
                  <a:pt x="122681" y="115570"/>
                </a:lnTo>
                <a:lnTo>
                  <a:pt x="125729" y="113029"/>
                </a:lnTo>
                <a:lnTo>
                  <a:pt x="126873" y="110489"/>
                </a:lnTo>
                <a:lnTo>
                  <a:pt x="125729" y="107950"/>
                </a:lnTo>
                <a:lnTo>
                  <a:pt x="122681" y="105410"/>
                </a:lnTo>
                <a:lnTo>
                  <a:pt x="119506" y="104139"/>
                </a:lnTo>
                <a:lnTo>
                  <a:pt x="97662" y="100329"/>
                </a:lnTo>
                <a:close/>
              </a:path>
              <a:path w="180340" h="374650">
                <a:moveTo>
                  <a:pt x="179154" y="107950"/>
                </a:moveTo>
                <a:lnTo>
                  <a:pt x="164210" y="107950"/>
                </a:lnTo>
                <a:lnTo>
                  <a:pt x="169417" y="113029"/>
                </a:lnTo>
                <a:lnTo>
                  <a:pt x="171450" y="114300"/>
                </a:lnTo>
                <a:lnTo>
                  <a:pt x="175640" y="115570"/>
                </a:lnTo>
                <a:lnTo>
                  <a:pt x="176656" y="115570"/>
                </a:lnTo>
                <a:lnTo>
                  <a:pt x="177800" y="114300"/>
                </a:lnTo>
                <a:lnTo>
                  <a:pt x="179831" y="110489"/>
                </a:lnTo>
                <a:lnTo>
                  <a:pt x="179154" y="107950"/>
                </a:lnTo>
                <a:close/>
              </a:path>
              <a:path w="180340" h="374650">
                <a:moveTo>
                  <a:pt x="101853" y="68579"/>
                </a:moveTo>
                <a:lnTo>
                  <a:pt x="93599" y="69850"/>
                </a:lnTo>
                <a:lnTo>
                  <a:pt x="84200" y="74929"/>
                </a:lnTo>
                <a:lnTo>
                  <a:pt x="75946" y="80010"/>
                </a:lnTo>
                <a:lnTo>
                  <a:pt x="66548" y="87629"/>
                </a:lnTo>
                <a:lnTo>
                  <a:pt x="88265" y="87629"/>
                </a:lnTo>
                <a:lnTo>
                  <a:pt x="93599" y="83820"/>
                </a:lnTo>
                <a:lnTo>
                  <a:pt x="98805" y="81279"/>
                </a:lnTo>
                <a:lnTo>
                  <a:pt x="149732" y="81279"/>
                </a:lnTo>
                <a:lnTo>
                  <a:pt x="140334" y="77470"/>
                </a:lnTo>
                <a:lnTo>
                  <a:pt x="120650" y="71120"/>
                </a:lnTo>
                <a:lnTo>
                  <a:pt x="101853" y="68579"/>
                </a:lnTo>
                <a:close/>
              </a:path>
              <a:path w="180340" h="374650">
                <a:moveTo>
                  <a:pt x="39497" y="41910"/>
                </a:moveTo>
                <a:lnTo>
                  <a:pt x="37464" y="41910"/>
                </a:lnTo>
                <a:lnTo>
                  <a:pt x="36449" y="43179"/>
                </a:lnTo>
                <a:lnTo>
                  <a:pt x="36449" y="45720"/>
                </a:lnTo>
                <a:lnTo>
                  <a:pt x="37464" y="52070"/>
                </a:lnTo>
                <a:lnTo>
                  <a:pt x="39497" y="60960"/>
                </a:lnTo>
                <a:lnTo>
                  <a:pt x="45720" y="74929"/>
                </a:lnTo>
                <a:lnTo>
                  <a:pt x="48895" y="83820"/>
                </a:lnTo>
                <a:lnTo>
                  <a:pt x="67055" y="83820"/>
                </a:lnTo>
                <a:lnTo>
                  <a:pt x="67563" y="80010"/>
                </a:lnTo>
                <a:lnTo>
                  <a:pt x="69723" y="73660"/>
                </a:lnTo>
                <a:lnTo>
                  <a:pt x="70400" y="71120"/>
                </a:lnTo>
                <a:lnTo>
                  <a:pt x="57150" y="71120"/>
                </a:lnTo>
                <a:lnTo>
                  <a:pt x="56133" y="69850"/>
                </a:lnTo>
                <a:lnTo>
                  <a:pt x="49910" y="55879"/>
                </a:lnTo>
                <a:lnTo>
                  <a:pt x="45720" y="49529"/>
                </a:lnTo>
                <a:lnTo>
                  <a:pt x="40512" y="43179"/>
                </a:lnTo>
                <a:lnTo>
                  <a:pt x="39497" y="41910"/>
                </a:lnTo>
                <a:close/>
              </a:path>
              <a:path w="180340" h="374650">
                <a:moveTo>
                  <a:pt x="43916" y="10160"/>
                </a:moveTo>
                <a:lnTo>
                  <a:pt x="16636" y="10160"/>
                </a:lnTo>
                <a:lnTo>
                  <a:pt x="29082" y="12700"/>
                </a:lnTo>
                <a:lnTo>
                  <a:pt x="34289" y="16510"/>
                </a:lnTo>
                <a:lnTo>
                  <a:pt x="44703" y="26670"/>
                </a:lnTo>
                <a:lnTo>
                  <a:pt x="47878" y="31750"/>
                </a:lnTo>
                <a:lnTo>
                  <a:pt x="50926" y="38100"/>
                </a:lnTo>
                <a:lnTo>
                  <a:pt x="54101" y="44450"/>
                </a:lnTo>
                <a:lnTo>
                  <a:pt x="56133" y="50800"/>
                </a:lnTo>
                <a:lnTo>
                  <a:pt x="57150" y="57150"/>
                </a:lnTo>
                <a:lnTo>
                  <a:pt x="57150" y="71120"/>
                </a:lnTo>
                <a:lnTo>
                  <a:pt x="70400" y="71120"/>
                </a:lnTo>
                <a:lnTo>
                  <a:pt x="70738" y="69850"/>
                </a:lnTo>
                <a:lnTo>
                  <a:pt x="70738" y="63500"/>
                </a:lnTo>
                <a:lnTo>
                  <a:pt x="68579" y="60960"/>
                </a:lnTo>
                <a:lnTo>
                  <a:pt x="67563" y="53339"/>
                </a:lnTo>
                <a:lnTo>
                  <a:pt x="46862" y="12700"/>
                </a:lnTo>
                <a:lnTo>
                  <a:pt x="43916" y="10160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798052" y="3078479"/>
            <a:ext cx="346075" cy="257810"/>
          </a:xfrm>
          <a:custGeom>
            <a:avLst/>
            <a:gdLst/>
            <a:ahLst/>
            <a:cxnLst/>
            <a:rect l="l" t="t" r="r" b="b"/>
            <a:pathLst>
              <a:path w="346075" h="257810">
                <a:moveTo>
                  <a:pt x="147192" y="23875"/>
                </a:moveTo>
                <a:lnTo>
                  <a:pt x="131952" y="23875"/>
                </a:lnTo>
                <a:lnTo>
                  <a:pt x="146557" y="81025"/>
                </a:lnTo>
                <a:lnTo>
                  <a:pt x="160020" y="137032"/>
                </a:lnTo>
                <a:lnTo>
                  <a:pt x="173608" y="194182"/>
                </a:lnTo>
                <a:lnTo>
                  <a:pt x="186054" y="252349"/>
                </a:lnTo>
                <a:lnTo>
                  <a:pt x="187071" y="254381"/>
                </a:lnTo>
                <a:lnTo>
                  <a:pt x="190119" y="256539"/>
                </a:lnTo>
                <a:lnTo>
                  <a:pt x="192277" y="257556"/>
                </a:lnTo>
                <a:lnTo>
                  <a:pt x="195452" y="257556"/>
                </a:lnTo>
                <a:lnTo>
                  <a:pt x="202692" y="254381"/>
                </a:lnTo>
                <a:lnTo>
                  <a:pt x="208915" y="249174"/>
                </a:lnTo>
                <a:lnTo>
                  <a:pt x="212978" y="243967"/>
                </a:lnTo>
                <a:lnTo>
                  <a:pt x="216581" y="237744"/>
                </a:lnTo>
                <a:lnTo>
                  <a:pt x="198500" y="237744"/>
                </a:lnTo>
                <a:lnTo>
                  <a:pt x="186054" y="179705"/>
                </a:lnTo>
                <a:lnTo>
                  <a:pt x="172466" y="121538"/>
                </a:lnTo>
                <a:lnTo>
                  <a:pt x="157988" y="63372"/>
                </a:lnTo>
                <a:lnTo>
                  <a:pt x="147192" y="23875"/>
                </a:lnTo>
                <a:close/>
              </a:path>
              <a:path w="346075" h="257810">
                <a:moveTo>
                  <a:pt x="258825" y="83057"/>
                </a:moveTo>
                <a:lnTo>
                  <a:pt x="254634" y="83057"/>
                </a:lnTo>
                <a:lnTo>
                  <a:pt x="250444" y="84074"/>
                </a:lnTo>
                <a:lnTo>
                  <a:pt x="249427" y="86232"/>
                </a:lnTo>
                <a:lnTo>
                  <a:pt x="248412" y="88264"/>
                </a:lnTo>
                <a:lnTo>
                  <a:pt x="222376" y="170306"/>
                </a:lnTo>
                <a:lnTo>
                  <a:pt x="208915" y="213868"/>
                </a:lnTo>
                <a:lnTo>
                  <a:pt x="204724" y="226440"/>
                </a:lnTo>
                <a:lnTo>
                  <a:pt x="202692" y="232663"/>
                </a:lnTo>
                <a:lnTo>
                  <a:pt x="198500" y="237744"/>
                </a:lnTo>
                <a:lnTo>
                  <a:pt x="216581" y="237744"/>
                </a:lnTo>
                <a:lnTo>
                  <a:pt x="217170" y="236727"/>
                </a:lnTo>
                <a:lnTo>
                  <a:pt x="221361" y="226440"/>
                </a:lnTo>
                <a:lnTo>
                  <a:pt x="224536" y="215011"/>
                </a:lnTo>
                <a:lnTo>
                  <a:pt x="231775" y="193167"/>
                </a:lnTo>
                <a:lnTo>
                  <a:pt x="256667" y="112140"/>
                </a:lnTo>
                <a:lnTo>
                  <a:pt x="273109" y="112140"/>
                </a:lnTo>
                <a:lnTo>
                  <a:pt x="272288" y="109093"/>
                </a:lnTo>
                <a:lnTo>
                  <a:pt x="268097" y="97662"/>
                </a:lnTo>
                <a:lnTo>
                  <a:pt x="262890" y="86232"/>
                </a:lnTo>
                <a:lnTo>
                  <a:pt x="260857" y="84074"/>
                </a:lnTo>
                <a:lnTo>
                  <a:pt x="258825" y="83057"/>
                </a:lnTo>
                <a:close/>
              </a:path>
              <a:path w="346075" h="257810">
                <a:moveTo>
                  <a:pt x="30099" y="146431"/>
                </a:moveTo>
                <a:lnTo>
                  <a:pt x="14604" y="146431"/>
                </a:lnTo>
                <a:lnTo>
                  <a:pt x="16637" y="149478"/>
                </a:lnTo>
                <a:lnTo>
                  <a:pt x="19684" y="151637"/>
                </a:lnTo>
                <a:lnTo>
                  <a:pt x="22859" y="151637"/>
                </a:lnTo>
                <a:lnTo>
                  <a:pt x="25019" y="150621"/>
                </a:lnTo>
                <a:lnTo>
                  <a:pt x="26055" y="149458"/>
                </a:lnTo>
                <a:lnTo>
                  <a:pt x="28067" y="147446"/>
                </a:lnTo>
                <a:lnTo>
                  <a:pt x="30099" y="146431"/>
                </a:lnTo>
                <a:close/>
              </a:path>
              <a:path w="346075" h="257810">
                <a:moveTo>
                  <a:pt x="16637" y="133984"/>
                </a:moveTo>
                <a:lnTo>
                  <a:pt x="11429" y="133984"/>
                </a:lnTo>
                <a:lnTo>
                  <a:pt x="7239" y="136017"/>
                </a:lnTo>
                <a:lnTo>
                  <a:pt x="2158" y="138175"/>
                </a:lnTo>
                <a:lnTo>
                  <a:pt x="1016" y="140207"/>
                </a:lnTo>
                <a:lnTo>
                  <a:pt x="0" y="142239"/>
                </a:lnTo>
                <a:lnTo>
                  <a:pt x="0" y="146431"/>
                </a:lnTo>
                <a:lnTo>
                  <a:pt x="1016" y="147446"/>
                </a:lnTo>
                <a:lnTo>
                  <a:pt x="2158" y="148462"/>
                </a:lnTo>
                <a:lnTo>
                  <a:pt x="4191" y="149478"/>
                </a:lnTo>
                <a:lnTo>
                  <a:pt x="6223" y="148462"/>
                </a:lnTo>
                <a:lnTo>
                  <a:pt x="14604" y="146431"/>
                </a:lnTo>
                <a:lnTo>
                  <a:pt x="30099" y="146431"/>
                </a:lnTo>
                <a:lnTo>
                  <a:pt x="35305" y="145414"/>
                </a:lnTo>
                <a:lnTo>
                  <a:pt x="77977" y="145414"/>
                </a:lnTo>
                <a:lnTo>
                  <a:pt x="83184" y="142239"/>
                </a:lnTo>
                <a:lnTo>
                  <a:pt x="87375" y="138175"/>
                </a:lnTo>
                <a:lnTo>
                  <a:pt x="89685" y="135000"/>
                </a:lnTo>
                <a:lnTo>
                  <a:pt x="21844" y="135000"/>
                </a:lnTo>
                <a:lnTo>
                  <a:pt x="16637" y="133984"/>
                </a:lnTo>
                <a:close/>
              </a:path>
              <a:path w="346075" h="257810">
                <a:moveTo>
                  <a:pt x="77977" y="145414"/>
                </a:moveTo>
                <a:lnTo>
                  <a:pt x="35305" y="145414"/>
                </a:lnTo>
                <a:lnTo>
                  <a:pt x="56133" y="149478"/>
                </a:lnTo>
                <a:lnTo>
                  <a:pt x="62356" y="149478"/>
                </a:lnTo>
                <a:lnTo>
                  <a:pt x="67564" y="148462"/>
                </a:lnTo>
                <a:lnTo>
                  <a:pt x="73787" y="147446"/>
                </a:lnTo>
                <a:lnTo>
                  <a:pt x="77977" y="145414"/>
                </a:lnTo>
                <a:close/>
              </a:path>
              <a:path w="346075" h="257810">
                <a:moveTo>
                  <a:pt x="345948" y="143256"/>
                </a:moveTo>
                <a:lnTo>
                  <a:pt x="340868" y="143256"/>
                </a:lnTo>
                <a:lnTo>
                  <a:pt x="341883" y="145414"/>
                </a:lnTo>
                <a:lnTo>
                  <a:pt x="342900" y="147446"/>
                </a:lnTo>
                <a:lnTo>
                  <a:pt x="345948" y="149458"/>
                </a:lnTo>
                <a:lnTo>
                  <a:pt x="345948" y="143256"/>
                </a:lnTo>
                <a:close/>
              </a:path>
              <a:path w="346075" h="257810">
                <a:moveTo>
                  <a:pt x="273109" y="112140"/>
                </a:moveTo>
                <a:lnTo>
                  <a:pt x="256667" y="112140"/>
                </a:lnTo>
                <a:lnTo>
                  <a:pt x="260857" y="125602"/>
                </a:lnTo>
                <a:lnTo>
                  <a:pt x="264032" y="140207"/>
                </a:lnTo>
                <a:lnTo>
                  <a:pt x="264032" y="143256"/>
                </a:lnTo>
                <a:lnTo>
                  <a:pt x="266065" y="145414"/>
                </a:lnTo>
                <a:lnTo>
                  <a:pt x="268097" y="147446"/>
                </a:lnTo>
                <a:lnTo>
                  <a:pt x="271272" y="147446"/>
                </a:lnTo>
                <a:lnTo>
                  <a:pt x="340868" y="143256"/>
                </a:lnTo>
                <a:lnTo>
                  <a:pt x="345948" y="143256"/>
                </a:lnTo>
                <a:lnTo>
                  <a:pt x="345948" y="131952"/>
                </a:lnTo>
                <a:lnTo>
                  <a:pt x="277495" y="131952"/>
                </a:lnTo>
                <a:lnTo>
                  <a:pt x="275336" y="120395"/>
                </a:lnTo>
                <a:lnTo>
                  <a:pt x="273109" y="112140"/>
                </a:lnTo>
                <a:close/>
              </a:path>
              <a:path w="346075" h="257810">
                <a:moveTo>
                  <a:pt x="43688" y="131952"/>
                </a:moveTo>
                <a:lnTo>
                  <a:pt x="28067" y="131952"/>
                </a:lnTo>
                <a:lnTo>
                  <a:pt x="25019" y="133984"/>
                </a:lnTo>
                <a:lnTo>
                  <a:pt x="21844" y="135000"/>
                </a:lnTo>
                <a:lnTo>
                  <a:pt x="89685" y="135000"/>
                </a:lnTo>
                <a:lnTo>
                  <a:pt x="90424" y="133984"/>
                </a:lnTo>
                <a:lnTo>
                  <a:pt x="51943" y="133984"/>
                </a:lnTo>
                <a:lnTo>
                  <a:pt x="43688" y="131952"/>
                </a:lnTo>
                <a:close/>
              </a:path>
              <a:path w="346075" h="257810">
                <a:moveTo>
                  <a:pt x="133096" y="0"/>
                </a:moveTo>
                <a:lnTo>
                  <a:pt x="106045" y="35306"/>
                </a:lnTo>
                <a:lnTo>
                  <a:pt x="91440" y="73787"/>
                </a:lnTo>
                <a:lnTo>
                  <a:pt x="85217" y="109093"/>
                </a:lnTo>
                <a:lnTo>
                  <a:pt x="83184" y="115315"/>
                </a:lnTo>
                <a:lnTo>
                  <a:pt x="80009" y="122555"/>
                </a:lnTo>
                <a:lnTo>
                  <a:pt x="75819" y="127762"/>
                </a:lnTo>
                <a:lnTo>
                  <a:pt x="73787" y="130809"/>
                </a:lnTo>
                <a:lnTo>
                  <a:pt x="70739" y="131952"/>
                </a:lnTo>
                <a:lnTo>
                  <a:pt x="64389" y="133984"/>
                </a:lnTo>
                <a:lnTo>
                  <a:pt x="90424" y="133984"/>
                </a:lnTo>
                <a:lnTo>
                  <a:pt x="102870" y="88264"/>
                </a:lnTo>
                <a:lnTo>
                  <a:pt x="106045" y="74802"/>
                </a:lnTo>
                <a:lnTo>
                  <a:pt x="124714" y="32131"/>
                </a:lnTo>
                <a:lnTo>
                  <a:pt x="131952" y="23875"/>
                </a:lnTo>
                <a:lnTo>
                  <a:pt x="147192" y="23875"/>
                </a:lnTo>
                <a:lnTo>
                  <a:pt x="142367" y="6222"/>
                </a:lnTo>
                <a:lnTo>
                  <a:pt x="140334" y="2031"/>
                </a:lnTo>
                <a:lnTo>
                  <a:pt x="137159" y="1015"/>
                </a:lnTo>
                <a:lnTo>
                  <a:pt x="133096" y="0"/>
                </a:lnTo>
                <a:close/>
              </a:path>
              <a:path w="346075" h="257810">
                <a:moveTo>
                  <a:pt x="345948" y="124507"/>
                </a:moveTo>
                <a:lnTo>
                  <a:pt x="344043" y="127762"/>
                </a:lnTo>
                <a:lnTo>
                  <a:pt x="277495" y="131952"/>
                </a:lnTo>
                <a:lnTo>
                  <a:pt x="345948" y="131952"/>
                </a:lnTo>
                <a:lnTo>
                  <a:pt x="345948" y="124507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01065" y="4558766"/>
            <a:ext cx="504393" cy="398780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761"/>
            <a:ext cx="1280160" cy="1398270"/>
          </a:xfrm>
          <a:prstGeom prst="rect">
            <a:avLst/>
          </a:prstGeom>
        </p:spPr>
      </p:pic>
      <p:sp>
        <p:nvSpPr>
          <p:cNvPr id="11" name="object 11"/>
          <p:cNvSpPr/>
          <p:nvPr/>
        </p:nvSpPr>
        <p:spPr>
          <a:xfrm>
            <a:off x="0" y="4075900"/>
            <a:ext cx="304800" cy="400050"/>
          </a:xfrm>
          <a:custGeom>
            <a:avLst/>
            <a:gdLst/>
            <a:ahLst/>
            <a:cxnLst/>
            <a:rect l="l" t="t" r="r" b="b"/>
            <a:pathLst>
              <a:path w="304800" h="400050">
                <a:moveTo>
                  <a:pt x="97726" y="245109"/>
                </a:moveTo>
                <a:lnTo>
                  <a:pt x="73804" y="245109"/>
                </a:lnTo>
                <a:lnTo>
                  <a:pt x="84444" y="255269"/>
                </a:lnTo>
                <a:lnTo>
                  <a:pt x="96386" y="261619"/>
                </a:lnTo>
                <a:lnTo>
                  <a:pt x="109668" y="265429"/>
                </a:lnTo>
                <a:lnTo>
                  <a:pt x="122949" y="267969"/>
                </a:lnTo>
                <a:lnTo>
                  <a:pt x="125591" y="267969"/>
                </a:lnTo>
                <a:lnTo>
                  <a:pt x="124348" y="284479"/>
                </a:lnTo>
                <a:lnTo>
                  <a:pt x="124352" y="304799"/>
                </a:lnTo>
                <a:lnTo>
                  <a:pt x="125591" y="336549"/>
                </a:lnTo>
                <a:lnTo>
                  <a:pt x="118968" y="339089"/>
                </a:lnTo>
                <a:lnTo>
                  <a:pt x="103009" y="365759"/>
                </a:lnTo>
                <a:lnTo>
                  <a:pt x="104348" y="372109"/>
                </a:lnTo>
                <a:lnTo>
                  <a:pt x="106989" y="382269"/>
                </a:lnTo>
                <a:lnTo>
                  <a:pt x="112309" y="391159"/>
                </a:lnTo>
                <a:lnTo>
                  <a:pt x="116291" y="393699"/>
                </a:lnTo>
                <a:lnTo>
                  <a:pt x="121610" y="396239"/>
                </a:lnTo>
                <a:lnTo>
                  <a:pt x="125591" y="398779"/>
                </a:lnTo>
                <a:lnTo>
                  <a:pt x="130911" y="400049"/>
                </a:lnTo>
                <a:lnTo>
                  <a:pt x="141516" y="400049"/>
                </a:lnTo>
                <a:lnTo>
                  <a:pt x="166738" y="373379"/>
                </a:lnTo>
                <a:lnTo>
                  <a:pt x="129578" y="373379"/>
                </a:lnTo>
                <a:lnTo>
                  <a:pt x="121610" y="365759"/>
                </a:lnTo>
                <a:lnTo>
                  <a:pt x="120271" y="363219"/>
                </a:lnTo>
                <a:lnTo>
                  <a:pt x="118968" y="359409"/>
                </a:lnTo>
                <a:lnTo>
                  <a:pt x="121610" y="358139"/>
                </a:lnTo>
                <a:lnTo>
                  <a:pt x="125591" y="356869"/>
                </a:lnTo>
                <a:lnTo>
                  <a:pt x="162771" y="356869"/>
                </a:lnTo>
                <a:lnTo>
                  <a:pt x="160121" y="354329"/>
                </a:lnTo>
                <a:lnTo>
                  <a:pt x="157441" y="350519"/>
                </a:lnTo>
                <a:lnTo>
                  <a:pt x="152158" y="347979"/>
                </a:lnTo>
                <a:lnTo>
                  <a:pt x="151889" y="346709"/>
                </a:lnTo>
                <a:lnTo>
                  <a:pt x="148170" y="346709"/>
                </a:lnTo>
                <a:lnTo>
                  <a:pt x="145491" y="345439"/>
                </a:lnTo>
                <a:lnTo>
                  <a:pt x="146837" y="344169"/>
                </a:lnTo>
                <a:lnTo>
                  <a:pt x="151350" y="344169"/>
                </a:lnTo>
                <a:lnTo>
                  <a:pt x="150812" y="341629"/>
                </a:lnTo>
                <a:lnTo>
                  <a:pt x="149479" y="337819"/>
                </a:lnTo>
                <a:lnTo>
                  <a:pt x="140169" y="337819"/>
                </a:lnTo>
                <a:lnTo>
                  <a:pt x="138926" y="307339"/>
                </a:lnTo>
                <a:lnTo>
                  <a:pt x="138874" y="288289"/>
                </a:lnTo>
                <a:lnTo>
                  <a:pt x="137528" y="269239"/>
                </a:lnTo>
                <a:lnTo>
                  <a:pt x="150812" y="267969"/>
                </a:lnTo>
                <a:lnTo>
                  <a:pt x="164096" y="264159"/>
                </a:lnTo>
                <a:lnTo>
                  <a:pt x="176034" y="257809"/>
                </a:lnTo>
                <a:lnTo>
                  <a:pt x="178685" y="255269"/>
                </a:lnTo>
                <a:lnTo>
                  <a:pt x="134886" y="255269"/>
                </a:lnTo>
                <a:lnTo>
                  <a:pt x="133997" y="253999"/>
                </a:lnTo>
                <a:lnTo>
                  <a:pt x="118968" y="253999"/>
                </a:lnTo>
                <a:lnTo>
                  <a:pt x="117629" y="251459"/>
                </a:lnTo>
                <a:lnTo>
                  <a:pt x="120271" y="250189"/>
                </a:lnTo>
                <a:lnTo>
                  <a:pt x="131501" y="250189"/>
                </a:lnTo>
                <a:lnTo>
                  <a:pt x="132681" y="247649"/>
                </a:lnTo>
                <a:lnTo>
                  <a:pt x="104348" y="247649"/>
                </a:lnTo>
                <a:lnTo>
                  <a:pt x="97726" y="245109"/>
                </a:lnTo>
                <a:close/>
              </a:path>
              <a:path w="304800" h="400050">
                <a:moveTo>
                  <a:pt x="162771" y="356869"/>
                </a:moveTo>
                <a:lnTo>
                  <a:pt x="134886" y="356869"/>
                </a:lnTo>
                <a:lnTo>
                  <a:pt x="144195" y="359409"/>
                </a:lnTo>
                <a:lnTo>
                  <a:pt x="142849" y="361949"/>
                </a:lnTo>
                <a:lnTo>
                  <a:pt x="141516" y="372109"/>
                </a:lnTo>
                <a:lnTo>
                  <a:pt x="140169" y="373379"/>
                </a:lnTo>
                <a:lnTo>
                  <a:pt x="166738" y="373379"/>
                </a:lnTo>
                <a:lnTo>
                  <a:pt x="165404" y="363219"/>
                </a:lnTo>
                <a:lnTo>
                  <a:pt x="164096" y="358139"/>
                </a:lnTo>
                <a:lnTo>
                  <a:pt x="162771" y="356869"/>
                </a:lnTo>
                <a:close/>
              </a:path>
              <a:path w="304800" h="400050">
                <a:moveTo>
                  <a:pt x="207568" y="245109"/>
                </a:moveTo>
                <a:lnTo>
                  <a:pt x="189318" y="245109"/>
                </a:lnTo>
                <a:lnTo>
                  <a:pt x="193306" y="250189"/>
                </a:lnTo>
                <a:lnTo>
                  <a:pt x="199923" y="256539"/>
                </a:lnTo>
                <a:lnTo>
                  <a:pt x="213207" y="264159"/>
                </a:lnTo>
                <a:lnTo>
                  <a:pt x="219824" y="275589"/>
                </a:lnTo>
                <a:lnTo>
                  <a:pt x="227787" y="289559"/>
                </a:lnTo>
                <a:lnTo>
                  <a:pt x="238429" y="304799"/>
                </a:lnTo>
                <a:lnTo>
                  <a:pt x="242404" y="309879"/>
                </a:lnTo>
                <a:lnTo>
                  <a:pt x="238429" y="317499"/>
                </a:lnTo>
                <a:lnTo>
                  <a:pt x="235788" y="323849"/>
                </a:lnTo>
                <a:lnTo>
                  <a:pt x="234442" y="328929"/>
                </a:lnTo>
                <a:lnTo>
                  <a:pt x="234442" y="335279"/>
                </a:lnTo>
                <a:lnTo>
                  <a:pt x="235788" y="341629"/>
                </a:lnTo>
                <a:lnTo>
                  <a:pt x="237096" y="347979"/>
                </a:lnTo>
                <a:lnTo>
                  <a:pt x="239763" y="353059"/>
                </a:lnTo>
                <a:lnTo>
                  <a:pt x="243751" y="358139"/>
                </a:lnTo>
                <a:lnTo>
                  <a:pt x="249034" y="361949"/>
                </a:lnTo>
                <a:lnTo>
                  <a:pt x="253009" y="365759"/>
                </a:lnTo>
                <a:lnTo>
                  <a:pt x="263652" y="368299"/>
                </a:lnTo>
                <a:lnTo>
                  <a:pt x="274256" y="368299"/>
                </a:lnTo>
                <a:lnTo>
                  <a:pt x="279577" y="365759"/>
                </a:lnTo>
                <a:lnTo>
                  <a:pt x="286194" y="363219"/>
                </a:lnTo>
                <a:lnTo>
                  <a:pt x="294195" y="355599"/>
                </a:lnTo>
                <a:lnTo>
                  <a:pt x="300824" y="345439"/>
                </a:lnTo>
                <a:lnTo>
                  <a:pt x="303466" y="339089"/>
                </a:lnTo>
                <a:lnTo>
                  <a:pt x="303799" y="337819"/>
                </a:lnTo>
                <a:lnTo>
                  <a:pt x="271614" y="337819"/>
                </a:lnTo>
                <a:lnTo>
                  <a:pt x="266293" y="336549"/>
                </a:lnTo>
                <a:lnTo>
                  <a:pt x="263652" y="334009"/>
                </a:lnTo>
                <a:lnTo>
                  <a:pt x="262318" y="331469"/>
                </a:lnTo>
                <a:lnTo>
                  <a:pt x="262318" y="326389"/>
                </a:lnTo>
                <a:lnTo>
                  <a:pt x="263652" y="320039"/>
                </a:lnTo>
                <a:lnTo>
                  <a:pt x="263652" y="314959"/>
                </a:lnTo>
                <a:lnTo>
                  <a:pt x="272948" y="313689"/>
                </a:lnTo>
                <a:lnTo>
                  <a:pt x="300148" y="313689"/>
                </a:lnTo>
                <a:lnTo>
                  <a:pt x="299478" y="312419"/>
                </a:lnTo>
                <a:lnTo>
                  <a:pt x="295503" y="307339"/>
                </a:lnTo>
                <a:lnTo>
                  <a:pt x="284899" y="302259"/>
                </a:lnTo>
                <a:lnTo>
                  <a:pt x="254355" y="302259"/>
                </a:lnTo>
                <a:lnTo>
                  <a:pt x="251714" y="297179"/>
                </a:lnTo>
                <a:lnTo>
                  <a:pt x="247726" y="292099"/>
                </a:lnTo>
                <a:lnTo>
                  <a:pt x="238429" y="276859"/>
                </a:lnTo>
                <a:lnTo>
                  <a:pt x="229133" y="264159"/>
                </a:lnTo>
                <a:lnTo>
                  <a:pt x="226491" y="259079"/>
                </a:lnTo>
                <a:lnTo>
                  <a:pt x="223812" y="253999"/>
                </a:lnTo>
                <a:lnTo>
                  <a:pt x="219824" y="250189"/>
                </a:lnTo>
                <a:lnTo>
                  <a:pt x="214541" y="248919"/>
                </a:lnTo>
                <a:lnTo>
                  <a:pt x="207568" y="245109"/>
                </a:lnTo>
                <a:close/>
              </a:path>
              <a:path w="304800" h="400050">
                <a:moveTo>
                  <a:pt x="138874" y="0"/>
                </a:moveTo>
                <a:lnTo>
                  <a:pt x="132219" y="1269"/>
                </a:lnTo>
                <a:lnTo>
                  <a:pt x="126930" y="3809"/>
                </a:lnTo>
                <a:lnTo>
                  <a:pt x="120271" y="5079"/>
                </a:lnTo>
                <a:lnTo>
                  <a:pt x="109668" y="12699"/>
                </a:lnTo>
                <a:lnTo>
                  <a:pt x="101706" y="22859"/>
                </a:lnTo>
                <a:lnTo>
                  <a:pt x="99028" y="29209"/>
                </a:lnTo>
                <a:lnTo>
                  <a:pt x="97726" y="34289"/>
                </a:lnTo>
                <a:lnTo>
                  <a:pt x="97726" y="40639"/>
                </a:lnTo>
                <a:lnTo>
                  <a:pt x="124252" y="69849"/>
                </a:lnTo>
                <a:lnTo>
                  <a:pt x="122949" y="73659"/>
                </a:lnTo>
                <a:lnTo>
                  <a:pt x="121610" y="78739"/>
                </a:lnTo>
                <a:lnTo>
                  <a:pt x="121610" y="132079"/>
                </a:lnTo>
                <a:lnTo>
                  <a:pt x="122949" y="137159"/>
                </a:lnTo>
                <a:lnTo>
                  <a:pt x="112309" y="142239"/>
                </a:lnTo>
                <a:lnTo>
                  <a:pt x="103009" y="148589"/>
                </a:lnTo>
                <a:lnTo>
                  <a:pt x="100368" y="151129"/>
                </a:lnTo>
                <a:lnTo>
                  <a:pt x="100368" y="153669"/>
                </a:lnTo>
                <a:lnTo>
                  <a:pt x="92406" y="158749"/>
                </a:lnTo>
                <a:lnTo>
                  <a:pt x="64540" y="190499"/>
                </a:lnTo>
                <a:lnTo>
                  <a:pt x="60559" y="205739"/>
                </a:lnTo>
                <a:lnTo>
                  <a:pt x="60559" y="213359"/>
                </a:lnTo>
                <a:lnTo>
                  <a:pt x="61862" y="220979"/>
                </a:lnTo>
                <a:lnTo>
                  <a:pt x="64540" y="229869"/>
                </a:lnTo>
                <a:lnTo>
                  <a:pt x="67181" y="237489"/>
                </a:lnTo>
                <a:lnTo>
                  <a:pt x="69824" y="241299"/>
                </a:lnTo>
                <a:lnTo>
                  <a:pt x="52561" y="256539"/>
                </a:lnTo>
                <a:lnTo>
                  <a:pt x="33996" y="269239"/>
                </a:lnTo>
                <a:lnTo>
                  <a:pt x="16734" y="284479"/>
                </a:lnTo>
                <a:lnTo>
                  <a:pt x="8773" y="292099"/>
                </a:lnTo>
                <a:lnTo>
                  <a:pt x="811" y="300989"/>
                </a:lnTo>
                <a:lnTo>
                  <a:pt x="0" y="300989"/>
                </a:lnTo>
                <a:lnTo>
                  <a:pt x="0" y="323849"/>
                </a:lnTo>
                <a:lnTo>
                  <a:pt x="6131" y="323849"/>
                </a:lnTo>
                <a:lnTo>
                  <a:pt x="8773" y="325119"/>
                </a:lnTo>
                <a:lnTo>
                  <a:pt x="12753" y="325119"/>
                </a:lnTo>
                <a:lnTo>
                  <a:pt x="12753" y="328929"/>
                </a:lnTo>
                <a:lnTo>
                  <a:pt x="10111" y="331469"/>
                </a:lnTo>
                <a:lnTo>
                  <a:pt x="7434" y="332739"/>
                </a:lnTo>
                <a:lnTo>
                  <a:pt x="0" y="334009"/>
                </a:lnTo>
                <a:lnTo>
                  <a:pt x="0" y="359409"/>
                </a:lnTo>
                <a:lnTo>
                  <a:pt x="7434" y="358139"/>
                </a:lnTo>
                <a:lnTo>
                  <a:pt x="16734" y="356869"/>
                </a:lnTo>
                <a:lnTo>
                  <a:pt x="24696" y="354329"/>
                </a:lnTo>
                <a:lnTo>
                  <a:pt x="30016" y="349249"/>
                </a:lnTo>
                <a:lnTo>
                  <a:pt x="33996" y="346709"/>
                </a:lnTo>
                <a:lnTo>
                  <a:pt x="35335" y="342899"/>
                </a:lnTo>
                <a:lnTo>
                  <a:pt x="36638" y="337819"/>
                </a:lnTo>
                <a:lnTo>
                  <a:pt x="36638" y="332739"/>
                </a:lnTo>
                <a:lnTo>
                  <a:pt x="33996" y="325119"/>
                </a:lnTo>
                <a:lnTo>
                  <a:pt x="30016" y="317499"/>
                </a:lnTo>
                <a:lnTo>
                  <a:pt x="24696" y="309879"/>
                </a:lnTo>
                <a:lnTo>
                  <a:pt x="16734" y="304799"/>
                </a:lnTo>
                <a:lnTo>
                  <a:pt x="15396" y="304799"/>
                </a:lnTo>
                <a:lnTo>
                  <a:pt x="28676" y="292099"/>
                </a:lnTo>
                <a:lnTo>
                  <a:pt x="60559" y="265429"/>
                </a:lnTo>
                <a:lnTo>
                  <a:pt x="73804" y="245109"/>
                </a:lnTo>
                <a:lnTo>
                  <a:pt x="97726" y="245109"/>
                </a:lnTo>
                <a:lnTo>
                  <a:pt x="101706" y="243839"/>
                </a:lnTo>
                <a:lnTo>
                  <a:pt x="104348" y="240029"/>
                </a:lnTo>
                <a:lnTo>
                  <a:pt x="105686" y="237489"/>
                </a:lnTo>
                <a:lnTo>
                  <a:pt x="105686" y="236219"/>
                </a:lnTo>
                <a:lnTo>
                  <a:pt x="85783" y="236219"/>
                </a:lnTo>
                <a:lnTo>
                  <a:pt x="87086" y="234949"/>
                </a:lnTo>
                <a:lnTo>
                  <a:pt x="105686" y="234949"/>
                </a:lnTo>
                <a:lnTo>
                  <a:pt x="105686" y="231139"/>
                </a:lnTo>
                <a:lnTo>
                  <a:pt x="103009" y="231139"/>
                </a:lnTo>
                <a:lnTo>
                  <a:pt x="109668" y="222249"/>
                </a:lnTo>
                <a:lnTo>
                  <a:pt x="110760" y="220979"/>
                </a:lnTo>
                <a:lnTo>
                  <a:pt x="76483" y="220979"/>
                </a:lnTo>
                <a:lnTo>
                  <a:pt x="75143" y="217169"/>
                </a:lnTo>
                <a:lnTo>
                  <a:pt x="76483" y="215899"/>
                </a:lnTo>
                <a:lnTo>
                  <a:pt x="85783" y="203199"/>
                </a:lnTo>
                <a:lnTo>
                  <a:pt x="93205" y="194309"/>
                </a:lnTo>
                <a:lnTo>
                  <a:pt x="79124" y="194309"/>
                </a:lnTo>
                <a:lnTo>
                  <a:pt x="81766" y="187959"/>
                </a:lnTo>
                <a:lnTo>
                  <a:pt x="114988" y="161289"/>
                </a:lnTo>
                <a:lnTo>
                  <a:pt x="144195" y="152399"/>
                </a:lnTo>
                <a:lnTo>
                  <a:pt x="182010" y="152399"/>
                </a:lnTo>
                <a:lnTo>
                  <a:pt x="177380" y="148589"/>
                </a:lnTo>
                <a:lnTo>
                  <a:pt x="158775" y="138429"/>
                </a:lnTo>
                <a:lnTo>
                  <a:pt x="146837" y="135889"/>
                </a:lnTo>
                <a:lnTo>
                  <a:pt x="136194" y="135889"/>
                </a:lnTo>
                <a:lnTo>
                  <a:pt x="136194" y="126999"/>
                </a:lnTo>
                <a:lnTo>
                  <a:pt x="134886" y="96519"/>
                </a:lnTo>
                <a:lnTo>
                  <a:pt x="136194" y="86359"/>
                </a:lnTo>
                <a:lnTo>
                  <a:pt x="133553" y="71119"/>
                </a:lnTo>
                <a:lnTo>
                  <a:pt x="169748" y="41909"/>
                </a:lnTo>
                <a:lnTo>
                  <a:pt x="136194" y="41909"/>
                </a:lnTo>
                <a:lnTo>
                  <a:pt x="132219" y="40639"/>
                </a:lnTo>
                <a:lnTo>
                  <a:pt x="122949" y="36829"/>
                </a:lnTo>
                <a:lnTo>
                  <a:pt x="125591" y="33019"/>
                </a:lnTo>
                <a:lnTo>
                  <a:pt x="125591" y="27939"/>
                </a:lnTo>
                <a:lnTo>
                  <a:pt x="124252" y="25399"/>
                </a:lnTo>
                <a:lnTo>
                  <a:pt x="122949" y="24129"/>
                </a:lnTo>
                <a:lnTo>
                  <a:pt x="126930" y="20319"/>
                </a:lnTo>
                <a:lnTo>
                  <a:pt x="137528" y="15239"/>
                </a:lnTo>
                <a:lnTo>
                  <a:pt x="164664" y="15239"/>
                </a:lnTo>
                <a:lnTo>
                  <a:pt x="164096" y="13969"/>
                </a:lnTo>
                <a:lnTo>
                  <a:pt x="162763" y="8889"/>
                </a:lnTo>
                <a:lnTo>
                  <a:pt x="161417" y="6349"/>
                </a:lnTo>
                <a:lnTo>
                  <a:pt x="158775" y="5079"/>
                </a:lnTo>
                <a:lnTo>
                  <a:pt x="153454" y="5079"/>
                </a:lnTo>
                <a:lnTo>
                  <a:pt x="148170" y="3809"/>
                </a:lnTo>
                <a:lnTo>
                  <a:pt x="145491" y="1269"/>
                </a:lnTo>
                <a:lnTo>
                  <a:pt x="138874" y="0"/>
                </a:lnTo>
                <a:close/>
              </a:path>
              <a:path w="304800" h="400050">
                <a:moveTo>
                  <a:pt x="151350" y="344169"/>
                </a:moveTo>
                <a:lnTo>
                  <a:pt x="146837" y="344169"/>
                </a:lnTo>
                <a:lnTo>
                  <a:pt x="148170" y="346709"/>
                </a:lnTo>
                <a:lnTo>
                  <a:pt x="151889" y="346709"/>
                </a:lnTo>
                <a:lnTo>
                  <a:pt x="151350" y="344169"/>
                </a:lnTo>
                <a:close/>
              </a:path>
              <a:path w="304800" h="400050">
                <a:moveTo>
                  <a:pt x="286194" y="328929"/>
                </a:moveTo>
                <a:lnTo>
                  <a:pt x="280911" y="331469"/>
                </a:lnTo>
                <a:lnTo>
                  <a:pt x="276936" y="335279"/>
                </a:lnTo>
                <a:lnTo>
                  <a:pt x="271614" y="337819"/>
                </a:lnTo>
                <a:lnTo>
                  <a:pt x="303799" y="337819"/>
                </a:lnTo>
                <a:lnTo>
                  <a:pt x="304800" y="334009"/>
                </a:lnTo>
                <a:lnTo>
                  <a:pt x="304800" y="330199"/>
                </a:lnTo>
                <a:lnTo>
                  <a:pt x="290182" y="330199"/>
                </a:lnTo>
                <a:lnTo>
                  <a:pt x="286194" y="328929"/>
                </a:lnTo>
                <a:close/>
              </a:path>
              <a:path w="304800" h="400050">
                <a:moveTo>
                  <a:pt x="300148" y="313689"/>
                </a:moveTo>
                <a:lnTo>
                  <a:pt x="272948" y="313689"/>
                </a:lnTo>
                <a:lnTo>
                  <a:pt x="280911" y="316229"/>
                </a:lnTo>
                <a:lnTo>
                  <a:pt x="288874" y="321309"/>
                </a:lnTo>
                <a:lnTo>
                  <a:pt x="291515" y="328929"/>
                </a:lnTo>
                <a:lnTo>
                  <a:pt x="291515" y="330199"/>
                </a:lnTo>
                <a:lnTo>
                  <a:pt x="304800" y="330199"/>
                </a:lnTo>
                <a:lnTo>
                  <a:pt x="304800" y="322579"/>
                </a:lnTo>
                <a:lnTo>
                  <a:pt x="302158" y="317499"/>
                </a:lnTo>
                <a:lnTo>
                  <a:pt x="300148" y="313689"/>
                </a:lnTo>
                <a:close/>
              </a:path>
              <a:path w="304800" h="400050">
                <a:moveTo>
                  <a:pt x="267639" y="299719"/>
                </a:moveTo>
                <a:lnTo>
                  <a:pt x="260972" y="299719"/>
                </a:lnTo>
                <a:lnTo>
                  <a:pt x="254355" y="302259"/>
                </a:lnTo>
                <a:lnTo>
                  <a:pt x="284899" y="302259"/>
                </a:lnTo>
                <a:lnTo>
                  <a:pt x="279577" y="300989"/>
                </a:lnTo>
                <a:lnTo>
                  <a:pt x="267639" y="299719"/>
                </a:lnTo>
                <a:close/>
              </a:path>
              <a:path w="304800" h="400050">
                <a:moveTo>
                  <a:pt x="152158" y="229869"/>
                </a:moveTo>
                <a:lnTo>
                  <a:pt x="150812" y="229869"/>
                </a:lnTo>
                <a:lnTo>
                  <a:pt x="144195" y="233679"/>
                </a:lnTo>
                <a:lnTo>
                  <a:pt x="140169" y="240029"/>
                </a:lnTo>
                <a:lnTo>
                  <a:pt x="137528" y="246379"/>
                </a:lnTo>
                <a:lnTo>
                  <a:pt x="137528" y="255269"/>
                </a:lnTo>
                <a:lnTo>
                  <a:pt x="178685" y="255269"/>
                </a:lnTo>
                <a:lnTo>
                  <a:pt x="180011" y="253999"/>
                </a:lnTo>
                <a:lnTo>
                  <a:pt x="149479" y="253999"/>
                </a:lnTo>
                <a:lnTo>
                  <a:pt x="149479" y="242569"/>
                </a:lnTo>
                <a:lnTo>
                  <a:pt x="150812" y="237489"/>
                </a:lnTo>
                <a:lnTo>
                  <a:pt x="153454" y="233679"/>
                </a:lnTo>
                <a:lnTo>
                  <a:pt x="154800" y="232409"/>
                </a:lnTo>
                <a:lnTo>
                  <a:pt x="153454" y="231139"/>
                </a:lnTo>
                <a:lnTo>
                  <a:pt x="152158" y="229869"/>
                </a:lnTo>
                <a:close/>
              </a:path>
              <a:path w="304800" h="400050">
                <a:moveTo>
                  <a:pt x="131501" y="250189"/>
                </a:moveTo>
                <a:lnTo>
                  <a:pt x="120271" y="250189"/>
                </a:lnTo>
                <a:lnTo>
                  <a:pt x="118968" y="253999"/>
                </a:lnTo>
                <a:lnTo>
                  <a:pt x="133997" y="253999"/>
                </a:lnTo>
                <a:lnTo>
                  <a:pt x="132219" y="251459"/>
                </a:lnTo>
                <a:lnTo>
                  <a:pt x="130911" y="251459"/>
                </a:lnTo>
                <a:lnTo>
                  <a:pt x="131501" y="250189"/>
                </a:lnTo>
                <a:close/>
              </a:path>
              <a:path w="304800" h="400050">
                <a:moveTo>
                  <a:pt x="166738" y="228599"/>
                </a:moveTo>
                <a:lnTo>
                  <a:pt x="165404" y="228599"/>
                </a:lnTo>
                <a:lnTo>
                  <a:pt x="164096" y="229869"/>
                </a:lnTo>
                <a:lnTo>
                  <a:pt x="160121" y="234949"/>
                </a:lnTo>
                <a:lnTo>
                  <a:pt x="158775" y="241299"/>
                </a:lnTo>
                <a:lnTo>
                  <a:pt x="157441" y="250189"/>
                </a:lnTo>
                <a:lnTo>
                  <a:pt x="149479" y="253999"/>
                </a:lnTo>
                <a:lnTo>
                  <a:pt x="180011" y="253999"/>
                </a:lnTo>
                <a:lnTo>
                  <a:pt x="186639" y="247649"/>
                </a:lnTo>
                <a:lnTo>
                  <a:pt x="189318" y="245109"/>
                </a:lnTo>
                <a:lnTo>
                  <a:pt x="207568" y="245109"/>
                </a:lnTo>
                <a:lnTo>
                  <a:pt x="205244" y="243839"/>
                </a:lnTo>
                <a:lnTo>
                  <a:pt x="169379" y="243839"/>
                </a:lnTo>
                <a:lnTo>
                  <a:pt x="169379" y="231139"/>
                </a:lnTo>
                <a:lnTo>
                  <a:pt x="166738" y="228599"/>
                </a:lnTo>
                <a:close/>
              </a:path>
              <a:path w="304800" h="400050">
                <a:moveTo>
                  <a:pt x="133553" y="207009"/>
                </a:moveTo>
                <a:lnTo>
                  <a:pt x="130911" y="207009"/>
                </a:lnTo>
                <a:lnTo>
                  <a:pt x="116291" y="227329"/>
                </a:lnTo>
                <a:lnTo>
                  <a:pt x="109668" y="237489"/>
                </a:lnTo>
                <a:lnTo>
                  <a:pt x="104348" y="247649"/>
                </a:lnTo>
                <a:lnTo>
                  <a:pt x="132681" y="247649"/>
                </a:lnTo>
                <a:lnTo>
                  <a:pt x="134450" y="243839"/>
                </a:lnTo>
                <a:lnTo>
                  <a:pt x="124252" y="243839"/>
                </a:lnTo>
                <a:lnTo>
                  <a:pt x="122949" y="241299"/>
                </a:lnTo>
                <a:lnTo>
                  <a:pt x="121610" y="240029"/>
                </a:lnTo>
                <a:lnTo>
                  <a:pt x="118968" y="240029"/>
                </a:lnTo>
                <a:lnTo>
                  <a:pt x="125591" y="226059"/>
                </a:lnTo>
                <a:lnTo>
                  <a:pt x="133553" y="209549"/>
                </a:lnTo>
                <a:lnTo>
                  <a:pt x="134886" y="208279"/>
                </a:lnTo>
                <a:lnTo>
                  <a:pt x="133553" y="207009"/>
                </a:lnTo>
                <a:close/>
              </a:path>
              <a:path w="304800" h="400050">
                <a:moveTo>
                  <a:pt x="145491" y="213359"/>
                </a:moveTo>
                <a:lnTo>
                  <a:pt x="144195" y="213359"/>
                </a:lnTo>
                <a:lnTo>
                  <a:pt x="142849" y="214629"/>
                </a:lnTo>
                <a:lnTo>
                  <a:pt x="124252" y="243839"/>
                </a:lnTo>
                <a:lnTo>
                  <a:pt x="134450" y="243839"/>
                </a:lnTo>
                <a:lnTo>
                  <a:pt x="146837" y="217169"/>
                </a:lnTo>
                <a:lnTo>
                  <a:pt x="146837" y="214629"/>
                </a:lnTo>
                <a:lnTo>
                  <a:pt x="145491" y="213359"/>
                </a:lnTo>
                <a:close/>
              </a:path>
              <a:path w="304800" h="400050">
                <a:moveTo>
                  <a:pt x="182010" y="152399"/>
                </a:moveTo>
                <a:lnTo>
                  <a:pt x="153454" y="152399"/>
                </a:lnTo>
                <a:lnTo>
                  <a:pt x="169379" y="160019"/>
                </a:lnTo>
                <a:lnTo>
                  <a:pt x="170713" y="165099"/>
                </a:lnTo>
                <a:lnTo>
                  <a:pt x="172059" y="166369"/>
                </a:lnTo>
                <a:lnTo>
                  <a:pt x="174701" y="166369"/>
                </a:lnTo>
                <a:lnTo>
                  <a:pt x="182664" y="176529"/>
                </a:lnTo>
                <a:lnTo>
                  <a:pt x="187985" y="186689"/>
                </a:lnTo>
                <a:lnTo>
                  <a:pt x="189318" y="199389"/>
                </a:lnTo>
                <a:lnTo>
                  <a:pt x="189318" y="210819"/>
                </a:lnTo>
                <a:lnTo>
                  <a:pt x="185343" y="220979"/>
                </a:lnTo>
                <a:lnTo>
                  <a:pt x="180022" y="232409"/>
                </a:lnTo>
                <a:lnTo>
                  <a:pt x="174701" y="238759"/>
                </a:lnTo>
                <a:lnTo>
                  <a:pt x="169379" y="243839"/>
                </a:lnTo>
                <a:lnTo>
                  <a:pt x="205244" y="243839"/>
                </a:lnTo>
                <a:lnTo>
                  <a:pt x="194602" y="236219"/>
                </a:lnTo>
                <a:lnTo>
                  <a:pt x="201256" y="226059"/>
                </a:lnTo>
                <a:lnTo>
                  <a:pt x="203898" y="212089"/>
                </a:lnTo>
                <a:lnTo>
                  <a:pt x="203898" y="199389"/>
                </a:lnTo>
                <a:lnTo>
                  <a:pt x="202603" y="186689"/>
                </a:lnTo>
                <a:lnTo>
                  <a:pt x="198589" y="175259"/>
                </a:lnTo>
                <a:lnTo>
                  <a:pt x="193306" y="166369"/>
                </a:lnTo>
                <a:lnTo>
                  <a:pt x="186639" y="156209"/>
                </a:lnTo>
                <a:lnTo>
                  <a:pt x="182010" y="152399"/>
                </a:lnTo>
                <a:close/>
              </a:path>
              <a:path w="304800" h="400050">
                <a:moveTo>
                  <a:pt x="105686" y="234949"/>
                </a:moveTo>
                <a:lnTo>
                  <a:pt x="87086" y="234949"/>
                </a:lnTo>
                <a:lnTo>
                  <a:pt x="87086" y="236219"/>
                </a:lnTo>
                <a:lnTo>
                  <a:pt x="105686" y="236219"/>
                </a:lnTo>
                <a:lnTo>
                  <a:pt x="105686" y="234949"/>
                </a:lnTo>
                <a:close/>
              </a:path>
              <a:path w="304800" h="400050">
                <a:moveTo>
                  <a:pt x="121610" y="185419"/>
                </a:moveTo>
                <a:lnTo>
                  <a:pt x="108329" y="191769"/>
                </a:lnTo>
                <a:lnTo>
                  <a:pt x="96386" y="200659"/>
                </a:lnTo>
                <a:lnTo>
                  <a:pt x="85783" y="209549"/>
                </a:lnTo>
                <a:lnTo>
                  <a:pt x="76483" y="220979"/>
                </a:lnTo>
                <a:lnTo>
                  <a:pt x="91066" y="220979"/>
                </a:lnTo>
                <a:lnTo>
                  <a:pt x="97726" y="212089"/>
                </a:lnTo>
                <a:lnTo>
                  <a:pt x="105686" y="204469"/>
                </a:lnTo>
                <a:lnTo>
                  <a:pt x="114988" y="198119"/>
                </a:lnTo>
                <a:lnTo>
                  <a:pt x="124252" y="190499"/>
                </a:lnTo>
                <a:lnTo>
                  <a:pt x="125591" y="189229"/>
                </a:lnTo>
                <a:lnTo>
                  <a:pt x="124252" y="187959"/>
                </a:lnTo>
                <a:lnTo>
                  <a:pt x="124252" y="186689"/>
                </a:lnTo>
                <a:lnTo>
                  <a:pt x="121610" y="185419"/>
                </a:lnTo>
                <a:close/>
              </a:path>
              <a:path w="304800" h="400050">
                <a:moveTo>
                  <a:pt x="95048" y="219709"/>
                </a:moveTo>
                <a:lnTo>
                  <a:pt x="93745" y="219709"/>
                </a:lnTo>
                <a:lnTo>
                  <a:pt x="91066" y="220979"/>
                </a:lnTo>
                <a:lnTo>
                  <a:pt x="96386" y="220979"/>
                </a:lnTo>
                <a:lnTo>
                  <a:pt x="95048" y="219709"/>
                </a:lnTo>
                <a:close/>
              </a:path>
              <a:path w="304800" h="400050">
                <a:moveTo>
                  <a:pt x="126930" y="196849"/>
                </a:moveTo>
                <a:lnTo>
                  <a:pt x="124252" y="196849"/>
                </a:lnTo>
                <a:lnTo>
                  <a:pt x="101706" y="217169"/>
                </a:lnTo>
                <a:lnTo>
                  <a:pt x="96386" y="220979"/>
                </a:lnTo>
                <a:lnTo>
                  <a:pt x="110760" y="220979"/>
                </a:lnTo>
                <a:lnTo>
                  <a:pt x="128231" y="200659"/>
                </a:lnTo>
                <a:lnTo>
                  <a:pt x="128231" y="198119"/>
                </a:lnTo>
                <a:lnTo>
                  <a:pt x="126930" y="196849"/>
                </a:lnTo>
                <a:close/>
              </a:path>
              <a:path w="304800" h="400050">
                <a:moveTo>
                  <a:pt x="118968" y="166369"/>
                </a:moveTo>
                <a:lnTo>
                  <a:pt x="117629" y="166369"/>
                </a:lnTo>
                <a:lnTo>
                  <a:pt x="96386" y="176529"/>
                </a:lnTo>
                <a:lnTo>
                  <a:pt x="87086" y="184149"/>
                </a:lnTo>
                <a:lnTo>
                  <a:pt x="79124" y="194309"/>
                </a:lnTo>
                <a:lnTo>
                  <a:pt x="93205" y="194309"/>
                </a:lnTo>
                <a:lnTo>
                  <a:pt x="96386" y="190499"/>
                </a:lnTo>
                <a:lnTo>
                  <a:pt x="108329" y="179069"/>
                </a:lnTo>
                <a:lnTo>
                  <a:pt x="120271" y="168909"/>
                </a:lnTo>
                <a:lnTo>
                  <a:pt x="120271" y="167639"/>
                </a:lnTo>
                <a:lnTo>
                  <a:pt x="118968" y="166369"/>
                </a:lnTo>
                <a:close/>
              </a:path>
              <a:path w="304800" h="400050">
                <a:moveTo>
                  <a:pt x="164664" y="15239"/>
                </a:moveTo>
                <a:lnTo>
                  <a:pt x="142849" y="15239"/>
                </a:lnTo>
                <a:lnTo>
                  <a:pt x="146837" y="17779"/>
                </a:lnTo>
                <a:lnTo>
                  <a:pt x="149479" y="20319"/>
                </a:lnTo>
                <a:lnTo>
                  <a:pt x="149479" y="27939"/>
                </a:lnTo>
                <a:lnTo>
                  <a:pt x="146837" y="34289"/>
                </a:lnTo>
                <a:lnTo>
                  <a:pt x="144195" y="38099"/>
                </a:lnTo>
                <a:lnTo>
                  <a:pt x="140169" y="40639"/>
                </a:lnTo>
                <a:lnTo>
                  <a:pt x="136194" y="41909"/>
                </a:lnTo>
                <a:lnTo>
                  <a:pt x="169748" y="41909"/>
                </a:lnTo>
                <a:lnTo>
                  <a:pt x="170713" y="39369"/>
                </a:lnTo>
                <a:lnTo>
                  <a:pt x="170713" y="30479"/>
                </a:lnTo>
                <a:lnTo>
                  <a:pt x="168071" y="22859"/>
                </a:lnTo>
                <a:lnTo>
                  <a:pt x="164664" y="152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20877" y="4998745"/>
            <a:ext cx="463550" cy="144780"/>
          </a:xfrm>
          <a:custGeom>
            <a:avLst/>
            <a:gdLst/>
            <a:ahLst/>
            <a:cxnLst/>
            <a:rect l="l" t="t" r="r" b="b"/>
            <a:pathLst>
              <a:path w="463550" h="144779">
                <a:moveTo>
                  <a:pt x="383095" y="54778"/>
                </a:moveTo>
                <a:lnTo>
                  <a:pt x="370611" y="56836"/>
                </a:lnTo>
                <a:lnTo>
                  <a:pt x="365391" y="57878"/>
                </a:lnTo>
                <a:lnTo>
                  <a:pt x="360197" y="61992"/>
                </a:lnTo>
                <a:lnTo>
                  <a:pt x="356019" y="64077"/>
                </a:lnTo>
                <a:lnTo>
                  <a:pt x="352907" y="68219"/>
                </a:lnTo>
                <a:lnTo>
                  <a:pt x="348729" y="75432"/>
                </a:lnTo>
                <a:lnTo>
                  <a:pt x="345605" y="84731"/>
                </a:lnTo>
                <a:lnTo>
                  <a:pt x="345605" y="99214"/>
                </a:lnTo>
                <a:lnTo>
                  <a:pt x="368515" y="124010"/>
                </a:lnTo>
                <a:lnTo>
                  <a:pt x="371627" y="124010"/>
                </a:lnTo>
                <a:lnTo>
                  <a:pt x="378929" y="121954"/>
                </a:lnTo>
                <a:lnTo>
                  <a:pt x="390397" y="116796"/>
                </a:lnTo>
                <a:lnTo>
                  <a:pt x="402882" y="112655"/>
                </a:lnTo>
                <a:lnTo>
                  <a:pt x="409117" y="108512"/>
                </a:lnTo>
                <a:lnTo>
                  <a:pt x="368515" y="108512"/>
                </a:lnTo>
                <a:lnTo>
                  <a:pt x="364337" y="106456"/>
                </a:lnTo>
                <a:lnTo>
                  <a:pt x="362267" y="103356"/>
                </a:lnTo>
                <a:lnTo>
                  <a:pt x="359143" y="94057"/>
                </a:lnTo>
                <a:lnTo>
                  <a:pt x="359143" y="87830"/>
                </a:lnTo>
                <a:lnTo>
                  <a:pt x="395579" y="66133"/>
                </a:lnTo>
                <a:lnTo>
                  <a:pt x="406006" y="66133"/>
                </a:lnTo>
                <a:lnTo>
                  <a:pt x="406006" y="63035"/>
                </a:lnTo>
                <a:lnTo>
                  <a:pt x="400773" y="59935"/>
                </a:lnTo>
                <a:lnTo>
                  <a:pt x="394538" y="57878"/>
                </a:lnTo>
                <a:lnTo>
                  <a:pt x="389343" y="55793"/>
                </a:lnTo>
                <a:lnTo>
                  <a:pt x="383095" y="54778"/>
                </a:lnTo>
                <a:close/>
              </a:path>
              <a:path w="463550" h="144779">
                <a:moveTo>
                  <a:pt x="407022" y="96114"/>
                </a:moveTo>
                <a:lnTo>
                  <a:pt x="402882" y="97157"/>
                </a:lnTo>
                <a:lnTo>
                  <a:pt x="395579" y="99214"/>
                </a:lnTo>
                <a:lnTo>
                  <a:pt x="381000" y="105413"/>
                </a:lnTo>
                <a:lnTo>
                  <a:pt x="376859" y="107469"/>
                </a:lnTo>
                <a:lnTo>
                  <a:pt x="372681" y="108512"/>
                </a:lnTo>
                <a:lnTo>
                  <a:pt x="409117" y="108512"/>
                </a:lnTo>
                <a:lnTo>
                  <a:pt x="413296" y="104371"/>
                </a:lnTo>
                <a:lnTo>
                  <a:pt x="414312" y="102313"/>
                </a:lnTo>
                <a:lnTo>
                  <a:pt x="412241" y="98172"/>
                </a:lnTo>
                <a:lnTo>
                  <a:pt x="410146" y="97157"/>
                </a:lnTo>
                <a:lnTo>
                  <a:pt x="407022" y="96114"/>
                </a:lnTo>
                <a:close/>
              </a:path>
              <a:path w="463550" h="144779">
                <a:moveTo>
                  <a:pt x="440334" y="12395"/>
                </a:moveTo>
                <a:lnTo>
                  <a:pt x="422656" y="12395"/>
                </a:lnTo>
                <a:lnTo>
                  <a:pt x="424726" y="13411"/>
                </a:lnTo>
                <a:lnTo>
                  <a:pt x="425780" y="14452"/>
                </a:lnTo>
                <a:lnTo>
                  <a:pt x="424726" y="16510"/>
                </a:lnTo>
                <a:lnTo>
                  <a:pt x="423684" y="18599"/>
                </a:lnTo>
                <a:lnTo>
                  <a:pt x="418490" y="24798"/>
                </a:lnTo>
                <a:lnTo>
                  <a:pt x="400773" y="48580"/>
                </a:lnTo>
                <a:lnTo>
                  <a:pt x="400773" y="50637"/>
                </a:lnTo>
                <a:lnTo>
                  <a:pt x="399757" y="52693"/>
                </a:lnTo>
                <a:lnTo>
                  <a:pt x="400773" y="55793"/>
                </a:lnTo>
                <a:lnTo>
                  <a:pt x="403898" y="57878"/>
                </a:lnTo>
                <a:lnTo>
                  <a:pt x="407022" y="58892"/>
                </a:lnTo>
                <a:lnTo>
                  <a:pt x="420560" y="58892"/>
                </a:lnTo>
                <a:lnTo>
                  <a:pt x="461175" y="49594"/>
                </a:lnTo>
                <a:lnTo>
                  <a:pt x="463245" y="46494"/>
                </a:lnTo>
                <a:lnTo>
                  <a:pt x="463245" y="45479"/>
                </a:lnTo>
                <a:lnTo>
                  <a:pt x="420560" y="45479"/>
                </a:lnTo>
                <a:lnTo>
                  <a:pt x="433044" y="28940"/>
                </a:lnTo>
                <a:lnTo>
                  <a:pt x="436168" y="23755"/>
                </a:lnTo>
                <a:lnTo>
                  <a:pt x="439318" y="19641"/>
                </a:lnTo>
                <a:lnTo>
                  <a:pt x="440334" y="13411"/>
                </a:lnTo>
                <a:lnTo>
                  <a:pt x="440334" y="12395"/>
                </a:lnTo>
                <a:close/>
              </a:path>
              <a:path w="463550" h="144779">
                <a:moveTo>
                  <a:pt x="458050" y="39253"/>
                </a:moveTo>
                <a:lnTo>
                  <a:pt x="447636" y="41338"/>
                </a:lnTo>
                <a:lnTo>
                  <a:pt x="436168" y="43395"/>
                </a:lnTo>
                <a:lnTo>
                  <a:pt x="420560" y="45479"/>
                </a:lnTo>
                <a:lnTo>
                  <a:pt x="463245" y="45479"/>
                </a:lnTo>
                <a:lnTo>
                  <a:pt x="463245" y="43395"/>
                </a:lnTo>
                <a:lnTo>
                  <a:pt x="462216" y="41338"/>
                </a:lnTo>
                <a:lnTo>
                  <a:pt x="458050" y="39253"/>
                </a:lnTo>
                <a:close/>
              </a:path>
              <a:path w="463550" h="144779">
                <a:moveTo>
                  <a:pt x="402882" y="6197"/>
                </a:moveTo>
                <a:lnTo>
                  <a:pt x="399757" y="6197"/>
                </a:lnTo>
                <a:lnTo>
                  <a:pt x="397662" y="8255"/>
                </a:lnTo>
                <a:lnTo>
                  <a:pt x="396633" y="9296"/>
                </a:lnTo>
                <a:lnTo>
                  <a:pt x="396633" y="12395"/>
                </a:lnTo>
                <a:lnTo>
                  <a:pt x="397662" y="15494"/>
                </a:lnTo>
                <a:lnTo>
                  <a:pt x="398703" y="16510"/>
                </a:lnTo>
                <a:lnTo>
                  <a:pt x="400773" y="17551"/>
                </a:lnTo>
                <a:lnTo>
                  <a:pt x="407022" y="17551"/>
                </a:lnTo>
                <a:lnTo>
                  <a:pt x="417436" y="13411"/>
                </a:lnTo>
                <a:lnTo>
                  <a:pt x="422656" y="12395"/>
                </a:lnTo>
                <a:lnTo>
                  <a:pt x="440334" y="12395"/>
                </a:lnTo>
                <a:lnTo>
                  <a:pt x="440334" y="11353"/>
                </a:lnTo>
                <a:lnTo>
                  <a:pt x="439318" y="8255"/>
                </a:lnTo>
                <a:lnTo>
                  <a:pt x="438259" y="7213"/>
                </a:lnTo>
                <a:lnTo>
                  <a:pt x="404952" y="7213"/>
                </a:lnTo>
                <a:lnTo>
                  <a:pt x="402882" y="6197"/>
                </a:lnTo>
                <a:close/>
              </a:path>
              <a:path w="463550" h="144779">
                <a:moveTo>
                  <a:pt x="422656" y="0"/>
                </a:moveTo>
                <a:lnTo>
                  <a:pt x="417436" y="0"/>
                </a:lnTo>
                <a:lnTo>
                  <a:pt x="412241" y="2057"/>
                </a:lnTo>
                <a:lnTo>
                  <a:pt x="408076" y="4114"/>
                </a:lnTo>
                <a:lnTo>
                  <a:pt x="404952" y="6197"/>
                </a:lnTo>
                <a:lnTo>
                  <a:pt x="404952" y="7213"/>
                </a:lnTo>
                <a:lnTo>
                  <a:pt x="438259" y="7213"/>
                </a:lnTo>
                <a:lnTo>
                  <a:pt x="436168" y="5156"/>
                </a:lnTo>
                <a:lnTo>
                  <a:pt x="432028" y="2057"/>
                </a:lnTo>
                <a:lnTo>
                  <a:pt x="427850" y="1016"/>
                </a:lnTo>
                <a:lnTo>
                  <a:pt x="422656" y="0"/>
                </a:lnTo>
                <a:close/>
              </a:path>
              <a:path w="463550" h="144779">
                <a:moveTo>
                  <a:pt x="187388" y="78531"/>
                </a:moveTo>
                <a:lnTo>
                  <a:pt x="174878" y="81631"/>
                </a:lnTo>
                <a:lnTo>
                  <a:pt x="158216" y="83717"/>
                </a:lnTo>
                <a:lnTo>
                  <a:pt x="141592" y="87830"/>
                </a:lnTo>
                <a:lnTo>
                  <a:pt x="138468" y="90958"/>
                </a:lnTo>
                <a:lnTo>
                  <a:pt x="138468" y="96114"/>
                </a:lnTo>
                <a:lnTo>
                  <a:pt x="139484" y="98172"/>
                </a:lnTo>
                <a:lnTo>
                  <a:pt x="141592" y="99214"/>
                </a:lnTo>
                <a:lnTo>
                  <a:pt x="143662" y="99214"/>
                </a:lnTo>
                <a:lnTo>
                  <a:pt x="188417" y="94057"/>
                </a:lnTo>
                <a:lnTo>
                  <a:pt x="199885" y="87830"/>
                </a:lnTo>
                <a:lnTo>
                  <a:pt x="199885" y="83717"/>
                </a:lnTo>
                <a:lnTo>
                  <a:pt x="198831" y="81631"/>
                </a:lnTo>
                <a:lnTo>
                  <a:pt x="195706" y="80617"/>
                </a:lnTo>
                <a:lnTo>
                  <a:pt x="193636" y="79574"/>
                </a:lnTo>
                <a:lnTo>
                  <a:pt x="187388" y="78531"/>
                </a:lnTo>
                <a:close/>
              </a:path>
              <a:path w="463550" h="144779">
                <a:moveTo>
                  <a:pt x="196761" y="117811"/>
                </a:moveTo>
                <a:lnTo>
                  <a:pt x="192582" y="117811"/>
                </a:lnTo>
                <a:lnTo>
                  <a:pt x="180098" y="120911"/>
                </a:lnTo>
                <a:lnTo>
                  <a:pt x="155092" y="125053"/>
                </a:lnTo>
                <a:lnTo>
                  <a:pt x="143662" y="128151"/>
                </a:lnTo>
                <a:lnTo>
                  <a:pt x="141592" y="130209"/>
                </a:lnTo>
                <a:lnTo>
                  <a:pt x="140538" y="132294"/>
                </a:lnTo>
                <a:lnTo>
                  <a:pt x="140538" y="135393"/>
                </a:lnTo>
                <a:lnTo>
                  <a:pt x="143662" y="136436"/>
                </a:lnTo>
                <a:lnTo>
                  <a:pt x="149898" y="137451"/>
                </a:lnTo>
                <a:lnTo>
                  <a:pt x="169684" y="137451"/>
                </a:lnTo>
                <a:lnTo>
                  <a:pt x="183222" y="134351"/>
                </a:lnTo>
                <a:lnTo>
                  <a:pt x="195706" y="131251"/>
                </a:lnTo>
                <a:lnTo>
                  <a:pt x="197777" y="130209"/>
                </a:lnTo>
                <a:lnTo>
                  <a:pt x="199885" y="129194"/>
                </a:lnTo>
                <a:lnTo>
                  <a:pt x="200901" y="127110"/>
                </a:lnTo>
                <a:lnTo>
                  <a:pt x="201955" y="125053"/>
                </a:lnTo>
                <a:lnTo>
                  <a:pt x="200901" y="120911"/>
                </a:lnTo>
                <a:lnTo>
                  <a:pt x="198831" y="118854"/>
                </a:lnTo>
                <a:lnTo>
                  <a:pt x="196761" y="117811"/>
                </a:lnTo>
                <a:close/>
              </a:path>
              <a:path w="463550" h="144779">
                <a:moveTo>
                  <a:pt x="252984" y="71319"/>
                </a:moveTo>
                <a:lnTo>
                  <a:pt x="251929" y="71319"/>
                </a:lnTo>
                <a:lnTo>
                  <a:pt x="249821" y="72332"/>
                </a:lnTo>
                <a:lnTo>
                  <a:pt x="245681" y="82674"/>
                </a:lnTo>
                <a:lnTo>
                  <a:pt x="244640" y="94057"/>
                </a:lnTo>
                <a:lnTo>
                  <a:pt x="243585" y="104371"/>
                </a:lnTo>
                <a:lnTo>
                  <a:pt x="254000" y="140550"/>
                </a:lnTo>
                <a:lnTo>
                  <a:pt x="257124" y="139536"/>
                </a:lnTo>
                <a:lnTo>
                  <a:pt x="261289" y="137451"/>
                </a:lnTo>
                <a:lnTo>
                  <a:pt x="262343" y="134351"/>
                </a:lnTo>
                <a:lnTo>
                  <a:pt x="261289" y="131251"/>
                </a:lnTo>
                <a:lnTo>
                  <a:pt x="259219" y="117811"/>
                </a:lnTo>
                <a:lnTo>
                  <a:pt x="258165" y="103356"/>
                </a:lnTo>
                <a:lnTo>
                  <a:pt x="259219" y="94057"/>
                </a:lnTo>
                <a:lnTo>
                  <a:pt x="261289" y="87830"/>
                </a:lnTo>
                <a:lnTo>
                  <a:pt x="271703" y="79574"/>
                </a:lnTo>
                <a:lnTo>
                  <a:pt x="277952" y="78531"/>
                </a:lnTo>
                <a:lnTo>
                  <a:pt x="302243" y="78531"/>
                </a:lnTo>
                <a:lnTo>
                  <a:pt x="302920" y="77518"/>
                </a:lnTo>
                <a:lnTo>
                  <a:pt x="305021" y="75432"/>
                </a:lnTo>
                <a:lnTo>
                  <a:pt x="255054" y="75432"/>
                </a:lnTo>
                <a:lnTo>
                  <a:pt x="254000" y="72332"/>
                </a:lnTo>
                <a:lnTo>
                  <a:pt x="252984" y="71319"/>
                </a:lnTo>
                <a:close/>
              </a:path>
              <a:path w="463550" h="144779">
                <a:moveTo>
                  <a:pt x="329996" y="72332"/>
                </a:moveTo>
                <a:lnTo>
                  <a:pt x="314388" y="72332"/>
                </a:lnTo>
                <a:lnTo>
                  <a:pt x="315417" y="74418"/>
                </a:lnTo>
                <a:lnTo>
                  <a:pt x="315417" y="80617"/>
                </a:lnTo>
                <a:lnTo>
                  <a:pt x="317512" y="97157"/>
                </a:lnTo>
                <a:lnTo>
                  <a:pt x="320636" y="113698"/>
                </a:lnTo>
                <a:lnTo>
                  <a:pt x="322706" y="119896"/>
                </a:lnTo>
                <a:lnTo>
                  <a:pt x="324802" y="127110"/>
                </a:lnTo>
                <a:lnTo>
                  <a:pt x="327926" y="133309"/>
                </a:lnTo>
                <a:lnTo>
                  <a:pt x="329996" y="135393"/>
                </a:lnTo>
                <a:lnTo>
                  <a:pt x="333121" y="136436"/>
                </a:lnTo>
                <a:lnTo>
                  <a:pt x="336245" y="136436"/>
                </a:lnTo>
                <a:lnTo>
                  <a:pt x="340410" y="134351"/>
                </a:lnTo>
                <a:lnTo>
                  <a:pt x="341439" y="132294"/>
                </a:lnTo>
                <a:lnTo>
                  <a:pt x="342493" y="129194"/>
                </a:lnTo>
                <a:lnTo>
                  <a:pt x="340410" y="126095"/>
                </a:lnTo>
                <a:lnTo>
                  <a:pt x="338315" y="124010"/>
                </a:lnTo>
                <a:lnTo>
                  <a:pt x="337299" y="119896"/>
                </a:lnTo>
                <a:lnTo>
                  <a:pt x="335191" y="114711"/>
                </a:lnTo>
                <a:lnTo>
                  <a:pt x="334175" y="106456"/>
                </a:lnTo>
                <a:lnTo>
                  <a:pt x="331050" y="94057"/>
                </a:lnTo>
                <a:lnTo>
                  <a:pt x="329996" y="80617"/>
                </a:lnTo>
                <a:lnTo>
                  <a:pt x="329996" y="72332"/>
                </a:lnTo>
                <a:close/>
              </a:path>
              <a:path w="463550" h="144779">
                <a:moveTo>
                  <a:pt x="302243" y="78531"/>
                </a:moveTo>
                <a:lnTo>
                  <a:pt x="277952" y="78531"/>
                </a:lnTo>
                <a:lnTo>
                  <a:pt x="280022" y="114711"/>
                </a:lnTo>
                <a:lnTo>
                  <a:pt x="282117" y="118854"/>
                </a:lnTo>
                <a:lnTo>
                  <a:pt x="284200" y="120911"/>
                </a:lnTo>
                <a:lnTo>
                  <a:pt x="287312" y="120911"/>
                </a:lnTo>
                <a:lnTo>
                  <a:pt x="289394" y="121954"/>
                </a:lnTo>
                <a:lnTo>
                  <a:pt x="291490" y="120911"/>
                </a:lnTo>
                <a:lnTo>
                  <a:pt x="292506" y="118854"/>
                </a:lnTo>
                <a:lnTo>
                  <a:pt x="293560" y="116796"/>
                </a:lnTo>
                <a:lnTo>
                  <a:pt x="296684" y="100256"/>
                </a:lnTo>
                <a:lnTo>
                  <a:pt x="299808" y="84731"/>
                </a:lnTo>
                <a:lnTo>
                  <a:pt x="300850" y="80617"/>
                </a:lnTo>
                <a:lnTo>
                  <a:pt x="302243" y="78531"/>
                </a:lnTo>
                <a:close/>
              </a:path>
              <a:path w="463550" h="144779">
                <a:moveTo>
                  <a:pt x="282117" y="65092"/>
                </a:moveTo>
                <a:lnTo>
                  <a:pt x="272732" y="65092"/>
                </a:lnTo>
                <a:lnTo>
                  <a:pt x="269608" y="66133"/>
                </a:lnTo>
                <a:lnTo>
                  <a:pt x="261289" y="70276"/>
                </a:lnTo>
                <a:lnTo>
                  <a:pt x="255054" y="75432"/>
                </a:lnTo>
                <a:lnTo>
                  <a:pt x="305021" y="75432"/>
                </a:lnTo>
                <a:lnTo>
                  <a:pt x="306044" y="74418"/>
                </a:lnTo>
                <a:lnTo>
                  <a:pt x="309168" y="72332"/>
                </a:lnTo>
                <a:lnTo>
                  <a:pt x="329996" y="72332"/>
                </a:lnTo>
                <a:lnTo>
                  <a:pt x="329996" y="71319"/>
                </a:lnTo>
                <a:lnTo>
                  <a:pt x="329734" y="70276"/>
                </a:lnTo>
                <a:lnTo>
                  <a:pt x="290436" y="70276"/>
                </a:lnTo>
                <a:lnTo>
                  <a:pt x="289394" y="67176"/>
                </a:lnTo>
                <a:lnTo>
                  <a:pt x="286270" y="66133"/>
                </a:lnTo>
                <a:lnTo>
                  <a:pt x="282117" y="65092"/>
                </a:lnTo>
                <a:close/>
              </a:path>
              <a:path w="463550" h="144779">
                <a:moveTo>
                  <a:pt x="314388" y="57878"/>
                </a:moveTo>
                <a:lnTo>
                  <a:pt x="306044" y="58892"/>
                </a:lnTo>
                <a:lnTo>
                  <a:pt x="299808" y="60977"/>
                </a:lnTo>
                <a:lnTo>
                  <a:pt x="294614" y="65092"/>
                </a:lnTo>
                <a:lnTo>
                  <a:pt x="290436" y="70276"/>
                </a:lnTo>
                <a:lnTo>
                  <a:pt x="329734" y="70276"/>
                </a:lnTo>
                <a:lnTo>
                  <a:pt x="328955" y="67176"/>
                </a:lnTo>
                <a:lnTo>
                  <a:pt x="325831" y="64077"/>
                </a:lnTo>
                <a:lnTo>
                  <a:pt x="320636" y="59935"/>
                </a:lnTo>
                <a:lnTo>
                  <a:pt x="314388" y="57878"/>
                </a:lnTo>
                <a:close/>
              </a:path>
              <a:path w="463550" h="144779">
                <a:moveTo>
                  <a:pt x="61417" y="36154"/>
                </a:moveTo>
                <a:lnTo>
                  <a:pt x="49974" y="36154"/>
                </a:lnTo>
                <a:lnTo>
                  <a:pt x="43738" y="38238"/>
                </a:lnTo>
                <a:lnTo>
                  <a:pt x="21856" y="42353"/>
                </a:lnTo>
                <a:lnTo>
                  <a:pt x="10414" y="46494"/>
                </a:lnTo>
                <a:lnTo>
                  <a:pt x="5194" y="48580"/>
                </a:lnTo>
                <a:lnTo>
                  <a:pt x="1054" y="51680"/>
                </a:lnTo>
                <a:lnTo>
                  <a:pt x="0" y="53736"/>
                </a:lnTo>
                <a:lnTo>
                  <a:pt x="0" y="55793"/>
                </a:lnTo>
                <a:lnTo>
                  <a:pt x="1054" y="56836"/>
                </a:lnTo>
                <a:lnTo>
                  <a:pt x="3124" y="57878"/>
                </a:lnTo>
                <a:lnTo>
                  <a:pt x="2070" y="66133"/>
                </a:lnTo>
                <a:lnTo>
                  <a:pt x="2138" y="106456"/>
                </a:lnTo>
                <a:lnTo>
                  <a:pt x="3397" y="144753"/>
                </a:lnTo>
                <a:lnTo>
                  <a:pt x="18964" y="144753"/>
                </a:lnTo>
                <a:lnTo>
                  <a:pt x="17678" y="115754"/>
                </a:lnTo>
                <a:lnTo>
                  <a:pt x="23952" y="115754"/>
                </a:lnTo>
                <a:lnTo>
                  <a:pt x="29146" y="114711"/>
                </a:lnTo>
                <a:lnTo>
                  <a:pt x="40589" y="111612"/>
                </a:lnTo>
                <a:lnTo>
                  <a:pt x="69761" y="105413"/>
                </a:lnTo>
                <a:lnTo>
                  <a:pt x="75990" y="105413"/>
                </a:lnTo>
                <a:lnTo>
                  <a:pt x="78079" y="104371"/>
                </a:lnTo>
                <a:lnTo>
                  <a:pt x="79120" y="103356"/>
                </a:lnTo>
                <a:lnTo>
                  <a:pt x="79817" y="102313"/>
                </a:lnTo>
                <a:lnTo>
                  <a:pt x="17678" y="102313"/>
                </a:lnTo>
                <a:lnTo>
                  <a:pt x="16662" y="78531"/>
                </a:lnTo>
                <a:lnTo>
                  <a:pt x="16662" y="69234"/>
                </a:lnTo>
                <a:lnTo>
                  <a:pt x="15608" y="58892"/>
                </a:lnTo>
                <a:lnTo>
                  <a:pt x="30200" y="55793"/>
                </a:lnTo>
                <a:lnTo>
                  <a:pt x="45808" y="51680"/>
                </a:lnTo>
                <a:lnTo>
                  <a:pt x="51003" y="50637"/>
                </a:lnTo>
                <a:lnTo>
                  <a:pt x="77049" y="50637"/>
                </a:lnTo>
                <a:lnTo>
                  <a:pt x="87439" y="45479"/>
                </a:lnTo>
                <a:lnTo>
                  <a:pt x="88493" y="44437"/>
                </a:lnTo>
                <a:lnTo>
                  <a:pt x="89534" y="40295"/>
                </a:lnTo>
                <a:lnTo>
                  <a:pt x="89017" y="38238"/>
                </a:lnTo>
                <a:lnTo>
                  <a:pt x="67665" y="38238"/>
                </a:lnTo>
                <a:lnTo>
                  <a:pt x="61417" y="36154"/>
                </a:lnTo>
                <a:close/>
              </a:path>
              <a:path w="463550" h="144779">
                <a:moveTo>
                  <a:pt x="75990" y="105413"/>
                </a:moveTo>
                <a:lnTo>
                  <a:pt x="69761" y="105413"/>
                </a:lnTo>
                <a:lnTo>
                  <a:pt x="70777" y="106456"/>
                </a:lnTo>
                <a:lnTo>
                  <a:pt x="73901" y="106456"/>
                </a:lnTo>
                <a:lnTo>
                  <a:pt x="75990" y="105413"/>
                </a:lnTo>
                <a:close/>
              </a:path>
              <a:path w="463550" h="144779">
                <a:moveTo>
                  <a:pt x="77025" y="88873"/>
                </a:moveTo>
                <a:lnTo>
                  <a:pt x="71831" y="88873"/>
                </a:lnTo>
                <a:lnTo>
                  <a:pt x="40589" y="97157"/>
                </a:lnTo>
                <a:lnTo>
                  <a:pt x="29146" y="99214"/>
                </a:lnTo>
                <a:lnTo>
                  <a:pt x="22910" y="101271"/>
                </a:lnTo>
                <a:lnTo>
                  <a:pt x="17678" y="102313"/>
                </a:lnTo>
                <a:lnTo>
                  <a:pt x="79817" y="102313"/>
                </a:lnTo>
                <a:lnTo>
                  <a:pt x="81191" y="100256"/>
                </a:lnTo>
                <a:lnTo>
                  <a:pt x="82245" y="98172"/>
                </a:lnTo>
                <a:lnTo>
                  <a:pt x="82245" y="96114"/>
                </a:lnTo>
                <a:lnTo>
                  <a:pt x="80149" y="91973"/>
                </a:lnTo>
                <a:lnTo>
                  <a:pt x="77025" y="88873"/>
                </a:lnTo>
                <a:close/>
              </a:path>
              <a:path w="463550" h="144779">
                <a:moveTo>
                  <a:pt x="77049" y="50637"/>
                </a:moveTo>
                <a:lnTo>
                  <a:pt x="58292" y="50637"/>
                </a:lnTo>
                <a:lnTo>
                  <a:pt x="61417" y="52693"/>
                </a:lnTo>
                <a:lnTo>
                  <a:pt x="65582" y="54778"/>
                </a:lnTo>
                <a:lnTo>
                  <a:pt x="68706" y="54778"/>
                </a:lnTo>
                <a:lnTo>
                  <a:pt x="77049" y="50637"/>
                </a:lnTo>
                <a:close/>
              </a:path>
              <a:path w="463550" h="144779">
                <a:moveTo>
                  <a:pt x="81191" y="32039"/>
                </a:moveTo>
                <a:lnTo>
                  <a:pt x="77025" y="32039"/>
                </a:lnTo>
                <a:lnTo>
                  <a:pt x="72885" y="33054"/>
                </a:lnTo>
                <a:lnTo>
                  <a:pt x="68706" y="36154"/>
                </a:lnTo>
                <a:lnTo>
                  <a:pt x="67665" y="38238"/>
                </a:lnTo>
                <a:lnTo>
                  <a:pt x="89017" y="38238"/>
                </a:lnTo>
                <a:lnTo>
                  <a:pt x="88493" y="36154"/>
                </a:lnTo>
                <a:lnTo>
                  <a:pt x="87439" y="35139"/>
                </a:lnTo>
                <a:lnTo>
                  <a:pt x="85369" y="33054"/>
                </a:lnTo>
                <a:lnTo>
                  <a:pt x="81191" y="32039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3" name="object 13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842504" y="507"/>
            <a:ext cx="387096" cy="307339"/>
          </a:xfrm>
          <a:prstGeom prst="rect">
            <a:avLst/>
          </a:prstGeom>
        </p:spPr>
      </p:pic>
      <p:sp>
        <p:nvSpPr>
          <p:cNvPr id="14" name="object 14"/>
          <p:cNvSpPr/>
          <p:nvPr/>
        </p:nvSpPr>
        <p:spPr>
          <a:xfrm>
            <a:off x="1403603" y="12191"/>
            <a:ext cx="288290" cy="182880"/>
          </a:xfrm>
          <a:custGeom>
            <a:avLst/>
            <a:gdLst/>
            <a:ahLst/>
            <a:cxnLst/>
            <a:rect l="l" t="t" r="r" b="b"/>
            <a:pathLst>
              <a:path w="288289" h="182880">
                <a:moveTo>
                  <a:pt x="244347" y="4191"/>
                </a:moveTo>
                <a:lnTo>
                  <a:pt x="238125" y="4191"/>
                </a:lnTo>
                <a:lnTo>
                  <a:pt x="225678" y="8255"/>
                </a:lnTo>
                <a:lnTo>
                  <a:pt x="202819" y="47498"/>
                </a:lnTo>
                <a:lnTo>
                  <a:pt x="200659" y="69215"/>
                </a:lnTo>
                <a:lnTo>
                  <a:pt x="202819" y="82677"/>
                </a:lnTo>
                <a:lnTo>
                  <a:pt x="221487" y="120904"/>
                </a:lnTo>
                <a:lnTo>
                  <a:pt x="237109" y="127127"/>
                </a:lnTo>
                <a:lnTo>
                  <a:pt x="243332" y="127127"/>
                </a:lnTo>
                <a:lnTo>
                  <a:pt x="248539" y="126111"/>
                </a:lnTo>
                <a:lnTo>
                  <a:pt x="254762" y="124968"/>
                </a:lnTo>
                <a:lnTo>
                  <a:pt x="258953" y="122936"/>
                </a:lnTo>
                <a:lnTo>
                  <a:pt x="264159" y="119887"/>
                </a:lnTo>
                <a:lnTo>
                  <a:pt x="268223" y="116712"/>
                </a:lnTo>
                <a:lnTo>
                  <a:pt x="271850" y="112649"/>
                </a:lnTo>
                <a:lnTo>
                  <a:pt x="235965" y="112649"/>
                </a:lnTo>
                <a:lnTo>
                  <a:pt x="232918" y="110490"/>
                </a:lnTo>
                <a:lnTo>
                  <a:pt x="215265" y="73406"/>
                </a:lnTo>
                <a:lnTo>
                  <a:pt x="214249" y="65024"/>
                </a:lnTo>
                <a:lnTo>
                  <a:pt x="215265" y="55753"/>
                </a:lnTo>
                <a:lnTo>
                  <a:pt x="216281" y="44450"/>
                </a:lnTo>
                <a:lnTo>
                  <a:pt x="220472" y="34162"/>
                </a:lnTo>
                <a:lnTo>
                  <a:pt x="223520" y="28956"/>
                </a:lnTo>
                <a:lnTo>
                  <a:pt x="226695" y="23749"/>
                </a:lnTo>
                <a:lnTo>
                  <a:pt x="229743" y="19685"/>
                </a:lnTo>
                <a:lnTo>
                  <a:pt x="234950" y="16510"/>
                </a:lnTo>
                <a:lnTo>
                  <a:pt x="268239" y="16510"/>
                </a:lnTo>
                <a:lnTo>
                  <a:pt x="265176" y="12446"/>
                </a:lnTo>
                <a:lnTo>
                  <a:pt x="262001" y="9271"/>
                </a:lnTo>
                <a:lnTo>
                  <a:pt x="257937" y="7238"/>
                </a:lnTo>
                <a:lnTo>
                  <a:pt x="254762" y="6223"/>
                </a:lnTo>
                <a:lnTo>
                  <a:pt x="250571" y="5207"/>
                </a:lnTo>
                <a:lnTo>
                  <a:pt x="244347" y="4191"/>
                </a:lnTo>
                <a:close/>
              </a:path>
              <a:path w="288289" h="182880">
                <a:moveTo>
                  <a:pt x="271969" y="21717"/>
                </a:moveTo>
                <a:lnTo>
                  <a:pt x="252603" y="21717"/>
                </a:lnTo>
                <a:lnTo>
                  <a:pt x="254762" y="22733"/>
                </a:lnTo>
                <a:lnTo>
                  <a:pt x="255778" y="23749"/>
                </a:lnTo>
                <a:lnTo>
                  <a:pt x="272415" y="60960"/>
                </a:lnTo>
                <a:lnTo>
                  <a:pt x="273431" y="69215"/>
                </a:lnTo>
                <a:lnTo>
                  <a:pt x="273431" y="76454"/>
                </a:lnTo>
                <a:lnTo>
                  <a:pt x="247522" y="111633"/>
                </a:lnTo>
                <a:lnTo>
                  <a:pt x="240157" y="112649"/>
                </a:lnTo>
                <a:lnTo>
                  <a:pt x="271850" y="112649"/>
                </a:lnTo>
                <a:lnTo>
                  <a:pt x="275590" y="108458"/>
                </a:lnTo>
                <a:lnTo>
                  <a:pt x="280797" y="99187"/>
                </a:lnTo>
                <a:lnTo>
                  <a:pt x="284860" y="87757"/>
                </a:lnTo>
                <a:lnTo>
                  <a:pt x="288035" y="77470"/>
                </a:lnTo>
                <a:lnTo>
                  <a:pt x="288035" y="66167"/>
                </a:lnTo>
                <a:lnTo>
                  <a:pt x="287020" y="58928"/>
                </a:lnTo>
                <a:lnTo>
                  <a:pt x="284860" y="49530"/>
                </a:lnTo>
                <a:lnTo>
                  <a:pt x="281813" y="39243"/>
                </a:lnTo>
                <a:lnTo>
                  <a:pt x="271969" y="21717"/>
                </a:lnTo>
                <a:close/>
              </a:path>
              <a:path w="288289" h="182880">
                <a:moveTo>
                  <a:pt x="268239" y="16510"/>
                </a:moveTo>
                <a:lnTo>
                  <a:pt x="234950" y="16510"/>
                </a:lnTo>
                <a:lnTo>
                  <a:pt x="234950" y="19685"/>
                </a:lnTo>
                <a:lnTo>
                  <a:pt x="235965" y="21717"/>
                </a:lnTo>
                <a:lnTo>
                  <a:pt x="238125" y="22733"/>
                </a:lnTo>
                <a:lnTo>
                  <a:pt x="240157" y="22733"/>
                </a:lnTo>
                <a:lnTo>
                  <a:pt x="248539" y="21717"/>
                </a:lnTo>
                <a:lnTo>
                  <a:pt x="271969" y="21717"/>
                </a:lnTo>
                <a:lnTo>
                  <a:pt x="271398" y="20700"/>
                </a:lnTo>
                <a:lnTo>
                  <a:pt x="268239" y="16510"/>
                </a:lnTo>
                <a:close/>
              </a:path>
              <a:path w="288289" h="182880">
                <a:moveTo>
                  <a:pt x="9398" y="3175"/>
                </a:moveTo>
                <a:lnTo>
                  <a:pt x="4190" y="3175"/>
                </a:lnTo>
                <a:lnTo>
                  <a:pt x="3175" y="5207"/>
                </a:lnTo>
                <a:lnTo>
                  <a:pt x="1015" y="14478"/>
                </a:lnTo>
                <a:lnTo>
                  <a:pt x="0" y="24765"/>
                </a:lnTo>
                <a:lnTo>
                  <a:pt x="105" y="46482"/>
                </a:lnTo>
                <a:lnTo>
                  <a:pt x="5207" y="102235"/>
                </a:lnTo>
                <a:lnTo>
                  <a:pt x="11430" y="140462"/>
                </a:lnTo>
                <a:lnTo>
                  <a:pt x="15621" y="154940"/>
                </a:lnTo>
                <a:lnTo>
                  <a:pt x="16637" y="159131"/>
                </a:lnTo>
                <a:lnTo>
                  <a:pt x="15621" y="161162"/>
                </a:lnTo>
                <a:lnTo>
                  <a:pt x="16637" y="164211"/>
                </a:lnTo>
                <a:lnTo>
                  <a:pt x="18796" y="166370"/>
                </a:lnTo>
                <a:lnTo>
                  <a:pt x="20828" y="167386"/>
                </a:lnTo>
                <a:lnTo>
                  <a:pt x="25018" y="167386"/>
                </a:lnTo>
                <a:lnTo>
                  <a:pt x="27051" y="166370"/>
                </a:lnTo>
                <a:lnTo>
                  <a:pt x="29083" y="164211"/>
                </a:lnTo>
                <a:lnTo>
                  <a:pt x="30099" y="162179"/>
                </a:lnTo>
                <a:lnTo>
                  <a:pt x="30099" y="153924"/>
                </a:lnTo>
                <a:lnTo>
                  <a:pt x="25018" y="132207"/>
                </a:lnTo>
                <a:lnTo>
                  <a:pt x="20828" y="109474"/>
                </a:lnTo>
                <a:lnTo>
                  <a:pt x="17653" y="86741"/>
                </a:lnTo>
                <a:lnTo>
                  <a:pt x="16637" y="82677"/>
                </a:lnTo>
                <a:lnTo>
                  <a:pt x="38481" y="82677"/>
                </a:lnTo>
                <a:lnTo>
                  <a:pt x="60325" y="81661"/>
                </a:lnTo>
                <a:lnTo>
                  <a:pt x="116484" y="81661"/>
                </a:lnTo>
                <a:lnTo>
                  <a:pt x="116715" y="72262"/>
                </a:lnTo>
                <a:lnTo>
                  <a:pt x="18796" y="72262"/>
                </a:lnTo>
                <a:lnTo>
                  <a:pt x="18796" y="70231"/>
                </a:lnTo>
                <a:lnTo>
                  <a:pt x="15621" y="70231"/>
                </a:lnTo>
                <a:lnTo>
                  <a:pt x="13589" y="46482"/>
                </a:lnTo>
                <a:lnTo>
                  <a:pt x="12446" y="25908"/>
                </a:lnTo>
                <a:lnTo>
                  <a:pt x="10414" y="5207"/>
                </a:lnTo>
                <a:lnTo>
                  <a:pt x="9398" y="3175"/>
                </a:lnTo>
                <a:close/>
              </a:path>
              <a:path w="288289" h="182880">
                <a:moveTo>
                  <a:pt x="116484" y="81661"/>
                </a:moveTo>
                <a:lnTo>
                  <a:pt x="81153" y="81661"/>
                </a:lnTo>
                <a:lnTo>
                  <a:pt x="102997" y="83693"/>
                </a:lnTo>
                <a:lnTo>
                  <a:pt x="100837" y="119887"/>
                </a:lnTo>
                <a:lnTo>
                  <a:pt x="98806" y="136398"/>
                </a:lnTo>
                <a:lnTo>
                  <a:pt x="98806" y="140462"/>
                </a:lnTo>
                <a:lnTo>
                  <a:pt x="106045" y="153924"/>
                </a:lnTo>
                <a:lnTo>
                  <a:pt x="109220" y="151892"/>
                </a:lnTo>
                <a:lnTo>
                  <a:pt x="111252" y="149733"/>
                </a:lnTo>
                <a:lnTo>
                  <a:pt x="113411" y="146685"/>
                </a:lnTo>
                <a:lnTo>
                  <a:pt x="114427" y="138430"/>
                </a:lnTo>
                <a:lnTo>
                  <a:pt x="114478" y="121920"/>
                </a:lnTo>
                <a:lnTo>
                  <a:pt x="116407" y="83693"/>
                </a:lnTo>
                <a:lnTo>
                  <a:pt x="116484" y="81661"/>
                </a:lnTo>
                <a:close/>
              </a:path>
              <a:path w="288289" h="182880">
                <a:moveTo>
                  <a:pt x="38481" y="82677"/>
                </a:moveTo>
                <a:lnTo>
                  <a:pt x="16637" y="82677"/>
                </a:lnTo>
                <a:lnTo>
                  <a:pt x="28067" y="83693"/>
                </a:lnTo>
                <a:lnTo>
                  <a:pt x="38481" y="82677"/>
                </a:lnTo>
                <a:close/>
              </a:path>
              <a:path w="288289" h="182880">
                <a:moveTo>
                  <a:pt x="82168" y="67183"/>
                </a:moveTo>
                <a:lnTo>
                  <a:pt x="60325" y="67183"/>
                </a:lnTo>
                <a:lnTo>
                  <a:pt x="39496" y="68199"/>
                </a:lnTo>
                <a:lnTo>
                  <a:pt x="18796" y="72262"/>
                </a:lnTo>
                <a:lnTo>
                  <a:pt x="116715" y="72262"/>
                </a:lnTo>
                <a:lnTo>
                  <a:pt x="116790" y="69215"/>
                </a:lnTo>
                <a:lnTo>
                  <a:pt x="102997" y="69215"/>
                </a:lnTo>
                <a:lnTo>
                  <a:pt x="82168" y="67183"/>
                </a:lnTo>
                <a:close/>
              </a:path>
              <a:path w="288289" h="182880">
                <a:moveTo>
                  <a:pt x="16637" y="69215"/>
                </a:moveTo>
                <a:lnTo>
                  <a:pt x="15621" y="70231"/>
                </a:lnTo>
                <a:lnTo>
                  <a:pt x="18796" y="70231"/>
                </a:lnTo>
                <a:lnTo>
                  <a:pt x="16637" y="69215"/>
                </a:lnTo>
                <a:close/>
              </a:path>
              <a:path w="288289" h="182880">
                <a:moveTo>
                  <a:pt x="113411" y="0"/>
                </a:moveTo>
                <a:lnTo>
                  <a:pt x="111252" y="1016"/>
                </a:lnTo>
                <a:lnTo>
                  <a:pt x="109220" y="3175"/>
                </a:lnTo>
                <a:lnTo>
                  <a:pt x="105029" y="37211"/>
                </a:lnTo>
                <a:lnTo>
                  <a:pt x="102997" y="69215"/>
                </a:lnTo>
                <a:lnTo>
                  <a:pt x="116790" y="69215"/>
                </a:lnTo>
                <a:lnTo>
                  <a:pt x="117475" y="41402"/>
                </a:lnTo>
                <a:lnTo>
                  <a:pt x="118490" y="21717"/>
                </a:lnTo>
                <a:lnTo>
                  <a:pt x="118490" y="12446"/>
                </a:lnTo>
                <a:lnTo>
                  <a:pt x="117475" y="3175"/>
                </a:lnTo>
                <a:lnTo>
                  <a:pt x="115443" y="1016"/>
                </a:lnTo>
                <a:lnTo>
                  <a:pt x="113411" y="0"/>
                </a:lnTo>
                <a:close/>
              </a:path>
              <a:path w="288289" h="182880">
                <a:moveTo>
                  <a:pt x="175768" y="118872"/>
                </a:moveTo>
                <a:lnTo>
                  <a:pt x="162179" y="118872"/>
                </a:lnTo>
                <a:lnTo>
                  <a:pt x="161162" y="121920"/>
                </a:lnTo>
                <a:lnTo>
                  <a:pt x="157987" y="124968"/>
                </a:lnTo>
                <a:lnTo>
                  <a:pt x="132080" y="158115"/>
                </a:lnTo>
                <a:lnTo>
                  <a:pt x="122682" y="176657"/>
                </a:lnTo>
                <a:lnTo>
                  <a:pt x="123698" y="180848"/>
                </a:lnTo>
                <a:lnTo>
                  <a:pt x="126873" y="182880"/>
                </a:lnTo>
                <a:lnTo>
                  <a:pt x="131064" y="182880"/>
                </a:lnTo>
                <a:lnTo>
                  <a:pt x="178815" y="172466"/>
                </a:lnTo>
                <a:lnTo>
                  <a:pt x="180975" y="171450"/>
                </a:lnTo>
                <a:lnTo>
                  <a:pt x="183007" y="169418"/>
                </a:lnTo>
                <a:lnTo>
                  <a:pt x="184023" y="167386"/>
                </a:lnTo>
                <a:lnTo>
                  <a:pt x="183697" y="166370"/>
                </a:lnTo>
                <a:lnTo>
                  <a:pt x="142494" y="166370"/>
                </a:lnTo>
                <a:lnTo>
                  <a:pt x="150749" y="153924"/>
                </a:lnTo>
                <a:lnTo>
                  <a:pt x="160147" y="142621"/>
                </a:lnTo>
                <a:lnTo>
                  <a:pt x="166370" y="135382"/>
                </a:lnTo>
                <a:lnTo>
                  <a:pt x="171577" y="128143"/>
                </a:lnTo>
                <a:lnTo>
                  <a:pt x="173609" y="123952"/>
                </a:lnTo>
                <a:lnTo>
                  <a:pt x="175768" y="119887"/>
                </a:lnTo>
                <a:lnTo>
                  <a:pt x="175768" y="118872"/>
                </a:lnTo>
                <a:close/>
              </a:path>
              <a:path w="288289" h="182880">
                <a:moveTo>
                  <a:pt x="177800" y="159131"/>
                </a:moveTo>
                <a:lnTo>
                  <a:pt x="174625" y="159131"/>
                </a:lnTo>
                <a:lnTo>
                  <a:pt x="142494" y="166370"/>
                </a:lnTo>
                <a:lnTo>
                  <a:pt x="183697" y="166370"/>
                </a:lnTo>
                <a:lnTo>
                  <a:pt x="183007" y="164211"/>
                </a:lnTo>
                <a:lnTo>
                  <a:pt x="180975" y="160147"/>
                </a:lnTo>
                <a:lnTo>
                  <a:pt x="177800" y="159131"/>
                </a:lnTo>
                <a:close/>
              </a:path>
              <a:path w="288289" h="182880">
                <a:moveTo>
                  <a:pt x="169545" y="106425"/>
                </a:moveTo>
                <a:lnTo>
                  <a:pt x="155956" y="106425"/>
                </a:lnTo>
                <a:lnTo>
                  <a:pt x="148717" y="107442"/>
                </a:lnTo>
                <a:lnTo>
                  <a:pt x="142494" y="110490"/>
                </a:lnTo>
                <a:lnTo>
                  <a:pt x="138303" y="112649"/>
                </a:lnTo>
                <a:lnTo>
                  <a:pt x="136271" y="115697"/>
                </a:lnTo>
                <a:lnTo>
                  <a:pt x="136271" y="116712"/>
                </a:lnTo>
                <a:lnTo>
                  <a:pt x="137287" y="117729"/>
                </a:lnTo>
                <a:lnTo>
                  <a:pt x="139319" y="119887"/>
                </a:lnTo>
                <a:lnTo>
                  <a:pt x="148717" y="119887"/>
                </a:lnTo>
                <a:lnTo>
                  <a:pt x="162179" y="118872"/>
                </a:lnTo>
                <a:lnTo>
                  <a:pt x="175768" y="118872"/>
                </a:lnTo>
                <a:lnTo>
                  <a:pt x="175768" y="110490"/>
                </a:lnTo>
                <a:lnTo>
                  <a:pt x="174625" y="109474"/>
                </a:lnTo>
                <a:lnTo>
                  <a:pt x="173609" y="107442"/>
                </a:lnTo>
                <a:lnTo>
                  <a:pt x="169545" y="106425"/>
                </a:lnTo>
                <a:close/>
              </a:path>
            </a:pathLst>
          </a:custGeom>
          <a:solidFill>
            <a:srgbClr val="A3C2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956804" y="1270"/>
            <a:ext cx="1187196" cy="1336802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333500" y="4679158"/>
            <a:ext cx="583692" cy="464339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076" y="4553432"/>
            <a:ext cx="641550" cy="590066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47472" y="4065015"/>
            <a:ext cx="478510" cy="337820"/>
          </a:xfrm>
          <a:prstGeom prst="rect">
            <a:avLst/>
          </a:prstGeom>
        </p:spPr>
      </p:pic>
      <p:sp>
        <p:nvSpPr>
          <p:cNvPr id="23" name="object 23"/>
          <p:cNvSpPr txBox="1">
            <a:spLocks noGrp="1"/>
          </p:cNvSpPr>
          <p:nvPr>
            <p:ph type="title"/>
          </p:nvPr>
        </p:nvSpPr>
        <p:spPr>
          <a:xfrm>
            <a:off x="1007160" y="175006"/>
            <a:ext cx="7760334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Times New Roman" pitchFamily="18" charset="0"/>
                <a:cs typeface="Times New Roman" pitchFamily="18" charset="0"/>
              </a:rPr>
              <a:t>Сетевой</a:t>
            </a:r>
            <a:r>
              <a:rPr spc="-4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latin typeface="Times New Roman" pitchFamily="18" charset="0"/>
                <a:cs typeface="Times New Roman" pitchFamily="18" charset="0"/>
              </a:rPr>
              <a:t>характер</a:t>
            </a:r>
            <a:r>
              <a:rPr spc="-3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latin typeface="Times New Roman" pitchFamily="18" charset="0"/>
                <a:cs typeface="Times New Roman" pitchFamily="18" charset="0"/>
              </a:rPr>
              <a:t>реализации</a:t>
            </a:r>
            <a:r>
              <a:rPr spc="-2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spc="-1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spc="-25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pc="-10" dirty="0">
                <a:latin typeface="Times New Roman" pitchFamily="18" charset="0"/>
                <a:cs typeface="Times New Roman" pitchFamily="18" charset="0"/>
              </a:rPr>
              <a:t>использованием</a:t>
            </a:r>
          </a:p>
        </p:txBody>
      </p:sp>
      <p:sp>
        <p:nvSpPr>
          <p:cNvPr id="24" name="object 24"/>
          <p:cNvSpPr/>
          <p:nvPr/>
        </p:nvSpPr>
        <p:spPr>
          <a:xfrm>
            <a:off x="968502" y="1856994"/>
            <a:ext cx="7378065" cy="0"/>
          </a:xfrm>
          <a:custGeom>
            <a:avLst/>
            <a:gdLst/>
            <a:ahLst/>
            <a:cxnLst/>
            <a:rect l="l" t="t" r="r" b="b"/>
            <a:pathLst>
              <a:path w="7378065">
                <a:moveTo>
                  <a:pt x="0" y="0"/>
                </a:moveTo>
                <a:lnTo>
                  <a:pt x="7377683" y="0"/>
                </a:lnTo>
              </a:path>
            </a:pathLst>
          </a:custGeom>
          <a:ln w="19812">
            <a:solidFill>
              <a:srgbClr val="3B78D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5" name="object 25"/>
          <p:cNvGrpSpPr/>
          <p:nvPr/>
        </p:nvGrpSpPr>
        <p:grpSpPr>
          <a:xfrm>
            <a:off x="3076" y="2025245"/>
            <a:ext cx="8698244" cy="1169035"/>
            <a:chOff x="51421" y="2023872"/>
            <a:chExt cx="8698244" cy="1169035"/>
          </a:xfrm>
        </p:grpSpPr>
        <p:sp>
          <p:nvSpPr>
            <p:cNvPr id="26" name="object 26"/>
            <p:cNvSpPr/>
            <p:nvPr/>
          </p:nvSpPr>
          <p:spPr>
            <a:xfrm>
              <a:off x="388620" y="2023872"/>
              <a:ext cx="8361045" cy="1169035"/>
            </a:xfrm>
            <a:custGeom>
              <a:avLst/>
              <a:gdLst/>
              <a:ahLst/>
              <a:cxnLst/>
              <a:rect l="l" t="t" r="r" b="b"/>
              <a:pathLst>
                <a:path w="8361045" h="1169035">
                  <a:moveTo>
                    <a:pt x="0" y="1168908"/>
                  </a:moveTo>
                  <a:lnTo>
                    <a:pt x="8360664" y="1168908"/>
                  </a:lnTo>
                  <a:lnTo>
                    <a:pt x="8360664" y="0"/>
                  </a:lnTo>
                  <a:lnTo>
                    <a:pt x="0" y="0"/>
                  </a:lnTo>
                  <a:lnTo>
                    <a:pt x="0" y="1168908"/>
                  </a:lnTo>
                  <a:close/>
                </a:path>
              </a:pathLst>
            </a:custGeom>
            <a:ln w="9144">
              <a:solidFill>
                <a:srgbClr val="001F5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1421" y="2430736"/>
              <a:ext cx="304787" cy="284988"/>
            </a:xfrm>
            <a:prstGeom prst="rect">
              <a:avLst/>
            </a:prstGeom>
          </p:spPr>
        </p:pic>
      </p:grpSp>
      <p:sp>
        <p:nvSpPr>
          <p:cNvPr id="28" name="object 28"/>
          <p:cNvSpPr/>
          <p:nvPr/>
        </p:nvSpPr>
        <p:spPr>
          <a:xfrm>
            <a:off x="340275" y="3360420"/>
            <a:ext cx="8724858" cy="1569720"/>
          </a:xfrm>
          <a:custGeom>
            <a:avLst/>
            <a:gdLst/>
            <a:ahLst/>
            <a:cxnLst/>
            <a:rect l="l" t="t" r="r" b="b"/>
            <a:pathLst>
              <a:path w="8848725" h="1569720">
                <a:moveTo>
                  <a:pt x="0" y="1569719"/>
                </a:moveTo>
                <a:lnTo>
                  <a:pt x="8848344" y="1569719"/>
                </a:lnTo>
                <a:lnTo>
                  <a:pt x="8848344" y="0"/>
                </a:lnTo>
                <a:lnTo>
                  <a:pt x="0" y="0"/>
                </a:lnTo>
                <a:lnTo>
                  <a:pt x="0" y="1569719"/>
                </a:lnTo>
                <a:close/>
              </a:path>
            </a:pathLst>
          </a:custGeom>
          <a:ln w="9144">
            <a:solidFill>
              <a:srgbClr val="001F5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375653" y="479806"/>
            <a:ext cx="8583719" cy="446596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94665" algn="ctr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разнообразных</a:t>
            </a:r>
            <a:r>
              <a:rPr sz="2000" b="1" spc="-4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ресурсов</a:t>
            </a:r>
            <a:r>
              <a:rPr sz="2000" b="1" spc="-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сетевых</a:t>
            </a:r>
            <a:r>
              <a:rPr sz="2000" b="1" spc="-6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партнеров</a:t>
            </a:r>
            <a:endParaRPr sz="2000" dirty="0">
              <a:latin typeface="Times New Roman" pitchFamily="18" charset="0"/>
              <a:cs typeface="Times New Roman" pitchFamily="18" charset="0"/>
            </a:endParaRPr>
          </a:p>
          <a:p>
            <a:pPr marL="506095" marR="5080" algn="ctr">
              <a:lnSpc>
                <a:spcPct val="100000"/>
              </a:lnSpc>
            </a:pPr>
            <a:r>
              <a:rPr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(организаций</a:t>
            </a:r>
            <a:r>
              <a:rPr sz="2000" b="1" spc="-3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науки,</a:t>
            </a:r>
            <a:r>
              <a:rPr sz="2000" b="1" spc="-3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культуры,</a:t>
            </a:r>
            <a:r>
              <a:rPr sz="2000" b="1" spc="-5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спорта</a:t>
            </a:r>
            <a:r>
              <a:rPr sz="2000" b="1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2000" b="1" spc="-3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физической</a:t>
            </a:r>
            <a:r>
              <a:rPr sz="2000" b="1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культуры, </a:t>
            </a:r>
            <a:r>
              <a:rPr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общественных</a:t>
            </a:r>
            <a:r>
              <a:rPr sz="2000" b="1" spc="-5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детско-взрослых</a:t>
            </a:r>
            <a:r>
              <a:rPr sz="2000" b="1" spc="-6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сообществ</a:t>
            </a:r>
            <a:r>
              <a:rPr sz="2000" b="1" spc="-7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2000" b="1" spc="-2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сетевых</a:t>
            </a:r>
            <a:endParaRPr sz="2000" dirty="0">
              <a:latin typeface="Times New Roman" pitchFamily="18" charset="0"/>
              <a:cs typeface="Times New Roman" pitchFamily="18" charset="0"/>
            </a:endParaRPr>
          </a:p>
          <a:p>
            <a:pPr marL="495300" algn="ctr">
              <a:lnSpc>
                <a:spcPct val="100000"/>
              </a:lnSpc>
            </a:pPr>
            <a:r>
              <a:rPr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профессиональных</a:t>
            </a:r>
            <a:r>
              <a:rPr sz="2000" b="1" spc="-1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сообществ,</a:t>
            </a:r>
            <a:r>
              <a:rPr sz="2000" b="1" spc="-6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сферы</a:t>
            </a:r>
            <a:r>
              <a:rPr sz="2000" b="1" spc="-1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бизнеса)</a:t>
            </a:r>
            <a:endParaRPr sz="20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950" dirty="0">
              <a:latin typeface="Comic Sans MS"/>
              <a:cs typeface="Comic Sans MS"/>
            </a:endParaRPr>
          </a:p>
          <a:p>
            <a:pPr marL="183515">
              <a:lnSpc>
                <a:spcPct val="100000"/>
              </a:lnSpc>
            </a:pP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400" b="1" spc="-4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программе</a:t>
            </a:r>
            <a:r>
              <a:rPr sz="1400" b="1" spc="-7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представлен</a:t>
            </a:r>
            <a:r>
              <a:rPr sz="1400" b="1" spc="-6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механизм</a:t>
            </a:r>
            <a:r>
              <a:rPr sz="1400" b="1" spc="-4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(алгоритм)</a:t>
            </a:r>
            <a:r>
              <a:rPr sz="1400" b="1" spc="-6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сетевого</a:t>
            </a:r>
            <a:r>
              <a:rPr sz="1400" b="1" spc="-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взаимодействия</a:t>
            </a:r>
            <a:r>
              <a:rPr sz="1400" b="1" spc="-6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sz="1400" b="1" spc="-1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сетевыми</a:t>
            </a:r>
            <a:endParaRPr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83515" marR="723265">
              <a:lnSpc>
                <a:spcPct val="100000"/>
              </a:lnSpc>
              <a:spcBef>
                <a:spcPts val="5"/>
              </a:spcBef>
            </a:pP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партнерами</a:t>
            </a:r>
            <a:r>
              <a:rPr sz="1400" b="1" spc="-9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(организации</a:t>
            </a:r>
            <a:r>
              <a:rPr sz="1400" b="1" spc="-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науки,</a:t>
            </a:r>
            <a:r>
              <a:rPr sz="1400" b="1" spc="-5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культуры,</a:t>
            </a:r>
            <a:r>
              <a:rPr sz="1400" b="1" spc="-6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спорта</a:t>
            </a:r>
            <a:r>
              <a:rPr sz="1400" b="1" spc="-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-4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физической</a:t>
            </a:r>
            <a:r>
              <a:rPr sz="1400" b="1" spc="-4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культуры,</a:t>
            </a:r>
            <a:r>
              <a:rPr sz="1400" b="1" spc="-6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общественных детско-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взрослых</a:t>
            </a:r>
            <a:r>
              <a:rPr sz="1400" b="1" spc="-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сообществ</a:t>
            </a:r>
            <a:r>
              <a:rPr sz="1400" b="1" spc="-3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-3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сетевых</a:t>
            </a:r>
            <a:r>
              <a:rPr sz="1400" b="1" spc="-2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профессиональных</a:t>
            </a:r>
            <a:r>
              <a:rPr sz="1400" b="1" spc="-3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сообществ,</a:t>
            </a:r>
            <a:r>
              <a:rPr sz="1400" b="1" spc="-4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сферы</a:t>
            </a:r>
            <a:r>
              <a:rPr sz="1400" b="1" spc="-3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бизнеса),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описаны</a:t>
            </a:r>
            <a:r>
              <a:rPr sz="1400" b="1" spc="-6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ресурсы,</a:t>
            </a:r>
            <a:r>
              <a:rPr sz="1400" b="1" spc="-4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используемые</a:t>
            </a:r>
            <a:r>
              <a:rPr sz="1400" b="1" spc="-6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социальными</a:t>
            </a:r>
            <a:r>
              <a:rPr sz="1400" b="1" spc="-5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партнерами</a:t>
            </a:r>
            <a:r>
              <a:rPr sz="1400" b="1" spc="-8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400" b="1" spc="-4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достижение</a:t>
            </a:r>
            <a:r>
              <a:rPr sz="1400" b="1" spc="-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поставленных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целей</a:t>
            </a:r>
            <a:r>
              <a:rPr sz="1400" b="1" spc="-7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sz="1400" b="1" spc="-3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задач,</a:t>
            </a:r>
            <a:r>
              <a:rPr sz="1400" b="1" spc="-4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представлены</a:t>
            </a:r>
            <a:r>
              <a:rPr sz="1400" b="1" spc="-4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социальные</a:t>
            </a:r>
            <a:r>
              <a:rPr sz="1400" b="1" spc="-4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эффекты</a:t>
            </a:r>
            <a:r>
              <a:rPr sz="1400" b="1" spc="-4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участников</a:t>
            </a:r>
            <a:r>
              <a:rPr sz="1400" b="1" spc="-4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сетевого</a:t>
            </a:r>
            <a:r>
              <a:rPr sz="1400" b="1" spc="-45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pc="-1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взаимодействия</a:t>
            </a:r>
            <a:endParaRPr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500" dirty="0">
              <a:solidFill>
                <a:schemeClr val="tx1"/>
              </a:solidFill>
              <a:latin typeface="Comic Sans MS"/>
              <a:cs typeface="Comic Sans MS"/>
            </a:endParaRPr>
          </a:p>
          <a:p>
            <a:pPr marL="12700">
              <a:lnSpc>
                <a:spcPct val="100000"/>
              </a:lnSpc>
            </a:pPr>
            <a:r>
              <a:rPr lang="ru-R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sz="13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Реализация</a:t>
            </a:r>
            <a:r>
              <a:rPr sz="1300" b="1" spc="-65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образовательных</a:t>
            </a:r>
            <a:r>
              <a:rPr sz="1300" b="1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программ</a:t>
            </a:r>
            <a:r>
              <a:rPr sz="1300" b="1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sz="1300" b="1" spc="-3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использованием</a:t>
            </a:r>
            <a:r>
              <a:rPr sz="1300" b="1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сетевой</a:t>
            </a:r>
            <a:r>
              <a:rPr sz="1300" b="1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формы</a:t>
            </a:r>
            <a:r>
              <a:rPr sz="1300" b="1" spc="-1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может </a:t>
            </a:r>
            <a:r>
              <a:rPr sz="1300" b="1" spc="-1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осуществляться</a:t>
            </a:r>
            <a:r>
              <a:rPr sz="1300" b="1" spc="-1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sz="1300" dirty="0">
              <a:latin typeface="Times New Roman" pitchFamily="18" charset="0"/>
              <a:cs typeface="Times New Roman" pitchFamily="18" charset="0"/>
            </a:endParaRPr>
          </a:p>
          <a:p>
            <a:pPr marL="218440" indent="-206375">
              <a:lnSpc>
                <a:spcPct val="100000"/>
              </a:lnSpc>
              <a:buFont typeface="Comic Sans MS"/>
              <a:buAutoNum type="arabicPeriod"/>
              <a:tabLst>
                <a:tab pos="219075" algn="l"/>
              </a:tabLst>
            </a:pP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sz="13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использованием</a:t>
            </a:r>
            <a:r>
              <a:rPr sz="13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ресурсов</a:t>
            </a:r>
            <a:r>
              <a:rPr sz="13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нескольких</a:t>
            </a:r>
            <a:r>
              <a:rPr sz="13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организаций,</a:t>
            </a:r>
            <a:r>
              <a:rPr sz="13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осуществляющих</a:t>
            </a:r>
            <a:r>
              <a:rPr sz="13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образовательную</a:t>
            </a:r>
            <a:r>
              <a:rPr sz="13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деятельность,</a:t>
            </a:r>
            <a:r>
              <a:rPr sz="13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300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том</a:t>
            </a:r>
            <a:endParaRPr sz="1300" dirty="0"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100000"/>
              </a:lnSpc>
            </a:pP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числе</a:t>
            </a:r>
            <a:r>
              <a:rPr sz="13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иностранных.</a:t>
            </a:r>
            <a:endParaRPr sz="1300" dirty="0">
              <a:latin typeface="Times New Roman" pitchFamily="18" charset="0"/>
              <a:cs typeface="Times New Roman" pitchFamily="18" charset="0"/>
            </a:endParaRPr>
          </a:p>
          <a:p>
            <a:pPr marL="218440" indent="-206375">
              <a:lnSpc>
                <a:spcPct val="100000"/>
              </a:lnSpc>
              <a:spcBef>
                <a:spcPts val="5"/>
              </a:spcBef>
              <a:buFont typeface="Comic Sans MS"/>
              <a:buAutoNum type="arabicPeriod" startAt="2"/>
              <a:tabLst>
                <a:tab pos="219075" algn="l"/>
              </a:tabLst>
            </a:pP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sz="13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использованием</a:t>
            </a:r>
            <a:r>
              <a:rPr sz="13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ресурсов</a:t>
            </a:r>
            <a:r>
              <a:rPr sz="1300" spc="-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иных</a:t>
            </a:r>
            <a:r>
              <a:rPr sz="13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организаций.</a:t>
            </a:r>
            <a:endParaRPr sz="1300" dirty="0">
              <a:latin typeface="Times New Roman" pitchFamily="18" charset="0"/>
              <a:cs typeface="Times New Roman" pitchFamily="18" charset="0"/>
            </a:endParaRPr>
          </a:p>
          <a:p>
            <a:pPr marL="12700">
              <a:lnSpc>
                <a:spcPct val="100000"/>
              </a:lnSpc>
            </a:pP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Реализация</a:t>
            </a:r>
            <a:r>
              <a:rPr sz="1300" b="1" spc="-6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образовательных</a:t>
            </a:r>
            <a:r>
              <a:rPr sz="1300" b="1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программ</a:t>
            </a:r>
            <a:r>
              <a:rPr sz="1300" b="1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sz="1300" b="1" spc="-3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использованием</a:t>
            </a:r>
            <a:r>
              <a:rPr sz="1300" b="1" spc="-4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сетевой</a:t>
            </a:r>
            <a:r>
              <a:rPr sz="1300" b="1" spc="-2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формы</a:t>
            </a:r>
            <a:r>
              <a:rPr sz="1300" b="1" spc="-15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может </a:t>
            </a:r>
            <a:r>
              <a:rPr sz="1300" b="1" spc="-1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осуществляться:</a:t>
            </a:r>
            <a:endParaRPr sz="1300" dirty="0">
              <a:latin typeface="Times New Roman" pitchFamily="18" charset="0"/>
              <a:cs typeface="Times New Roman" pitchFamily="18" charset="0"/>
            </a:endParaRPr>
          </a:p>
          <a:p>
            <a:pPr marL="12700" marR="314960">
              <a:lnSpc>
                <a:spcPct val="100000"/>
              </a:lnSpc>
              <a:buFont typeface="Comic Sans MS"/>
              <a:buAutoNum type="arabicPeriod"/>
              <a:tabLst>
                <a:tab pos="219075" algn="l"/>
              </a:tabLst>
            </a:pP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sz="13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использованием</a:t>
            </a:r>
            <a:r>
              <a:rPr sz="13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ресурсов</a:t>
            </a:r>
            <a:r>
              <a:rPr sz="1300" spc="-1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нескольких</a:t>
            </a:r>
            <a:r>
              <a:rPr sz="1300" spc="-3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организаций,</a:t>
            </a:r>
            <a:r>
              <a:rPr sz="1300" spc="-4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осуществляющих</a:t>
            </a:r>
            <a:r>
              <a:rPr sz="13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образовательную</a:t>
            </a:r>
            <a:r>
              <a:rPr sz="13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деятельность,</a:t>
            </a:r>
            <a:r>
              <a:rPr sz="1300" spc="-2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300" spc="-3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spc="-25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том </a:t>
            </a:r>
            <a:r>
              <a:rPr sz="1300" dirty="0" err="1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числе</a:t>
            </a:r>
            <a:r>
              <a:rPr sz="1300" spc="-10" dirty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spc="-10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иностранных</a:t>
            </a:r>
            <a:r>
              <a:rPr sz="1300" spc="-1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sz="1300" dirty="0" smtClean="0">
              <a:latin typeface="Times New Roman" pitchFamily="18" charset="0"/>
              <a:cs typeface="Times New Roman" pitchFamily="18" charset="0"/>
            </a:endParaRPr>
          </a:p>
          <a:p>
            <a:pPr marL="12065">
              <a:lnSpc>
                <a:spcPct val="100000"/>
              </a:lnSpc>
              <a:spcBef>
                <a:spcPts val="95"/>
              </a:spcBef>
              <a:tabLst>
                <a:tab pos="219075" algn="l"/>
                <a:tab pos="5578475" algn="l"/>
              </a:tabLst>
            </a:pPr>
            <a:r>
              <a:rPr sz="1300" b="1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ч.</a:t>
            </a:r>
            <a:r>
              <a:rPr sz="1300" b="1" spc="-1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sz="1300" b="1" spc="-5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ст</a:t>
            </a:r>
            <a:r>
              <a:rPr sz="1300" b="1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sz="1300" b="1" spc="-5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r>
              <a:rPr sz="1300" b="1" spc="5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ФЗ</a:t>
            </a:r>
            <a:r>
              <a:rPr sz="1300" b="1" spc="-5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sz="1300" b="1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</a:t>
            </a:r>
            <a:r>
              <a:rPr sz="1300" b="1" spc="-2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 err="1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образовании</a:t>
            </a:r>
            <a:r>
              <a:rPr sz="1300" b="1" spc="-40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sz="1300" b="1" spc="-5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300" b="1" spc="-25" dirty="0" smtClean="0">
                <a:solidFill>
                  <a:srgbClr val="001F5F"/>
                </a:solidFill>
                <a:latin typeface="Times New Roman" pitchFamily="18" charset="0"/>
                <a:cs typeface="Times New Roman" pitchFamily="18" charset="0"/>
              </a:rPr>
              <a:t>РФ»</a:t>
            </a:r>
            <a:endParaRPr sz="13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" name="object 30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32776" y="3194280"/>
            <a:ext cx="342878" cy="4617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3B78D7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552</TotalTime>
  <Words>2898</Words>
  <Application>Microsoft Office PowerPoint</Application>
  <PresentationFormat>Экран (16:9)</PresentationFormat>
  <Paragraphs>471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4" baseType="lpstr">
      <vt:lpstr>Arial</vt:lpstr>
      <vt:lpstr>Algerian</vt:lpstr>
      <vt:lpstr>Century Gothic</vt:lpstr>
      <vt:lpstr>Times New Roman</vt:lpstr>
      <vt:lpstr>Wingdings</vt:lpstr>
      <vt:lpstr>Comic Sans MS</vt:lpstr>
      <vt:lpstr>Calibri</vt:lpstr>
      <vt:lpstr>Office Theme</vt:lpstr>
      <vt:lpstr>Муниципальное бюджетное учреждение  дополнительного образования  «Дом творчества» Лев-Толстовского муниципального района  (МБУ ДО «Дом творчества»)  Методические рекомендации по разработке  дополнительных общеобразовательных общеразвивающих программ                                                                                                                       Подготовила:                                                                                                    заместитель директора                                                                                       Шабанова Марина Сергеевна</vt:lpstr>
      <vt:lpstr>       Дополнительная общеобразовательная общеразвивающая программа</vt:lpstr>
      <vt:lpstr>Презентация PowerPoint</vt:lpstr>
      <vt:lpstr>Презентация PowerPoint</vt:lpstr>
      <vt:lpstr>Титульный лист</vt:lpstr>
      <vt:lpstr>       Содержание дополнительной образовательной общеразвивающей программы</vt:lpstr>
      <vt:lpstr>Пояснительная записка</vt:lpstr>
      <vt:lpstr>Ключевые нормативные документы</vt:lpstr>
      <vt:lpstr>Презентация PowerPoint</vt:lpstr>
      <vt:lpstr>  Результаты </vt:lpstr>
      <vt:lpstr>Презентация PowerPoint</vt:lpstr>
      <vt:lpstr>        Содержание программы (учебного плана)               </vt:lpstr>
      <vt:lpstr>          Календарный учебный график</vt:lpstr>
      <vt:lpstr>КОНТРОЛЬ</vt:lpstr>
      <vt:lpstr>Методические материалы</vt:lpstr>
      <vt:lpstr>  Материально-техническое обеспечение</vt:lpstr>
      <vt:lpstr>  Кадровое обеспечение</vt:lpstr>
      <vt:lpstr>    Доступность реализации дополнительной общеобразовательной программы для различных категорий обучающихся</vt:lpstr>
      <vt:lpstr>Образец</vt:lpstr>
      <vt:lpstr>Содержание программы предусматривает участие обучающихся в соответствии с образовательными возможностями и потребностями конкретной категории обучающихся (детей-инвалидов и детей с ограниченными возможностями здоровья,  талантливых (одаренных, мотивированных) детей, </vt:lpstr>
      <vt:lpstr>Организация образовательной деятельности на основе модульного принципа построения учебных планов и содержания программы</vt:lpstr>
      <vt:lpstr>Наличие возможности выстраивания индивидуальных образовательных маршрутов и/или траекторий для различных категорий детей в соответствии с образовательными потребностями и возможностями,</vt:lpstr>
      <vt:lpstr>Презентация PowerPoint</vt:lpstr>
      <vt:lpstr>Использование дистанционных образовательных технологий и/или электронного обучения</vt:lpstr>
      <vt:lpstr>  При реализации дополнительных общеобразовательных общеразвивающих</vt:lpstr>
      <vt:lpstr>Сетевой характер реализации программы с использованием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dc:creator>Бугаева Олеся Николаевна</dc:creator>
  <cp:lastModifiedBy>Name</cp:lastModifiedBy>
  <cp:revision>42</cp:revision>
  <dcterms:created xsi:type="dcterms:W3CDTF">2022-02-10T05:31:53Z</dcterms:created>
  <dcterms:modified xsi:type="dcterms:W3CDTF">2022-03-22T07:24:36Z</dcterms:modified>
</cp:coreProperties>
</file>