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18288000" cy="10287000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3" d="100"/>
          <a:sy n="73" d="100"/>
        </p:scale>
        <p:origin x="59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title"/>
          </p:nvPr>
        </p:nvSpPr>
        <p:spPr>
          <a:xfrm>
            <a:off x="914400" y="410400"/>
            <a:ext cx="16458840" cy="171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" name="PlaceHolder 2"/>
          <p:cNvSpPr>
            <a:spLocks noGrp="1"/>
          </p:cNvSpPr>
          <p:nvPr>
            <p:ph type="subTitle"/>
          </p:nvPr>
        </p:nvSpPr>
        <p:spPr>
          <a:xfrm>
            <a:off x="914400" y="2406960"/>
            <a:ext cx="16458840" cy="5965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914400" y="410400"/>
            <a:ext cx="16458840" cy="171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3" name="PlaceHolder 2"/>
          <p:cNvSpPr>
            <a:spLocks noGrp="1"/>
          </p:cNvSpPr>
          <p:nvPr>
            <p:ph/>
          </p:nvPr>
        </p:nvSpPr>
        <p:spPr>
          <a:xfrm>
            <a:off x="914400" y="2406960"/>
            <a:ext cx="16458840" cy="5965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914400" y="410400"/>
            <a:ext cx="16458840" cy="171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/>
          </p:nvPr>
        </p:nvSpPr>
        <p:spPr>
          <a:xfrm>
            <a:off x="914400" y="2406960"/>
            <a:ext cx="8031600" cy="5965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/>
          </p:nvPr>
        </p:nvSpPr>
        <p:spPr>
          <a:xfrm>
            <a:off x="9348120" y="2406960"/>
            <a:ext cx="8031600" cy="5965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laceHolder 1"/>
          <p:cNvSpPr>
            <a:spLocks noGrp="1"/>
          </p:cNvSpPr>
          <p:nvPr>
            <p:ph type="title"/>
          </p:nvPr>
        </p:nvSpPr>
        <p:spPr>
          <a:xfrm>
            <a:off x="914400" y="410400"/>
            <a:ext cx="16458840" cy="171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subTitle"/>
          </p:nvPr>
        </p:nvSpPr>
        <p:spPr>
          <a:xfrm>
            <a:off x="914400" y="410400"/>
            <a:ext cx="16458840" cy="7962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914400" y="410400"/>
            <a:ext cx="16458840" cy="171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/>
          </p:nvPr>
        </p:nvSpPr>
        <p:spPr>
          <a:xfrm>
            <a:off x="914400" y="2406960"/>
            <a:ext cx="803160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/>
          </p:nvPr>
        </p:nvSpPr>
        <p:spPr>
          <a:xfrm>
            <a:off x="9348120" y="2406960"/>
            <a:ext cx="8031600" cy="5965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/>
          </p:nvPr>
        </p:nvSpPr>
        <p:spPr>
          <a:xfrm>
            <a:off x="914400" y="5523120"/>
            <a:ext cx="803160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914400" y="410400"/>
            <a:ext cx="16458840" cy="171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/>
          </p:nvPr>
        </p:nvSpPr>
        <p:spPr>
          <a:xfrm>
            <a:off x="914400" y="2406960"/>
            <a:ext cx="8031600" cy="5965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/>
          </p:nvPr>
        </p:nvSpPr>
        <p:spPr>
          <a:xfrm>
            <a:off x="9348120" y="2406960"/>
            <a:ext cx="803160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6" name="PlaceHolder 4"/>
          <p:cNvSpPr>
            <a:spLocks noGrp="1"/>
          </p:cNvSpPr>
          <p:nvPr>
            <p:ph/>
          </p:nvPr>
        </p:nvSpPr>
        <p:spPr>
          <a:xfrm>
            <a:off x="9348120" y="5523120"/>
            <a:ext cx="803160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914400" y="410400"/>
            <a:ext cx="16458840" cy="171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8" name="PlaceHolder 2"/>
          <p:cNvSpPr>
            <a:spLocks noGrp="1"/>
          </p:cNvSpPr>
          <p:nvPr>
            <p:ph/>
          </p:nvPr>
        </p:nvSpPr>
        <p:spPr>
          <a:xfrm>
            <a:off x="914400" y="2406960"/>
            <a:ext cx="803160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9" name="PlaceHolder 3"/>
          <p:cNvSpPr>
            <a:spLocks noGrp="1"/>
          </p:cNvSpPr>
          <p:nvPr>
            <p:ph/>
          </p:nvPr>
        </p:nvSpPr>
        <p:spPr>
          <a:xfrm>
            <a:off x="9348120" y="2406960"/>
            <a:ext cx="803160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0" name="PlaceHolder 4"/>
          <p:cNvSpPr>
            <a:spLocks noGrp="1"/>
          </p:cNvSpPr>
          <p:nvPr>
            <p:ph/>
          </p:nvPr>
        </p:nvSpPr>
        <p:spPr>
          <a:xfrm>
            <a:off x="914400" y="5523120"/>
            <a:ext cx="1645884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914400" y="410400"/>
            <a:ext cx="16458840" cy="171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/>
          </p:nvPr>
        </p:nvSpPr>
        <p:spPr>
          <a:xfrm>
            <a:off x="914400" y="2406960"/>
            <a:ext cx="1645884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/>
          </p:nvPr>
        </p:nvSpPr>
        <p:spPr>
          <a:xfrm>
            <a:off x="914400" y="5523120"/>
            <a:ext cx="1645884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914400" y="410400"/>
            <a:ext cx="16458840" cy="171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/>
          </p:nvPr>
        </p:nvSpPr>
        <p:spPr>
          <a:xfrm>
            <a:off x="914400" y="2406960"/>
            <a:ext cx="803160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/>
          </p:nvPr>
        </p:nvSpPr>
        <p:spPr>
          <a:xfrm>
            <a:off x="9348120" y="2406960"/>
            <a:ext cx="803160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/>
          </p:nvPr>
        </p:nvSpPr>
        <p:spPr>
          <a:xfrm>
            <a:off x="914400" y="5523120"/>
            <a:ext cx="803160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/>
          </p:nvPr>
        </p:nvSpPr>
        <p:spPr>
          <a:xfrm>
            <a:off x="9348120" y="5523120"/>
            <a:ext cx="803160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PlaceHolder 1"/>
          <p:cNvSpPr>
            <a:spLocks noGrp="1"/>
          </p:cNvSpPr>
          <p:nvPr>
            <p:ph type="title"/>
          </p:nvPr>
        </p:nvSpPr>
        <p:spPr>
          <a:xfrm>
            <a:off x="914400" y="410400"/>
            <a:ext cx="16458840" cy="171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0" name="PlaceHolder 2"/>
          <p:cNvSpPr>
            <a:spLocks noGrp="1"/>
          </p:cNvSpPr>
          <p:nvPr>
            <p:ph/>
          </p:nvPr>
        </p:nvSpPr>
        <p:spPr>
          <a:xfrm>
            <a:off x="914400" y="2406960"/>
            <a:ext cx="529956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1" name="PlaceHolder 3"/>
          <p:cNvSpPr>
            <a:spLocks noGrp="1"/>
          </p:cNvSpPr>
          <p:nvPr>
            <p:ph/>
          </p:nvPr>
        </p:nvSpPr>
        <p:spPr>
          <a:xfrm>
            <a:off x="6479280" y="2406960"/>
            <a:ext cx="529956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2" name="PlaceHolder 4"/>
          <p:cNvSpPr>
            <a:spLocks noGrp="1"/>
          </p:cNvSpPr>
          <p:nvPr>
            <p:ph/>
          </p:nvPr>
        </p:nvSpPr>
        <p:spPr>
          <a:xfrm>
            <a:off x="12044160" y="2406960"/>
            <a:ext cx="529956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3" name="PlaceHolder 5"/>
          <p:cNvSpPr>
            <a:spLocks noGrp="1"/>
          </p:cNvSpPr>
          <p:nvPr>
            <p:ph/>
          </p:nvPr>
        </p:nvSpPr>
        <p:spPr>
          <a:xfrm>
            <a:off x="914400" y="5523120"/>
            <a:ext cx="529956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4" name="PlaceHolder 6"/>
          <p:cNvSpPr>
            <a:spLocks noGrp="1"/>
          </p:cNvSpPr>
          <p:nvPr>
            <p:ph/>
          </p:nvPr>
        </p:nvSpPr>
        <p:spPr>
          <a:xfrm>
            <a:off x="6479280" y="5523120"/>
            <a:ext cx="529956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5" name="PlaceHolder 7"/>
          <p:cNvSpPr>
            <a:spLocks noGrp="1"/>
          </p:cNvSpPr>
          <p:nvPr>
            <p:ph/>
          </p:nvPr>
        </p:nvSpPr>
        <p:spPr>
          <a:xfrm>
            <a:off x="12044160" y="5523120"/>
            <a:ext cx="529956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2"/>
          <p:cNvGrpSpPr/>
          <p:nvPr/>
        </p:nvGrpSpPr>
        <p:grpSpPr>
          <a:xfrm>
            <a:off x="581040" y="1023480"/>
            <a:ext cx="17706960" cy="9263520"/>
            <a:chOff x="581040" y="1023480"/>
            <a:chExt cx="17706960" cy="9263520"/>
          </a:xfrm>
        </p:grpSpPr>
        <p:sp>
          <p:nvSpPr>
            <p:cNvPr id="11" name="Freeform 3"/>
            <p:cNvSpPr/>
            <p:nvPr/>
          </p:nvSpPr>
          <p:spPr>
            <a:xfrm rot="10800000">
              <a:off x="581040" y="1023120"/>
              <a:ext cx="17706960" cy="9263520"/>
            </a:xfrm>
            <a:custGeom>
              <a:avLst/>
              <a:gdLst>
                <a:gd name="textAreaLeft" fmla="*/ 0 w 17706960"/>
                <a:gd name="textAreaRight" fmla="*/ 17707320 w 17706960"/>
                <a:gd name="textAreaTop" fmla="*/ 0 h 9263520"/>
                <a:gd name="textAreaBottom" fmla="*/ 9263880 h 9263520"/>
              </a:gdLst>
              <a:ahLst/>
              <a:cxnLst/>
              <a:rect l="textAreaLeft" t="textAreaTop" r="textAreaRight" b="textAreaBottom"/>
              <a:pathLst>
                <a:path w="13776961" h="9687560">
                  <a:moveTo>
                    <a:pt x="13776833" y="0"/>
                  </a:moveTo>
                  <a:lnTo>
                    <a:pt x="0" y="0"/>
                  </a:lnTo>
                  <a:lnTo>
                    <a:pt x="0" y="9687560"/>
                  </a:lnTo>
                  <a:lnTo>
                    <a:pt x="12911074" y="9687560"/>
                  </a:lnTo>
                  <a:lnTo>
                    <a:pt x="12975717" y="9685147"/>
                  </a:lnTo>
                  <a:lnTo>
                    <a:pt x="13039089" y="9678162"/>
                  </a:lnTo>
                  <a:lnTo>
                    <a:pt x="13100938" y="9666732"/>
                  </a:lnTo>
                  <a:lnTo>
                    <a:pt x="13161138" y="9650984"/>
                  </a:lnTo>
                  <a:lnTo>
                    <a:pt x="13219557" y="9631045"/>
                  </a:lnTo>
                  <a:lnTo>
                    <a:pt x="13276072" y="9607169"/>
                  </a:lnTo>
                  <a:lnTo>
                    <a:pt x="13330428" y="9579483"/>
                  </a:lnTo>
                  <a:lnTo>
                    <a:pt x="13382498" y="9548114"/>
                  </a:lnTo>
                  <a:lnTo>
                    <a:pt x="13432155" y="9513316"/>
                  </a:lnTo>
                  <a:lnTo>
                    <a:pt x="13479145" y="9475216"/>
                  </a:lnTo>
                  <a:lnTo>
                    <a:pt x="13523340" y="9433941"/>
                  </a:lnTo>
                  <a:lnTo>
                    <a:pt x="13564615" y="9389745"/>
                  </a:lnTo>
                  <a:lnTo>
                    <a:pt x="13602715" y="9342755"/>
                  </a:lnTo>
                  <a:lnTo>
                    <a:pt x="13637513" y="9293098"/>
                  </a:lnTo>
                  <a:lnTo>
                    <a:pt x="13668883" y="9241028"/>
                  </a:lnTo>
                  <a:lnTo>
                    <a:pt x="13696569" y="9186672"/>
                  </a:lnTo>
                  <a:lnTo>
                    <a:pt x="13720445" y="9130157"/>
                  </a:lnTo>
                  <a:lnTo>
                    <a:pt x="13740385" y="9071737"/>
                  </a:lnTo>
                  <a:lnTo>
                    <a:pt x="13756132" y="9011539"/>
                  </a:lnTo>
                  <a:lnTo>
                    <a:pt x="13767563" y="8949690"/>
                  </a:lnTo>
                  <a:lnTo>
                    <a:pt x="13774547" y="8886317"/>
                  </a:lnTo>
                  <a:lnTo>
                    <a:pt x="13776961" y="8821674"/>
                  </a:lnTo>
                  <a:lnTo>
                    <a:pt x="13776961" y="0"/>
                  </a:lnTo>
                  <a:close/>
                </a:path>
              </a:pathLst>
            </a:custGeom>
            <a:solidFill>
              <a:srgbClr val="F6E0B9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 anchor="t">
              <a:noAutofit/>
            </a:bodyPr>
            <a:lstStyle/>
            <a:p>
              <a:endParaRPr lang="ru-RU" sz="1800" b="0" strike="noStrike" spc="-1">
                <a:solidFill>
                  <a:srgbClr val="000000"/>
                </a:solidFill>
                <a:latin typeface="Arial"/>
              </a:endParaRPr>
            </a:p>
          </p:txBody>
        </p:sp>
      </p:grpSp>
      <p:sp>
        <p:nvSpPr>
          <p:cNvPr id="2" name="Freeform 4"/>
          <p:cNvSpPr/>
          <p:nvPr/>
        </p:nvSpPr>
        <p:spPr>
          <a:xfrm>
            <a:off x="0" y="-23760"/>
            <a:ext cx="18287640" cy="6397200"/>
          </a:xfrm>
          <a:custGeom>
            <a:avLst/>
            <a:gdLst>
              <a:gd name="textAreaLeft" fmla="*/ 0 w 18287640"/>
              <a:gd name="textAreaRight" fmla="*/ 18288000 w 18287640"/>
              <a:gd name="textAreaTop" fmla="*/ 0 h 6397200"/>
              <a:gd name="textAreaBottom" fmla="*/ 6397560 h 6397200"/>
            </a:gdLst>
            <a:ahLst/>
            <a:cxnLst/>
            <a:rect l="textAreaLeft" t="textAreaTop" r="textAreaRight" b="textAreaBottom"/>
            <a:pathLst>
              <a:path w="18642827" h="6151471">
                <a:moveTo>
                  <a:pt x="0" y="0"/>
                </a:moveTo>
                <a:lnTo>
                  <a:pt x="18642826" y="0"/>
                </a:lnTo>
                <a:lnTo>
                  <a:pt x="18642826" y="6151471"/>
                </a:lnTo>
                <a:lnTo>
                  <a:pt x="0" y="6151471"/>
                </a:lnTo>
                <a:lnTo>
                  <a:pt x="0" y="0"/>
                </a:lnTo>
                <a:close/>
              </a:path>
            </a:pathLst>
          </a:custGeom>
          <a:blipFill rotWithShape="0">
            <a:blip r:embed="rId14"/>
            <a:srcRect/>
            <a:stretch/>
          </a:blip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Freeform 5"/>
          <p:cNvSpPr/>
          <p:nvPr/>
        </p:nvSpPr>
        <p:spPr>
          <a:xfrm>
            <a:off x="7674840" y="2740680"/>
            <a:ext cx="2613960" cy="2532960"/>
          </a:xfrm>
          <a:custGeom>
            <a:avLst/>
            <a:gdLst>
              <a:gd name="textAreaLeft" fmla="*/ 0 w 2613960"/>
              <a:gd name="textAreaRight" fmla="*/ 2614320 w 2613960"/>
              <a:gd name="textAreaTop" fmla="*/ 0 h 2532960"/>
              <a:gd name="textAreaBottom" fmla="*/ 2533320 h 2532960"/>
            </a:gdLst>
            <a:ahLst/>
            <a:cxnLst/>
            <a:rect l="textAreaLeft" t="textAreaTop" r="textAreaRight" b="textAreaBottom"/>
            <a:pathLst>
              <a:path w="2614178" h="2533376">
                <a:moveTo>
                  <a:pt x="0" y="0"/>
                </a:moveTo>
                <a:lnTo>
                  <a:pt x="2614178" y="0"/>
                </a:lnTo>
                <a:lnTo>
                  <a:pt x="2614178" y="2533376"/>
                </a:lnTo>
                <a:lnTo>
                  <a:pt x="0" y="2533376"/>
                </a:lnTo>
                <a:lnTo>
                  <a:pt x="0" y="0"/>
                </a:lnTo>
                <a:close/>
              </a:path>
            </a:pathLst>
          </a:custGeom>
          <a:blipFill rotWithShape="0">
            <a:blip r:embed="rId15"/>
            <a:srcRect/>
            <a:stretch/>
          </a:blip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Freeform 12"/>
          <p:cNvSpPr/>
          <p:nvPr/>
        </p:nvSpPr>
        <p:spPr>
          <a:xfrm>
            <a:off x="11479680" y="2239920"/>
            <a:ext cx="3238200" cy="2372760"/>
          </a:xfrm>
          <a:custGeom>
            <a:avLst/>
            <a:gdLst>
              <a:gd name="textAreaLeft" fmla="*/ 0 w 3238200"/>
              <a:gd name="textAreaRight" fmla="*/ 3238560 w 3238200"/>
              <a:gd name="textAreaTop" fmla="*/ 0 h 2372760"/>
              <a:gd name="textAreaBottom" fmla="*/ 2373120 h 2372760"/>
            </a:gdLst>
            <a:ahLst/>
            <a:cxnLst/>
            <a:rect l="textAreaLeft" t="textAreaTop" r="textAreaRight" b="textAreaBottom"/>
            <a:pathLst>
              <a:path w="3238553" h="2372976">
                <a:moveTo>
                  <a:pt x="0" y="0"/>
                </a:moveTo>
                <a:lnTo>
                  <a:pt x="3238553" y="0"/>
                </a:lnTo>
                <a:lnTo>
                  <a:pt x="3238553" y="2372976"/>
                </a:lnTo>
                <a:lnTo>
                  <a:pt x="0" y="2372976"/>
                </a:lnTo>
                <a:lnTo>
                  <a:pt x="0" y="0"/>
                </a:lnTo>
                <a:close/>
              </a:path>
            </a:pathLst>
          </a:custGeom>
          <a:blipFill rotWithShape="0">
            <a:blip r:embed="rId16"/>
            <a:srcRect/>
            <a:stretch/>
          </a:blip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Freeform 29"/>
          <p:cNvSpPr/>
          <p:nvPr/>
        </p:nvSpPr>
        <p:spPr>
          <a:xfrm>
            <a:off x="2887560" y="6094800"/>
            <a:ext cx="2505600" cy="2319120"/>
          </a:xfrm>
          <a:custGeom>
            <a:avLst/>
            <a:gdLst>
              <a:gd name="textAreaLeft" fmla="*/ 0 w 2505600"/>
              <a:gd name="textAreaRight" fmla="*/ 2505960 w 2505600"/>
              <a:gd name="textAreaTop" fmla="*/ 0 h 2319120"/>
              <a:gd name="textAreaBottom" fmla="*/ 2319480 h 2319120"/>
            </a:gdLst>
            <a:ahLst/>
            <a:cxnLst/>
            <a:rect l="textAreaLeft" t="textAreaTop" r="textAreaRight" b="textAreaBottom"/>
            <a:pathLst>
              <a:path w="2506126" h="2319306">
                <a:moveTo>
                  <a:pt x="0" y="0"/>
                </a:moveTo>
                <a:lnTo>
                  <a:pt x="2506126" y="0"/>
                </a:lnTo>
                <a:lnTo>
                  <a:pt x="2506126" y="2319306"/>
                </a:lnTo>
                <a:lnTo>
                  <a:pt x="0" y="2319306"/>
                </a:lnTo>
                <a:lnTo>
                  <a:pt x="0" y="0"/>
                </a:lnTo>
                <a:close/>
              </a:path>
            </a:pathLst>
          </a:custGeom>
          <a:blipFill rotWithShape="0">
            <a:blip r:embed="rId17"/>
            <a:srcRect/>
            <a:stretch/>
          </a:blip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Freeform 30"/>
          <p:cNvSpPr/>
          <p:nvPr/>
        </p:nvSpPr>
        <p:spPr>
          <a:xfrm>
            <a:off x="-30600" y="8405640"/>
            <a:ext cx="1669320" cy="1865880"/>
          </a:xfrm>
          <a:custGeom>
            <a:avLst/>
            <a:gdLst>
              <a:gd name="textAreaLeft" fmla="*/ 0 w 1669320"/>
              <a:gd name="textAreaRight" fmla="*/ 1669680 w 1669320"/>
              <a:gd name="textAreaTop" fmla="*/ 0 h 1865880"/>
              <a:gd name="textAreaBottom" fmla="*/ 1866240 h 1865880"/>
            </a:gdLst>
            <a:ahLst/>
            <a:cxnLst/>
            <a:rect l="textAreaLeft" t="textAreaTop" r="textAreaRight" b="textAreaBottom"/>
            <a:pathLst>
              <a:path w="2506126" h="2319306">
                <a:moveTo>
                  <a:pt x="0" y="0"/>
                </a:moveTo>
                <a:lnTo>
                  <a:pt x="2506126" y="0"/>
                </a:lnTo>
                <a:lnTo>
                  <a:pt x="2506126" y="2319306"/>
                </a:lnTo>
                <a:lnTo>
                  <a:pt x="0" y="2319306"/>
                </a:lnTo>
                <a:lnTo>
                  <a:pt x="0" y="0"/>
                </a:lnTo>
                <a:close/>
              </a:path>
            </a:pathLst>
          </a:custGeom>
          <a:blipFill rotWithShape="0">
            <a:blip r:embed="rId17"/>
            <a:srcRect/>
            <a:stretch/>
          </a:blip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grpSp>
        <p:nvGrpSpPr>
          <p:cNvPr id="7" name="Group 37"/>
          <p:cNvGrpSpPr/>
          <p:nvPr/>
        </p:nvGrpSpPr>
        <p:grpSpPr>
          <a:xfrm>
            <a:off x="1208520" y="1422720"/>
            <a:ext cx="2250720" cy="2250720"/>
            <a:chOff x="1208520" y="1422720"/>
            <a:chExt cx="2250720" cy="2250720"/>
          </a:xfrm>
        </p:grpSpPr>
        <p:sp>
          <p:nvSpPr>
            <p:cNvPr id="8" name="Freeform 38"/>
            <p:cNvSpPr/>
            <p:nvPr/>
          </p:nvSpPr>
          <p:spPr>
            <a:xfrm>
              <a:off x="1208520" y="1422720"/>
              <a:ext cx="2250720" cy="2250720"/>
            </a:xfrm>
            <a:custGeom>
              <a:avLst/>
              <a:gdLst>
                <a:gd name="textAreaLeft" fmla="*/ 0 w 2250720"/>
                <a:gd name="textAreaRight" fmla="*/ 2251080 w 2250720"/>
                <a:gd name="textAreaTop" fmla="*/ 0 h 2250720"/>
                <a:gd name="textAreaBottom" fmla="*/ 2251080 h 2250720"/>
              </a:gdLst>
              <a:ahLst/>
              <a:cxnLst/>
              <a:rect l="textAreaLeft" t="textAreaTop" r="textAreaRight" b="textAreaBottom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B01F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 anchor="t">
              <a:noAutofit/>
            </a:bodyPr>
            <a:lstStyle/>
            <a:p>
              <a:endParaRPr lang="ru-RU" sz="1800" b="0" strike="noStrike" spc="-1">
                <a:solidFill>
                  <a:srgbClr val="000000"/>
                </a:solidFill>
                <a:latin typeface="Arial"/>
              </a:endParaRPr>
            </a:p>
          </p:txBody>
        </p:sp>
        <p:sp>
          <p:nvSpPr>
            <p:cNvPr id="9" name="TextBox 39"/>
            <p:cNvSpPr/>
            <p:nvPr/>
          </p:nvSpPr>
          <p:spPr>
            <a:xfrm>
              <a:off x="1419480" y="1449360"/>
              <a:ext cx="1828440" cy="201312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50760" tIns="50760" rIns="50760" bIns="50760" anchor="ctr">
              <a:noAutofit/>
            </a:bodyPr>
            <a:lstStyle/>
            <a:p>
              <a:pPr algn="ctr">
                <a:lnSpc>
                  <a:spcPts val="3501"/>
                </a:lnSpc>
              </a:pPr>
              <a:endParaRPr lang="en-US" sz="1800" b="0" strike="noStrike" spc="-1">
                <a:solidFill>
                  <a:srgbClr val="000000"/>
                </a:solidFill>
                <a:latin typeface="Calibri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Freeform 5"/>
          <p:cNvSpPr/>
          <p:nvPr/>
        </p:nvSpPr>
        <p:spPr>
          <a:xfrm>
            <a:off x="7674840" y="2740680"/>
            <a:ext cx="2613960" cy="2532960"/>
          </a:xfrm>
          <a:custGeom>
            <a:avLst/>
            <a:gdLst>
              <a:gd name="textAreaLeft" fmla="*/ 0 w 2613960"/>
              <a:gd name="textAreaRight" fmla="*/ 2614320 w 2613960"/>
              <a:gd name="textAreaTop" fmla="*/ 0 h 2532960"/>
              <a:gd name="textAreaBottom" fmla="*/ 2533320 h 2532960"/>
            </a:gdLst>
            <a:ahLst/>
            <a:cxnLst/>
            <a:rect l="textAreaLeft" t="textAreaTop" r="textAreaRight" b="textAreaBottom"/>
            <a:pathLst>
              <a:path w="2614178" h="2533376">
                <a:moveTo>
                  <a:pt x="0" y="0"/>
                </a:moveTo>
                <a:lnTo>
                  <a:pt x="2614178" y="0"/>
                </a:lnTo>
                <a:lnTo>
                  <a:pt x="2614178" y="2533376"/>
                </a:lnTo>
                <a:lnTo>
                  <a:pt x="0" y="2533376"/>
                </a:lnTo>
                <a:lnTo>
                  <a:pt x="0" y="0"/>
                </a:lnTo>
                <a:close/>
              </a:path>
            </a:pathLst>
          </a:custGeom>
          <a:blipFill rotWithShape="0">
            <a:blip r:embed="rId2"/>
            <a:srcRect/>
            <a:stretch/>
          </a:blip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grpSp>
        <p:nvGrpSpPr>
          <p:cNvPr id="47" name="Group 6"/>
          <p:cNvGrpSpPr/>
          <p:nvPr/>
        </p:nvGrpSpPr>
        <p:grpSpPr>
          <a:xfrm>
            <a:off x="3606840" y="1414806"/>
            <a:ext cx="3817798" cy="2389680"/>
            <a:chOff x="3157681" y="1414806"/>
            <a:chExt cx="4266958" cy="2389680"/>
          </a:xfrm>
        </p:grpSpPr>
        <p:sp>
          <p:nvSpPr>
            <p:cNvPr id="48" name="Freeform 7"/>
            <p:cNvSpPr/>
            <p:nvPr/>
          </p:nvSpPr>
          <p:spPr>
            <a:xfrm rot="21550800">
              <a:off x="3361679" y="1570309"/>
              <a:ext cx="4062960" cy="2172600"/>
            </a:xfrm>
            <a:custGeom>
              <a:avLst/>
              <a:gdLst>
                <a:gd name="textAreaLeft" fmla="*/ 0 w 4062960"/>
                <a:gd name="textAreaRight" fmla="*/ 4063320 w 4062960"/>
                <a:gd name="textAreaTop" fmla="*/ 0 h 2172600"/>
                <a:gd name="textAreaBottom" fmla="*/ 2172960 h 2172600"/>
              </a:gdLst>
              <a:ahLst/>
              <a:cxnLst/>
              <a:rect l="textAreaLeft" t="textAreaTop" r="textAreaRight" b="textAreaBottom"/>
              <a:pathLst>
                <a:path w="1070194" h="572285">
                  <a:moveTo>
                    <a:pt x="97170" y="0"/>
                  </a:moveTo>
                  <a:lnTo>
                    <a:pt x="973025" y="0"/>
                  </a:lnTo>
                  <a:cubicBezTo>
                    <a:pt x="1026690" y="0"/>
                    <a:pt x="1070194" y="43504"/>
                    <a:pt x="1070194" y="97170"/>
                  </a:cubicBezTo>
                  <a:lnTo>
                    <a:pt x="1070194" y="475115"/>
                  </a:lnTo>
                  <a:cubicBezTo>
                    <a:pt x="1070194" y="528780"/>
                    <a:pt x="1026690" y="572285"/>
                    <a:pt x="973025" y="572285"/>
                  </a:cubicBezTo>
                  <a:lnTo>
                    <a:pt x="97170" y="572285"/>
                  </a:lnTo>
                  <a:cubicBezTo>
                    <a:pt x="71399" y="572285"/>
                    <a:pt x="46683" y="562047"/>
                    <a:pt x="28460" y="543824"/>
                  </a:cubicBezTo>
                  <a:cubicBezTo>
                    <a:pt x="10237" y="525602"/>
                    <a:pt x="0" y="500886"/>
                    <a:pt x="0" y="475115"/>
                  </a:cubicBezTo>
                  <a:lnTo>
                    <a:pt x="0" y="97170"/>
                  </a:lnTo>
                  <a:cubicBezTo>
                    <a:pt x="0" y="43504"/>
                    <a:pt x="43504" y="0"/>
                    <a:pt x="97170" y="0"/>
                  </a:cubicBezTo>
                  <a:close/>
                </a:path>
              </a:pathLst>
            </a:custGeom>
            <a:solidFill>
              <a:srgbClr val="FFF4E1">
                <a:alpha val="74000"/>
              </a:srgb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 anchor="t">
              <a:noAutofit/>
            </a:bodyPr>
            <a:lstStyle/>
            <a:p>
              <a:endParaRPr lang="ru-RU" sz="1800" b="0" strike="noStrike" spc="-1">
                <a:solidFill>
                  <a:srgbClr val="000000"/>
                </a:solidFill>
                <a:latin typeface="Arial"/>
              </a:endParaRPr>
            </a:p>
          </p:txBody>
        </p:sp>
        <p:sp>
          <p:nvSpPr>
            <p:cNvPr id="49" name="TextBox 8"/>
            <p:cNvSpPr/>
            <p:nvPr/>
          </p:nvSpPr>
          <p:spPr>
            <a:xfrm>
              <a:off x="3157681" y="1414806"/>
              <a:ext cx="4141320" cy="238968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50760" tIns="50760" rIns="50760" bIns="50760" anchor="ctr">
              <a:noAutofit/>
            </a:bodyPr>
            <a:lstStyle/>
            <a:p>
              <a:pPr marL="228600" indent="-228600" algn="just">
                <a:buFont typeface="+mj-lt"/>
                <a:buAutoNum type="arabicPeriod"/>
              </a:pPr>
              <a:r>
                <a:rPr lang="ru-RU" sz="1200" b="1" strike="noStrike" spc="-1" dirty="0">
                  <a:solidFill>
                    <a:srgbClr val="7C3C9D"/>
                  </a:solidFill>
                  <a:latin typeface="Trebuchet MS"/>
                  <a:ea typeface="Trebuchet MS"/>
                </a:rPr>
                <a:t> </a:t>
              </a:r>
              <a:r>
                <a:rPr lang="en-US" sz="1400" strike="noStrike" spc="-1" dirty="0">
                  <a:solidFill>
                    <a:srgbClr val="7C3C9D"/>
                  </a:solidFill>
                  <a:latin typeface="Trebuchet MS"/>
                  <a:ea typeface="Trebuchet MS"/>
                </a:rPr>
                <a:t>Обеспечение эффекта </a:t>
              </a:r>
              <a:r>
                <a:rPr lang="en-US" sz="1400" strike="noStrike" spc="-1" dirty="0" err="1">
                  <a:solidFill>
                    <a:srgbClr val="7C3C9D"/>
                  </a:solidFill>
                  <a:latin typeface="Trebuchet MS"/>
                  <a:ea typeface="Trebuchet MS"/>
                </a:rPr>
                <a:t>сопричастности</a:t>
              </a:r>
              <a:r>
                <a:rPr lang="en-US" sz="1400" strike="noStrike" spc="-1" dirty="0">
                  <a:solidFill>
                    <a:srgbClr val="7C3C9D"/>
                  </a:solidFill>
                  <a:latin typeface="Trebuchet MS"/>
                  <a:ea typeface="Trebuchet MS"/>
                </a:rPr>
                <a:t> </a:t>
              </a:r>
              <a:r>
                <a:rPr lang="en-US" sz="1400" strike="noStrike" spc="-1" dirty="0" err="1">
                  <a:solidFill>
                    <a:srgbClr val="7C3C9D"/>
                  </a:solidFill>
                  <a:latin typeface="Trebuchet MS"/>
                  <a:ea typeface="Trebuchet MS"/>
                </a:rPr>
                <a:t>молодого</a:t>
              </a:r>
              <a:r>
                <a:rPr lang="en-US" sz="1400" strike="noStrike" spc="-1" dirty="0">
                  <a:solidFill>
                    <a:srgbClr val="7C3C9D"/>
                  </a:solidFill>
                  <a:latin typeface="Trebuchet MS"/>
                  <a:ea typeface="Trebuchet MS"/>
                </a:rPr>
                <a:t> </a:t>
              </a:r>
              <a:r>
                <a:rPr lang="en-US" sz="1400" strike="noStrike" spc="-1" dirty="0" err="1">
                  <a:solidFill>
                    <a:srgbClr val="7C3C9D"/>
                  </a:solidFill>
                  <a:latin typeface="Trebuchet MS"/>
                  <a:ea typeface="Trebuchet MS"/>
                </a:rPr>
                <a:t>поколения</a:t>
              </a:r>
              <a:r>
                <a:rPr lang="en-US" sz="1400" strike="noStrike" spc="-1" dirty="0">
                  <a:solidFill>
                    <a:srgbClr val="7C3C9D"/>
                  </a:solidFill>
                  <a:latin typeface="Trebuchet MS"/>
                  <a:ea typeface="Trebuchet MS"/>
                </a:rPr>
                <a:t> к </a:t>
              </a:r>
              <a:r>
                <a:rPr lang="en-US" sz="1400" strike="noStrike" spc="-1" dirty="0" err="1">
                  <a:solidFill>
                    <a:srgbClr val="7C3C9D"/>
                  </a:solidFill>
                  <a:latin typeface="Trebuchet MS"/>
                  <a:ea typeface="Trebuchet MS"/>
                </a:rPr>
                <a:t>великим</a:t>
              </a:r>
              <a:r>
                <a:rPr lang="en-US" sz="1400" strike="noStrike" spc="-1" dirty="0">
                  <a:solidFill>
                    <a:srgbClr val="7C3C9D"/>
                  </a:solidFill>
                  <a:latin typeface="Trebuchet MS"/>
                  <a:ea typeface="Trebuchet MS"/>
                </a:rPr>
                <a:t> </a:t>
              </a:r>
              <a:r>
                <a:rPr lang="en-US" sz="1400" strike="noStrike" spc="-1" dirty="0" err="1">
                  <a:solidFill>
                    <a:srgbClr val="7C3C9D"/>
                  </a:solidFill>
                  <a:latin typeface="Trebuchet MS"/>
                  <a:ea typeface="Trebuchet MS"/>
                </a:rPr>
                <a:t>историческим</a:t>
              </a:r>
              <a:r>
                <a:rPr lang="en-US" sz="1400" strike="noStrike" spc="-1" dirty="0">
                  <a:solidFill>
                    <a:srgbClr val="7C3C9D"/>
                  </a:solidFill>
                  <a:latin typeface="Trebuchet MS"/>
                  <a:ea typeface="Trebuchet MS"/>
                </a:rPr>
                <a:t> </a:t>
              </a:r>
              <a:r>
                <a:rPr lang="en-US" sz="1400" strike="noStrike" spc="-1" dirty="0" err="1">
                  <a:solidFill>
                    <a:srgbClr val="7C3C9D"/>
                  </a:solidFill>
                  <a:latin typeface="Trebuchet MS"/>
                  <a:ea typeface="Trebuchet MS"/>
                </a:rPr>
                <a:t>событиям</a:t>
              </a:r>
              <a:r>
                <a:rPr lang="en-US" sz="1400" strike="noStrike" spc="-1" dirty="0">
                  <a:solidFill>
                    <a:srgbClr val="7C3C9D"/>
                  </a:solidFill>
                  <a:latin typeface="Trebuchet MS"/>
                  <a:ea typeface="Trebuchet MS"/>
                </a:rPr>
                <a:t> </a:t>
              </a:r>
              <a:r>
                <a:rPr lang="en-US" sz="1400" strike="noStrike" spc="-1" dirty="0" err="1">
                  <a:solidFill>
                    <a:srgbClr val="7C3C9D"/>
                  </a:solidFill>
                  <a:latin typeface="Trebuchet MS"/>
                  <a:ea typeface="Trebuchet MS"/>
                </a:rPr>
                <a:t>путем</a:t>
              </a:r>
              <a:r>
                <a:rPr lang="en-US" sz="1400" strike="noStrike" spc="-1" dirty="0">
                  <a:solidFill>
                    <a:srgbClr val="7C3C9D"/>
                  </a:solidFill>
                  <a:latin typeface="Trebuchet MS"/>
                  <a:ea typeface="Trebuchet MS"/>
                </a:rPr>
                <a:t> </a:t>
              </a:r>
              <a:r>
                <a:rPr lang="en-US" sz="1400" strike="noStrike" spc="-1" dirty="0" err="1">
                  <a:solidFill>
                    <a:srgbClr val="7C3C9D"/>
                  </a:solidFill>
                  <a:latin typeface="Trebuchet MS"/>
                  <a:ea typeface="Trebuchet MS"/>
                </a:rPr>
                <a:t>вовлечения</a:t>
              </a:r>
              <a:r>
                <a:rPr lang="en-US" sz="1400" strike="noStrike" spc="-1" dirty="0">
                  <a:solidFill>
                    <a:srgbClr val="7C3C9D"/>
                  </a:solidFill>
                  <a:latin typeface="Trebuchet MS"/>
                  <a:ea typeface="Trebuchet MS"/>
                </a:rPr>
                <a:t> в </a:t>
              </a:r>
              <a:r>
                <a:rPr lang="en-US" sz="1400" strike="noStrike" spc="-1" dirty="0" err="1">
                  <a:solidFill>
                    <a:srgbClr val="7C3C9D"/>
                  </a:solidFill>
                  <a:latin typeface="Trebuchet MS"/>
                  <a:ea typeface="Trebuchet MS"/>
                </a:rPr>
                <a:t>волонтерскую</a:t>
              </a:r>
              <a:r>
                <a:rPr lang="en-US" sz="1400" strike="noStrike" spc="-1" dirty="0">
                  <a:solidFill>
                    <a:srgbClr val="7C3C9D"/>
                  </a:solidFill>
                  <a:latin typeface="Trebuchet MS"/>
                  <a:ea typeface="Trebuchet MS"/>
                </a:rPr>
                <a:t> </a:t>
              </a:r>
              <a:r>
                <a:rPr lang="en-US" sz="1400" strike="noStrike" spc="-1" dirty="0" err="1">
                  <a:solidFill>
                    <a:srgbClr val="7C3C9D"/>
                  </a:solidFill>
                  <a:latin typeface="Trebuchet MS"/>
                  <a:ea typeface="Trebuchet MS"/>
                </a:rPr>
                <a:t>деятельность</a:t>
              </a:r>
              <a:r>
                <a:rPr lang="en-US" sz="1400" strike="noStrike" spc="-1" dirty="0">
                  <a:solidFill>
                    <a:srgbClr val="7C3C9D"/>
                  </a:solidFill>
                  <a:latin typeface="Trebuchet MS"/>
                  <a:ea typeface="Trebuchet MS"/>
                </a:rPr>
                <a:t>.</a:t>
              </a:r>
              <a:endParaRPr lang="ru-RU" sz="1400" spc="-1" dirty="0">
                <a:solidFill>
                  <a:srgbClr val="000000"/>
                </a:solidFill>
                <a:latin typeface="Arial"/>
              </a:endParaRPr>
            </a:p>
            <a:p>
              <a:pPr marL="228600" indent="-228600" algn="just">
                <a:buFont typeface="+mj-lt"/>
                <a:buAutoNum type="arabicPeriod"/>
              </a:pPr>
              <a:r>
                <a:rPr lang="en-US" sz="1400" strike="noStrike" spc="-1" dirty="0" err="1">
                  <a:solidFill>
                    <a:srgbClr val="7C3C9D"/>
                  </a:solidFill>
                  <a:latin typeface="Trebuchet MS"/>
                  <a:ea typeface="Trebuchet MS"/>
                </a:rPr>
                <a:t>Формирование</a:t>
              </a:r>
              <a:r>
                <a:rPr lang="en-US" sz="1400" strike="noStrike" spc="-1" dirty="0">
                  <a:solidFill>
                    <a:srgbClr val="7C3C9D"/>
                  </a:solidFill>
                  <a:latin typeface="Trebuchet MS"/>
                  <a:ea typeface="Trebuchet MS"/>
                </a:rPr>
                <a:t> </a:t>
              </a:r>
              <a:r>
                <a:rPr lang="en-US" sz="1400" strike="noStrike" spc="-1" dirty="0" err="1">
                  <a:solidFill>
                    <a:srgbClr val="7C3C9D"/>
                  </a:solidFill>
                  <a:latin typeface="Trebuchet MS"/>
                  <a:ea typeface="Trebuchet MS"/>
                </a:rPr>
                <a:t>ценностного</a:t>
              </a:r>
              <a:r>
                <a:rPr lang="en-US" sz="1400" strike="noStrike" spc="-1" dirty="0">
                  <a:solidFill>
                    <a:srgbClr val="7C3C9D"/>
                  </a:solidFill>
                  <a:latin typeface="Trebuchet MS"/>
                  <a:ea typeface="Trebuchet MS"/>
                </a:rPr>
                <a:t> </a:t>
              </a:r>
              <a:r>
                <a:rPr lang="en-US" sz="1400" strike="noStrike" spc="-1" dirty="0" err="1">
                  <a:solidFill>
                    <a:srgbClr val="7C3C9D"/>
                  </a:solidFill>
                  <a:latin typeface="Trebuchet MS"/>
                  <a:ea typeface="Trebuchet MS"/>
                </a:rPr>
                <a:t>отношения</a:t>
              </a:r>
              <a:r>
                <a:rPr lang="en-US" sz="1400" strike="noStrike" spc="-1" dirty="0">
                  <a:solidFill>
                    <a:srgbClr val="7C3C9D"/>
                  </a:solidFill>
                  <a:latin typeface="Trebuchet MS"/>
                  <a:ea typeface="Trebuchet MS"/>
                </a:rPr>
                <a:t> к </a:t>
              </a:r>
              <a:r>
                <a:rPr lang="en-US" sz="1400" strike="noStrike" spc="-1" dirty="0" err="1">
                  <a:solidFill>
                    <a:srgbClr val="7C3C9D"/>
                  </a:solidFill>
                  <a:latin typeface="Trebuchet MS"/>
                  <a:ea typeface="Trebuchet MS"/>
                </a:rPr>
                <a:t>своему</a:t>
              </a:r>
              <a:r>
                <a:rPr lang="en-US" sz="1400" strike="noStrike" spc="-1" dirty="0">
                  <a:solidFill>
                    <a:srgbClr val="7C3C9D"/>
                  </a:solidFill>
                  <a:latin typeface="Trebuchet MS"/>
                  <a:ea typeface="Trebuchet MS"/>
                </a:rPr>
                <a:t> </a:t>
              </a:r>
              <a:r>
                <a:rPr lang="en-US" sz="1400" strike="noStrike" spc="-1" dirty="0" err="1">
                  <a:solidFill>
                    <a:srgbClr val="7C3C9D"/>
                  </a:solidFill>
                  <a:latin typeface="Trebuchet MS"/>
                  <a:ea typeface="Trebuchet MS"/>
                </a:rPr>
                <a:t>Отечеству</a:t>
              </a:r>
              <a:r>
                <a:rPr lang="en-US" sz="1400" strike="noStrike" spc="-1" dirty="0">
                  <a:solidFill>
                    <a:srgbClr val="7C3C9D"/>
                  </a:solidFill>
                  <a:latin typeface="Trebuchet MS"/>
                  <a:ea typeface="Trebuchet MS"/>
                </a:rPr>
                <a:t>, </a:t>
              </a:r>
              <a:r>
                <a:rPr lang="en-US" sz="1400" strike="noStrike" spc="-1" dirty="0" err="1">
                  <a:solidFill>
                    <a:srgbClr val="7C3C9D"/>
                  </a:solidFill>
                  <a:latin typeface="Trebuchet MS"/>
                  <a:ea typeface="Trebuchet MS"/>
                </a:rPr>
                <a:t>развитие</a:t>
              </a:r>
              <a:r>
                <a:rPr lang="en-US" sz="1400" strike="noStrike" spc="-1" dirty="0">
                  <a:solidFill>
                    <a:srgbClr val="7C3C9D"/>
                  </a:solidFill>
                  <a:latin typeface="Trebuchet MS"/>
                  <a:ea typeface="Trebuchet MS"/>
                </a:rPr>
                <a:t> </a:t>
              </a:r>
              <a:r>
                <a:rPr lang="en-US" sz="1400" strike="noStrike" spc="-1" dirty="0" err="1">
                  <a:solidFill>
                    <a:srgbClr val="7C3C9D"/>
                  </a:solidFill>
                  <a:latin typeface="Trebuchet MS"/>
                  <a:ea typeface="Trebuchet MS"/>
                </a:rPr>
                <a:t>устойчивого</a:t>
              </a:r>
              <a:r>
                <a:rPr lang="en-US" sz="1400" strike="noStrike" spc="-1" dirty="0">
                  <a:solidFill>
                    <a:srgbClr val="7C3C9D"/>
                  </a:solidFill>
                  <a:latin typeface="Trebuchet MS"/>
                  <a:ea typeface="Trebuchet MS"/>
                </a:rPr>
                <a:t> </a:t>
              </a:r>
              <a:r>
                <a:rPr lang="en-US" sz="1400" strike="noStrike" spc="-1" dirty="0" err="1">
                  <a:solidFill>
                    <a:srgbClr val="7C3C9D"/>
                  </a:solidFill>
                  <a:latin typeface="Trebuchet MS"/>
                  <a:ea typeface="Trebuchet MS"/>
                </a:rPr>
                <a:t>желания</a:t>
              </a:r>
              <a:r>
                <a:rPr lang="en-US" sz="1400" strike="noStrike" spc="-1" dirty="0">
                  <a:solidFill>
                    <a:srgbClr val="7C3C9D"/>
                  </a:solidFill>
                  <a:latin typeface="Trebuchet MS"/>
                  <a:ea typeface="Trebuchet MS"/>
                </a:rPr>
                <a:t> </a:t>
              </a:r>
              <a:r>
                <a:rPr lang="en-US" sz="1400" strike="noStrike" spc="-1" dirty="0" err="1">
                  <a:solidFill>
                    <a:srgbClr val="7C3C9D"/>
                  </a:solidFill>
                  <a:latin typeface="Trebuchet MS"/>
                  <a:ea typeface="Trebuchet MS"/>
                </a:rPr>
                <a:t>способствовать</a:t>
              </a:r>
              <a:r>
                <a:rPr lang="en-US" sz="1400" strike="noStrike" spc="-1" dirty="0">
                  <a:solidFill>
                    <a:srgbClr val="7C3C9D"/>
                  </a:solidFill>
                  <a:latin typeface="Trebuchet MS"/>
                  <a:ea typeface="Trebuchet MS"/>
                </a:rPr>
                <a:t> </a:t>
              </a:r>
              <a:r>
                <a:rPr lang="en-US" sz="1400" strike="noStrike" spc="-1" dirty="0" err="1">
                  <a:solidFill>
                    <a:srgbClr val="7C3C9D"/>
                  </a:solidFill>
                  <a:latin typeface="Trebuchet MS"/>
                  <a:ea typeface="Trebuchet MS"/>
                </a:rPr>
                <a:t>сплочению</a:t>
              </a:r>
              <a:r>
                <a:rPr lang="en-US" sz="1400" strike="noStrike" spc="-1" dirty="0">
                  <a:solidFill>
                    <a:srgbClr val="7C3C9D"/>
                  </a:solidFill>
                  <a:latin typeface="Trebuchet MS"/>
                  <a:ea typeface="Trebuchet MS"/>
                </a:rPr>
                <a:t> </a:t>
              </a:r>
              <a:r>
                <a:rPr lang="en-US" sz="1400" strike="noStrike" spc="-1" dirty="0" err="1">
                  <a:solidFill>
                    <a:srgbClr val="7C3C9D"/>
                  </a:solidFill>
                  <a:latin typeface="Trebuchet MS"/>
                  <a:ea typeface="Trebuchet MS"/>
                </a:rPr>
                <a:t>общества</a:t>
              </a:r>
              <a:r>
                <a:rPr lang="en-US" sz="1400" strike="noStrike" spc="-1" dirty="0">
                  <a:solidFill>
                    <a:srgbClr val="7C3C9D"/>
                  </a:solidFill>
                  <a:latin typeface="Trebuchet MS"/>
                  <a:ea typeface="Trebuchet MS"/>
                </a:rPr>
                <a:t>, </a:t>
              </a:r>
              <a:r>
                <a:rPr lang="en-US" sz="1400" strike="noStrike" spc="-1" dirty="0" err="1">
                  <a:solidFill>
                    <a:srgbClr val="7C3C9D"/>
                  </a:solidFill>
                  <a:latin typeface="Trebuchet MS"/>
                  <a:ea typeface="Trebuchet MS"/>
                </a:rPr>
                <a:t>процветанию</a:t>
              </a:r>
              <a:r>
                <a:rPr lang="en-US" sz="1400" strike="noStrike" spc="-1" dirty="0">
                  <a:solidFill>
                    <a:srgbClr val="7C3C9D"/>
                  </a:solidFill>
                  <a:latin typeface="Trebuchet MS"/>
                  <a:ea typeface="Trebuchet MS"/>
                </a:rPr>
                <a:t> </a:t>
              </a:r>
              <a:r>
                <a:rPr lang="en-US" sz="1400" strike="noStrike" spc="-1" dirty="0" err="1">
                  <a:solidFill>
                    <a:srgbClr val="7C3C9D"/>
                  </a:solidFill>
                  <a:latin typeface="Trebuchet MS"/>
                  <a:ea typeface="Trebuchet MS"/>
                </a:rPr>
                <a:t>России</a:t>
              </a:r>
              <a:r>
                <a:rPr lang="en-US" sz="1400" strike="noStrike" spc="-1" dirty="0">
                  <a:solidFill>
                    <a:srgbClr val="7C3C9D"/>
                  </a:solidFill>
                  <a:latin typeface="Trebuchet MS"/>
                  <a:ea typeface="Trebuchet MS"/>
                </a:rPr>
                <a:t> и </a:t>
              </a:r>
              <a:r>
                <a:rPr lang="en-US" sz="1400" strike="noStrike" spc="-1" dirty="0" err="1">
                  <a:solidFill>
                    <a:srgbClr val="7C3C9D"/>
                  </a:solidFill>
                  <a:latin typeface="Trebuchet MS"/>
                  <a:ea typeface="Trebuchet MS"/>
                </a:rPr>
                <a:t>готовность</a:t>
              </a:r>
              <a:r>
                <a:rPr lang="en-US" sz="1400" strike="noStrike" spc="-1" dirty="0">
                  <a:solidFill>
                    <a:srgbClr val="7C3C9D"/>
                  </a:solidFill>
                  <a:latin typeface="Trebuchet MS"/>
                  <a:ea typeface="Trebuchet MS"/>
                </a:rPr>
                <a:t> к </a:t>
              </a:r>
              <a:r>
                <a:rPr lang="en-US" sz="1400" strike="noStrike" spc="-1" dirty="0" err="1">
                  <a:solidFill>
                    <a:srgbClr val="7C3C9D"/>
                  </a:solidFill>
                  <a:latin typeface="Trebuchet MS"/>
                  <a:ea typeface="Trebuchet MS"/>
                </a:rPr>
                <a:t>ее</a:t>
              </a:r>
              <a:r>
                <a:rPr lang="en-US" sz="1400" strike="noStrike" spc="-1" dirty="0">
                  <a:solidFill>
                    <a:srgbClr val="7C3C9D"/>
                  </a:solidFill>
                  <a:latin typeface="Trebuchet MS"/>
                  <a:ea typeface="Trebuchet MS"/>
                </a:rPr>
                <a:t> </a:t>
              </a:r>
              <a:r>
                <a:rPr lang="en-US" sz="1400" strike="noStrike" spc="-1" dirty="0" err="1">
                  <a:solidFill>
                    <a:srgbClr val="7C3C9D"/>
                  </a:solidFill>
                  <a:latin typeface="Trebuchet MS"/>
                  <a:ea typeface="Trebuchet MS"/>
                </a:rPr>
                <a:t>защите</a:t>
              </a:r>
              <a:r>
                <a:rPr lang="en-US" sz="1400" strike="noStrike" spc="-1" dirty="0">
                  <a:solidFill>
                    <a:srgbClr val="7C3C9D"/>
                  </a:solidFill>
                  <a:latin typeface="Trebuchet MS"/>
                  <a:ea typeface="Trebuchet MS"/>
                </a:rPr>
                <a:t>.</a:t>
              </a:r>
              <a:endParaRPr lang="ru-RU" sz="1400" strike="noStrike" spc="-1" dirty="0">
                <a:solidFill>
                  <a:srgbClr val="000000"/>
                </a:solidFill>
                <a:latin typeface="Arial"/>
              </a:endParaRPr>
            </a:p>
          </p:txBody>
        </p:sp>
      </p:grpSp>
      <p:grpSp>
        <p:nvGrpSpPr>
          <p:cNvPr id="50" name="Group 9"/>
          <p:cNvGrpSpPr/>
          <p:nvPr/>
        </p:nvGrpSpPr>
        <p:grpSpPr>
          <a:xfrm>
            <a:off x="1208520" y="3686400"/>
            <a:ext cx="3864600" cy="2470320"/>
            <a:chOff x="1208520" y="3686400"/>
            <a:chExt cx="3864600" cy="2470320"/>
          </a:xfrm>
        </p:grpSpPr>
        <p:sp>
          <p:nvSpPr>
            <p:cNvPr id="51" name="Freeform 10"/>
            <p:cNvSpPr/>
            <p:nvPr/>
          </p:nvSpPr>
          <p:spPr>
            <a:xfrm>
              <a:off x="1208520" y="3903480"/>
              <a:ext cx="3864600" cy="2253240"/>
            </a:xfrm>
            <a:custGeom>
              <a:avLst/>
              <a:gdLst>
                <a:gd name="textAreaLeft" fmla="*/ 0 w 3864600"/>
                <a:gd name="textAreaRight" fmla="*/ 3864960 w 3864600"/>
                <a:gd name="textAreaTop" fmla="*/ 0 h 2253240"/>
                <a:gd name="textAreaBottom" fmla="*/ 2253600 h 2253240"/>
              </a:gdLst>
              <a:ahLst/>
              <a:cxnLst/>
              <a:rect l="textAreaLeft" t="textAreaTop" r="textAreaRight" b="textAreaBottom"/>
              <a:pathLst>
                <a:path w="1017945" h="593507">
                  <a:moveTo>
                    <a:pt x="102157" y="0"/>
                  </a:moveTo>
                  <a:lnTo>
                    <a:pt x="915788" y="0"/>
                  </a:lnTo>
                  <a:cubicBezTo>
                    <a:pt x="972208" y="0"/>
                    <a:pt x="1017945" y="45737"/>
                    <a:pt x="1017945" y="102157"/>
                  </a:cubicBezTo>
                  <a:lnTo>
                    <a:pt x="1017945" y="491350"/>
                  </a:lnTo>
                  <a:cubicBezTo>
                    <a:pt x="1017945" y="518443"/>
                    <a:pt x="1007183" y="544427"/>
                    <a:pt x="988024" y="563586"/>
                  </a:cubicBezTo>
                  <a:cubicBezTo>
                    <a:pt x="968866" y="582744"/>
                    <a:pt x="942882" y="593507"/>
                    <a:pt x="915788" y="593507"/>
                  </a:cubicBezTo>
                  <a:lnTo>
                    <a:pt x="102157" y="593507"/>
                  </a:lnTo>
                  <a:cubicBezTo>
                    <a:pt x="45737" y="593507"/>
                    <a:pt x="0" y="547769"/>
                    <a:pt x="0" y="491350"/>
                  </a:cubicBezTo>
                  <a:lnTo>
                    <a:pt x="0" y="102157"/>
                  </a:lnTo>
                  <a:cubicBezTo>
                    <a:pt x="0" y="75063"/>
                    <a:pt x="10763" y="49079"/>
                    <a:pt x="29921" y="29921"/>
                  </a:cubicBezTo>
                  <a:cubicBezTo>
                    <a:pt x="49079" y="10763"/>
                    <a:pt x="75063" y="0"/>
                    <a:pt x="102157" y="0"/>
                  </a:cubicBezTo>
                  <a:close/>
                </a:path>
              </a:pathLst>
            </a:custGeom>
            <a:solidFill>
              <a:srgbClr val="FFF4E1">
                <a:alpha val="74000"/>
              </a:srgb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 anchor="t">
              <a:noAutofit/>
            </a:bodyPr>
            <a:lstStyle/>
            <a:p>
              <a:endParaRPr lang="ru-RU" sz="1800" b="0" strike="noStrike" spc="-1">
                <a:solidFill>
                  <a:srgbClr val="000000"/>
                </a:solidFill>
                <a:latin typeface="Arial"/>
              </a:endParaRPr>
            </a:p>
          </p:txBody>
        </p:sp>
        <p:sp>
          <p:nvSpPr>
            <p:cNvPr id="52" name="TextBox 11"/>
            <p:cNvSpPr/>
            <p:nvPr/>
          </p:nvSpPr>
          <p:spPr>
            <a:xfrm>
              <a:off x="1208520" y="3686400"/>
              <a:ext cx="3864600" cy="246996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50760" tIns="50760" rIns="50760" bIns="50760" anchor="ctr">
              <a:noAutofit/>
            </a:bodyPr>
            <a:lstStyle/>
            <a:p>
              <a:pPr algn="ctr">
                <a:lnSpc>
                  <a:spcPts val="3359"/>
                </a:lnSpc>
              </a:pPr>
              <a:endParaRPr lang="ru-RU" sz="2400" b="0" strike="noStrike" spc="-1" dirty="0">
                <a:solidFill>
                  <a:srgbClr val="000000"/>
                </a:solidFill>
                <a:latin typeface="Arial"/>
              </a:endParaRPr>
            </a:p>
          </p:txBody>
        </p:sp>
      </p:grpSp>
      <p:sp>
        <p:nvSpPr>
          <p:cNvPr id="53" name="Freeform 12"/>
          <p:cNvSpPr/>
          <p:nvPr/>
        </p:nvSpPr>
        <p:spPr>
          <a:xfrm>
            <a:off x="11479680" y="2239920"/>
            <a:ext cx="3238200" cy="2372760"/>
          </a:xfrm>
          <a:custGeom>
            <a:avLst/>
            <a:gdLst>
              <a:gd name="textAreaLeft" fmla="*/ 0 w 3238200"/>
              <a:gd name="textAreaRight" fmla="*/ 3238560 w 3238200"/>
              <a:gd name="textAreaTop" fmla="*/ 0 h 2372760"/>
              <a:gd name="textAreaBottom" fmla="*/ 2373120 h 2372760"/>
            </a:gdLst>
            <a:ahLst/>
            <a:cxnLst/>
            <a:rect l="textAreaLeft" t="textAreaTop" r="textAreaRight" b="textAreaBottom"/>
            <a:pathLst>
              <a:path w="3238553" h="2372976">
                <a:moveTo>
                  <a:pt x="0" y="0"/>
                </a:moveTo>
                <a:lnTo>
                  <a:pt x="3238553" y="0"/>
                </a:lnTo>
                <a:lnTo>
                  <a:pt x="3238553" y="2372976"/>
                </a:lnTo>
                <a:lnTo>
                  <a:pt x="0" y="2372976"/>
                </a:lnTo>
                <a:lnTo>
                  <a:pt x="0" y="0"/>
                </a:lnTo>
                <a:close/>
              </a:path>
            </a:pathLst>
          </a:custGeom>
          <a:blipFill rotWithShape="0">
            <a:blip r:embed="rId3"/>
            <a:srcRect/>
            <a:stretch/>
          </a:blip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grpSp>
        <p:nvGrpSpPr>
          <p:cNvPr id="54" name="Group 13"/>
          <p:cNvGrpSpPr/>
          <p:nvPr/>
        </p:nvGrpSpPr>
        <p:grpSpPr>
          <a:xfrm>
            <a:off x="7970400" y="1353600"/>
            <a:ext cx="9842040" cy="2389680"/>
            <a:chOff x="7970400" y="1353600"/>
            <a:chExt cx="9842040" cy="2389680"/>
          </a:xfrm>
        </p:grpSpPr>
        <p:sp>
          <p:nvSpPr>
            <p:cNvPr id="55" name="Freeform 14"/>
            <p:cNvSpPr/>
            <p:nvPr/>
          </p:nvSpPr>
          <p:spPr>
            <a:xfrm>
              <a:off x="7970400" y="1570680"/>
              <a:ext cx="9842040" cy="2172600"/>
            </a:xfrm>
            <a:custGeom>
              <a:avLst/>
              <a:gdLst>
                <a:gd name="textAreaLeft" fmla="*/ 0 w 9842040"/>
                <a:gd name="textAreaRight" fmla="*/ 9842400 w 9842040"/>
                <a:gd name="textAreaTop" fmla="*/ 0 h 2172600"/>
                <a:gd name="textAreaBottom" fmla="*/ 2172960 h 2172600"/>
              </a:gdLst>
              <a:ahLst/>
              <a:cxnLst/>
              <a:rect l="textAreaLeft" t="textAreaTop" r="textAreaRight" b="textAreaBottom"/>
              <a:pathLst>
                <a:path w="2592207" h="572285">
                  <a:moveTo>
                    <a:pt x="40116" y="0"/>
                  </a:moveTo>
                  <a:lnTo>
                    <a:pt x="2552090" y="0"/>
                  </a:lnTo>
                  <a:cubicBezTo>
                    <a:pt x="2574246" y="0"/>
                    <a:pt x="2592207" y="17961"/>
                    <a:pt x="2592207" y="40116"/>
                  </a:cubicBezTo>
                  <a:lnTo>
                    <a:pt x="2592207" y="532168"/>
                  </a:lnTo>
                  <a:cubicBezTo>
                    <a:pt x="2592207" y="554324"/>
                    <a:pt x="2574246" y="572285"/>
                    <a:pt x="2552090" y="572285"/>
                  </a:cubicBezTo>
                  <a:lnTo>
                    <a:pt x="40116" y="572285"/>
                  </a:lnTo>
                  <a:cubicBezTo>
                    <a:pt x="17961" y="572285"/>
                    <a:pt x="0" y="554324"/>
                    <a:pt x="0" y="532168"/>
                  </a:cubicBezTo>
                  <a:lnTo>
                    <a:pt x="0" y="40116"/>
                  </a:lnTo>
                  <a:cubicBezTo>
                    <a:pt x="0" y="17961"/>
                    <a:pt x="17961" y="0"/>
                    <a:pt x="40116" y="0"/>
                  </a:cubicBezTo>
                  <a:close/>
                </a:path>
              </a:pathLst>
            </a:custGeom>
            <a:solidFill>
              <a:srgbClr val="FFF4E1">
                <a:alpha val="74000"/>
              </a:srgb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 anchor="t">
              <a:noAutofit/>
            </a:bodyPr>
            <a:lstStyle/>
            <a:p>
              <a:endParaRPr lang="ru-RU" sz="1800" b="0" strike="noStrike" spc="-1">
                <a:solidFill>
                  <a:srgbClr val="000000"/>
                </a:solidFill>
                <a:latin typeface="Arial"/>
              </a:endParaRPr>
            </a:p>
          </p:txBody>
        </p:sp>
        <p:sp>
          <p:nvSpPr>
            <p:cNvPr id="56" name="TextBox 15"/>
            <p:cNvSpPr/>
            <p:nvPr/>
          </p:nvSpPr>
          <p:spPr>
            <a:xfrm>
              <a:off x="7970400" y="1353600"/>
              <a:ext cx="9842040" cy="238968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50760" tIns="50760" rIns="50760" bIns="50760" anchor="ctr">
              <a:noAutofit/>
            </a:bodyPr>
            <a:lstStyle/>
            <a:p>
              <a:pPr marL="457200" indent="-457200" algn="ctr">
                <a:lnSpc>
                  <a:spcPts val="3359"/>
                </a:lnSpc>
                <a:buAutoNum type="arabicPeriod"/>
              </a:pPr>
              <a:r>
                <a:rPr lang="en-US" sz="2400" b="0" strike="noStrike" spc="-1" dirty="0" err="1">
                  <a:solidFill>
                    <a:srgbClr val="7C3C9D"/>
                  </a:solidFill>
                  <a:latin typeface="Trebuchet MS"/>
                  <a:ea typeface="Trebuchet MS"/>
                </a:rPr>
                <a:t>Формирование</a:t>
              </a:r>
              <a:r>
                <a:rPr lang="en-US" sz="2400" b="0" strike="noStrike" spc="-1" dirty="0">
                  <a:solidFill>
                    <a:srgbClr val="7C3C9D"/>
                  </a:solidFill>
                  <a:latin typeface="Trebuchet MS"/>
                  <a:ea typeface="Trebuchet MS"/>
                </a:rPr>
                <a:t> </a:t>
              </a:r>
              <a:r>
                <a:rPr lang="en-US" sz="2400" b="0" strike="noStrike" spc="-1" dirty="0" err="1">
                  <a:solidFill>
                    <a:srgbClr val="7C3C9D"/>
                  </a:solidFill>
                  <a:latin typeface="Trebuchet MS"/>
                  <a:ea typeface="Trebuchet MS"/>
                </a:rPr>
                <a:t>чувства</a:t>
              </a:r>
              <a:r>
                <a:rPr lang="en-US" sz="2400" b="0" strike="noStrike" spc="-1" dirty="0">
                  <a:solidFill>
                    <a:srgbClr val="7C3C9D"/>
                  </a:solidFill>
                  <a:latin typeface="Trebuchet MS"/>
                  <a:ea typeface="Trebuchet MS"/>
                </a:rPr>
                <a:t> </a:t>
              </a:r>
              <a:r>
                <a:rPr lang="en-US" sz="2400" b="0" strike="noStrike" spc="-1" dirty="0" err="1">
                  <a:solidFill>
                    <a:srgbClr val="7C3C9D"/>
                  </a:solidFill>
                  <a:latin typeface="Trebuchet MS"/>
                  <a:ea typeface="Trebuchet MS"/>
                </a:rPr>
                <a:t>гражданского</a:t>
              </a:r>
              <a:r>
                <a:rPr lang="en-US" sz="2400" b="0" strike="noStrike" spc="-1" dirty="0">
                  <a:solidFill>
                    <a:srgbClr val="7C3C9D"/>
                  </a:solidFill>
                  <a:latin typeface="Trebuchet MS"/>
                  <a:ea typeface="Trebuchet MS"/>
                </a:rPr>
                <a:t> </a:t>
              </a:r>
              <a:r>
                <a:rPr lang="en-US" sz="2400" b="0" strike="noStrike" spc="-1" dirty="0" err="1">
                  <a:solidFill>
                    <a:srgbClr val="7C3C9D"/>
                  </a:solidFill>
                  <a:latin typeface="Trebuchet MS"/>
                  <a:ea typeface="Trebuchet MS"/>
                </a:rPr>
                <a:t>долга</a:t>
              </a:r>
              <a:r>
                <a:rPr lang="en-US" sz="2400" b="0" strike="noStrike" spc="-1" dirty="0">
                  <a:solidFill>
                    <a:srgbClr val="7C3C9D"/>
                  </a:solidFill>
                  <a:latin typeface="Trebuchet MS"/>
                  <a:ea typeface="Trebuchet MS"/>
                </a:rPr>
                <a:t> и </a:t>
              </a:r>
              <a:r>
                <a:rPr lang="en-US" sz="2400" b="0" strike="noStrike" spc="-1" dirty="0" err="1">
                  <a:solidFill>
                    <a:srgbClr val="7C3C9D"/>
                  </a:solidFill>
                  <a:latin typeface="Trebuchet MS"/>
                  <a:ea typeface="Trebuchet MS"/>
                </a:rPr>
                <a:t>любви</a:t>
              </a:r>
              <a:r>
                <a:rPr lang="en-US" sz="2400" b="0" strike="noStrike" spc="-1" dirty="0">
                  <a:solidFill>
                    <a:srgbClr val="7C3C9D"/>
                  </a:solidFill>
                  <a:latin typeface="Trebuchet MS"/>
                  <a:ea typeface="Trebuchet MS"/>
                </a:rPr>
                <a:t> к </a:t>
              </a:r>
              <a:r>
                <a:rPr lang="en-US" sz="2400" b="0" strike="noStrike" spc="-1" dirty="0" err="1">
                  <a:solidFill>
                    <a:srgbClr val="7C3C9D"/>
                  </a:solidFill>
                  <a:latin typeface="Trebuchet MS"/>
                  <a:ea typeface="Trebuchet MS"/>
                </a:rPr>
                <a:t>Родине</a:t>
              </a:r>
              <a:r>
                <a:rPr lang="en-US" sz="2400" b="0" strike="noStrike" spc="-1" dirty="0">
                  <a:solidFill>
                    <a:srgbClr val="7C3C9D"/>
                  </a:solidFill>
                  <a:latin typeface="Trebuchet MS"/>
                  <a:ea typeface="Trebuchet MS"/>
                </a:rPr>
                <a:t>.</a:t>
              </a:r>
              <a:endParaRPr lang="ru-RU" sz="2400" spc="-1" dirty="0">
                <a:solidFill>
                  <a:srgbClr val="000000"/>
                </a:solidFill>
                <a:latin typeface="Arial"/>
              </a:endParaRPr>
            </a:p>
            <a:p>
              <a:pPr marL="457200" indent="-457200" algn="ctr">
                <a:lnSpc>
                  <a:spcPts val="3359"/>
                </a:lnSpc>
                <a:buAutoNum type="arabicPeriod"/>
              </a:pPr>
              <a:r>
                <a:rPr lang="en-US" sz="2400" b="0" strike="noStrike" spc="-1" dirty="0" err="1">
                  <a:solidFill>
                    <a:srgbClr val="7C3C9D"/>
                  </a:solidFill>
                  <a:latin typeface="Trebuchet MS"/>
                  <a:ea typeface="Trebuchet MS"/>
                </a:rPr>
                <a:t>Оказание</a:t>
              </a:r>
              <a:r>
                <a:rPr lang="en-US" sz="2400" b="0" strike="noStrike" spc="-1" dirty="0">
                  <a:solidFill>
                    <a:srgbClr val="7C3C9D"/>
                  </a:solidFill>
                  <a:latin typeface="Trebuchet MS"/>
                  <a:ea typeface="Trebuchet MS"/>
                </a:rPr>
                <a:t> </a:t>
              </a:r>
              <a:r>
                <a:rPr lang="en-US" sz="2400" b="0" strike="noStrike" spc="-1" dirty="0" err="1">
                  <a:solidFill>
                    <a:srgbClr val="7C3C9D"/>
                  </a:solidFill>
                  <a:latin typeface="Trebuchet MS"/>
                  <a:ea typeface="Trebuchet MS"/>
                </a:rPr>
                <a:t>социальной</a:t>
              </a:r>
              <a:r>
                <a:rPr lang="en-US" sz="2400" b="0" strike="noStrike" spc="-1" dirty="0">
                  <a:solidFill>
                    <a:srgbClr val="7C3C9D"/>
                  </a:solidFill>
                  <a:latin typeface="Trebuchet MS"/>
                  <a:ea typeface="Trebuchet MS"/>
                </a:rPr>
                <a:t> </a:t>
              </a:r>
              <a:r>
                <a:rPr lang="en-US" sz="2400" b="0" strike="noStrike" spc="-1" dirty="0" err="1">
                  <a:solidFill>
                    <a:srgbClr val="7C3C9D"/>
                  </a:solidFill>
                  <a:latin typeface="Trebuchet MS"/>
                  <a:ea typeface="Trebuchet MS"/>
                </a:rPr>
                <a:t>помощи</a:t>
              </a:r>
              <a:r>
                <a:rPr lang="en-US" sz="2400" b="0" strike="noStrike" spc="-1" dirty="0">
                  <a:solidFill>
                    <a:srgbClr val="7C3C9D"/>
                  </a:solidFill>
                  <a:latin typeface="Trebuchet MS"/>
                  <a:ea typeface="Trebuchet MS"/>
                </a:rPr>
                <a:t> </a:t>
              </a:r>
              <a:r>
                <a:rPr lang="en-US" sz="2400" b="0" strike="noStrike" spc="-1" dirty="0" err="1">
                  <a:solidFill>
                    <a:srgbClr val="7C3C9D"/>
                  </a:solidFill>
                  <a:latin typeface="Trebuchet MS"/>
                  <a:ea typeface="Trebuchet MS"/>
                </a:rPr>
                <a:t>участникам</a:t>
              </a:r>
              <a:r>
                <a:rPr lang="en-US" sz="2400" b="0" strike="noStrike" spc="-1" dirty="0">
                  <a:solidFill>
                    <a:srgbClr val="7C3C9D"/>
                  </a:solidFill>
                  <a:latin typeface="Trebuchet MS"/>
                  <a:ea typeface="Trebuchet MS"/>
                </a:rPr>
                <a:t> СВО.</a:t>
              </a:r>
              <a:endParaRPr lang="ru-RU" sz="2400" spc="-1" dirty="0">
                <a:solidFill>
                  <a:srgbClr val="000000"/>
                </a:solidFill>
                <a:latin typeface="Arial"/>
              </a:endParaRPr>
            </a:p>
            <a:p>
              <a:pPr marL="457200" indent="-457200" algn="ctr">
                <a:lnSpc>
                  <a:spcPts val="3359"/>
                </a:lnSpc>
                <a:buAutoNum type="arabicPeriod"/>
              </a:pPr>
              <a:r>
                <a:rPr lang="en-US" sz="2400" b="0" strike="noStrike" spc="-1" dirty="0">
                  <a:solidFill>
                    <a:srgbClr val="7C3C9D"/>
                  </a:solidFill>
                  <a:latin typeface="Trebuchet MS"/>
                  <a:ea typeface="Trebuchet MS"/>
                </a:rPr>
                <a:t>Воспитание и </a:t>
              </a:r>
              <a:r>
                <a:rPr lang="en-US" sz="2400" b="0" strike="noStrike" spc="-1" dirty="0" err="1">
                  <a:solidFill>
                    <a:srgbClr val="7C3C9D"/>
                  </a:solidFill>
                  <a:latin typeface="Trebuchet MS"/>
                  <a:ea typeface="Trebuchet MS"/>
                </a:rPr>
                <a:t>уважение</a:t>
              </a:r>
              <a:r>
                <a:rPr lang="en-US" sz="2400" b="0" strike="noStrike" spc="-1" dirty="0">
                  <a:solidFill>
                    <a:srgbClr val="7C3C9D"/>
                  </a:solidFill>
                  <a:latin typeface="Trebuchet MS"/>
                  <a:ea typeface="Trebuchet MS"/>
                </a:rPr>
                <a:t> к </a:t>
              </a:r>
              <a:r>
                <a:rPr lang="en-US" sz="2400" b="0" strike="noStrike" spc="-1" dirty="0" err="1">
                  <a:solidFill>
                    <a:srgbClr val="7C3C9D"/>
                  </a:solidFill>
                  <a:latin typeface="Trebuchet MS"/>
                  <a:ea typeface="Trebuchet MS"/>
                </a:rPr>
                <a:t>вооруженным</a:t>
              </a:r>
              <a:r>
                <a:rPr lang="en-US" sz="2400" b="0" strike="noStrike" spc="-1" dirty="0">
                  <a:solidFill>
                    <a:srgbClr val="7C3C9D"/>
                  </a:solidFill>
                  <a:latin typeface="Trebuchet MS"/>
                  <a:ea typeface="Trebuchet MS"/>
                </a:rPr>
                <a:t> </a:t>
              </a:r>
              <a:r>
                <a:rPr lang="en-US" sz="2400" b="0" strike="noStrike" spc="-1" dirty="0" err="1">
                  <a:solidFill>
                    <a:srgbClr val="7C3C9D"/>
                  </a:solidFill>
                  <a:latin typeface="Trebuchet MS"/>
                  <a:ea typeface="Trebuchet MS"/>
                </a:rPr>
                <a:t>силам</a:t>
              </a:r>
              <a:r>
                <a:rPr lang="en-US" sz="2400" b="0" strike="noStrike" spc="-1" dirty="0">
                  <a:solidFill>
                    <a:srgbClr val="7C3C9D"/>
                  </a:solidFill>
                  <a:latin typeface="Trebuchet MS"/>
                  <a:ea typeface="Trebuchet MS"/>
                </a:rPr>
                <a:t> </a:t>
              </a:r>
              <a:r>
                <a:rPr lang="en-US" sz="2400" b="0" strike="noStrike" spc="-1" dirty="0" err="1">
                  <a:solidFill>
                    <a:srgbClr val="7C3C9D"/>
                  </a:solidFill>
                  <a:latin typeface="Trebuchet MS"/>
                  <a:ea typeface="Trebuchet MS"/>
                </a:rPr>
                <a:t>России</a:t>
              </a:r>
              <a:r>
                <a:rPr lang="en-US" sz="2400" b="0" strike="noStrike" spc="-1" dirty="0">
                  <a:solidFill>
                    <a:srgbClr val="7C3C9D"/>
                  </a:solidFill>
                  <a:latin typeface="Trebuchet MS"/>
                  <a:ea typeface="Trebuchet MS"/>
                </a:rPr>
                <a:t> и </a:t>
              </a:r>
              <a:r>
                <a:rPr lang="en-US" sz="2400" b="0" strike="noStrike" spc="-1" dirty="0" err="1">
                  <a:solidFill>
                    <a:srgbClr val="7C3C9D"/>
                  </a:solidFill>
                  <a:latin typeface="Trebuchet MS"/>
                  <a:ea typeface="Trebuchet MS"/>
                </a:rPr>
                <a:t>защитнику</a:t>
              </a:r>
              <a:r>
                <a:rPr lang="en-US" sz="2400" b="0" strike="noStrike" spc="-1" dirty="0">
                  <a:solidFill>
                    <a:srgbClr val="7C3C9D"/>
                  </a:solidFill>
                  <a:latin typeface="Trebuchet MS"/>
                  <a:ea typeface="Trebuchet MS"/>
                </a:rPr>
                <a:t> </a:t>
              </a:r>
              <a:r>
                <a:rPr lang="en-US" sz="2400" b="0" strike="noStrike" spc="-1" dirty="0" err="1">
                  <a:solidFill>
                    <a:srgbClr val="7C3C9D"/>
                  </a:solidFill>
                  <a:latin typeface="Trebuchet MS"/>
                  <a:ea typeface="Trebuchet MS"/>
                </a:rPr>
                <a:t>Отечества</a:t>
              </a:r>
              <a:r>
                <a:rPr lang="en-US" sz="2400" b="0" strike="noStrike" spc="-1" dirty="0">
                  <a:solidFill>
                    <a:srgbClr val="7C3C9D"/>
                  </a:solidFill>
                  <a:latin typeface="Trebuchet MS"/>
                  <a:ea typeface="Trebuchet MS"/>
                </a:rPr>
                <a:t>, </a:t>
              </a:r>
              <a:r>
                <a:rPr lang="en-US" sz="2400" b="0" strike="noStrike" spc="-1" dirty="0" err="1">
                  <a:solidFill>
                    <a:srgbClr val="7C3C9D"/>
                  </a:solidFill>
                  <a:latin typeface="Trebuchet MS"/>
                  <a:ea typeface="Trebuchet MS"/>
                </a:rPr>
                <a:t>войну</a:t>
              </a:r>
              <a:r>
                <a:rPr lang="en-US" sz="2400" b="0" strike="noStrike" spc="-1" dirty="0">
                  <a:solidFill>
                    <a:srgbClr val="7C3C9D"/>
                  </a:solidFill>
                  <a:latin typeface="Trebuchet MS"/>
                  <a:ea typeface="Trebuchet MS"/>
                </a:rPr>
                <a:t>.</a:t>
              </a:r>
              <a:endParaRPr lang="ru-RU" sz="2400" b="0" strike="noStrike" spc="-1" dirty="0">
                <a:solidFill>
                  <a:srgbClr val="000000"/>
                </a:solidFill>
                <a:latin typeface="Arial"/>
              </a:endParaRPr>
            </a:p>
          </p:txBody>
        </p:sp>
      </p:grpSp>
      <p:grpSp>
        <p:nvGrpSpPr>
          <p:cNvPr id="57" name="Group 16"/>
          <p:cNvGrpSpPr/>
          <p:nvPr/>
        </p:nvGrpSpPr>
        <p:grpSpPr>
          <a:xfrm>
            <a:off x="5344361" y="3927547"/>
            <a:ext cx="6048559" cy="2180717"/>
            <a:chOff x="5299200" y="3903480"/>
            <a:chExt cx="6922895" cy="2332665"/>
          </a:xfrm>
        </p:grpSpPr>
        <p:sp>
          <p:nvSpPr>
            <p:cNvPr id="58" name="Freeform 17"/>
            <p:cNvSpPr/>
            <p:nvPr/>
          </p:nvSpPr>
          <p:spPr>
            <a:xfrm>
              <a:off x="5299200" y="3903480"/>
              <a:ext cx="6893640" cy="2253240"/>
            </a:xfrm>
            <a:custGeom>
              <a:avLst/>
              <a:gdLst>
                <a:gd name="textAreaLeft" fmla="*/ 0 w 6893640"/>
                <a:gd name="textAreaRight" fmla="*/ 6894000 w 6893640"/>
                <a:gd name="textAreaTop" fmla="*/ 0 h 2253240"/>
                <a:gd name="textAreaBottom" fmla="*/ 2253600 h 2253240"/>
              </a:gdLst>
              <a:ahLst/>
              <a:cxnLst/>
              <a:rect l="textAreaLeft" t="textAreaTop" r="textAreaRight" b="textAreaBottom"/>
              <a:pathLst>
                <a:path w="1815707" h="593507">
                  <a:moveTo>
                    <a:pt x="57273" y="0"/>
                  </a:moveTo>
                  <a:lnTo>
                    <a:pt x="1758434" y="0"/>
                  </a:lnTo>
                  <a:cubicBezTo>
                    <a:pt x="1773624" y="0"/>
                    <a:pt x="1788191" y="6034"/>
                    <a:pt x="1798932" y="16775"/>
                  </a:cubicBezTo>
                  <a:cubicBezTo>
                    <a:pt x="1809673" y="27515"/>
                    <a:pt x="1815707" y="42083"/>
                    <a:pt x="1815707" y="57273"/>
                  </a:cubicBezTo>
                  <a:lnTo>
                    <a:pt x="1815707" y="536234"/>
                  </a:lnTo>
                  <a:cubicBezTo>
                    <a:pt x="1815707" y="567865"/>
                    <a:pt x="1790065" y="593507"/>
                    <a:pt x="1758434" y="593507"/>
                  </a:cubicBezTo>
                  <a:lnTo>
                    <a:pt x="57273" y="593507"/>
                  </a:lnTo>
                  <a:cubicBezTo>
                    <a:pt x="25642" y="593507"/>
                    <a:pt x="0" y="567865"/>
                    <a:pt x="0" y="536234"/>
                  </a:cubicBezTo>
                  <a:lnTo>
                    <a:pt x="0" y="57273"/>
                  </a:lnTo>
                  <a:cubicBezTo>
                    <a:pt x="0" y="25642"/>
                    <a:pt x="25642" y="0"/>
                    <a:pt x="57273" y="0"/>
                  </a:cubicBezTo>
                  <a:close/>
                </a:path>
              </a:pathLst>
            </a:custGeom>
            <a:solidFill>
              <a:srgbClr val="FFF4E1">
                <a:alpha val="74000"/>
              </a:srgb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 anchor="t">
              <a:noAutofit/>
            </a:bodyPr>
            <a:lstStyle/>
            <a:p>
              <a:endParaRPr lang="ru-RU" sz="1800" b="0" strike="noStrike" spc="-1">
                <a:solidFill>
                  <a:srgbClr val="000000"/>
                </a:solidFill>
                <a:latin typeface="Arial"/>
              </a:endParaRPr>
            </a:p>
          </p:txBody>
        </p:sp>
        <p:sp>
          <p:nvSpPr>
            <p:cNvPr id="59" name="TextBox 18"/>
            <p:cNvSpPr/>
            <p:nvPr/>
          </p:nvSpPr>
          <p:spPr>
            <a:xfrm>
              <a:off x="5328455" y="4400983"/>
              <a:ext cx="6893640" cy="1835162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50760" tIns="50760" rIns="50760" bIns="50760" anchor="ctr">
              <a:noAutofit/>
            </a:bodyPr>
            <a:lstStyle/>
            <a:p>
              <a:r>
                <a:rPr lang="ru-RU" sz="1200" dirty="0">
                  <a:solidFill>
                    <a:srgbClr val="7030A0"/>
                  </a:solidFill>
                </a:rPr>
                <a:t>Добровольческая практика реализуется с сентября 2023 года по настоящее время.</a:t>
              </a:r>
              <a:endParaRPr lang="ru-RU" sz="1200" dirty="0">
                <a:solidFill>
                  <a:srgbClr val="7030A0"/>
                </a:solidFill>
                <a:effectLst/>
              </a:endParaRPr>
            </a:p>
            <a:p>
              <a:pPr algn="just"/>
              <a:r>
                <a:rPr lang="ru-RU" sz="1400" b="1" u="sng" dirty="0">
                  <a:solidFill>
                    <a:srgbClr val="7030A0"/>
                  </a:solidFill>
                </a:rPr>
                <a:t>Подготовительный этап. </a:t>
              </a:r>
              <a:r>
                <a:rPr lang="ru-RU" sz="1200" dirty="0">
                  <a:solidFill>
                    <a:srgbClr val="7030A0"/>
                  </a:solidFill>
                </a:rPr>
                <a:t>Включает в себя, выявление потребности в добровольческой помощи, заключение соглашения о совместной работе с руководителем добровольческого объединения.  </a:t>
              </a:r>
              <a:endParaRPr lang="ru-RU" sz="1200" dirty="0">
                <a:solidFill>
                  <a:srgbClr val="7030A0"/>
                </a:solidFill>
                <a:effectLst/>
              </a:endParaRPr>
            </a:p>
            <a:p>
              <a:pPr algn="just"/>
              <a:r>
                <a:rPr lang="ru-RU" sz="1400" b="1" u="sng" dirty="0">
                  <a:solidFill>
                    <a:srgbClr val="7030A0"/>
                  </a:solidFill>
                </a:rPr>
                <a:t>Этап реализации. </a:t>
              </a:r>
              <a:r>
                <a:rPr lang="ru-RU" sz="1200" dirty="0">
                  <a:solidFill>
                    <a:srgbClr val="7030A0"/>
                  </a:solidFill>
                </a:rPr>
                <a:t>На этом этапе собирают необходимые материалы для плетения браслетов, талисманов добра, сухого душа. Организовывают помещение для хранения. Проводят мероприятия, в которые включён практический блок добровольчества.  </a:t>
              </a:r>
              <a:endParaRPr lang="ru-RU" sz="1200" dirty="0">
                <a:solidFill>
                  <a:srgbClr val="7030A0"/>
                </a:solidFill>
                <a:effectLst/>
              </a:endParaRPr>
            </a:p>
            <a:p>
              <a:pPr algn="just"/>
              <a:r>
                <a:rPr lang="ru-RU" sz="1400" b="1" u="sng" dirty="0">
                  <a:solidFill>
                    <a:srgbClr val="7030A0"/>
                  </a:solidFill>
                </a:rPr>
                <a:t>Заключительный этап. </a:t>
              </a:r>
              <a:r>
                <a:rPr lang="ru-RU" sz="1200" dirty="0">
                  <a:solidFill>
                    <a:srgbClr val="7030A0"/>
                  </a:solidFill>
                </a:rPr>
                <a:t>На нём освещают итоги проделанной работы, анализируют её совместно с участниками, выявляют недочёты и разрабатывают системы их устранения.  Видео и фото отчет.</a:t>
              </a:r>
              <a:endParaRPr lang="ru-RU" sz="1200" dirty="0">
                <a:solidFill>
                  <a:srgbClr val="7030A0"/>
                </a:solidFill>
                <a:effectLst/>
              </a:endParaRPr>
            </a:p>
            <a:p>
              <a:pPr algn="ctr">
                <a:lnSpc>
                  <a:spcPts val="3359"/>
                </a:lnSpc>
              </a:pPr>
              <a:endParaRPr lang="ru-RU" sz="2400" b="0" strike="noStrike" spc="-1" dirty="0">
                <a:solidFill>
                  <a:srgbClr val="000000"/>
                </a:solidFill>
                <a:latin typeface="Arial"/>
              </a:endParaRPr>
            </a:p>
          </p:txBody>
        </p:sp>
      </p:grpSp>
      <p:sp>
        <p:nvSpPr>
          <p:cNvPr id="60" name="Freeform 19"/>
          <p:cNvSpPr/>
          <p:nvPr/>
        </p:nvSpPr>
        <p:spPr>
          <a:xfrm rot="7066800">
            <a:off x="16681320" y="7827840"/>
            <a:ext cx="2505600" cy="1746720"/>
          </a:xfrm>
          <a:custGeom>
            <a:avLst/>
            <a:gdLst>
              <a:gd name="textAreaLeft" fmla="*/ 0 w 2505600"/>
              <a:gd name="textAreaRight" fmla="*/ 2505960 w 2505600"/>
              <a:gd name="textAreaTop" fmla="*/ 0 h 1746720"/>
              <a:gd name="textAreaBottom" fmla="*/ 1747080 h 1746720"/>
            </a:gdLst>
            <a:ahLst/>
            <a:cxnLst/>
            <a:rect l="textAreaLeft" t="textAreaTop" r="textAreaRight" b="textAreaBottom"/>
            <a:pathLst>
              <a:path w="2506126" h="2319306">
                <a:moveTo>
                  <a:pt x="0" y="0"/>
                </a:moveTo>
                <a:lnTo>
                  <a:pt x="2506126" y="0"/>
                </a:lnTo>
                <a:lnTo>
                  <a:pt x="2506126" y="2319306"/>
                </a:lnTo>
                <a:lnTo>
                  <a:pt x="0" y="2319306"/>
                </a:lnTo>
                <a:lnTo>
                  <a:pt x="0" y="0"/>
                </a:lnTo>
                <a:close/>
              </a:path>
            </a:pathLst>
          </a:custGeom>
          <a:blipFill rotWithShape="0">
            <a:blip r:embed="rId4"/>
            <a:srcRect/>
            <a:stretch/>
          </a:blip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grpSp>
        <p:nvGrpSpPr>
          <p:cNvPr id="61" name="Group 20"/>
          <p:cNvGrpSpPr/>
          <p:nvPr/>
        </p:nvGrpSpPr>
        <p:grpSpPr>
          <a:xfrm>
            <a:off x="12366360" y="3686400"/>
            <a:ext cx="5445720" cy="6343920"/>
            <a:chOff x="12366360" y="3686400"/>
            <a:chExt cx="5445720" cy="6343920"/>
          </a:xfrm>
        </p:grpSpPr>
        <p:sp>
          <p:nvSpPr>
            <p:cNvPr id="62" name="Freeform 21"/>
            <p:cNvSpPr/>
            <p:nvPr/>
          </p:nvSpPr>
          <p:spPr>
            <a:xfrm>
              <a:off x="12366360" y="3903480"/>
              <a:ext cx="5445720" cy="6126840"/>
            </a:xfrm>
            <a:custGeom>
              <a:avLst/>
              <a:gdLst>
                <a:gd name="textAreaLeft" fmla="*/ 0 w 5445720"/>
                <a:gd name="textAreaRight" fmla="*/ 5446080 w 5445720"/>
                <a:gd name="textAreaTop" fmla="*/ 0 h 6126840"/>
                <a:gd name="textAreaBottom" fmla="*/ 6127200 h 6126840"/>
              </a:gdLst>
              <a:ahLst/>
              <a:cxnLst/>
              <a:rect l="textAreaLeft" t="textAreaTop" r="textAreaRight" b="textAreaBottom"/>
              <a:pathLst>
                <a:path w="1434374" h="1613790">
                  <a:moveTo>
                    <a:pt x="72499" y="0"/>
                  </a:moveTo>
                  <a:lnTo>
                    <a:pt x="1361875" y="0"/>
                  </a:lnTo>
                  <a:cubicBezTo>
                    <a:pt x="1381103" y="0"/>
                    <a:pt x="1399543" y="7638"/>
                    <a:pt x="1413139" y="21234"/>
                  </a:cubicBezTo>
                  <a:cubicBezTo>
                    <a:pt x="1426735" y="34831"/>
                    <a:pt x="1434374" y="53271"/>
                    <a:pt x="1434374" y="72499"/>
                  </a:cubicBezTo>
                  <a:lnTo>
                    <a:pt x="1434374" y="1541292"/>
                  </a:lnTo>
                  <a:cubicBezTo>
                    <a:pt x="1434374" y="1560519"/>
                    <a:pt x="1426735" y="1578960"/>
                    <a:pt x="1413139" y="1592556"/>
                  </a:cubicBezTo>
                  <a:cubicBezTo>
                    <a:pt x="1399543" y="1606152"/>
                    <a:pt x="1381103" y="1613790"/>
                    <a:pt x="1361875" y="1613790"/>
                  </a:cubicBezTo>
                  <a:lnTo>
                    <a:pt x="72499" y="1613790"/>
                  </a:lnTo>
                  <a:cubicBezTo>
                    <a:pt x="53271" y="1613790"/>
                    <a:pt x="34831" y="1606152"/>
                    <a:pt x="21234" y="1592556"/>
                  </a:cubicBezTo>
                  <a:cubicBezTo>
                    <a:pt x="7638" y="1578960"/>
                    <a:pt x="0" y="1560519"/>
                    <a:pt x="0" y="1541292"/>
                  </a:cubicBezTo>
                  <a:lnTo>
                    <a:pt x="0" y="72499"/>
                  </a:lnTo>
                  <a:cubicBezTo>
                    <a:pt x="0" y="53271"/>
                    <a:pt x="7638" y="34831"/>
                    <a:pt x="21234" y="21234"/>
                  </a:cubicBezTo>
                  <a:cubicBezTo>
                    <a:pt x="34831" y="7638"/>
                    <a:pt x="53271" y="0"/>
                    <a:pt x="72499" y="0"/>
                  </a:cubicBezTo>
                  <a:close/>
                </a:path>
              </a:pathLst>
            </a:custGeom>
            <a:solidFill>
              <a:srgbClr val="CBAADC">
                <a:alpha val="74000"/>
              </a:srgb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 anchor="t">
              <a:noAutofit/>
            </a:bodyPr>
            <a:lstStyle/>
            <a:p>
              <a:endParaRPr lang="ru-RU" sz="1800" b="0" strike="noStrike" spc="-1">
                <a:solidFill>
                  <a:srgbClr val="000000"/>
                </a:solidFill>
                <a:latin typeface="Arial"/>
              </a:endParaRPr>
            </a:p>
          </p:txBody>
        </p:sp>
        <p:sp>
          <p:nvSpPr>
            <p:cNvPr id="63" name="TextBox 22"/>
            <p:cNvSpPr/>
            <p:nvPr/>
          </p:nvSpPr>
          <p:spPr>
            <a:xfrm>
              <a:off x="12366360" y="3686400"/>
              <a:ext cx="5445720" cy="634392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50760" tIns="50760" rIns="50760" bIns="50760" anchor="ctr">
              <a:noAutofit/>
            </a:bodyPr>
            <a:lstStyle/>
            <a:p>
              <a:pPr algn="ctr">
                <a:lnSpc>
                  <a:spcPts val="3359"/>
                </a:lnSpc>
              </a:pPr>
              <a:endParaRPr lang="en-US" sz="1800" b="0" strike="noStrike" spc="-1">
                <a:solidFill>
                  <a:srgbClr val="000000"/>
                </a:solidFill>
                <a:latin typeface="Calibri"/>
              </a:endParaRPr>
            </a:p>
          </p:txBody>
        </p:sp>
      </p:grpSp>
      <p:grpSp>
        <p:nvGrpSpPr>
          <p:cNvPr id="64" name="Group 23"/>
          <p:cNvGrpSpPr/>
          <p:nvPr/>
        </p:nvGrpSpPr>
        <p:grpSpPr>
          <a:xfrm>
            <a:off x="12478680" y="4007160"/>
            <a:ext cx="5221080" cy="5919480"/>
            <a:chOff x="12478680" y="4007160"/>
            <a:chExt cx="5221080" cy="5919480"/>
          </a:xfrm>
        </p:grpSpPr>
        <p:sp>
          <p:nvSpPr>
            <p:cNvPr id="65" name="Freeform 24"/>
            <p:cNvSpPr/>
            <p:nvPr/>
          </p:nvSpPr>
          <p:spPr>
            <a:xfrm>
              <a:off x="12478680" y="4007160"/>
              <a:ext cx="5221080" cy="5919480"/>
            </a:xfrm>
            <a:custGeom>
              <a:avLst/>
              <a:gdLst>
                <a:gd name="textAreaLeft" fmla="*/ 0 w 5221080"/>
                <a:gd name="textAreaRight" fmla="*/ 5221440 w 5221080"/>
                <a:gd name="textAreaTop" fmla="*/ 0 h 5919480"/>
                <a:gd name="textAreaBottom" fmla="*/ 5919840 h 5919480"/>
              </a:gdLst>
              <a:ahLst/>
              <a:cxnLst/>
              <a:rect l="textAreaLeft" t="textAreaTop" r="textAreaRight" b="textAreaBottom"/>
              <a:pathLst>
                <a:path w="1375181" h="1559137">
                  <a:moveTo>
                    <a:pt x="75619" y="0"/>
                  </a:moveTo>
                  <a:lnTo>
                    <a:pt x="1299562" y="0"/>
                  </a:lnTo>
                  <a:cubicBezTo>
                    <a:pt x="1341325" y="0"/>
                    <a:pt x="1375181" y="33856"/>
                    <a:pt x="1375181" y="75619"/>
                  </a:cubicBezTo>
                  <a:lnTo>
                    <a:pt x="1375181" y="1483518"/>
                  </a:lnTo>
                  <a:cubicBezTo>
                    <a:pt x="1375181" y="1525281"/>
                    <a:pt x="1341325" y="1559137"/>
                    <a:pt x="1299562" y="1559137"/>
                  </a:cubicBezTo>
                  <a:lnTo>
                    <a:pt x="75619" y="1559137"/>
                  </a:lnTo>
                  <a:cubicBezTo>
                    <a:pt x="33856" y="1559137"/>
                    <a:pt x="0" y="1525281"/>
                    <a:pt x="0" y="1483518"/>
                  </a:cubicBezTo>
                  <a:lnTo>
                    <a:pt x="0" y="75619"/>
                  </a:lnTo>
                  <a:cubicBezTo>
                    <a:pt x="0" y="33856"/>
                    <a:pt x="33856" y="0"/>
                    <a:pt x="75619" y="0"/>
                  </a:cubicBezTo>
                  <a:close/>
                </a:path>
              </a:pathLst>
            </a:custGeom>
            <a:solidFill>
              <a:srgbClr val="FFF4E1">
                <a:alpha val="74000"/>
              </a:srgb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 anchor="t">
              <a:noAutofit/>
            </a:bodyPr>
            <a:lstStyle/>
            <a:p>
              <a:endParaRPr lang="ru-RU" sz="1800" b="0" strike="noStrike" spc="-1">
                <a:solidFill>
                  <a:srgbClr val="000000"/>
                </a:solidFill>
                <a:latin typeface="Arial"/>
              </a:endParaRPr>
            </a:p>
          </p:txBody>
        </p:sp>
        <p:sp>
          <p:nvSpPr>
            <p:cNvPr id="66" name="TextBox 25"/>
            <p:cNvSpPr/>
            <p:nvPr/>
          </p:nvSpPr>
          <p:spPr>
            <a:xfrm>
              <a:off x="12478680" y="4319278"/>
              <a:ext cx="5221080" cy="5607361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50760" tIns="50760" rIns="50760" bIns="50760" anchor="ctr">
              <a:noAutofit/>
            </a:bodyPr>
            <a:lstStyle/>
            <a:p>
              <a:pPr algn="just"/>
              <a:r>
                <a:rPr lang="ru-RU" sz="1600" b="0" strike="noStrike" spc="-1" dirty="0">
                  <a:solidFill>
                    <a:srgbClr val="7C3C9D"/>
                  </a:solidFill>
                  <a:latin typeface="Trebuchet MS"/>
                  <a:ea typeface="Trebuchet MS"/>
                </a:rPr>
                <a:t>Описание практики, ее сути, механизма запуска и реализации, взаимодействия сторон и используемые при реализации практики инструменты (не более 1 стр.):</a:t>
              </a:r>
            </a:p>
            <a:p>
              <a:pPr algn="just"/>
              <a:r>
                <a:rPr lang="ru-RU" sz="1600" b="0" strike="noStrike" spc="-1" dirty="0">
                  <a:solidFill>
                    <a:srgbClr val="7C3C9D"/>
                  </a:solidFill>
                  <a:latin typeface="Trebuchet MS"/>
                  <a:ea typeface="Trebuchet MS"/>
                </a:rPr>
                <a:t>     Суть практики заключается в помощи участникам СВО. Вовлечение новых волонтеров из числа обучающихся МБОУ «СОШ № 141 г. Челябинска» для развитие новых направлений волонтерской деятельности.</a:t>
              </a:r>
            </a:p>
            <a:p>
              <a:pPr algn="just"/>
              <a:r>
                <a:rPr lang="ru-RU" sz="1600" b="1" u="sng" strike="noStrike" spc="-1" dirty="0" err="1">
                  <a:solidFill>
                    <a:srgbClr val="7C3C9D"/>
                  </a:solidFill>
                  <a:latin typeface="Trebuchet MS"/>
                  <a:ea typeface="Trebuchet MS"/>
                </a:rPr>
                <a:t>Благополучатели</a:t>
              </a:r>
              <a:r>
                <a:rPr lang="ru-RU" sz="1600" b="1" u="sng" strike="noStrike" spc="-1" dirty="0">
                  <a:solidFill>
                    <a:srgbClr val="7C3C9D"/>
                  </a:solidFill>
                  <a:latin typeface="Trebuchet MS"/>
                  <a:ea typeface="Trebuchet MS"/>
                </a:rPr>
                <a:t> практики</a:t>
              </a:r>
            </a:p>
            <a:p>
              <a:pPr algn="just"/>
              <a:r>
                <a:rPr lang="ru-RU" sz="1600" b="0" strike="noStrike" spc="-1" dirty="0">
                  <a:solidFill>
                    <a:srgbClr val="7C3C9D"/>
                  </a:solidFill>
                  <a:latin typeface="Trebuchet MS"/>
                  <a:ea typeface="Trebuchet MS"/>
                </a:rPr>
                <a:t>-Участники СВО</a:t>
              </a:r>
            </a:p>
            <a:p>
              <a:pPr algn="just"/>
              <a:r>
                <a:rPr lang="ru-RU" sz="1600" b="0" strike="noStrike" spc="-1" dirty="0">
                  <a:solidFill>
                    <a:srgbClr val="7C3C9D"/>
                  </a:solidFill>
                  <a:latin typeface="Trebuchet MS"/>
                  <a:ea typeface="Trebuchet MS"/>
                </a:rPr>
                <a:t>-Участники практики и описание их зон ответственности</a:t>
              </a:r>
            </a:p>
            <a:p>
              <a:pPr algn="just"/>
              <a:r>
                <a:rPr lang="ru-RU" sz="1600" b="0" strike="noStrike" spc="-1" dirty="0">
                  <a:solidFill>
                    <a:srgbClr val="7C3C9D"/>
                  </a:solidFill>
                  <a:latin typeface="Trebuchet MS"/>
                  <a:ea typeface="Trebuchet MS"/>
                </a:rPr>
                <a:t>-Советник директора по воспитанию – координатор волонтерского отряда</a:t>
              </a:r>
            </a:p>
            <a:p>
              <a:pPr algn="just"/>
              <a:r>
                <a:rPr lang="ru-RU" sz="1600" b="0" strike="noStrike" spc="-1" dirty="0">
                  <a:solidFill>
                    <a:srgbClr val="7C3C9D"/>
                  </a:solidFill>
                  <a:latin typeface="Trebuchet MS"/>
                  <a:ea typeface="Trebuchet MS"/>
                </a:rPr>
                <a:t>-Заместитель директора по ВР -  руководитель волонтерского отряда (контроль организации деятельности волонтерского отряда).</a:t>
              </a:r>
            </a:p>
            <a:p>
              <a:pPr algn="just"/>
              <a:r>
                <a:rPr lang="ru-RU" sz="1600" b="0" strike="noStrike" spc="-1" dirty="0">
                  <a:solidFill>
                    <a:srgbClr val="7C3C9D"/>
                  </a:solidFill>
                  <a:latin typeface="Trebuchet MS"/>
                  <a:ea typeface="Trebuchet MS"/>
                </a:rPr>
                <a:t>-Социальный педагог – сопровождение и привлечение обучающихся, находящихся в группе риска, к волонтёрскому движению. </a:t>
              </a:r>
            </a:p>
            <a:p>
              <a:pPr algn="just"/>
              <a:r>
                <a:rPr lang="ru-RU" sz="1600" b="0" strike="noStrike" spc="-1" dirty="0">
                  <a:solidFill>
                    <a:srgbClr val="7C3C9D"/>
                  </a:solidFill>
                  <a:latin typeface="Trebuchet MS"/>
                  <a:ea typeface="Trebuchet MS"/>
                </a:rPr>
                <a:t>-Обучающиеся МБОУ «СОШ № 141 г. Челябинска»</a:t>
              </a:r>
            </a:p>
            <a:p>
              <a:pPr algn="just"/>
              <a:r>
                <a:rPr lang="ru-RU" sz="1600" b="0" strike="noStrike" spc="-1" dirty="0">
                  <a:solidFill>
                    <a:srgbClr val="7C3C9D"/>
                  </a:solidFill>
                  <a:latin typeface="Trebuchet MS"/>
                  <a:ea typeface="Trebuchet MS"/>
                </a:rPr>
                <a:t>Презентация деятельности волонтерского отряда, проведение мастер-классов</a:t>
              </a:r>
            </a:p>
            <a:p>
              <a:pPr algn="ctr">
                <a:lnSpc>
                  <a:spcPts val="3359"/>
                </a:lnSpc>
              </a:pPr>
              <a:endParaRPr lang="ru-RU" sz="2400" b="0" strike="noStrike" spc="-1" dirty="0">
                <a:solidFill>
                  <a:srgbClr val="000000"/>
                </a:solidFill>
                <a:latin typeface="Arial"/>
              </a:endParaRPr>
            </a:p>
          </p:txBody>
        </p:sp>
      </p:grpSp>
      <p:grpSp>
        <p:nvGrpSpPr>
          <p:cNvPr id="67" name="Group 26"/>
          <p:cNvGrpSpPr/>
          <p:nvPr/>
        </p:nvGrpSpPr>
        <p:grpSpPr>
          <a:xfrm>
            <a:off x="7299000" y="6168600"/>
            <a:ext cx="3365640" cy="2782800"/>
            <a:chOff x="7299000" y="6168600"/>
            <a:chExt cx="3365640" cy="2782800"/>
          </a:xfrm>
        </p:grpSpPr>
        <p:sp>
          <p:nvSpPr>
            <p:cNvPr id="68" name="Freeform 27"/>
            <p:cNvSpPr/>
            <p:nvPr/>
          </p:nvSpPr>
          <p:spPr>
            <a:xfrm>
              <a:off x="7299000" y="6385680"/>
              <a:ext cx="3365640" cy="2565720"/>
            </a:xfrm>
            <a:custGeom>
              <a:avLst/>
              <a:gdLst>
                <a:gd name="textAreaLeft" fmla="*/ 0 w 3365640"/>
                <a:gd name="textAreaRight" fmla="*/ 3366000 w 3365640"/>
                <a:gd name="textAreaTop" fmla="*/ 0 h 2565720"/>
                <a:gd name="textAreaBottom" fmla="*/ 2566080 h 2565720"/>
              </a:gdLst>
              <a:ahLst/>
              <a:cxnLst/>
              <a:rect l="textAreaLeft" t="textAreaTop" r="textAreaRight" b="textAreaBottom"/>
              <a:pathLst>
                <a:path w="886491" h="675886">
                  <a:moveTo>
                    <a:pt x="117306" y="0"/>
                  </a:moveTo>
                  <a:lnTo>
                    <a:pt x="769185" y="0"/>
                  </a:lnTo>
                  <a:cubicBezTo>
                    <a:pt x="833971" y="0"/>
                    <a:pt x="886491" y="52519"/>
                    <a:pt x="886491" y="117306"/>
                  </a:cubicBezTo>
                  <a:lnTo>
                    <a:pt x="886491" y="558580"/>
                  </a:lnTo>
                  <a:cubicBezTo>
                    <a:pt x="886491" y="623366"/>
                    <a:pt x="833971" y="675886"/>
                    <a:pt x="769185" y="675886"/>
                  </a:cubicBezTo>
                  <a:lnTo>
                    <a:pt x="117306" y="675886"/>
                  </a:lnTo>
                  <a:cubicBezTo>
                    <a:pt x="52519" y="675886"/>
                    <a:pt x="0" y="623366"/>
                    <a:pt x="0" y="558580"/>
                  </a:cubicBezTo>
                  <a:lnTo>
                    <a:pt x="0" y="117306"/>
                  </a:lnTo>
                  <a:cubicBezTo>
                    <a:pt x="0" y="52519"/>
                    <a:pt x="52519" y="0"/>
                    <a:pt x="117306" y="0"/>
                  </a:cubicBezTo>
                  <a:close/>
                </a:path>
              </a:pathLst>
            </a:custGeom>
            <a:solidFill>
              <a:srgbClr val="FFF4E1">
                <a:alpha val="74000"/>
              </a:srgb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 anchor="t">
              <a:noAutofit/>
            </a:bodyPr>
            <a:lstStyle/>
            <a:p>
              <a:endParaRPr lang="ru-RU" sz="1800" b="0" strike="noStrike" spc="-1">
                <a:solidFill>
                  <a:srgbClr val="000000"/>
                </a:solidFill>
                <a:latin typeface="Arial"/>
              </a:endParaRPr>
            </a:p>
          </p:txBody>
        </p:sp>
        <p:sp>
          <p:nvSpPr>
            <p:cNvPr id="69" name="TextBox 28"/>
            <p:cNvSpPr/>
            <p:nvPr/>
          </p:nvSpPr>
          <p:spPr>
            <a:xfrm>
              <a:off x="7299000" y="6168600"/>
              <a:ext cx="3365640" cy="27828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50760" tIns="50760" rIns="50760" bIns="50760" anchor="ctr">
              <a:noAutofit/>
            </a:bodyPr>
            <a:lstStyle/>
            <a:p>
              <a:pPr algn="ctr">
                <a:lnSpc>
                  <a:spcPts val="3359"/>
                </a:lnSpc>
              </a:pPr>
              <a:r>
                <a:rPr lang="en-US" sz="2400" b="0" strike="noStrike" spc="-1" dirty="0" err="1">
                  <a:solidFill>
                    <a:srgbClr val="7C3C9D"/>
                  </a:solidFill>
                  <a:latin typeface="Trebuchet MS"/>
                  <a:ea typeface="Trebuchet MS"/>
                </a:rPr>
                <a:t>фото</a:t>
              </a:r>
              <a:r>
                <a:rPr lang="en-US" sz="2400" b="0" strike="noStrike" spc="-1" dirty="0">
                  <a:solidFill>
                    <a:srgbClr val="7C3C9D"/>
                  </a:solidFill>
                  <a:latin typeface="Trebuchet MS"/>
                  <a:ea typeface="Trebuchet MS"/>
                </a:rPr>
                <a:t> с </a:t>
              </a:r>
              <a:r>
                <a:rPr lang="en-US" sz="2400" b="0" strike="noStrike" spc="-1" dirty="0" err="1">
                  <a:solidFill>
                    <a:srgbClr val="7C3C9D"/>
                  </a:solidFill>
                  <a:latin typeface="Trebuchet MS"/>
                  <a:ea typeface="Trebuchet MS"/>
                </a:rPr>
                <a:t>практики</a:t>
              </a:r>
              <a:endParaRPr lang="ru-RU" sz="2400" b="0" strike="noStrike" spc="-1" dirty="0">
                <a:solidFill>
                  <a:srgbClr val="000000"/>
                </a:solidFill>
                <a:latin typeface="Arial"/>
              </a:endParaRPr>
            </a:p>
          </p:txBody>
        </p:sp>
      </p:grpSp>
      <p:sp>
        <p:nvSpPr>
          <p:cNvPr id="70" name="Freeform 29"/>
          <p:cNvSpPr/>
          <p:nvPr/>
        </p:nvSpPr>
        <p:spPr>
          <a:xfrm>
            <a:off x="3289140" y="6276888"/>
            <a:ext cx="2505600" cy="2319120"/>
          </a:xfrm>
          <a:custGeom>
            <a:avLst/>
            <a:gdLst>
              <a:gd name="textAreaLeft" fmla="*/ 0 w 2505600"/>
              <a:gd name="textAreaRight" fmla="*/ 2505960 w 2505600"/>
              <a:gd name="textAreaTop" fmla="*/ 0 h 2319120"/>
              <a:gd name="textAreaBottom" fmla="*/ 2319480 h 2319120"/>
            </a:gdLst>
            <a:ahLst/>
            <a:cxnLst/>
            <a:rect l="textAreaLeft" t="textAreaTop" r="textAreaRight" b="textAreaBottom"/>
            <a:pathLst>
              <a:path w="2506126" h="2319306">
                <a:moveTo>
                  <a:pt x="0" y="0"/>
                </a:moveTo>
                <a:lnTo>
                  <a:pt x="2506126" y="0"/>
                </a:lnTo>
                <a:lnTo>
                  <a:pt x="2506126" y="2319306"/>
                </a:lnTo>
                <a:lnTo>
                  <a:pt x="0" y="2319306"/>
                </a:lnTo>
                <a:lnTo>
                  <a:pt x="0" y="0"/>
                </a:lnTo>
                <a:close/>
              </a:path>
            </a:pathLst>
          </a:custGeom>
          <a:blipFill rotWithShape="0">
            <a:blip r:embed="rId4"/>
            <a:srcRect/>
            <a:stretch/>
          </a:blip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71" name="Freeform 30"/>
          <p:cNvSpPr/>
          <p:nvPr/>
        </p:nvSpPr>
        <p:spPr>
          <a:xfrm>
            <a:off x="-30600" y="8405640"/>
            <a:ext cx="1669320" cy="1865880"/>
          </a:xfrm>
          <a:custGeom>
            <a:avLst/>
            <a:gdLst>
              <a:gd name="textAreaLeft" fmla="*/ 0 w 1669320"/>
              <a:gd name="textAreaRight" fmla="*/ 1669680 w 1669320"/>
              <a:gd name="textAreaTop" fmla="*/ 0 h 1865880"/>
              <a:gd name="textAreaBottom" fmla="*/ 1866240 h 1865880"/>
            </a:gdLst>
            <a:ahLst/>
            <a:cxnLst/>
            <a:rect l="textAreaLeft" t="textAreaTop" r="textAreaRight" b="textAreaBottom"/>
            <a:pathLst>
              <a:path w="2506126" h="2319306">
                <a:moveTo>
                  <a:pt x="0" y="0"/>
                </a:moveTo>
                <a:lnTo>
                  <a:pt x="2506126" y="0"/>
                </a:lnTo>
                <a:lnTo>
                  <a:pt x="2506126" y="2319306"/>
                </a:lnTo>
                <a:lnTo>
                  <a:pt x="0" y="2319306"/>
                </a:lnTo>
                <a:lnTo>
                  <a:pt x="0" y="0"/>
                </a:lnTo>
                <a:close/>
              </a:path>
            </a:pathLst>
          </a:custGeom>
          <a:blipFill rotWithShape="0">
            <a:blip r:embed="rId4"/>
            <a:srcRect/>
            <a:stretch/>
          </a:blip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grpSp>
        <p:nvGrpSpPr>
          <p:cNvPr id="72" name="Group 31"/>
          <p:cNvGrpSpPr/>
          <p:nvPr/>
        </p:nvGrpSpPr>
        <p:grpSpPr>
          <a:xfrm>
            <a:off x="1035617" y="6397560"/>
            <a:ext cx="5838840" cy="2565720"/>
            <a:chOff x="1035617" y="6397560"/>
            <a:chExt cx="5838840" cy="2565720"/>
          </a:xfrm>
        </p:grpSpPr>
        <p:sp>
          <p:nvSpPr>
            <p:cNvPr id="73" name="Freeform 32"/>
            <p:cNvSpPr/>
            <p:nvPr/>
          </p:nvSpPr>
          <p:spPr>
            <a:xfrm>
              <a:off x="1035617" y="6397560"/>
              <a:ext cx="5838840" cy="2565720"/>
            </a:xfrm>
            <a:custGeom>
              <a:avLst/>
              <a:gdLst>
                <a:gd name="textAreaLeft" fmla="*/ 0 w 5838840"/>
                <a:gd name="textAreaRight" fmla="*/ 5839200 w 5838840"/>
                <a:gd name="textAreaTop" fmla="*/ 0 h 2565720"/>
                <a:gd name="textAreaBottom" fmla="*/ 2566080 h 2565720"/>
              </a:gdLst>
              <a:ahLst/>
              <a:cxnLst/>
              <a:rect l="textAreaLeft" t="textAreaTop" r="textAreaRight" b="textAreaBottom"/>
              <a:pathLst>
                <a:path w="1537883" h="675886">
                  <a:moveTo>
                    <a:pt x="67619" y="0"/>
                  </a:moveTo>
                  <a:lnTo>
                    <a:pt x="1470264" y="0"/>
                  </a:lnTo>
                  <a:cubicBezTo>
                    <a:pt x="1507609" y="0"/>
                    <a:pt x="1537883" y="30274"/>
                    <a:pt x="1537883" y="67619"/>
                  </a:cubicBezTo>
                  <a:lnTo>
                    <a:pt x="1537883" y="608267"/>
                  </a:lnTo>
                  <a:cubicBezTo>
                    <a:pt x="1537883" y="645612"/>
                    <a:pt x="1507609" y="675886"/>
                    <a:pt x="1470264" y="675886"/>
                  </a:cubicBezTo>
                  <a:lnTo>
                    <a:pt x="67619" y="675886"/>
                  </a:lnTo>
                  <a:cubicBezTo>
                    <a:pt x="30274" y="675886"/>
                    <a:pt x="0" y="645612"/>
                    <a:pt x="0" y="608267"/>
                  </a:cubicBezTo>
                  <a:lnTo>
                    <a:pt x="0" y="67619"/>
                  </a:lnTo>
                  <a:cubicBezTo>
                    <a:pt x="0" y="30274"/>
                    <a:pt x="30274" y="0"/>
                    <a:pt x="67619" y="0"/>
                  </a:cubicBezTo>
                  <a:close/>
                </a:path>
              </a:pathLst>
            </a:custGeom>
            <a:solidFill>
              <a:srgbClr val="FFF4E1">
                <a:alpha val="74000"/>
              </a:srgb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 anchor="t">
              <a:noAutofit/>
            </a:bodyPr>
            <a:lstStyle/>
            <a:p>
              <a:endParaRPr lang="ru-RU" sz="1800" b="0" strike="noStrike" spc="-1">
                <a:solidFill>
                  <a:srgbClr val="000000"/>
                </a:solidFill>
                <a:latin typeface="Arial"/>
              </a:endParaRPr>
            </a:p>
          </p:txBody>
        </p:sp>
        <p:sp>
          <p:nvSpPr>
            <p:cNvPr id="74" name="TextBox 33"/>
            <p:cNvSpPr/>
            <p:nvPr/>
          </p:nvSpPr>
          <p:spPr>
            <a:xfrm>
              <a:off x="1208520" y="6492930"/>
              <a:ext cx="5665937" cy="2458469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50760" tIns="50760" rIns="50760" bIns="50760" anchor="ctr">
              <a:noAutofit/>
            </a:bodyPr>
            <a:lstStyle/>
            <a:p>
              <a:pPr algn="just"/>
              <a:r>
                <a:rPr lang="en-US" sz="1600" b="1" u="sng" strike="noStrike" spc="-1" dirty="0" err="1">
                  <a:solidFill>
                    <a:srgbClr val="7C3C9D"/>
                  </a:solidFill>
                  <a:latin typeface="Trebuchet MS"/>
                  <a:ea typeface="Trebuchet MS"/>
                </a:rPr>
                <a:t>Результаты</a:t>
              </a:r>
              <a:r>
                <a:rPr lang="en-US" sz="1600" b="1" u="sng" strike="noStrike" spc="-1" dirty="0">
                  <a:solidFill>
                    <a:srgbClr val="7C3C9D"/>
                  </a:solidFill>
                  <a:latin typeface="Trebuchet MS"/>
                  <a:ea typeface="Trebuchet MS"/>
                </a:rPr>
                <a:t>:</a:t>
              </a:r>
              <a:r>
                <a:rPr lang="ru-RU" sz="1600" b="1" u="sng" strike="noStrike" spc="-1" dirty="0">
                  <a:solidFill>
                    <a:srgbClr val="7C3C9D"/>
                  </a:solidFill>
                  <a:latin typeface="Trebuchet MS"/>
                  <a:ea typeface="Trebuchet MS"/>
                </a:rPr>
                <a:t>  </a:t>
              </a:r>
              <a:r>
                <a:rPr lang="ru-RU" sz="1600" b="0" strike="noStrike" spc="-1" dirty="0">
                  <a:solidFill>
                    <a:srgbClr val="7C3C9D"/>
                  </a:solidFill>
                  <a:latin typeface="Trebuchet MS"/>
                  <a:ea typeface="Trebuchet MS"/>
                </a:rPr>
                <a:t>За время реализации практики в МБОУ «СОШ № 141 г. Челябинска» увеличилось число систематически занимающихся волонтерской работой школьников до 20%, было 5%, за счет этого и выросло количество выполненных работ.   </a:t>
              </a:r>
            </a:p>
            <a:p>
              <a:pPr algn="just"/>
              <a:r>
                <a:rPr lang="ru-RU" sz="1600" b="0" strike="noStrike" spc="-1" dirty="0">
                  <a:solidFill>
                    <a:srgbClr val="7C3C9D"/>
                  </a:solidFill>
                  <a:latin typeface="Trebuchet MS"/>
                  <a:ea typeface="Trebuchet MS"/>
                </a:rPr>
                <a:t>Привлечение подростков групп «риска» общественным</a:t>
              </a:r>
            </a:p>
            <a:p>
              <a:pPr algn="just"/>
              <a:r>
                <a:rPr lang="ru-RU" sz="1600" b="0" strike="noStrike" spc="-1" dirty="0">
                  <a:solidFill>
                    <a:srgbClr val="7C3C9D"/>
                  </a:solidFill>
                  <a:latin typeface="Trebuchet MS"/>
                  <a:ea typeface="Trebuchet MS"/>
                </a:rPr>
                <a:t>мероприятиям патриотической направленности. Было 0% - стало 50 %.</a:t>
              </a:r>
            </a:p>
            <a:p>
              <a:pPr algn="ctr">
                <a:lnSpc>
                  <a:spcPts val="3359"/>
                </a:lnSpc>
              </a:pPr>
              <a:endParaRPr lang="ru-RU" sz="2400" b="0" strike="noStrike" spc="-1" dirty="0">
                <a:solidFill>
                  <a:srgbClr val="000000"/>
                </a:solidFill>
                <a:latin typeface="Arial"/>
              </a:endParaRPr>
            </a:p>
          </p:txBody>
        </p:sp>
      </p:grpSp>
      <p:grpSp>
        <p:nvGrpSpPr>
          <p:cNvPr id="75" name="Group 34"/>
          <p:cNvGrpSpPr/>
          <p:nvPr/>
        </p:nvGrpSpPr>
        <p:grpSpPr>
          <a:xfrm>
            <a:off x="1208520" y="8904909"/>
            <a:ext cx="10984320" cy="1067040"/>
            <a:chOff x="1208520" y="8963280"/>
            <a:chExt cx="10984320" cy="1067040"/>
          </a:xfrm>
        </p:grpSpPr>
        <p:sp>
          <p:nvSpPr>
            <p:cNvPr id="76" name="Freeform 35"/>
            <p:cNvSpPr/>
            <p:nvPr/>
          </p:nvSpPr>
          <p:spPr>
            <a:xfrm>
              <a:off x="1208520" y="9180360"/>
              <a:ext cx="10984320" cy="849960"/>
            </a:xfrm>
            <a:custGeom>
              <a:avLst/>
              <a:gdLst>
                <a:gd name="textAreaLeft" fmla="*/ 0 w 10984320"/>
                <a:gd name="textAreaRight" fmla="*/ 10984680 w 10984320"/>
                <a:gd name="textAreaTop" fmla="*/ 0 h 849960"/>
                <a:gd name="textAreaBottom" fmla="*/ 850320 h 849960"/>
              </a:gdLst>
              <a:ahLst/>
              <a:cxnLst/>
              <a:rect l="textAreaLeft" t="textAreaTop" r="textAreaRight" b="textAreaBottom"/>
              <a:pathLst>
                <a:path w="2893070" h="223983">
                  <a:moveTo>
                    <a:pt x="35945" y="0"/>
                  </a:moveTo>
                  <a:lnTo>
                    <a:pt x="2857125" y="0"/>
                  </a:lnTo>
                  <a:cubicBezTo>
                    <a:pt x="2876977" y="0"/>
                    <a:pt x="2893070" y="16093"/>
                    <a:pt x="2893070" y="35945"/>
                  </a:cubicBezTo>
                  <a:lnTo>
                    <a:pt x="2893070" y="188039"/>
                  </a:lnTo>
                  <a:cubicBezTo>
                    <a:pt x="2893070" y="197572"/>
                    <a:pt x="2889283" y="206714"/>
                    <a:pt x="2882542" y="213455"/>
                  </a:cubicBezTo>
                  <a:cubicBezTo>
                    <a:pt x="2875801" y="220196"/>
                    <a:pt x="2866658" y="223983"/>
                    <a:pt x="2857125" y="223983"/>
                  </a:cubicBezTo>
                  <a:lnTo>
                    <a:pt x="35945" y="223983"/>
                  </a:lnTo>
                  <a:cubicBezTo>
                    <a:pt x="16093" y="223983"/>
                    <a:pt x="0" y="207890"/>
                    <a:pt x="0" y="188039"/>
                  </a:cubicBezTo>
                  <a:lnTo>
                    <a:pt x="0" y="35945"/>
                  </a:lnTo>
                  <a:cubicBezTo>
                    <a:pt x="0" y="16093"/>
                    <a:pt x="16093" y="0"/>
                    <a:pt x="35945" y="0"/>
                  </a:cubicBezTo>
                  <a:close/>
                </a:path>
              </a:pathLst>
            </a:custGeom>
            <a:solidFill>
              <a:srgbClr val="FFF4E1">
                <a:alpha val="74000"/>
              </a:srgb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 anchor="t">
              <a:noAutofit/>
            </a:bodyPr>
            <a:lstStyle/>
            <a:p>
              <a:endParaRPr lang="ru-RU" sz="1800" b="0" strike="noStrike" spc="-1">
                <a:solidFill>
                  <a:srgbClr val="000000"/>
                </a:solidFill>
                <a:latin typeface="Arial"/>
              </a:endParaRPr>
            </a:p>
          </p:txBody>
        </p:sp>
        <p:sp>
          <p:nvSpPr>
            <p:cNvPr id="77" name="TextBox 36"/>
            <p:cNvSpPr/>
            <p:nvPr/>
          </p:nvSpPr>
          <p:spPr>
            <a:xfrm>
              <a:off x="1208520" y="8963280"/>
              <a:ext cx="10984320" cy="106704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50760" tIns="50760" rIns="50760" bIns="50760" anchor="ctr">
              <a:noAutofit/>
            </a:bodyPr>
            <a:lstStyle/>
            <a:p>
              <a:pPr algn="ctr">
                <a:lnSpc>
                  <a:spcPts val="3359"/>
                </a:lnSpc>
              </a:pPr>
              <a:r>
                <a:rPr lang="ru-RU" sz="2400" b="0" strike="noStrike" spc="-1" dirty="0">
                  <a:solidFill>
                    <a:srgbClr val="7C3C9D"/>
                  </a:solidFill>
                  <a:latin typeface="Trebuchet MS"/>
                  <a:ea typeface="Trebuchet MS"/>
                </a:rPr>
                <a:t>Родители (законные представители), педагоги ОО, благотворительный фонд «Мамины руки»</a:t>
              </a:r>
              <a:endParaRPr lang="ru-RU" sz="2400" b="0" strike="noStrike" spc="-1" dirty="0">
                <a:solidFill>
                  <a:srgbClr val="000000"/>
                </a:solidFill>
                <a:latin typeface="Arial"/>
              </a:endParaRPr>
            </a:p>
          </p:txBody>
        </p:sp>
      </p:grpSp>
      <p:grpSp>
        <p:nvGrpSpPr>
          <p:cNvPr id="78" name="Group 40"/>
          <p:cNvGrpSpPr/>
          <p:nvPr/>
        </p:nvGrpSpPr>
        <p:grpSpPr>
          <a:xfrm>
            <a:off x="1208520" y="1570680"/>
            <a:ext cx="2102760" cy="2102760"/>
            <a:chOff x="1208520" y="1570680"/>
            <a:chExt cx="2102760" cy="2102760"/>
          </a:xfrm>
        </p:grpSpPr>
        <p:sp>
          <p:nvSpPr>
            <p:cNvPr id="79" name="Freeform 41"/>
            <p:cNvSpPr/>
            <p:nvPr/>
          </p:nvSpPr>
          <p:spPr>
            <a:xfrm>
              <a:off x="1208520" y="1570680"/>
              <a:ext cx="2102760" cy="2102760"/>
            </a:xfrm>
            <a:custGeom>
              <a:avLst/>
              <a:gdLst>
                <a:gd name="textAreaLeft" fmla="*/ 0 w 2102760"/>
                <a:gd name="textAreaRight" fmla="*/ 2103120 w 2102760"/>
                <a:gd name="textAreaTop" fmla="*/ 0 h 2102760"/>
                <a:gd name="textAreaBottom" fmla="*/ 2103120 h 2102760"/>
              </a:gdLst>
              <a:ahLst/>
              <a:cxnLst/>
              <a:rect l="textAreaLeft" t="textAreaTop" r="textAreaRight" b="textAreaBottom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4E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 anchor="t">
              <a:noAutofit/>
            </a:bodyPr>
            <a:lstStyle/>
            <a:p>
              <a:endParaRPr lang="ru-RU" sz="1800" b="0" strike="noStrike" spc="-1">
                <a:solidFill>
                  <a:srgbClr val="000000"/>
                </a:solidFill>
                <a:latin typeface="Arial"/>
              </a:endParaRPr>
            </a:p>
          </p:txBody>
        </p:sp>
        <p:sp>
          <p:nvSpPr>
            <p:cNvPr id="80" name="TextBox 42"/>
            <p:cNvSpPr/>
            <p:nvPr/>
          </p:nvSpPr>
          <p:spPr>
            <a:xfrm>
              <a:off x="1405440" y="1595160"/>
              <a:ext cx="1708560" cy="18810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50760" tIns="50760" rIns="50760" bIns="50760" anchor="ctr">
              <a:noAutofit/>
            </a:bodyPr>
            <a:lstStyle/>
            <a:p>
              <a:pPr algn="ctr">
                <a:lnSpc>
                  <a:spcPts val="3501"/>
                </a:lnSpc>
              </a:pPr>
              <a:r>
                <a:rPr lang="en-US" sz="2500" b="0" strike="noStrike" spc="-1" dirty="0" err="1">
                  <a:solidFill>
                    <a:srgbClr val="7C3C9D"/>
                  </a:solidFill>
                  <a:latin typeface="Trebuchet MS"/>
                  <a:ea typeface="Trebuchet MS"/>
                </a:rPr>
                <a:t>фото</a:t>
              </a:r>
              <a:r>
                <a:rPr lang="en-US" sz="2500" b="0" strike="noStrike" spc="-1" dirty="0">
                  <a:solidFill>
                    <a:srgbClr val="7C3C9D"/>
                  </a:solidFill>
                  <a:latin typeface="Trebuchet MS"/>
                  <a:ea typeface="Trebuchet MS"/>
                </a:rPr>
                <a:t> </a:t>
              </a:r>
              <a:r>
                <a:rPr lang="en-US" sz="2500" b="0" strike="noStrike" spc="-1" dirty="0" err="1">
                  <a:solidFill>
                    <a:srgbClr val="7C3C9D"/>
                  </a:solidFill>
                  <a:latin typeface="Trebuchet MS"/>
                  <a:ea typeface="Trebuchet MS"/>
                </a:rPr>
                <a:t>автора</a:t>
              </a:r>
              <a:endParaRPr lang="ru-RU" sz="2500" b="0" strike="noStrike" spc="-1" dirty="0">
                <a:solidFill>
                  <a:srgbClr val="000000"/>
                </a:solidFill>
                <a:latin typeface="Arial"/>
              </a:endParaRPr>
            </a:p>
          </p:txBody>
        </p:sp>
      </p:grpSp>
      <p:grpSp>
        <p:nvGrpSpPr>
          <p:cNvPr id="81" name="Group 43"/>
          <p:cNvGrpSpPr/>
          <p:nvPr/>
        </p:nvGrpSpPr>
        <p:grpSpPr>
          <a:xfrm>
            <a:off x="10851840" y="6721200"/>
            <a:ext cx="1460880" cy="1677960"/>
            <a:chOff x="10851840" y="6721200"/>
            <a:chExt cx="1460880" cy="1677960"/>
          </a:xfrm>
        </p:grpSpPr>
        <p:sp>
          <p:nvSpPr>
            <p:cNvPr id="82" name="Freeform 44"/>
            <p:cNvSpPr/>
            <p:nvPr/>
          </p:nvSpPr>
          <p:spPr>
            <a:xfrm>
              <a:off x="10851840" y="6938280"/>
              <a:ext cx="1460880" cy="1460880"/>
            </a:xfrm>
            <a:custGeom>
              <a:avLst/>
              <a:gdLst>
                <a:gd name="textAreaLeft" fmla="*/ 0 w 1460880"/>
                <a:gd name="textAreaRight" fmla="*/ 1461240 w 1460880"/>
                <a:gd name="textAreaTop" fmla="*/ 0 h 1460880"/>
                <a:gd name="textAreaBottom" fmla="*/ 1461240 h 1460880"/>
              </a:gdLst>
              <a:ahLst/>
              <a:cxnLst/>
              <a:rect l="textAreaLeft" t="textAreaTop" r="textAreaRight" b="textAreaBottom"/>
              <a:pathLst>
                <a:path w="384824" h="384824">
                  <a:moveTo>
                    <a:pt x="192412" y="0"/>
                  </a:moveTo>
                  <a:lnTo>
                    <a:pt x="192412" y="0"/>
                  </a:lnTo>
                  <a:cubicBezTo>
                    <a:pt x="243443" y="0"/>
                    <a:pt x="292384" y="20272"/>
                    <a:pt x="328468" y="56356"/>
                  </a:cubicBezTo>
                  <a:cubicBezTo>
                    <a:pt x="364552" y="92440"/>
                    <a:pt x="384824" y="141381"/>
                    <a:pt x="384824" y="192412"/>
                  </a:cubicBezTo>
                  <a:lnTo>
                    <a:pt x="384824" y="192412"/>
                  </a:lnTo>
                  <a:cubicBezTo>
                    <a:pt x="384824" y="298678"/>
                    <a:pt x="298678" y="384824"/>
                    <a:pt x="192412" y="384824"/>
                  </a:cubicBezTo>
                  <a:lnTo>
                    <a:pt x="192412" y="384824"/>
                  </a:lnTo>
                  <a:cubicBezTo>
                    <a:pt x="86146" y="384824"/>
                    <a:pt x="0" y="298678"/>
                    <a:pt x="0" y="192412"/>
                  </a:cubicBezTo>
                  <a:lnTo>
                    <a:pt x="0" y="192412"/>
                  </a:lnTo>
                  <a:cubicBezTo>
                    <a:pt x="0" y="86146"/>
                    <a:pt x="86146" y="0"/>
                    <a:pt x="192412" y="0"/>
                  </a:cubicBezTo>
                  <a:close/>
                </a:path>
              </a:pathLst>
            </a:custGeom>
            <a:solidFill>
              <a:srgbClr val="FFB01F">
                <a:alpha val="80000"/>
              </a:srgb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 anchor="t">
              <a:noAutofit/>
            </a:bodyPr>
            <a:lstStyle/>
            <a:p>
              <a:endParaRPr lang="ru-RU" sz="1800" b="0" strike="noStrike" spc="-1">
                <a:solidFill>
                  <a:srgbClr val="000000"/>
                </a:solidFill>
                <a:latin typeface="Arial"/>
              </a:endParaRPr>
            </a:p>
          </p:txBody>
        </p:sp>
        <p:sp>
          <p:nvSpPr>
            <p:cNvPr id="83" name="TextBox 45"/>
            <p:cNvSpPr/>
            <p:nvPr/>
          </p:nvSpPr>
          <p:spPr>
            <a:xfrm>
              <a:off x="10851840" y="6721200"/>
              <a:ext cx="1460880" cy="1677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50760" tIns="50760" rIns="50760" bIns="50760" anchor="ctr">
              <a:noAutofit/>
            </a:bodyPr>
            <a:lstStyle/>
            <a:p>
              <a:pPr algn="ctr">
                <a:lnSpc>
                  <a:spcPts val="3359"/>
                </a:lnSpc>
              </a:pPr>
              <a:endParaRPr lang="en-US" sz="1800" b="0" strike="noStrike" spc="-1">
                <a:solidFill>
                  <a:srgbClr val="000000"/>
                </a:solidFill>
                <a:latin typeface="Calibri"/>
              </a:endParaRPr>
            </a:p>
          </p:txBody>
        </p:sp>
      </p:grpSp>
      <p:sp>
        <p:nvSpPr>
          <p:cNvPr id="85" name="Freeform 47"/>
          <p:cNvSpPr/>
          <p:nvPr/>
        </p:nvSpPr>
        <p:spPr>
          <a:xfrm>
            <a:off x="11069640" y="7166520"/>
            <a:ext cx="1004040" cy="1004040"/>
          </a:xfrm>
          <a:custGeom>
            <a:avLst/>
            <a:gdLst>
              <a:gd name="textAreaLeft" fmla="*/ 0 w 1004040"/>
              <a:gd name="textAreaRight" fmla="*/ 1004400 w 1004040"/>
              <a:gd name="textAreaTop" fmla="*/ 0 h 1004040"/>
              <a:gd name="textAreaBottom" fmla="*/ 1004400 h 1004040"/>
            </a:gdLst>
            <a:ahLst/>
            <a:cxnLst/>
            <a:rect l="textAreaLeft" t="textAreaTop" r="textAreaRight" b="textAreaBottom"/>
            <a:pathLst>
              <a:path w="264567" h="264567">
                <a:moveTo>
                  <a:pt x="0" y="0"/>
                </a:moveTo>
                <a:lnTo>
                  <a:pt x="264567" y="0"/>
                </a:lnTo>
                <a:lnTo>
                  <a:pt x="264567" y="264567"/>
                </a:lnTo>
                <a:lnTo>
                  <a:pt x="0" y="264567"/>
                </a:lnTo>
                <a:close/>
              </a:path>
            </a:pathLst>
          </a:custGeom>
          <a:solidFill>
            <a:srgbClr val="FFFFFF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87" name="TextBox 49"/>
          <p:cNvSpPr/>
          <p:nvPr/>
        </p:nvSpPr>
        <p:spPr>
          <a:xfrm>
            <a:off x="900000" y="475200"/>
            <a:ext cx="16560000" cy="5618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400" b="0" strike="noStrike" spc="-1" dirty="0">
                <a:solidFill>
                  <a:srgbClr val="7C3C9D"/>
                </a:solidFill>
                <a:latin typeface="Trebuchet MS"/>
                <a:ea typeface="Trebuchet MS"/>
              </a:rPr>
              <a:t>П</a:t>
            </a:r>
            <a:r>
              <a:rPr lang="en-US" sz="2000" b="0" strike="noStrike" spc="-1" dirty="0">
                <a:solidFill>
                  <a:srgbClr val="7C3C9D"/>
                </a:solidFill>
                <a:latin typeface="Trebuchet MS"/>
                <a:ea typeface="Trebuchet MS"/>
              </a:rPr>
              <a:t>атриотическое воспитание через волонтерство</a:t>
            </a:r>
            <a:endParaRPr lang="ru-RU" sz="2000" b="0" strike="noStrike" spc="-1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88" name="TextBox 50"/>
          <p:cNvSpPr/>
          <p:nvPr/>
        </p:nvSpPr>
        <p:spPr>
          <a:xfrm>
            <a:off x="360000" y="180000"/>
            <a:ext cx="16740000" cy="426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400" b="0" strike="noStrike" spc="-1">
                <a:solidFill>
                  <a:srgbClr val="7C3C9D"/>
                </a:solidFill>
                <a:latin typeface="Trebuchet MS"/>
                <a:ea typeface="Trebuchet MS"/>
              </a:rPr>
              <a:t>Х</a:t>
            </a:r>
            <a:r>
              <a:rPr lang="en-US" sz="1800" b="0" strike="noStrike" spc="-1">
                <a:solidFill>
                  <a:srgbClr val="7C3C9D"/>
                </a:solidFill>
                <a:latin typeface="Trebuchet MS"/>
                <a:ea typeface="Trebuchet MS"/>
              </a:rPr>
              <a:t>амитова Анна Евгеньевна, советник директора по воспитанию , МБОУ “СОШ № 141 г. Челябинска”, город Челябинск, Челябинская область</a:t>
            </a: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06286" y="1582200"/>
            <a:ext cx="2004994" cy="209123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1405440" y="4539943"/>
            <a:ext cx="32875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Как организовать взаимодействие ОО с благотворительными фондами?</a:t>
            </a:r>
            <a:endParaRPr lang="ru-RU" b="1" dirty="0">
              <a:solidFill>
                <a:srgbClr val="7030A0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A72FE8D-37C7-4444-BBEE-E127AE45E10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63473" y="6478151"/>
            <a:ext cx="2583208" cy="23297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A953768E-0A6A-43A7-B32B-614417CE4A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89497" y="7172879"/>
            <a:ext cx="940319" cy="998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6350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</TotalTime>
  <Words>403</Words>
  <Application>Microsoft Office PowerPoint</Application>
  <PresentationFormat>Произвольный</PresentationFormat>
  <Paragraphs>28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6" baseType="lpstr">
      <vt:lpstr>Arial</vt:lpstr>
      <vt:lpstr>Calibri</vt:lpstr>
      <vt:lpstr>Times New Roman</vt:lpstr>
      <vt:lpstr>Trebuchet MS</vt:lpstr>
      <vt:lpstr>Office Theme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Нормативно-правовые докумен</dc:title>
  <dc:subject/>
  <dc:creator>Татьяна Ростовская</dc:creator>
  <dc:description/>
  <cp:lastModifiedBy>Данил Хамитов</cp:lastModifiedBy>
  <cp:revision>14</cp:revision>
  <dcterms:created xsi:type="dcterms:W3CDTF">2006-08-16T00:00:00Z</dcterms:created>
  <dcterms:modified xsi:type="dcterms:W3CDTF">2025-04-18T14:46:33Z</dcterms:modified>
  <dc:identifier>DAGgq8CKAEA</dc:identifier>
  <dc:language>ru-RU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Произвольный</vt:lpwstr>
  </property>
  <property fmtid="{D5CDD505-2E9C-101B-9397-08002B2CF9AE}" pid="3" name="Slides">
    <vt:i4>1</vt:i4>
  </property>
</Properties>
</file>