
<file path=[Content_Types].xml><?xml version="1.0" encoding="utf-8"?>
<Types xmlns="http://schemas.openxmlformats.org/package/2006/content-types">
  <Default Extension="jpeg" ContentType="image/jpeg"/>
  <Default Extension="JPG" ContentType="image/.jp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16" r:id="rId3"/>
    <p:sldId id="297" r:id="rId4"/>
    <p:sldId id="314" r:id="rId5"/>
    <p:sldId id="256" r:id="rId6"/>
    <p:sldId id="260" r:id="rId7"/>
    <p:sldId id="261" r:id="rId8"/>
    <p:sldId id="31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47F68"/>
    <a:srgbClr val="F16245"/>
    <a:srgbClr val="F58C77"/>
    <a:srgbClr val="EE3712"/>
    <a:srgbClr val="FF3300"/>
    <a:srgbClr val="006600"/>
    <a:srgbClr val="003300"/>
    <a:srgbClr val="99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7" autoAdjust="0"/>
    <p:restoredTop sz="94624" autoAdjust="0"/>
  </p:normalViewPr>
  <p:slideViewPr>
    <p:cSldViewPr showGuides="1">
      <p:cViewPr>
        <p:scale>
          <a:sx n="60" d="100"/>
          <a:sy n="60" d="100"/>
        </p:scale>
        <p:origin x="-3084" y="-11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64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97B11-31D5-465A-B19C-E4FF31A7ED7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EFCEB-1BA3-4FE2-9A0F-A3E91C5ADDE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пк\Desktop\scenarij-na-den-materi-v-shkole-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87027" y="0"/>
            <a:ext cx="923102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K3IekhrH30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-535210"/>
            <a:ext cx="9144000" cy="739321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1440160"/>
          </a:xfrm>
        </p:spPr>
        <p:txBody>
          <a:bodyPr>
            <a:normAutofit fontScale="90000"/>
          </a:bodyPr>
          <a:lstStyle/>
          <a:p>
            <a:br>
              <a:rPr lang="ru-RU" sz="9600" b="1" dirty="0" smtClean="0">
                <a:solidFill>
                  <a:schemeClr val="bg1"/>
                </a:solidFill>
              </a:rPr>
            </a:br>
            <a:endParaRPr lang="ru-RU" sz="9600" b="1" i="1" dirty="0">
              <a:solidFill>
                <a:srgbClr val="FF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131840" y="260648"/>
            <a:ext cx="432048" cy="504056"/>
          </a:xfrm>
          <a:prstGeom prst="roundRect">
            <a:avLst/>
          </a:prstGeom>
          <a:solidFill>
            <a:srgbClr val="F47F68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131840" y="116632"/>
            <a:ext cx="504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>
                <a:solidFill>
                  <a:schemeClr val="bg1"/>
                </a:solidFill>
              </a:rPr>
              <a:t>8</a:t>
            </a:r>
            <a:endParaRPr lang="ru-RU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886700" cy="1325563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990000"/>
                </a:solidFill>
                <a:latin typeface="Bookman Old Style" panose="02050604050505020204" pitchFamily="18" charset="0"/>
              </a:rPr>
              <a:t>Считается, что слово «МАМА» относится к той группе слов, которое появилось ещё до возникновения у людей членораздельной речи. Эти слова происходят из детского лепета. Слог «</a:t>
            </a:r>
            <a:r>
              <a:rPr lang="ru-RU" sz="2000" b="1" dirty="0" err="1" smtClean="0">
                <a:solidFill>
                  <a:srgbClr val="990000"/>
                </a:solidFill>
                <a:latin typeface="Bookman Old Style" panose="02050604050505020204" pitchFamily="18" charset="0"/>
              </a:rPr>
              <a:t>ма</a:t>
            </a:r>
            <a:r>
              <a:rPr lang="ru-RU" sz="2000" b="1" dirty="0" smtClean="0">
                <a:solidFill>
                  <a:srgbClr val="990000"/>
                </a:solidFill>
                <a:latin typeface="Bookman Old Style" panose="02050604050505020204" pitchFamily="18" charset="0"/>
              </a:rPr>
              <a:t>» – самый простой из того, что может выговорить младенец. И слово МАМА произошло, как предполагают, из повторения этого слога. Ведь мама была главным человеком в жизни малыша в первобытные времена. Он проводил с ней, у её груди всё время пока папа охотился и защищал семью от врагов.</a:t>
            </a:r>
            <a:br>
              <a:rPr lang="ru-RU" sz="2000" b="1" dirty="0" smtClean="0">
                <a:solidFill>
                  <a:srgbClr val="990000"/>
                </a:solidFill>
                <a:latin typeface="Bookman Old Style" panose="02050604050505020204" pitchFamily="18" charset="0"/>
              </a:rPr>
            </a:br>
            <a:endParaRPr lang="ru-RU" sz="2000" dirty="0"/>
          </a:p>
        </p:txBody>
      </p:sp>
      <p:pic>
        <p:nvPicPr>
          <p:cNvPr id="4" name="Содержимое 3" descr="Саратовский край в древности history64.ru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68960"/>
            <a:ext cx="5328592" cy="35730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 Ноября 2013 - Красная шапочка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7" t="16071" r="12420" b="15923"/>
          <a:stretch>
            <a:fillRect/>
          </a:stretch>
        </p:blipFill>
        <p:spPr bwMode="auto">
          <a:xfrm>
            <a:off x="2699792" y="332656"/>
            <a:ext cx="4320480" cy="453650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72008"/>
          </a:xfrm>
        </p:spPr>
        <p:txBody>
          <a:bodyPr>
            <a:normAutofit fontScale="90000"/>
          </a:bodyPr>
          <a:lstStyle/>
          <a:p>
            <a:endParaRPr lang="ru-RU" sz="6600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085184"/>
            <a:ext cx="6400800" cy="553616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На свете добрых слов живёт немало,</a:t>
            </a:r>
            <a:endParaRPr lang="ru-RU" sz="24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Но всех добрее и важней одно:</a:t>
            </a:r>
            <a:endParaRPr lang="ru-RU" sz="24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Из двух слогов  простое слово «МАМА».</a:t>
            </a:r>
            <a:endParaRPr lang="ru-RU" sz="24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И нет на свете слов, дороже, чем оно!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rot="10800000" flipV="1">
            <a:off x="5148064" y="1268760"/>
            <a:ext cx="3610744" cy="64807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66"/>
                </a:solidFill>
              </a:rPr>
              <a:t>Загадки</a:t>
            </a:r>
            <a:endParaRPr lang="ru-RU" b="1" dirty="0">
              <a:solidFill>
                <a:srgbClr val="FF0066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620688"/>
            <a:ext cx="6940293" cy="6048671"/>
          </a:xfrm>
        </p:spPr>
        <p:txBody>
          <a:bodyPr>
            <a:normAutofit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Не боюсь грозы ни грамма,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    Коль со мною рядом…(мама)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1600" b="1" dirty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Нет в квартире грязи, хлама.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    Убрала всё чисто…(мама)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1600" b="1" dirty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Перед сном, надев пижаму,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    Почитать мы просим…(маму)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1600" b="1" dirty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Угодит шалун коль в яму,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    Будет звать на помощь…(маму)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1600" b="1" dirty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У слона, гиппопотама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 </a:t>
            </a: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   Тоже добрая есть…(мама)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1600" b="1" dirty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Тем детишкам стыд и срам,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    Кто своих обидел…(мам)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1600" b="1" dirty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Песню с добрыми словами</a:t>
            </a:r>
            <a:endParaRPr lang="ru-RU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anose="02050604050505020204" pitchFamily="18" charset="0"/>
              </a:rPr>
              <a:t>    Сочиним любимой…(маме)</a:t>
            </a:r>
            <a:endParaRPr lang="ru-RU" sz="1600" b="1" dirty="0">
              <a:solidFill>
                <a:schemeClr val="tx1">
                  <a:lumMod val="85000"/>
                  <a:lumOff val="1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Рисунок 4" descr="25 Ноября 2012 - Детский сад &quot;Ласточка&quot; 7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7" t="11656" r="5985" b="16258"/>
          <a:stretch>
            <a:fillRect/>
          </a:stretch>
        </p:blipFill>
        <p:spPr bwMode="auto">
          <a:xfrm>
            <a:off x="5004047" y="2780928"/>
            <a:ext cx="3636000" cy="356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700808"/>
            <a:ext cx="5400600" cy="5040560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FF0000"/>
              </a:buClr>
              <a:buBlip>
                <a:blip r:embed="rId2"/>
              </a:buBlip>
            </a:pPr>
            <a:r>
              <a:rPr lang="ru-RU" sz="2800" b="1" dirty="0" smtClean="0"/>
              <a:t>Птица рада весне, а младенец  матери.</a:t>
            </a:r>
            <a:endParaRPr lang="ru-RU" sz="2800" b="1" dirty="0" smtClean="0"/>
          </a:p>
          <a:p>
            <a:pPr>
              <a:buClr>
                <a:srgbClr val="FF0000"/>
              </a:buClr>
              <a:buBlip>
                <a:blip r:embed="rId2"/>
              </a:buBlip>
            </a:pPr>
            <a:r>
              <a:rPr lang="ru-RU" sz="2800" b="1" dirty="0" smtClean="0"/>
              <a:t>Нет милее дружка, чем родная матушка.</a:t>
            </a:r>
            <a:endParaRPr lang="ru-RU" sz="2800" b="1" dirty="0" smtClean="0"/>
          </a:p>
          <a:p>
            <a:pPr>
              <a:buClr>
                <a:srgbClr val="FF0000"/>
              </a:buClr>
              <a:buBlip>
                <a:blip r:embed="rId2"/>
              </a:buBlip>
            </a:pPr>
            <a:r>
              <a:rPr lang="ru-RU" sz="2800" b="1" dirty="0" smtClean="0"/>
              <a:t>Нет никого краше, чем матери наши.</a:t>
            </a:r>
            <a:endParaRPr lang="ru-RU" sz="2800" b="1" dirty="0" smtClean="0"/>
          </a:p>
          <a:p>
            <a:pPr>
              <a:buClr>
                <a:srgbClr val="FF0000"/>
              </a:buClr>
              <a:buBlip>
                <a:blip r:embed="rId2"/>
              </a:buBlip>
            </a:pPr>
            <a:r>
              <a:rPr lang="ru-RU" sz="2800" b="1" dirty="0" smtClean="0"/>
              <a:t>Сердце матери лучше солнца греет.</a:t>
            </a:r>
            <a:endParaRPr lang="ru-RU" sz="2800" b="1" dirty="0" smtClean="0"/>
          </a:p>
          <a:p>
            <a:pPr>
              <a:buClr>
                <a:srgbClr val="FF0000"/>
              </a:buClr>
              <a:buBlip>
                <a:blip r:embed="rId2"/>
              </a:buBlip>
            </a:pPr>
            <a:r>
              <a:rPr lang="ru-RU" sz="2800" b="1" dirty="0" smtClean="0"/>
              <a:t>У дитя заболит пальчик, а у матери – сердце.</a:t>
            </a:r>
            <a:endParaRPr lang="ru-RU" sz="2800" b="1" dirty="0" smtClean="0"/>
          </a:p>
          <a:p>
            <a:pPr>
              <a:buClr>
                <a:srgbClr val="FF0000"/>
              </a:buClr>
              <a:buBlip>
                <a:blip r:embed="rId2"/>
              </a:buBlip>
            </a:pPr>
            <a:r>
              <a:rPr lang="ru-RU" sz="2800" b="1" dirty="0" smtClean="0"/>
              <a:t>Материнская забота и на дне моря спасёт.</a:t>
            </a:r>
            <a:endParaRPr lang="ru-RU" sz="2800" b="1" dirty="0" smtClean="0"/>
          </a:p>
          <a:p>
            <a:pPr>
              <a:buClr>
                <a:srgbClr val="FF0000"/>
              </a:buClr>
              <a:buBlip>
                <a:blip r:embed="rId2"/>
              </a:buBlip>
            </a:pPr>
            <a:r>
              <a:rPr lang="ru-RU" sz="2800" b="1" dirty="0" smtClean="0"/>
              <a:t>При солнышке тепло при матери добро.</a:t>
            </a:r>
            <a:endParaRPr lang="ru-RU" sz="2800" b="1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ru-RU" dirty="0"/>
          </a:p>
        </p:txBody>
      </p:sp>
      <p:pic>
        <p:nvPicPr>
          <p:cNvPr id="4" name="Рисунок 3" descr="День матери сценарий для школьников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5" r="15262" b="4695"/>
          <a:stretch>
            <a:fillRect/>
          </a:stretch>
        </p:blipFill>
        <p:spPr bwMode="auto">
          <a:xfrm>
            <a:off x="5724128" y="2996952"/>
            <a:ext cx="2952328" cy="27363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28650" y="764704"/>
            <a:ext cx="6247606" cy="925985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6000" b="1" i="1" dirty="0" smtClean="0">
                <a:solidFill>
                  <a:srgbClr val="FF3300"/>
                </a:solidFill>
              </a:rPr>
              <a:t>Пословицы о маме</a:t>
            </a:r>
            <a:endParaRPr lang="ru-RU" sz="6000" b="1" i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malinkakat_ru_7904.jpg"/>
          <p:cNvPicPr>
            <a:picLocks noGrp="1"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0" y="2074"/>
            <a:ext cx="9144000" cy="6855926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1248</Words>
  <Application>WPS Presentation</Application>
  <PresentationFormat>Экран (4:3)</PresentationFormat>
  <Paragraphs>45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Arial</vt:lpstr>
      <vt:lpstr>SimSun</vt:lpstr>
      <vt:lpstr>Wingdings</vt:lpstr>
      <vt:lpstr>Bookman Old Style</vt:lpstr>
      <vt:lpstr>Calibri Light</vt:lpstr>
      <vt:lpstr>Calibri</vt:lpstr>
      <vt:lpstr>Microsoft YaHei</vt:lpstr>
      <vt:lpstr>Arial Unicode MS</vt:lpstr>
      <vt:lpstr>Тема Office</vt:lpstr>
      <vt:lpstr>PowerPoint 演示文稿</vt:lpstr>
      <vt:lpstr> </vt:lpstr>
      <vt:lpstr>Считается, что слово «МАМА» относится к той группе слов, которое появилось ещё до возникновения у людей членораздельной речи. Эти слова происходят из детского лепета. Слог «ма» – самый простой из того, что может выговорить младенец. И слово МАМА произошло, как предполагают, из повторения этого слога. Ведь мама была главным человеком в жизни малыша в первобытные времена. Он проводил с ней, у её груди всё время пока папа охотился и защищал семью от врагов. </vt:lpstr>
      <vt:lpstr>PowerPoint 演示文稿</vt:lpstr>
      <vt:lpstr>Загадки</vt:lpstr>
      <vt:lpstr>Пословицы о маме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 днём матери!</dc:title>
  <dc:creator>Домашний</dc:creator>
  <cp:lastModifiedBy>пк</cp:lastModifiedBy>
  <cp:revision>44</cp:revision>
  <dcterms:created xsi:type="dcterms:W3CDTF">2014-11-15T04:11:00Z</dcterms:created>
  <dcterms:modified xsi:type="dcterms:W3CDTF">2026-06-03T13:52:03Z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1049-12.1.0.26880</vt:lpwstr>
  </property>
  <property fmtid="{D5CDD505-2E9C-101B-9397-08002B2CF9AE}" pid="3" name="ICV">
    <vt:lpwstr>42ACFCD33DFF4338B947C08EDFD4CD2F_12</vt:lpwstr>
  </property>
</Properties>
</file>