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88" r:id="rId6"/>
    <p:sldId id="261" r:id="rId7"/>
    <p:sldId id="262" r:id="rId8"/>
    <p:sldId id="263" r:id="rId9"/>
    <p:sldId id="291" r:id="rId10"/>
    <p:sldId id="264" r:id="rId11"/>
    <p:sldId id="265" r:id="rId12"/>
    <p:sldId id="266" r:id="rId13"/>
    <p:sldId id="267" r:id="rId14"/>
    <p:sldId id="268" r:id="rId15"/>
    <p:sldId id="269" r:id="rId16"/>
    <p:sldId id="289" r:id="rId17"/>
    <p:sldId id="292" r:id="rId18"/>
    <p:sldId id="271" r:id="rId19"/>
    <p:sldId id="272" r:id="rId20"/>
    <p:sldId id="273" r:id="rId21"/>
    <p:sldId id="274" r:id="rId22"/>
    <p:sldId id="290" r:id="rId23"/>
    <p:sldId id="275" r:id="rId24"/>
    <p:sldId id="276" r:id="rId25"/>
    <p:sldId id="277" r:id="rId26"/>
    <p:sldId id="278" r:id="rId27"/>
    <p:sldId id="279" r:id="rId28"/>
    <p:sldId id="280" r:id="rId29"/>
    <p:sldId id="293" r:id="rId30"/>
    <p:sldId id="281" r:id="rId31"/>
    <p:sldId id="282" r:id="rId32"/>
    <p:sldId id="283" r:id="rId33"/>
    <p:sldId id="284" r:id="rId34"/>
    <p:sldId id="286" r:id="rId35"/>
    <p:sldId id="287" r:id="rId3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4D46EDE-AAC7-476E-A385-1A15EDADDFF3}" type="datetimeFigureOut">
              <a:rPr lang="ru-RU" smtClean="0"/>
              <a:t>09.09.2023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B189955-9BEC-4E27-92F2-448C437C64D4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6365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46EDE-AAC7-476E-A385-1A15EDADDFF3}" type="datetimeFigureOut">
              <a:rPr lang="ru-RU" smtClean="0"/>
              <a:t>09.09.2023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89955-9BEC-4E27-92F2-448C437C64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78926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46EDE-AAC7-476E-A385-1A15EDADDFF3}" type="datetimeFigureOut">
              <a:rPr lang="ru-RU" smtClean="0"/>
              <a:t>09.09.2023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89955-9BEC-4E27-92F2-448C437C64D4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0073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46EDE-AAC7-476E-A385-1A15EDADDFF3}" type="datetimeFigureOut">
              <a:rPr lang="ru-RU" smtClean="0"/>
              <a:t>09.09.2023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89955-9BEC-4E27-92F2-448C437C64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5366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46EDE-AAC7-476E-A385-1A15EDADDFF3}" type="datetimeFigureOut">
              <a:rPr lang="ru-RU" smtClean="0"/>
              <a:t>09.09.2023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89955-9BEC-4E27-92F2-448C437C64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02962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46EDE-AAC7-476E-A385-1A15EDADDFF3}" type="datetimeFigureOut">
              <a:rPr lang="ru-RU" smtClean="0"/>
              <a:t>09.09.2023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89955-9BEC-4E27-92F2-448C437C64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80422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46EDE-AAC7-476E-A385-1A15EDADDFF3}" type="datetimeFigureOut">
              <a:rPr lang="ru-RU" smtClean="0"/>
              <a:t>09.09.2023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89955-9BEC-4E27-92F2-448C437C64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39083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46EDE-AAC7-476E-A385-1A15EDADDFF3}" type="datetimeFigureOut">
              <a:rPr lang="ru-RU" smtClean="0"/>
              <a:t>09.09.2023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89955-9BEC-4E27-92F2-448C437C64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85467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46EDE-AAC7-476E-A385-1A15EDADDFF3}" type="datetimeFigureOut">
              <a:rPr lang="ru-RU" smtClean="0"/>
              <a:t>09.09.2023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89955-9BEC-4E27-92F2-448C437C64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5403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46EDE-AAC7-476E-A385-1A15EDADDFF3}" type="datetimeFigureOut">
              <a:rPr lang="ru-RU" smtClean="0"/>
              <a:t>09.09.2023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89955-9BEC-4E27-92F2-448C437C64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4659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46EDE-AAC7-476E-A385-1A15EDADDFF3}" type="datetimeFigureOut">
              <a:rPr lang="ru-RU" smtClean="0"/>
              <a:t>09.09.2023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89955-9BEC-4E27-92F2-448C437C64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0501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84D46EDE-AAC7-476E-A385-1A15EDADDFF3}" type="datetimeFigureOut">
              <a:rPr lang="ru-RU" smtClean="0"/>
              <a:t>09.09.2023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6B189955-9BEC-4E27-92F2-448C437C64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8859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00050" y="485776"/>
            <a:ext cx="11415713" cy="6043612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ru-RU" sz="2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ru-RU" sz="2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 сад №22 станицы Ленинградской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ru-RU" sz="2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образование Ленинградский район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20000"/>
              </a:lnSpc>
              <a:buNone/>
            </a:pP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31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«КТО ТАКИЕ ГЕРОИ?»</a:t>
            </a:r>
          </a:p>
          <a:p>
            <a:pPr marL="0" indent="0" algn="ctr">
              <a:buNone/>
            </a:pPr>
            <a:r>
              <a:rPr lang="ru-RU" sz="2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Нравственно-патриотический досуг, посвященный дню «Герой России»</a:t>
            </a:r>
          </a:p>
          <a:p>
            <a:pPr marL="0" indent="0">
              <a:buNone/>
            </a:pPr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43575" indent="0">
              <a:buNone/>
            </a:pPr>
            <a:r>
              <a:rPr lang="ru-RU" sz="2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Подготовили: коллектив воспитателей д/с №22</a:t>
            </a:r>
          </a:p>
          <a:p>
            <a:pPr marL="0" indent="0">
              <a:buNone/>
            </a:pP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10000"/>
              </a:lnSpc>
              <a:buNone/>
            </a:pP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Ленинградская 2022г.</a:t>
            </a:r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7244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330168" y="500062"/>
            <a:ext cx="9692323" cy="894397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ИЛЬЯ МУРОМЕЦ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0169" y="1591695"/>
            <a:ext cx="4754563" cy="4011161"/>
          </a:xfrm>
        </p:spPr>
      </p:pic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6176329" y="1579496"/>
            <a:ext cx="4754880" cy="4023360"/>
          </a:xfrm>
        </p:spPr>
        <p:txBody>
          <a:bodyPr>
            <a:normAutofit/>
          </a:bodyPr>
          <a:lstStyle/>
          <a:p>
            <a:pPr algn="just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Годы правления: 980 – 1015гг.</a:t>
            </a:r>
          </a:p>
          <a:p>
            <a:pPr algn="just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Скончался: на 45 году жизни, примерно в 1188г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59846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7363" y="296209"/>
            <a:ext cx="8415337" cy="6304615"/>
          </a:xfrm>
        </p:spPr>
      </p:pic>
    </p:spTree>
    <p:extLst>
      <p:ext uri="{BB962C8B-B14F-4D97-AF65-F5344CB8AC3E}">
        <p14:creationId xmlns:p14="http://schemas.microsoft.com/office/powerpoint/2010/main" val="1238658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0214" y="272653"/>
            <a:ext cx="8443912" cy="6332935"/>
          </a:xfrm>
        </p:spPr>
      </p:pic>
    </p:spTree>
    <p:extLst>
      <p:ext uri="{BB962C8B-B14F-4D97-AF65-F5344CB8AC3E}">
        <p14:creationId xmlns:p14="http://schemas.microsoft.com/office/powerpoint/2010/main" val="852167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4932" y="196850"/>
            <a:ext cx="8576733" cy="6432550"/>
          </a:xfrm>
        </p:spPr>
      </p:pic>
    </p:spTree>
    <p:extLst>
      <p:ext uri="{BB962C8B-B14F-4D97-AF65-F5344CB8AC3E}">
        <p14:creationId xmlns:p14="http://schemas.microsoft.com/office/powerpoint/2010/main" val="3151520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5940" y="283369"/>
            <a:ext cx="8429624" cy="6322218"/>
          </a:xfrm>
        </p:spPr>
      </p:pic>
    </p:spTree>
    <p:extLst>
      <p:ext uri="{BB962C8B-B14F-4D97-AF65-F5344CB8AC3E}">
        <p14:creationId xmlns:p14="http://schemas.microsoft.com/office/powerpoint/2010/main" val="4197442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1638" y="258367"/>
            <a:ext cx="8443912" cy="6332934"/>
          </a:xfrm>
        </p:spPr>
      </p:pic>
    </p:spTree>
    <p:extLst>
      <p:ext uri="{BB962C8B-B14F-4D97-AF65-F5344CB8AC3E}">
        <p14:creationId xmlns:p14="http://schemas.microsoft.com/office/powerpoint/2010/main" val="3727819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4451" y="362887"/>
            <a:ext cx="9827950" cy="5995050"/>
          </a:xfrm>
        </p:spPr>
      </p:pic>
    </p:spTree>
    <p:extLst>
      <p:ext uri="{BB962C8B-B14F-4D97-AF65-F5344CB8AC3E}">
        <p14:creationId xmlns:p14="http://schemas.microsoft.com/office/powerpoint/2010/main" val="1091252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63" y="609600"/>
            <a:ext cx="11215687" cy="561975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ПАРАД ПОБЕДЫ НА КРАСНОЙ ПЛОЩАДИ МОСКВЫ</a:t>
            </a:r>
            <a:endParaRPr lang="ru-RU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5987" y="1171575"/>
            <a:ext cx="7843837" cy="5229225"/>
          </a:xfrm>
        </p:spPr>
      </p:pic>
    </p:spTree>
    <p:extLst>
      <p:ext uri="{BB962C8B-B14F-4D97-AF65-F5344CB8AC3E}">
        <p14:creationId xmlns:p14="http://schemas.microsoft.com/office/powerpoint/2010/main" val="3907282238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8788" y="293688"/>
            <a:ext cx="8429625" cy="6322219"/>
          </a:xfrm>
        </p:spPr>
      </p:pic>
    </p:spTree>
    <p:extLst>
      <p:ext uri="{BB962C8B-B14F-4D97-AF65-F5344CB8AC3E}">
        <p14:creationId xmlns:p14="http://schemas.microsoft.com/office/powerpoint/2010/main" val="3331994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0" t="4861" r="2060" b="4662"/>
          <a:stretch/>
        </p:blipFill>
        <p:spPr>
          <a:xfrm>
            <a:off x="1743075" y="300039"/>
            <a:ext cx="8886290" cy="6286500"/>
          </a:xfrm>
        </p:spPr>
      </p:pic>
    </p:spTree>
    <p:extLst>
      <p:ext uri="{BB962C8B-B14F-4D97-AF65-F5344CB8AC3E}">
        <p14:creationId xmlns:p14="http://schemas.microsoft.com/office/powerpoint/2010/main" val="4169729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322263"/>
            <a:ext cx="10591800" cy="763587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ИМПЕРАТРИЦА ЕКАТЕРИНА ВЕЛИКАЯ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448" y="1459706"/>
            <a:ext cx="5924551" cy="4443413"/>
          </a:xfrm>
        </p:spPr>
      </p:pic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6857999" y="1459706"/>
            <a:ext cx="4714874" cy="4443414"/>
          </a:xfrm>
        </p:spPr>
        <p:txBody>
          <a:bodyPr>
            <a:normAutofit/>
          </a:bodyPr>
          <a:lstStyle/>
          <a:p>
            <a:pPr algn="just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1769 году российская императрица Екатерина Великая учредила Императорский Военный орден Святого Великомученика и Победоносца Георгия. Этим орденом награждались самые лучшие воины, проявившие в бою отвагу и смелость.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6165888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38200" y="267889"/>
            <a:ext cx="10615612" cy="742951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ВОЗВРАЩЕНИЕ ОРДЕНА В РОССИЮ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1" y="1228726"/>
            <a:ext cx="6353176" cy="4764882"/>
          </a:xfrm>
        </p:spPr>
      </p:pic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7319964" y="1228726"/>
            <a:ext cx="4010025" cy="4532709"/>
          </a:xfrm>
        </p:spPr>
        <p:txBody>
          <a:bodyPr>
            <a:normAutofit/>
          </a:bodyPr>
          <a:lstStyle/>
          <a:p>
            <a:pPr algn="just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2000 году статус высшей воинской награды был возвращён ордену в соответствии с Указом Президента РФ.</a:t>
            </a:r>
          </a:p>
          <a:p>
            <a:pPr algn="just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9 декабря 2007 года в России чествуют героев Советского Союза,  Героев РФ и кавалеров ордена Святого Георгия и ордена Славы.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4815939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5912" y="271463"/>
            <a:ext cx="8417310" cy="6304763"/>
          </a:xfrm>
        </p:spPr>
      </p:pic>
    </p:spTree>
    <p:extLst>
      <p:ext uri="{BB962C8B-B14F-4D97-AF65-F5344CB8AC3E}">
        <p14:creationId xmlns:p14="http://schemas.microsoft.com/office/powerpoint/2010/main" val="1595165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4999" y="292892"/>
            <a:ext cx="8410576" cy="6307932"/>
          </a:xfrm>
        </p:spPr>
      </p:pic>
    </p:spTree>
    <p:extLst>
      <p:ext uri="{BB962C8B-B14F-4D97-AF65-F5344CB8AC3E}">
        <p14:creationId xmlns:p14="http://schemas.microsoft.com/office/powerpoint/2010/main" val="1824803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4515" y="288922"/>
            <a:ext cx="8358186" cy="6268640"/>
          </a:xfrm>
        </p:spPr>
      </p:pic>
    </p:spTree>
    <p:extLst>
      <p:ext uri="{BB962C8B-B14F-4D97-AF65-F5344CB8AC3E}">
        <p14:creationId xmlns:p14="http://schemas.microsoft.com/office/powerpoint/2010/main" val="3550883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7617" y="342900"/>
            <a:ext cx="9199087" cy="6143625"/>
          </a:xfrm>
        </p:spPr>
      </p:pic>
    </p:spTree>
    <p:extLst>
      <p:ext uri="{BB962C8B-B14F-4D97-AF65-F5344CB8AC3E}">
        <p14:creationId xmlns:p14="http://schemas.microsoft.com/office/powerpoint/2010/main" val="1139637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409575"/>
            <a:ext cx="9875520" cy="690563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 КАЗАНСКОЙ ИКОНЫ БОЖЬЕЙ МАТЕРИ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393" y="1400175"/>
            <a:ext cx="4029732" cy="4633456"/>
          </a:xfr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824699" y="1400175"/>
            <a:ext cx="5305264" cy="4529137"/>
          </a:xfrm>
        </p:spPr>
        <p:txBody>
          <a:bodyPr>
            <a:noAutofit/>
          </a:bodyPr>
          <a:lstStyle/>
          <a:p>
            <a:pPr algn="just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Благодаря подвигу многих россиян наша страна окрепла, объединилась и в честь этого события появился праздник – «День народного единства», который совпал с православным праздником обретения утерянного образа Пресвятой Богородицы в городе Казани.</a:t>
            </a:r>
          </a:p>
          <a:p>
            <a:pPr algn="just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того времени Россия чтит героев отстоявших в начале семнадцатого века независимость страны под покровительством иконы Казанской Богородицы</a:t>
            </a:r>
          </a:p>
        </p:txBody>
      </p:sp>
    </p:spTree>
    <p:extLst>
      <p:ext uri="{BB962C8B-B14F-4D97-AF65-F5344CB8AC3E}">
        <p14:creationId xmlns:p14="http://schemas.microsoft.com/office/powerpoint/2010/main" val="1430409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365125"/>
            <a:ext cx="9982200" cy="763588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МИХАИЛ ИЛЛАРИОНОВИЧ КУТУЗОВ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9738" y="1345357"/>
            <a:ext cx="3933824" cy="4653714"/>
          </a:xfr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00" y="1345357"/>
            <a:ext cx="5133975" cy="4831606"/>
          </a:xfrm>
        </p:spPr>
        <p:txBody>
          <a:bodyPr>
            <a:normAutofit/>
          </a:bodyPr>
          <a:lstStyle/>
          <a:p>
            <a:pPr algn="just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Одна из самых героических страниц истории России- Отечественная война 1812 года. Русская армия под командованием Михаила Илларионовича Кутузова, одержала тогда победу над французской армией во главе с Наполеоном, который очень хотел покорить Россию</a:t>
            </a:r>
          </a:p>
        </p:txBody>
      </p:sp>
    </p:spTree>
    <p:extLst>
      <p:ext uri="{BB962C8B-B14F-4D97-AF65-F5344CB8AC3E}">
        <p14:creationId xmlns:p14="http://schemas.microsoft.com/office/powerpoint/2010/main" val="4039936768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400" y="809624"/>
            <a:ext cx="7295575" cy="5186363"/>
          </a:xfr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7800975" y="809624"/>
            <a:ext cx="3843338" cy="5367339"/>
          </a:xfrm>
        </p:spPr>
        <p:txBody>
          <a:bodyPr>
            <a:normAutofit/>
          </a:bodyPr>
          <a:lstStyle/>
          <a:p>
            <a:pPr algn="just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 война подарила нам много героев, имена которых будут навечно вписаны в историю России, среди которых были полные кавалеры ордена Святого Героя М.И. Кутузова и М.Барклай-де-Толли.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766618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75" y="365126"/>
            <a:ext cx="10067924" cy="820738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ВЕЛИКАЯ ОТЕЧЕСТВЕННАЯ ВОЙНА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586" y="1528763"/>
            <a:ext cx="5395052" cy="4043362"/>
          </a:xfr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600825" y="1528763"/>
            <a:ext cx="4572000" cy="4648200"/>
          </a:xfrm>
        </p:spPr>
        <p:txBody>
          <a:bodyPr>
            <a:normAutofit/>
          </a:bodyPr>
          <a:lstStyle/>
          <a:p>
            <a:pPr algn="just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Всё дальше уходят от нас суровые годы Великой Отечественной войны 1941-1945 годов. В которой наш народ сражался с немецко-фашистскими захватчиками.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5140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014413" y="436563"/>
            <a:ext cx="10515600" cy="577850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ВЕЛИКИЕ КАДРЫ ВЕЛИКОЙ ВОЙНЫ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413" y="1370565"/>
            <a:ext cx="5057775" cy="4730198"/>
          </a:xfrm>
        </p:spPr>
      </p:pic>
      <p:pic>
        <p:nvPicPr>
          <p:cNvPr id="10" name="Объект 9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9350" y="1370565"/>
            <a:ext cx="5300663" cy="4693716"/>
          </a:xfrm>
        </p:spPr>
      </p:pic>
    </p:spTree>
    <p:extLst>
      <p:ext uri="{BB962C8B-B14F-4D97-AF65-F5344CB8AC3E}">
        <p14:creationId xmlns:p14="http://schemas.microsoft.com/office/powerpoint/2010/main" val="1438547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365125"/>
            <a:ext cx="10806113" cy="663575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ЮНЫЕ ГЕРОИ ВЕЛИКОЙ ОТЕЧЕСТВЕННОЙ ВОЙНЫ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99" y="1254126"/>
            <a:ext cx="5991226" cy="4696342"/>
          </a:xfr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7029450" y="1254126"/>
            <a:ext cx="4614862" cy="4051300"/>
          </a:xfrm>
        </p:spPr>
        <p:txBody>
          <a:bodyPr>
            <a:normAutofit/>
          </a:bodyPr>
          <a:lstStyle/>
          <a:p>
            <a:pPr algn="just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Много детей и подростков погибло в борьбе за свободу нашей Родины.</a:t>
            </a:r>
          </a:p>
          <a:p>
            <a:pPr algn="just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Четверо юных героев даже удостоены звания героя Советского союза: это Валя Котик, Марат Казей , Зина Портнова, Леня Голиков.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6503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7783" y="328613"/>
            <a:ext cx="8335430" cy="6251572"/>
          </a:xfrm>
        </p:spPr>
      </p:pic>
    </p:spTree>
    <p:extLst>
      <p:ext uri="{BB962C8B-B14F-4D97-AF65-F5344CB8AC3E}">
        <p14:creationId xmlns:p14="http://schemas.microsoft.com/office/powerpoint/2010/main" val="34448226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2575" y="285750"/>
            <a:ext cx="8353225" cy="6256762"/>
          </a:xfrm>
        </p:spPr>
      </p:pic>
    </p:spTree>
    <p:extLst>
      <p:ext uri="{BB962C8B-B14F-4D97-AF65-F5344CB8AC3E}">
        <p14:creationId xmlns:p14="http://schemas.microsoft.com/office/powerpoint/2010/main" val="20833142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4945" y="332579"/>
            <a:ext cx="8320618" cy="6240463"/>
          </a:xfrm>
        </p:spPr>
      </p:pic>
    </p:spTree>
    <p:extLst>
      <p:ext uri="{BB962C8B-B14F-4D97-AF65-F5344CB8AC3E}">
        <p14:creationId xmlns:p14="http://schemas.microsoft.com/office/powerpoint/2010/main" val="31524799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648950" cy="563562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ЛЕПТА НАШИХ КАЗАКОВ  ВОВ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Объект 9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841" y="1204912"/>
            <a:ext cx="6026859" cy="4976811"/>
          </a:xfrm>
        </p:spPr>
      </p:pic>
      <p:sp>
        <p:nvSpPr>
          <p:cNvPr id="9" name="Объект 8"/>
          <p:cNvSpPr>
            <a:spLocks noGrp="1"/>
          </p:cNvSpPr>
          <p:nvPr>
            <p:ph sz="half" idx="2"/>
          </p:nvPr>
        </p:nvSpPr>
        <p:spPr>
          <a:xfrm>
            <a:off x="6743700" y="1204912"/>
            <a:ext cx="4872038" cy="4972051"/>
          </a:xfrm>
        </p:spPr>
        <p:txBody>
          <a:bodyPr>
            <a:normAutofit/>
          </a:bodyPr>
          <a:lstStyle/>
          <a:p>
            <a:pPr algn="just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ноябре 1942 года было создано боевое формирование из кубанских казаков – 1-я особая добровольческая горная сотня, создана в станице Псебайской сотником П.Ф.Беспаловым…..несмотря на преимущество противника казакам  удалось остановить танковое наступление на территорию Краснодарского края и дойти до Берлина…...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77413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838199" y="365126"/>
            <a:ext cx="10620375" cy="649288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 ГЕРОИЧЕСКИХ ПРОФЕССИЙ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99" y="1243014"/>
            <a:ext cx="6491289" cy="4875498"/>
          </a:xfrm>
        </p:spPr>
      </p:pic>
      <p:sp>
        <p:nvSpPr>
          <p:cNvPr id="8" name="Объект 7"/>
          <p:cNvSpPr>
            <a:spLocks noGrp="1"/>
          </p:cNvSpPr>
          <p:nvPr>
            <p:ph sz="half" idx="2"/>
          </p:nvPr>
        </p:nvSpPr>
        <p:spPr>
          <a:xfrm>
            <a:off x="7491412" y="1257303"/>
            <a:ext cx="3967162" cy="4122737"/>
          </a:xfrm>
        </p:spPr>
        <p:txBody>
          <a:bodyPr>
            <a:normAutofit/>
          </a:bodyPr>
          <a:lstStyle/>
          <a:p>
            <a:pPr algn="just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тех пор прошло немало лет. Нам выпало счастье жить под мирным небом. Но наше с вами спокойствие каждый день охраняют люди героических профессий .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35001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14339" y="328613"/>
            <a:ext cx="11001374" cy="600076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КАЗАКИ В БЕРЛИНЕ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9372" y="1243013"/>
            <a:ext cx="9067799" cy="5100637"/>
          </a:xfrm>
        </p:spPr>
      </p:pic>
    </p:spTree>
    <p:extLst>
      <p:ext uri="{BB962C8B-B14F-4D97-AF65-F5344CB8AC3E}">
        <p14:creationId xmlns:p14="http://schemas.microsoft.com/office/powerpoint/2010/main" val="16376553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838199" y="357187"/>
            <a:ext cx="10477501" cy="642937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СПАСАТЕЛИ 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6405" y="1185863"/>
            <a:ext cx="8041088" cy="5359417"/>
          </a:xfrm>
        </p:spPr>
      </p:pic>
    </p:spTree>
    <p:extLst>
      <p:ext uri="{BB962C8B-B14F-4D97-AF65-F5344CB8AC3E}">
        <p14:creationId xmlns:p14="http://schemas.microsoft.com/office/powerpoint/2010/main" val="368735956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271462"/>
            <a:ext cx="10477501" cy="685801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ПОЖАРНЫЕ 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4003" y="1157289"/>
            <a:ext cx="8065891" cy="5377261"/>
          </a:xfrm>
        </p:spPr>
      </p:pic>
    </p:spTree>
    <p:extLst>
      <p:ext uri="{BB962C8B-B14F-4D97-AF65-F5344CB8AC3E}">
        <p14:creationId xmlns:p14="http://schemas.microsoft.com/office/powerpoint/2010/main" val="180119279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334625" cy="635791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ВРАЧИ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0528" y="1185863"/>
            <a:ext cx="8032550" cy="5355033"/>
          </a:xfrm>
        </p:spPr>
      </p:pic>
    </p:spTree>
    <p:extLst>
      <p:ext uri="{BB962C8B-B14F-4D97-AF65-F5344CB8AC3E}">
        <p14:creationId xmlns:p14="http://schemas.microsoft.com/office/powerpoint/2010/main" val="268374063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8534" y="357188"/>
            <a:ext cx="10477501" cy="600076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ПОЛИЦЕЙСКИЕ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6183" y="1109664"/>
            <a:ext cx="8102205" cy="5401470"/>
          </a:xfrm>
        </p:spPr>
      </p:pic>
    </p:spTree>
    <p:extLst>
      <p:ext uri="{BB962C8B-B14F-4D97-AF65-F5344CB8AC3E}">
        <p14:creationId xmlns:p14="http://schemas.microsoft.com/office/powerpoint/2010/main" val="941889197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365125"/>
            <a:ext cx="10906125" cy="577849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СКАЖЕМ ВМЕСТЕ: «НЕТ ВОЙНЕ……..!!!!!!!»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1956" y="1230003"/>
            <a:ext cx="7107808" cy="5323915"/>
          </a:xfrm>
        </p:spPr>
      </p:pic>
    </p:spTree>
    <p:extLst>
      <p:ext uri="{BB962C8B-B14F-4D97-AF65-F5344CB8AC3E}">
        <p14:creationId xmlns:p14="http://schemas.microsoft.com/office/powerpoint/2010/main" val="29829501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4861" y="407989"/>
            <a:ext cx="10448926" cy="534988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6" t="2421" r="3384" b="2672"/>
          <a:stretch/>
        </p:blipFill>
        <p:spPr>
          <a:xfrm>
            <a:off x="2271712" y="1108309"/>
            <a:ext cx="7515225" cy="5435367"/>
          </a:xfrm>
        </p:spPr>
      </p:pic>
    </p:spTree>
    <p:extLst>
      <p:ext uri="{BB962C8B-B14F-4D97-AF65-F5344CB8AC3E}">
        <p14:creationId xmlns:p14="http://schemas.microsoft.com/office/powerpoint/2010/main" val="3082759922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Базис">
  <a:themeElements>
    <a:clrScheme name="Базис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Базис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Базис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TM03457444[[fn=Основа]]</Template>
  <TotalTime>461</TotalTime>
  <Words>434</Words>
  <Application>Microsoft Office PowerPoint</Application>
  <PresentationFormat>Широкоэкранный</PresentationFormat>
  <Paragraphs>50</Paragraphs>
  <Slides>35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8" baseType="lpstr">
      <vt:lpstr>Corbel</vt:lpstr>
      <vt:lpstr>Times New Roman</vt:lpstr>
      <vt:lpstr>Базис</vt:lpstr>
      <vt:lpstr>Презентация PowerPoint</vt:lpstr>
      <vt:lpstr>ИЛЬЯ МУРОМЕЦ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ПАРАД ПОБЕДЫ НА КРАСНОЙ ПЛОЩАДИ МОСКВЫ</vt:lpstr>
      <vt:lpstr>Презентация PowerPoint</vt:lpstr>
      <vt:lpstr>Презентация PowerPoint</vt:lpstr>
      <vt:lpstr>ИМПЕРАТРИЦА ЕКАТЕРИНА ВЕЛИКАЯ</vt:lpstr>
      <vt:lpstr>ВОЗВРАЩЕНИЕ ОРДЕНА В РОССИЮ</vt:lpstr>
      <vt:lpstr>Презентация PowerPoint</vt:lpstr>
      <vt:lpstr>Презентация PowerPoint</vt:lpstr>
      <vt:lpstr>Презентация PowerPoint</vt:lpstr>
      <vt:lpstr>Презентация PowerPoint</vt:lpstr>
      <vt:lpstr>ОБРАЗ КАЗАНСКОЙ ИКОНЫ БОЖЬЕЙ МАТЕРИ</vt:lpstr>
      <vt:lpstr>МИХАИЛ ИЛЛАРИОНОВИЧ КУТУЗОВ</vt:lpstr>
      <vt:lpstr>Презентация PowerPoint</vt:lpstr>
      <vt:lpstr>ВЕЛИКАЯ ОТЕЧЕСТВЕННАЯ ВОЙНА</vt:lpstr>
      <vt:lpstr>ВЕЛИКИЕ КАДРЫ ВЕЛИКОЙ ВОЙНЫ</vt:lpstr>
      <vt:lpstr>ЮНЫЕ ГЕРОИ ВЕЛИКОЙ ОТЕЧЕСТВЕННОЙ ВОЙНЫ</vt:lpstr>
      <vt:lpstr>Презентация PowerPoint</vt:lpstr>
      <vt:lpstr>Презентация PowerPoint</vt:lpstr>
      <vt:lpstr>Презентация PowerPoint</vt:lpstr>
      <vt:lpstr>ЛЕПТА НАШИХ КАЗАКОВ  ВОВ</vt:lpstr>
      <vt:lpstr>ЛЮДИ ГЕРОИЧЕСКИХ ПРОФЕССИЙ</vt:lpstr>
      <vt:lpstr>КАЗАКИ В БЕРЛИНЕ</vt:lpstr>
      <vt:lpstr>СПАСАТЕЛИ </vt:lpstr>
      <vt:lpstr>ПОЖАРНЫЕ </vt:lpstr>
      <vt:lpstr>ВРАЧИ</vt:lpstr>
      <vt:lpstr>ПОЛИЦЕЙСКИЕ</vt:lpstr>
      <vt:lpstr>СКАЖЕМ ВМЕСТЕ: «НЕТ ВОЙНЕ……..!!!!!!!»</vt:lpstr>
      <vt:lpstr>СПАСИБО ЗА ВНИМАНИЕ!</vt:lpstr>
    </vt:vector>
  </TitlesOfParts>
  <Company>diakov.net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образование  Ленинградский район МБДОУ д/с №22 «Росинка»</dc:title>
  <dc:creator>RePack by Diakov</dc:creator>
  <cp:lastModifiedBy>Admin</cp:lastModifiedBy>
  <cp:revision>31</cp:revision>
  <dcterms:created xsi:type="dcterms:W3CDTF">2022-11-24T13:52:01Z</dcterms:created>
  <dcterms:modified xsi:type="dcterms:W3CDTF">2023-09-09T17:20:50Z</dcterms:modified>
</cp:coreProperties>
</file>