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93" r:id="rId3"/>
    <p:sldId id="260" r:id="rId4"/>
    <p:sldId id="259" r:id="rId5"/>
    <p:sldId id="261" r:id="rId6"/>
    <p:sldId id="284" r:id="rId7"/>
    <p:sldId id="262" r:id="rId8"/>
    <p:sldId id="263" r:id="rId9"/>
    <p:sldId id="286" r:id="rId10"/>
    <p:sldId id="264" r:id="rId11"/>
    <p:sldId id="265" r:id="rId12"/>
    <p:sldId id="288" r:id="rId13"/>
    <p:sldId id="266" r:id="rId14"/>
    <p:sldId id="267" r:id="rId15"/>
    <p:sldId id="275" r:id="rId16"/>
    <p:sldId id="276" r:id="rId17"/>
    <p:sldId id="274" r:id="rId18"/>
    <p:sldId id="295" r:id="rId19"/>
    <p:sldId id="292" r:id="rId20"/>
    <p:sldId id="268" r:id="rId21"/>
    <p:sldId id="278" r:id="rId22"/>
    <p:sldId id="290" r:id="rId23"/>
    <p:sldId id="269" r:id="rId24"/>
    <p:sldId id="257" r:id="rId25"/>
    <p:sldId id="270" r:id="rId26"/>
    <p:sldId id="271" r:id="rId27"/>
    <p:sldId id="280" r:id="rId28"/>
    <p:sldId id="29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1E6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0748B-7EA4-4B3C-83C7-4FD085031719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7C63B-2259-42C2-B72F-F5205CB28B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77C63B-2259-42C2-B72F-F5205CB28B5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18" Type="http://schemas.openxmlformats.org/officeDocument/2006/relationships/image" Target="../media/image25.jpeg"/><Relationship Id="rId3" Type="http://schemas.openxmlformats.org/officeDocument/2006/relationships/image" Target="../media/image6.pn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17" Type="http://schemas.openxmlformats.org/officeDocument/2006/relationships/image" Target="../media/image24.jpeg"/><Relationship Id="rId2" Type="http://schemas.openxmlformats.org/officeDocument/2006/relationships/image" Target="../media/image1.jpeg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5" Type="http://schemas.openxmlformats.org/officeDocument/2006/relationships/image" Target="../media/image22.jpeg"/><Relationship Id="rId10" Type="http://schemas.openxmlformats.org/officeDocument/2006/relationships/image" Target="../media/image17.jpeg"/><Relationship Id="rId19" Type="http://schemas.openxmlformats.org/officeDocument/2006/relationships/image" Target="../media/image26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8;&#1072;&#1073;&#1086;&#1095;&#1080;&#1081;%20&#1089;&#1090;&#1086;&#1083;\&#1091;&#1088;&#1086;&#1082;\&#1047;&#1072;&#1075;&#1072;&#1076;&#1082;&#1080;%20&#1086;&#1089;&#1077;&#1085;&#1080;\01951.mp3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8;&#1072;&#1073;&#1086;&#1095;&#1080;&#1081;%20&#1089;&#1090;&#1086;&#1083;\&#1091;&#1088;&#1086;&#1082;\&#1047;&#1072;&#1075;&#1072;&#1076;&#1082;&#1080;%20&#1086;&#1089;&#1077;&#1085;&#1080;\Dj%20&#1044;&#1086;&#1078;&#1076;&#1080;&#1082;%20-%20&#1055;&#1086;&#1095;&#1077;&#1084;&#1091;%20&#1078;&#1077;,&#1087;&#1086;&#1095;&#1077;&#1084;&#1091;&#1078;&#1077;%20&#1076;&#1086;&#1078;&#1076;&#1080;&#1082;%20&#1082;&#1072;&#1087;&#1072;&#1077;&#1090;%20&#1087;&#1086;%20&#1083;&#1091;&#1078;&#1072;&#1084;.mp3" TargetMode="Externa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8;&#1072;&#1073;&#1086;&#1095;&#1080;&#1081;%20&#1089;&#1090;&#1086;&#1083;\&#1091;&#1088;&#1086;&#1082;\&#1047;&#1072;&#1075;&#1072;&#1076;&#1082;&#1080;%20&#1086;&#1089;&#1077;&#1085;&#1080;\01951.mp3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8;&#1072;&#1073;&#1086;&#1095;&#1080;&#1081;%20&#1089;&#1090;&#1086;&#1083;\&#1091;&#1088;&#1086;&#1082;\&#1047;&#1072;&#1075;&#1072;&#1076;&#1082;&#1080;%20&#1086;&#1089;&#1077;&#1085;&#1080;\vremena10.mp3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8;&#1072;&#1073;&#1086;&#1095;&#1080;&#1081;%20&#1089;&#1090;&#1086;&#1083;\&#1091;&#1088;&#1086;&#1082;\&#1047;&#1072;&#1075;&#1072;&#1076;&#1082;&#1080;%20&#1086;&#1089;&#1077;&#1085;&#1080;\01951.mp3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.jpeg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8;&#1072;&#1073;&#1086;&#1095;&#1080;&#1081;%20&#1089;&#1090;&#1086;&#1083;\&#1091;&#1088;&#1086;&#1082;\&#1047;&#1072;&#1075;&#1072;&#1076;&#1082;&#1080;%20&#1086;&#1089;&#1077;&#1085;&#1080;\vremena10.mp3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8;&#1072;&#1073;&#1086;&#1095;&#1080;&#1081;%20&#1089;&#1090;&#1086;&#1083;\&#1091;&#1088;&#1086;&#1082;\&#1047;&#1072;&#1075;&#1072;&#1076;&#1082;&#1080;%20&#1086;&#1089;&#1077;&#1085;&#1080;\01951.mp3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8;&#1072;&#1073;&#1086;&#1095;&#1080;&#1081;%20&#1089;&#1090;&#1086;&#1083;\&#1091;&#1088;&#1086;&#1082;\&#1047;&#1072;&#1075;&#1072;&#1076;&#1082;&#1080;%20&#1086;&#1089;&#1077;&#1085;&#1080;\01951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8;&#1072;&#1073;&#1086;&#1095;&#1080;&#1081;%20&#1089;&#1090;&#1086;&#1083;\&#1091;&#1088;&#1086;&#1082;\&#1047;&#1072;&#1075;&#1072;&#1076;&#1082;&#1080;%20&#1086;&#1089;&#1077;&#1085;&#1080;\01951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8;&#1072;&#1073;&#1086;&#1095;&#1080;&#1081;%20&#1089;&#1090;&#1086;&#1083;\&#1091;&#1088;&#1086;&#1082;\&#1047;&#1072;&#1075;&#1072;&#1076;&#1082;&#1080;%20&#1086;&#1089;&#1077;&#1085;&#1080;\&#1044;&#1086;&#1078;&#1076;&#1080;&#1082;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8;&#1072;&#1073;&#1086;&#1095;&#1080;&#1081;%20&#1089;&#1090;&#1086;&#1083;\&#1091;&#1088;&#1086;&#1082;\&#1047;&#1072;&#1075;&#1072;&#1076;&#1082;&#1080;%20&#1086;&#1089;&#1077;&#1085;&#1080;\&#1044;&#1086;&#1078;&#1076;&#1080;&#1082;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8;&#1072;&#1073;&#1086;&#1095;&#1080;&#1081;%20&#1089;&#1090;&#1086;&#1083;\&#1091;&#1088;&#1086;&#1082;\&#1047;&#1072;&#1075;&#1072;&#1076;&#1082;&#1080;%20&#1086;&#1089;&#1077;&#1085;&#1080;\01951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114"/>
            <a:ext cx="10116616" cy="688911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87824" y="1772816"/>
            <a:ext cx="64807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/>
              <a:t>Загадки осени</a:t>
            </a:r>
            <a:endParaRPr lang="ru-RU" sz="6600" dirty="0"/>
          </a:p>
        </p:txBody>
      </p:sp>
      <p:sp>
        <p:nvSpPr>
          <p:cNvPr id="5" name="TextBox 4"/>
          <p:cNvSpPr txBox="1"/>
          <p:nvPr/>
        </p:nvSpPr>
        <p:spPr>
          <a:xfrm>
            <a:off x="4283968" y="4725144"/>
            <a:ext cx="6166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Подготовила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Лященко С.Ю</a:t>
            </a:r>
            <a:r>
              <a:rPr lang="ru-RU" dirty="0" smtClean="0"/>
              <a:t>. воспитатель</a:t>
            </a:r>
            <a:br>
              <a:rPr lang="ru-RU" dirty="0" smtClean="0"/>
            </a:br>
            <a:r>
              <a:rPr lang="ru-RU" dirty="0" smtClean="0"/>
              <a:t>КГБОУ «Ключевская общеобразовательная школа-интернат»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85333" y="2967335"/>
            <a:ext cx="25733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Загадки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11124728" cy="6952955"/>
          </a:xfrm>
          <a:prstGeom prst="rect">
            <a:avLst/>
          </a:prstGeom>
          <a:noFill/>
        </p:spPr>
      </p:pic>
      <p:pic>
        <p:nvPicPr>
          <p:cNvPr id="16386" name="Picture 2" descr="https://pixy.org/src/121/12143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4477" y="2082326"/>
            <a:ext cx="10127077" cy="50179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11760" y="1988840"/>
            <a:ext cx="4248472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Станция «Грибная»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941168"/>
            <a:ext cx="3078790" cy="1469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11124728" cy="6952955"/>
          </a:xfrm>
          <a:prstGeom prst="rect">
            <a:avLst/>
          </a:prstGeom>
          <a:noFill/>
        </p:spPr>
      </p:pic>
      <p:pic>
        <p:nvPicPr>
          <p:cNvPr id="16386" name="Picture 2" descr="https://pixy.org/src/121/12143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4477" y="2082326"/>
            <a:ext cx="10127077" cy="50179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11760" y="1988840"/>
            <a:ext cx="4248472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Станция «Грибная»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s://irecommend.ru/sites/default/files/product-images/418302/ZFvG0P9Uzzcsl87ZhbQ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96552" y="0"/>
            <a:ext cx="3035829" cy="2276872"/>
          </a:xfrm>
          <a:prstGeom prst="rect">
            <a:avLst/>
          </a:prstGeom>
          <a:noFill/>
        </p:spPr>
      </p:pic>
      <p:pic>
        <p:nvPicPr>
          <p:cNvPr id="18436" name="Picture 4" descr="https://foodandhealth.ru/wp-content/uploads/2016/11/mohov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0"/>
            <a:ext cx="2747797" cy="2060848"/>
          </a:xfrm>
          <a:prstGeom prst="rect">
            <a:avLst/>
          </a:prstGeom>
          <a:noFill/>
        </p:spPr>
      </p:pic>
      <p:pic>
        <p:nvPicPr>
          <p:cNvPr id="18438" name="Picture 6" descr="https://avatars.mds.yandex.net/get-zen_doc/1533996/pub_5deab46904af1f00b2bd8fd1_5deb840192414d00afe51b7b/scale_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3" y="0"/>
            <a:ext cx="2520280" cy="1890210"/>
          </a:xfrm>
          <a:prstGeom prst="rect">
            <a:avLst/>
          </a:prstGeom>
          <a:noFill/>
        </p:spPr>
      </p:pic>
      <p:pic>
        <p:nvPicPr>
          <p:cNvPr id="18440" name="Picture 8" descr="https://www.nastroy.net/pic/images/post/488275-15237216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3" y="0"/>
            <a:ext cx="2651786" cy="1988840"/>
          </a:xfrm>
          <a:prstGeom prst="rect">
            <a:avLst/>
          </a:prstGeom>
          <a:noFill/>
        </p:spPr>
      </p:pic>
      <p:pic>
        <p:nvPicPr>
          <p:cNvPr id="18442" name="Picture 10" descr="https://www.kladovayalesa.ru/wp-content/uploads/2018/03/Lycoperdon-perlatum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612576" y="1556792"/>
            <a:ext cx="3240360" cy="2160240"/>
          </a:xfrm>
          <a:prstGeom prst="rect">
            <a:avLst/>
          </a:prstGeom>
          <a:noFill/>
        </p:spPr>
      </p:pic>
      <p:pic>
        <p:nvPicPr>
          <p:cNvPr id="18444" name="Picture 12" descr="https://i.artfile.ru/2048x1536_1046130_%5bwww.ArtFile.ru%5d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55776" y="1556792"/>
            <a:ext cx="2736304" cy="2052228"/>
          </a:xfrm>
          <a:prstGeom prst="rect">
            <a:avLst/>
          </a:prstGeom>
          <a:noFill/>
        </p:spPr>
      </p:pic>
      <p:pic>
        <p:nvPicPr>
          <p:cNvPr id="18446" name="Picture 14" descr="https://media.feeriya.ru/photo_cache/999x999/42049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20072" y="1556792"/>
            <a:ext cx="2232248" cy="2232248"/>
          </a:xfrm>
          <a:prstGeom prst="rect">
            <a:avLst/>
          </a:prstGeom>
          <a:noFill/>
        </p:spPr>
      </p:pic>
      <p:pic>
        <p:nvPicPr>
          <p:cNvPr id="18448" name="Picture 16" descr="https://selskoehozjajstvo.ru/wp-content/uploads/2018/08/shampinonyi-3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36296" y="1556792"/>
            <a:ext cx="3114884" cy="2338240"/>
          </a:xfrm>
          <a:prstGeom prst="rect">
            <a:avLst/>
          </a:prstGeom>
          <a:noFill/>
        </p:spPr>
      </p:pic>
      <p:pic>
        <p:nvPicPr>
          <p:cNvPr id="18450" name="Picture 18" descr="https://zelenyjmir.ru/wp-content/uploads/2017/06/Lisichki-28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684584" y="3140968"/>
            <a:ext cx="3357676" cy="2520280"/>
          </a:xfrm>
          <a:prstGeom prst="rect">
            <a:avLst/>
          </a:prstGeom>
          <a:noFill/>
        </p:spPr>
      </p:pic>
      <p:pic>
        <p:nvPicPr>
          <p:cNvPr id="18452" name="Picture 20" descr="https://i.artfile.me/wallpaper/30-04-2013/1920x1440/priroda-griby-trava-718948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627784" y="3140968"/>
            <a:ext cx="2700808" cy="2025606"/>
          </a:xfrm>
          <a:prstGeom prst="rect">
            <a:avLst/>
          </a:prstGeom>
          <a:noFill/>
        </p:spPr>
      </p:pic>
      <p:pic>
        <p:nvPicPr>
          <p:cNvPr id="18454" name="Picture 22" descr="https://avatars.mds.yandex.net/get-pdb/936467/3a6a3443-2ffc-4295-b6c5-d8c4742931bf/s120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04048" y="3573016"/>
            <a:ext cx="2703679" cy="1800200"/>
          </a:xfrm>
          <a:prstGeom prst="rect">
            <a:avLst/>
          </a:prstGeom>
          <a:noFill/>
        </p:spPr>
      </p:pic>
      <p:pic>
        <p:nvPicPr>
          <p:cNvPr id="18456" name="Picture 24" descr="https://images.lady.mail.ru/454750/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64288" y="3501008"/>
            <a:ext cx="3027557" cy="2016224"/>
          </a:xfrm>
          <a:prstGeom prst="rect">
            <a:avLst/>
          </a:prstGeom>
          <a:noFill/>
        </p:spPr>
      </p:pic>
      <p:pic>
        <p:nvPicPr>
          <p:cNvPr id="18458" name="Picture 26" descr="https://avatars.mds.yandex.net/get-pdb/2389283/1634d77b-345f-4b20-9d65-0a2b507dd13a/s120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-252536" y="5174432"/>
            <a:ext cx="2693709" cy="1683568"/>
          </a:xfrm>
          <a:prstGeom prst="rect">
            <a:avLst/>
          </a:prstGeom>
          <a:noFill/>
        </p:spPr>
      </p:pic>
      <p:pic>
        <p:nvPicPr>
          <p:cNvPr id="18460" name="Picture 28" descr="http://komotoz.ru/photo/zhivotnye/images/chizh/chizh_03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flipH="1">
            <a:off x="2123728" y="5013176"/>
            <a:ext cx="2767236" cy="1844824"/>
          </a:xfrm>
          <a:prstGeom prst="rect">
            <a:avLst/>
          </a:prstGeom>
          <a:noFill/>
        </p:spPr>
      </p:pic>
      <p:pic>
        <p:nvPicPr>
          <p:cNvPr id="18462" name="Picture 30" descr="https://wikigrib.ru/raspoznavaniye-gribov/61927/001GGG06d48fe767da4d1a85abdaac1354d237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644008" y="4841776"/>
            <a:ext cx="2688298" cy="2016224"/>
          </a:xfrm>
          <a:prstGeom prst="rect">
            <a:avLst/>
          </a:prstGeom>
          <a:noFill/>
        </p:spPr>
      </p:pic>
      <p:pic>
        <p:nvPicPr>
          <p:cNvPr id="18464" name="Picture 32" descr="https://i.pinimg.com/originals/fe/87/4f/fe874f213a619bbb862107f6322805de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236296" y="4941168"/>
            <a:ext cx="2668388" cy="2763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462462" cy="6858000"/>
          </a:xfrm>
          <a:prstGeom prst="rect">
            <a:avLst/>
          </a:prstGeom>
          <a:noFill/>
        </p:spPr>
      </p:pic>
      <p:pic>
        <p:nvPicPr>
          <p:cNvPr id="15366" name="Picture 6" descr="https://www.clipartmax.com/png/full/225-2253373_toy-train-clip-art-train-kid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988840"/>
            <a:ext cx="8604448" cy="44644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36096" y="260648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 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Cambria" pitchFamily="18" charset="0"/>
            </a:endParaRPr>
          </a:p>
        </p:txBody>
      </p:sp>
      <p:sp>
        <p:nvSpPr>
          <p:cNvPr id="14340" name="AutoShape 4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8" name="Picture 12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780928"/>
            <a:ext cx="2600325" cy="1762126"/>
          </a:xfrm>
          <a:prstGeom prst="rect">
            <a:avLst/>
          </a:prstGeom>
          <a:noFill/>
        </p:spPr>
      </p:pic>
      <p:pic>
        <p:nvPicPr>
          <p:cNvPr id="11" name="0195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11124728" cy="6952955"/>
          </a:xfrm>
          <a:prstGeom prst="rect">
            <a:avLst/>
          </a:prstGeom>
          <a:noFill/>
        </p:spPr>
      </p:pic>
      <p:pic>
        <p:nvPicPr>
          <p:cNvPr id="16386" name="Picture 2" descr="https://pixy.org/src/121/12143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4477" y="2082326"/>
            <a:ext cx="10127077" cy="50179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411760" y="1988840"/>
            <a:ext cx="4248472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Станция «Юннатов»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941168"/>
            <a:ext cx="3078790" cy="1469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25338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9512" y="692696"/>
            <a:ext cx="67810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Листья каких деревьев осенью краснеют? -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6876256" y="764704"/>
            <a:ext cx="24383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/>
              <a:t>Рябина, осина,</a:t>
            </a:r>
          </a:p>
          <a:p>
            <a:r>
              <a:rPr lang="ru-RU" sz="2800" i="1" dirty="0" smtClean="0"/>
              <a:t> клен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1412776"/>
            <a:ext cx="7200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 этого гриба много названий: дедушкин табачок, Галкина баня, чертов табачок. Каково настоящее название гриба? -</a:t>
            </a:r>
          </a:p>
          <a:p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5796136" y="2276872"/>
            <a:ext cx="3707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Гриб-дождевик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3068960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 каком дереве сказано – “Никто не пугает, а вся дрожит”? -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6516216" y="41490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923928" y="3501008"/>
            <a:ext cx="1600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Об осине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4221088"/>
            <a:ext cx="41399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Какую одежду следует одевать, когда вы собираетесь в лес осенью</a:t>
            </a:r>
            <a:r>
              <a:rPr lang="ru-RU" sz="2800" i="1" dirty="0" smtClean="0"/>
              <a:t>? -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2195736" y="5445224"/>
            <a:ext cx="42451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тёплую, резиновые сапоги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243408"/>
            <a:ext cx="9886800" cy="71014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260648"/>
            <a:ext cx="63367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Какие деревья никогда не меняют свой наряд? </a:t>
            </a:r>
          </a:p>
          <a:p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6948264" y="764704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ели, сосны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412776"/>
            <a:ext cx="47160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 какого зверя в листопад рождаются детеныши? -</a:t>
            </a:r>
          </a:p>
          <a:p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436096" y="1484784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У зайца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0" y="2492896"/>
            <a:ext cx="49320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Какие птицы улетают осенью на юг?</a:t>
            </a:r>
          </a:p>
          <a:p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644008" y="2348880"/>
            <a:ext cx="5256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ласточка, стриж, зяблик, соловей, трясогузка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3645024"/>
            <a:ext cx="43580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Как называют таких птиц? -</a:t>
            </a:r>
          </a:p>
          <a:p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716016" y="3717032"/>
            <a:ext cx="2019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перелетные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4581128"/>
            <a:ext cx="42575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Когда и как летают пауки? </a:t>
            </a:r>
          </a:p>
          <a:p>
            <a:endParaRPr lang="ru-RU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4716016" y="4581128"/>
            <a:ext cx="44279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 осенние дни ветер разносит паутинки с молодыми паучками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  <p:bldP spid="11" grpId="0"/>
      <p:bldP spid="12" grpId="0"/>
      <p:bldP spid="16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0752" y="188640"/>
            <a:ext cx="10246840" cy="640427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404664"/>
            <a:ext cx="43316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А какие птицы остаются у нас?- 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859814" y="404664"/>
            <a:ext cx="42841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дятел, синица, воробей, голубь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1" y="1124744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Какие птицы делают запасы на зиму? -</a:t>
            </a:r>
          </a:p>
          <a:p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788025" y="1196752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Сычи, совы – мышей, сойки – желуди, орехи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708920"/>
            <a:ext cx="43590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Как готовятся к зиме муравьи?- 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1" y="2708920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Закрывают входы в муравейник и сами сбиваются в кучу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3933056"/>
            <a:ext cx="4587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Как готовятся к зиме белки</a:t>
            </a:r>
            <a:r>
              <a:rPr lang="ru-RU" sz="2800" i="1" dirty="0" smtClean="0"/>
              <a:t>?-</a:t>
            </a:r>
            <a:endParaRPr lang="ru-RU" sz="2800" dirty="0" smtClean="0"/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92080" y="3933056"/>
            <a:ext cx="33388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запасают грибы и орехи</a:t>
            </a:r>
          </a:p>
          <a:p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467544" y="5157192"/>
            <a:ext cx="287001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Как готовятся к зиме</a:t>
            </a:r>
          </a:p>
          <a:p>
            <a:r>
              <a:rPr lang="ru-RU" sz="2400" dirty="0" smtClean="0"/>
              <a:t>Медведи?-</a:t>
            </a: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572000" y="5517232"/>
            <a:ext cx="2962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ищут теплую берлогу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 flipH="1">
            <a:off x="4355976" y="620688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548664" cy="714159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764704"/>
            <a:ext cx="486003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Придумайте как можно больше слов с помощью букв из слова 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ЛИСТОПАД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836712"/>
            <a:ext cx="8899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Лист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436096" y="1556792"/>
            <a:ext cx="116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 стоп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364088" y="2204864"/>
            <a:ext cx="10206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стопа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5436096" y="2852936"/>
            <a:ext cx="8376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стол</a:t>
            </a:r>
            <a:endParaRPr lang="ru-RU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452320" y="764704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аист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380312" y="1628800"/>
            <a:ext cx="9749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лиса,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7380312" y="2348880"/>
            <a:ext cx="885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сила</a:t>
            </a:r>
            <a:endParaRPr lang="ru-RU" sz="2800" dirty="0"/>
          </a:p>
        </p:txBody>
      </p:sp>
      <p:pic>
        <p:nvPicPr>
          <p:cNvPr id="13" name="Picture 8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501008"/>
            <a:ext cx="5328592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124728" cy="6952955"/>
          </a:xfrm>
          <a:prstGeom prst="rect">
            <a:avLst/>
          </a:prstGeom>
          <a:noFill/>
        </p:spPr>
      </p:pic>
      <p:pic>
        <p:nvPicPr>
          <p:cNvPr id="4" name="Dj Дождик - Почему же,почемуже дождик капает по лужа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462462" cy="6858000"/>
          </a:xfrm>
          <a:prstGeom prst="rect">
            <a:avLst/>
          </a:prstGeom>
          <a:noFill/>
        </p:spPr>
      </p:pic>
      <p:pic>
        <p:nvPicPr>
          <p:cNvPr id="15366" name="Picture 6" descr="https://www.clipartmax.com/png/full/225-2253373_toy-train-clip-art-train-kid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988840"/>
            <a:ext cx="8604448" cy="44644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36096" y="260648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 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Cambria" pitchFamily="18" charset="0"/>
            </a:endParaRPr>
          </a:p>
        </p:txBody>
      </p:sp>
      <p:sp>
        <p:nvSpPr>
          <p:cNvPr id="14340" name="AutoShape 4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8" name="Picture 12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780928"/>
            <a:ext cx="2600325" cy="1762126"/>
          </a:xfrm>
          <a:prstGeom prst="rect">
            <a:avLst/>
          </a:prstGeom>
          <a:noFill/>
        </p:spPr>
      </p:pic>
      <p:pic>
        <p:nvPicPr>
          <p:cNvPr id="11" name="0195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94955"/>
            <a:ext cx="11124728" cy="695295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87824" y="1772816"/>
            <a:ext cx="648072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/>
              <a:t>Загадки осени</a:t>
            </a:r>
            <a:endParaRPr lang="ru-RU" sz="6600" dirty="0"/>
          </a:p>
        </p:txBody>
      </p:sp>
      <p:sp>
        <p:nvSpPr>
          <p:cNvPr id="4" name="TextBox 3"/>
          <p:cNvSpPr txBox="1"/>
          <p:nvPr/>
        </p:nvSpPr>
        <p:spPr>
          <a:xfrm>
            <a:off x="6660232" y="5661248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vremena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5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11124728" cy="6952955"/>
          </a:xfrm>
          <a:prstGeom prst="rect">
            <a:avLst/>
          </a:prstGeom>
          <a:noFill/>
        </p:spPr>
      </p:pic>
      <p:pic>
        <p:nvPicPr>
          <p:cNvPr id="16386" name="Picture 2" descr="https://pixy.org/src/121/12143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4477" y="2082326"/>
            <a:ext cx="10127077" cy="50179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23728" y="1988840"/>
            <a:ext cx="5040560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Станция «Поэтическая»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5013176"/>
            <a:ext cx="4104456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124728" cy="6952955"/>
          </a:xfrm>
          <a:prstGeom prst="rect">
            <a:avLst/>
          </a:prstGeom>
          <a:noFill/>
        </p:spPr>
      </p:pic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5436096" y="1348800"/>
            <a:ext cx="4751512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Шишка 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Тучка 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Картина 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Лужа 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Клен 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Лист 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Картошка 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Ветерок –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8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340768"/>
            <a:ext cx="4104456" cy="410445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051720" y="260648"/>
            <a:ext cx="76880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Подберите рифмы к словам: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462462" cy="6858000"/>
          </a:xfrm>
          <a:prstGeom prst="rect">
            <a:avLst/>
          </a:prstGeom>
          <a:noFill/>
        </p:spPr>
      </p:pic>
      <p:pic>
        <p:nvPicPr>
          <p:cNvPr id="15366" name="Picture 6" descr="https://www.clipartmax.com/png/full/225-2253373_toy-train-clip-art-train-kid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988840"/>
            <a:ext cx="8604448" cy="44644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36096" y="260648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 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Cambria" pitchFamily="18" charset="0"/>
            </a:endParaRPr>
          </a:p>
        </p:txBody>
      </p:sp>
      <p:sp>
        <p:nvSpPr>
          <p:cNvPr id="14340" name="AutoShape 4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8" name="Picture 12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780928"/>
            <a:ext cx="2600325" cy="1762126"/>
          </a:xfrm>
          <a:prstGeom prst="rect">
            <a:avLst/>
          </a:prstGeom>
          <a:noFill/>
        </p:spPr>
      </p:pic>
      <p:pic>
        <p:nvPicPr>
          <p:cNvPr id="11" name="0195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11124728" cy="6952955"/>
          </a:xfrm>
          <a:prstGeom prst="rect">
            <a:avLst/>
          </a:prstGeom>
          <a:noFill/>
        </p:spPr>
      </p:pic>
      <p:pic>
        <p:nvPicPr>
          <p:cNvPr id="16386" name="Picture 2" descr="https://pixy.org/src/121/12143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4477" y="2082326"/>
            <a:ext cx="10127077" cy="50179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03648" y="1988840"/>
            <a:ext cx="6336704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Станция «Осенние зарисовки»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3040" y="5013176"/>
            <a:ext cx="4149080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124728" cy="6952955"/>
          </a:xfrm>
          <a:prstGeom prst="rect">
            <a:avLst/>
          </a:prstGeom>
          <a:noFill/>
        </p:spPr>
      </p:pic>
      <p:pic>
        <p:nvPicPr>
          <p:cNvPr id="14340" name="Picture 4" descr="https://avatars.mds.yandex.net/get-pdb/480866/f7a4c4b1-c54a-4679-b5be-7fdb492a3ea4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427984" cy="3027634"/>
          </a:xfrm>
          <a:prstGeom prst="rect">
            <a:avLst/>
          </a:prstGeom>
          <a:noFill/>
        </p:spPr>
      </p:pic>
      <p:pic>
        <p:nvPicPr>
          <p:cNvPr id="14342" name="Picture 6" descr="https://veshnyaki.mos.ru/upload/medialibrary/0b1/ose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0"/>
            <a:ext cx="4595664" cy="3199732"/>
          </a:xfrm>
          <a:prstGeom prst="rect">
            <a:avLst/>
          </a:prstGeom>
          <a:noFill/>
        </p:spPr>
      </p:pic>
      <p:pic>
        <p:nvPicPr>
          <p:cNvPr id="14344" name="Picture 8" descr="https://pristor.ru/wp-content/uploads/2017/11/%D0%9A%D0%B0%D1%80%D1%82%D0%B8%D0%BD%D0%BA%D0%B8-%D0%BD%D0%B0-%D1%82%D0%B5%D0%BC%D1%83-%D0%9E%D1%81%D0%B5%D0%BD%D1%8C-%D0%B7%D0%BE%D0%BB%D0%BE%D1%82%D0%B0%D1%8F-%D0%B4%D0%BB%D1%8F-%D0%B4%D0%B5%D1%82%D0%B5%D0%B9-%D1%81%D0%B0%D0%BC%D1%8B%D0%B5-%D0%BA%D1%80%D0%B0%D1%81%D0%B8%D0%B2%D1%8B%D0%B5-%D0%B8-%D0%BF%D1%80%D0%B8%D0%BA%D0%BE%D0%BB%D1%8C%D0%BD%D1%8B%D0%B5-8-1024x69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140968"/>
            <a:ext cx="4979311" cy="3384376"/>
          </a:xfrm>
          <a:prstGeom prst="rect">
            <a:avLst/>
          </a:prstGeom>
          <a:noFill/>
        </p:spPr>
      </p:pic>
      <p:pic>
        <p:nvPicPr>
          <p:cNvPr id="14346" name="Picture 10" descr="https://drasler.ru/wp-content/uploads/2019/07/%D0%9A%D1%80%D0%B0%D1%81%D0%B8%D0%B2%D1%8B%D0%B5-%D1%80%D0%B8%D1%81%D1%83%D0%BD%D0%BA%D0%B8-%D0%BD%D0%B0-%D1%82%D0%B5%D0%BC%D1%83-%D0%B7%D0%BE%D0%BB%D0%BE%D1%82%D0%B0%D1%8F-%D0%BE%D1%81%D0%B5%D0%BD%D1%8C_0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3195228"/>
            <a:ext cx="4883696" cy="3662772"/>
          </a:xfrm>
          <a:prstGeom prst="rect">
            <a:avLst/>
          </a:prstGeom>
          <a:noFill/>
        </p:spPr>
      </p:pic>
      <p:pic>
        <p:nvPicPr>
          <p:cNvPr id="11" name="vremena1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рисунки детей осень золот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96136" cy="3516313"/>
          </a:xfrm>
          <a:prstGeom prst="rect">
            <a:avLst/>
          </a:prstGeom>
          <a:noFill/>
        </p:spPr>
      </p:pic>
      <p:pic>
        <p:nvPicPr>
          <p:cNvPr id="2052" name="Picture 4" descr="Картинки по запросу рисунки детей осень золот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0"/>
            <a:ext cx="2869307" cy="2819375"/>
          </a:xfrm>
          <a:prstGeom prst="rect">
            <a:avLst/>
          </a:prstGeom>
          <a:noFill/>
        </p:spPr>
      </p:pic>
      <p:pic>
        <p:nvPicPr>
          <p:cNvPr id="2054" name="Picture 6" descr="Картинки по запросу рисунки детей осень золота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2936"/>
            <a:ext cx="2800744" cy="4005064"/>
          </a:xfrm>
          <a:prstGeom prst="rect">
            <a:avLst/>
          </a:prstGeom>
          <a:noFill/>
        </p:spPr>
      </p:pic>
      <p:pic>
        <p:nvPicPr>
          <p:cNvPr id="2056" name="Picture 8" descr="Картинки по запросу рисунки детей осень золота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2780928"/>
            <a:ext cx="6084919" cy="4077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артинки по запросу рисунки детей осень золота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Картинки по запросу рисунки детей осень золот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499719" cy="3149804"/>
          </a:xfrm>
          <a:prstGeom prst="rect">
            <a:avLst/>
          </a:prstGeom>
          <a:noFill/>
        </p:spPr>
      </p:pic>
      <p:pic>
        <p:nvPicPr>
          <p:cNvPr id="1030" name="Picture 6" descr="Картинки по запросу рисунки детей осень золота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4665685" cy="3501008"/>
          </a:xfrm>
          <a:prstGeom prst="rect">
            <a:avLst/>
          </a:prstGeom>
          <a:noFill/>
        </p:spPr>
      </p:pic>
      <p:pic>
        <p:nvPicPr>
          <p:cNvPr id="1034" name="Picture 10" descr="Картинки по запросу рисунки детей осень золота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0215" y="0"/>
            <a:ext cx="4663785" cy="3857879"/>
          </a:xfrm>
          <a:prstGeom prst="rect">
            <a:avLst/>
          </a:prstGeom>
          <a:noFill/>
        </p:spPr>
      </p:pic>
      <p:pic>
        <p:nvPicPr>
          <p:cNvPr id="1036" name="Picture 12" descr="Картинки по запросу рисунки детей осень золота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645024"/>
            <a:ext cx="4283968" cy="321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462462" cy="6858000"/>
          </a:xfrm>
          <a:prstGeom prst="rect">
            <a:avLst/>
          </a:prstGeom>
          <a:noFill/>
        </p:spPr>
      </p:pic>
      <p:pic>
        <p:nvPicPr>
          <p:cNvPr id="15366" name="Picture 6" descr="https://www.clipartmax.com/png/full/225-2253373_toy-train-clip-art-train-kid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88840"/>
            <a:ext cx="8604448" cy="44644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36096" y="260648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 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Cambria" pitchFamily="18" charset="0"/>
            </a:endParaRPr>
          </a:p>
        </p:txBody>
      </p:sp>
      <p:sp>
        <p:nvSpPr>
          <p:cNvPr id="14340" name="AutoShape 4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8" name="Picture 12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780928"/>
            <a:ext cx="2600325" cy="1762126"/>
          </a:xfrm>
          <a:prstGeom prst="rect">
            <a:avLst/>
          </a:prstGeom>
          <a:noFill/>
        </p:spPr>
      </p:pic>
      <p:pic>
        <p:nvPicPr>
          <p:cNvPr id="10" name="0195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131840" y="1196752"/>
            <a:ext cx="3527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Возвращаемся домой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124728" cy="6952955"/>
          </a:xfrm>
          <a:prstGeom prst="rect">
            <a:avLst/>
          </a:prstGeom>
          <a:noFill/>
        </p:spPr>
      </p:pic>
      <p:pic>
        <p:nvPicPr>
          <p:cNvPr id="47106" name="Picture 2" descr="Картинки по запросу рефлексия солнце с лучикам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-1"/>
            <a:ext cx="9144000" cy="68580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462462" cy="6858000"/>
          </a:xfrm>
          <a:prstGeom prst="rect">
            <a:avLst/>
          </a:prstGeom>
          <a:noFill/>
        </p:spPr>
      </p:pic>
      <p:pic>
        <p:nvPicPr>
          <p:cNvPr id="15366" name="Picture 6" descr="https://www.clipartmax.com/png/full/225-2253373_toy-train-clip-art-train-kid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988840"/>
            <a:ext cx="8604448" cy="44644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36096" y="260648"/>
            <a:ext cx="40324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Наш маршрут </a:t>
            </a:r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 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пройдет по станциям “Пословиц”,”Осенние приметы”, “Грибная”, “Юннатов”,” Поэтическая”.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Cambria" pitchFamily="18" charset="0"/>
            </a:endParaRPr>
          </a:p>
        </p:txBody>
      </p:sp>
      <p:sp>
        <p:nvSpPr>
          <p:cNvPr id="14340" name="AutoShape 4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8" name="Picture 12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780928"/>
            <a:ext cx="2600325" cy="1762126"/>
          </a:xfrm>
          <a:prstGeom prst="rect">
            <a:avLst/>
          </a:prstGeom>
          <a:noFill/>
        </p:spPr>
      </p:pic>
      <p:pic>
        <p:nvPicPr>
          <p:cNvPr id="11" name="0195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8174" y="0"/>
            <a:ext cx="10318238" cy="7285611"/>
          </a:xfrm>
          <a:prstGeom prst="rect">
            <a:avLst/>
          </a:prstGeom>
          <a:noFill/>
        </p:spPr>
      </p:pic>
      <p:pic>
        <p:nvPicPr>
          <p:cNvPr id="16386" name="Picture 2" descr="https://pixy.org/src/121/121437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4477" y="2082326"/>
            <a:ext cx="10127077" cy="50179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95736" y="1988840"/>
            <a:ext cx="5112568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Станция «Пословицы»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20" name="Picture 8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4941168"/>
            <a:ext cx="3078790" cy="1469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11124728" cy="695295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355976" y="2924944"/>
            <a:ext cx="525658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 </a:t>
            </a:r>
          </a:p>
          <a:p>
            <a:endParaRPr lang="ru-RU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-94566"/>
            <a:ext cx="3834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...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 rot="10800000" flipV="1">
            <a:off x="0" y="3573016"/>
            <a:ext cx="547260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И обед нам не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обед...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Без соли, без хлеба...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Хлеба ни куска...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Хлеба нет...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 Даже каша...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cs typeface="Arial" pitchFamily="34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4048" y="3573016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Arial Black" pitchFamily="34" charset="0"/>
              </a:rPr>
              <a:t>Если дома хлеба нет </a:t>
            </a:r>
            <a:endParaRPr lang="ru-RU" sz="2800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0072" y="4077072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Arial Black" pitchFamily="34" charset="0"/>
              </a:rPr>
              <a:t>Худая беседа</a:t>
            </a:r>
            <a:endParaRPr lang="ru-RU" sz="28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27984" y="4581128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Arial Black" pitchFamily="34" charset="0"/>
              </a:rPr>
              <a:t>так и в горнице тоска</a:t>
            </a:r>
            <a:endParaRPr lang="ru-RU" sz="28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9832" y="5085184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Arial Black" pitchFamily="34" charset="0"/>
              </a:rPr>
              <a:t>и корочки в  честь</a:t>
            </a:r>
            <a:endParaRPr lang="ru-RU" sz="28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75856" y="5517232"/>
            <a:ext cx="4211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Arial Black" pitchFamily="34" charset="0"/>
              </a:rPr>
              <a:t>с хлебом краше</a:t>
            </a:r>
            <a:endParaRPr lang="ru-RU" sz="28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15816" y="620688"/>
            <a:ext cx="356440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«Пословицы»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1" grpId="0"/>
      <p:bldP spid="12" grpId="0"/>
      <p:bldP spid="13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462462" cy="6858000"/>
          </a:xfrm>
          <a:prstGeom prst="rect">
            <a:avLst/>
          </a:prstGeom>
          <a:noFill/>
        </p:spPr>
      </p:pic>
      <p:pic>
        <p:nvPicPr>
          <p:cNvPr id="15366" name="Picture 6" descr="https://www.clipartmax.com/png/full/225-2253373_toy-train-clip-art-train-kid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988840"/>
            <a:ext cx="8604448" cy="44644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36096" y="260648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 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Cambria" pitchFamily="18" charset="0"/>
            </a:endParaRPr>
          </a:p>
        </p:txBody>
      </p:sp>
      <p:sp>
        <p:nvSpPr>
          <p:cNvPr id="14340" name="AutoShape 4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8" name="Picture 12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780928"/>
            <a:ext cx="2600325" cy="1762126"/>
          </a:xfrm>
          <a:prstGeom prst="rect">
            <a:avLst/>
          </a:prstGeom>
          <a:noFill/>
        </p:spPr>
      </p:pic>
      <p:pic>
        <p:nvPicPr>
          <p:cNvPr id="11" name="0195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560" y="0"/>
            <a:ext cx="11124728" cy="6952955"/>
          </a:xfrm>
          <a:prstGeom prst="rect">
            <a:avLst/>
          </a:prstGeom>
          <a:noFill/>
        </p:spPr>
      </p:pic>
      <p:pic>
        <p:nvPicPr>
          <p:cNvPr id="16386" name="Picture 2" descr="https://pixy.org/src/121/121437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54477" y="2082326"/>
            <a:ext cx="10127077" cy="501795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03648" y="1988840"/>
            <a:ext cx="6264696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Станция «</a:t>
            </a:r>
            <a:r>
              <a:rPr lang="ru-RU" sz="3600" dirty="0" smtClean="0"/>
              <a:t>Осенние приметы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4941168"/>
            <a:ext cx="3078790" cy="1469553"/>
          </a:xfrm>
          <a:prstGeom prst="rect">
            <a:avLst/>
          </a:prstGeom>
          <a:noFill/>
        </p:spPr>
      </p:pic>
      <p:pic>
        <p:nvPicPr>
          <p:cNvPr id="6" name="Дожд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84584" y="0"/>
            <a:ext cx="11124728" cy="695295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2204864"/>
            <a:ext cx="83529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Облака идут низко - 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Если первый снег упадет на мокрую земля -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Гром в сентябре - 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Много рябины -  </a:t>
            </a:r>
          </a:p>
          <a:p>
            <a:pPr>
              <a:buFont typeface="Arial" pitchFamily="34" charset="0"/>
              <a:buChar char="•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Исполнение песни «Дождик».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99992" y="2276872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ожидай стужу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3284984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Cambria" pitchFamily="18" charset="0"/>
              </a:rPr>
              <a:t>он растает</a:t>
            </a:r>
            <a:endParaRPr lang="ru-RU" sz="3600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9912" y="4509120"/>
            <a:ext cx="5005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к дождливой осени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3861048"/>
            <a:ext cx="31477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к тёплой осени</a:t>
            </a:r>
            <a:endParaRPr lang="ru-RU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2267744" y="332656"/>
            <a:ext cx="523354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400" dirty="0" smtClean="0"/>
              <a:t>Осенние приметы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4400" dirty="0"/>
          </a:p>
        </p:txBody>
      </p:sp>
      <p:pic>
        <p:nvPicPr>
          <p:cNvPr id="11" name="Дожд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" name="Дожди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  <p:bldP spid="6" grpId="0"/>
      <p:bldP spid="7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1.wallbox.ru/wallpapers/main/201532/861a50b78447c94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462462" cy="6858000"/>
          </a:xfrm>
          <a:prstGeom prst="rect">
            <a:avLst/>
          </a:prstGeom>
          <a:noFill/>
        </p:spPr>
      </p:pic>
      <p:pic>
        <p:nvPicPr>
          <p:cNvPr id="15366" name="Picture 6" descr="https://www.clipartmax.com/png/full/225-2253373_toy-train-clip-art-train-kid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988840"/>
            <a:ext cx="8604448" cy="44644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436096" y="260648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itchFamily="18" charset="0"/>
              </a:rPr>
              <a:t>  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Cambria" pitchFamily="18" charset="0"/>
            </a:endParaRPr>
          </a:p>
        </p:txBody>
      </p:sp>
      <p:sp>
        <p:nvSpPr>
          <p:cNvPr id="14340" name="AutoShape 4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Картинки по запросу смешные дети на паровоз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8" name="Picture 12" descr="Картинки по запросу мультяшные картинки дет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780928"/>
            <a:ext cx="2600325" cy="1762126"/>
          </a:xfrm>
          <a:prstGeom prst="rect">
            <a:avLst/>
          </a:prstGeom>
          <a:noFill/>
        </p:spPr>
      </p:pic>
      <p:pic>
        <p:nvPicPr>
          <p:cNvPr id="11" name="0195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</TotalTime>
  <Words>339</Words>
  <Application>Microsoft Office PowerPoint</Application>
  <PresentationFormat>Экран (4:3)</PresentationFormat>
  <Paragraphs>94</Paragraphs>
  <Slides>28</Slides>
  <Notes>1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ПК</cp:lastModifiedBy>
  <cp:revision>85</cp:revision>
  <dcterms:created xsi:type="dcterms:W3CDTF">2020-01-04T15:57:52Z</dcterms:created>
  <dcterms:modified xsi:type="dcterms:W3CDTF">2021-10-18T15:08:14Z</dcterms:modified>
</cp:coreProperties>
</file>