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3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63" r:id="rId4"/>
    <p:sldId id="264" r:id="rId5"/>
    <p:sldId id="267" r:id="rId6"/>
    <p:sldId id="268" r:id="rId7"/>
    <p:sldId id="269" r:id="rId8"/>
    <p:sldId id="271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6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7020C1-AEB0-411D-AB1B-73F325024C8E}" type="doc">
      <dgm:prSet loTypeId="urn:microsoft.com/office/officeart/2005/8/layout/list1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07F1C0-5046-4E0C-B349-D4E6475B2A96}">
      <dgm:prSet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Пандемия — необычайно сильная эпидемия, распространившаяся на территории нескольких стран, континентов, в мировом масштабе. </a:t>
          </a:r>
          <a:endParaRPr lang="ru-RU" sz="20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EDD4A889-27E2-42A1-95D1-D04D81FAC7FE}" type="parTrans" cxnId="{F1C38A81-E5B1-4F33-9CE9-0E60398902D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DA3DD5C-9E7C-4CB0-976D-88DF42EC56C8}" type="sibTrans" cxnId="{F1C38A81-E5B1-4F33-9CE9-0E60398902D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49FAB26F-EDAF-42DA-9F8B-A93174781BC2}" type="pres">
      <dgm:prSet presAssocID="{AD7020C1-AEB0-411D-AB1B-73F325024C8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52C98A-1CD3-494A-8BD0-6ECFABF2D1BA}" type="pres">
      <dgm:prSet presAssocID="{CC07F1C0-5046-4E0C-B349-D4E6475B2A96}" presName="parentLin" presStyleCnt="0"/>
      <dgm:spPr/>
      <dgm:t>
        <a:bodyPr/>
        <a:lstStyle/>
        <a:p>
          <a:endParaRPr lang="ru-RU"/>
        </a:p>
      </dgm:t>
    </dgm:pt>
    <dgm:pt modelId="{997CDE95-2F4F-4728-B5F6-D54947984B7C}" type="pres">
      <dgm:prSet presAssocID="{CC07F1C0-5046-4E0C-B349-D4E6475B2A96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827377F2-FD0A-4267-B749-5CAE73B51E9B}" type="pres">
      <dgm:prSet presAssocID="{CC07F1C0-5046-4E0C-B349-D4E6475B2A9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B2EEC7-0E89-49EA-A276-CA48A6E0B597}" type="pres">
      <dgm:prSet presAssocID="{CC07F1C0-5046-4E0C-B349-D4E6475B2A96}" presName="negativeSpace" presStyleCnt="0"/>
      <dgm:spPr/>
      <dgm:t>
        <a:bodyPr/>
        <a:lstStyle/>
        <a:p>
          <a:endParaRPr lang="ru-RU"/>
        </a:p>
      </dgm:t>
    </dgm:pt>
    <dgm:pt modelId="{D8D75E99-E118-4ECB-9C78-2AC75296BF78}" type="pres">
      <dgm:prSet presAssocID="{CC07F1C0-5046-4E0C-B349-D4E6475B2A96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BA8CD8B-580F-4CAE-862B-8CB82A72E5BA}" type="presOf" srcId="{CC07F1C0-5046-4E0C-B349-D4E6475B2A96}" destId="{997CDE95-2F4F-4728-B5F6-D54947984B7C}" srcOrd="0" destOrd="0" presId="urn:microsoft.com/office/officeart/2005/8/layout/list1"/>
    <dgm:cxn modelId="{53E4F24D-BBA5-49C4-9717-B4769D7BA8F2}" type="presOf" srcId="{CC07F1C0-5046-4E0C-B349-D4E6475B2A96}" destId="{827377F2-FD0A-4267-B749-5CAE73B51E9B}" srcOrd="1" destOrd="0" presId="urn:microsoft.com/office/officeart/2005/8/layout/list1"/>
    <dgm:cxn modelId="{C01B5C6C-BE12-4D90-8760-CBA7B470B5A8}" type="presOf" srcId="{AD7020C1-AEB0-411D-AB1B-73F325024C8E}" destId="{49FAB26F-EDAF-42DA-9F8B-A93174781BC2}" srcOrd="0" destOrd="0" presId="urn:microsoft.com/office/officeart/2005/8/layout/list1"/>
    <dgm:cxn modelId="{F1C38A81-E5B1-4F33-9CE9-0E60398902D8}" srcId="{AD7020C1-AEB0-411D-AB1B-73F325024C8E}" destId="{CC07F1C0-5046-4E0C-B349-D4E6475B2A96}" srcOrd="0" destOrd="0" parTransId="{EDD4A889-27E2-42A1-95D1-D04D81FAC7FE}" sibTransId="{EDA3DD5C-9E7C-4CB0-976D-88DF42EC56C8}"/>
    <dgm:cxn modelId="{CA64B6D2-E08F-46EF-9C9C-17513E075AB5}" type="presParOf" srcId="{49FAB26F-EDAF-42DA-9F8B-A93174781BC2}" destId="{DA52C98A-1CD3-494A-8BD0-6ECFABF2D1BA}" srcOrd="0" destOrd="0" presId="urn:microsoft.com/office/officeart/2005/8/layout/list1"/>
    <dgm:cxn modelId="{53FE11D0-6A32-4EB7-A630-F0245A179489}" type="presParOf" srcId="{DA52C98A-1CD3-494A-8BD0-6ECFABF2D1BA}" destId="{997CDE95-2F4F-4728-B5F6-D54947984B7C}" srcOrd="0" destOrd="0" presId="urn:microsoft.com/office/officeart/2005/8/layout/list1"/>
    <dgm:cxn modelId="{9C3B391B-F51F-4AC7-AA48-4841090D7749}" type="presParOf" srcId="{DA52C98A-1CD3-494A-8BD0-6ECFABF2D1BA}" destId="{827377F2-FD0A-4267-B749-5CAE73B51E9B}" srcOrd="1" destOrd="0" presId="urn:microsoft.com/office/officeart/2005/8/layout/list1"/>
    <dgm:cxn modelId="{C2FB7FF4-14BC-44FA-B4DA-BD78C5F8E4EA}" type="presParOf" srcId="{49FAB26F-EDAF-42DA-9F8B-A93174781BC2}" destId="{68B2EEC7-0E89-49EA-A276-CA48A6E0B597}" srcOrd="1" destOrd="0" presId="urn:microsoft.com/office/officeart/2005/8/layout/list1"/>
    <dgm:cxn modelId="{3A86CE39-A83E-4AE2-9B8F-4A7EE8EBE696}" type="presParOf" srcId="{49FAB26F-EDAF-42DA-9F8B-A93174781BC2}" destId="{D8D75E99-E118-4ECB-9C78-2AC75296BF7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00116D-6D67-469A-AE14-5822AE5986F0}" type="doc">
      <dgm:prSet loTypeId="urn:microsoft.com/office/officeart/2005/8/layout/pyramid2" loCatId="pyramid" qsTypeId="urn:microsoft.com/office/officeart/2005/8/quickstyle/3d3" qsCatId="3D" csTypeId="urn:microsoft.com/office/officeart/2005/8/colors/accent0_1" csCatId="mainScheme"/>
      <dgm:spPr/>
      <dgm:t>
        <a:bodyPr/>
        <a:lstStyle/>
        <a:p>
          <a:endParaRPr lang="ru-RU"/>
        </a:p>
      </dgm:t>
    </dgm:pt>
    <dgm:pt modelId="{16136E5F-65DD-4B40-A009-95FAF14E9F4C}">
      <dgm:prSet/>
      <dgm:spPr/>
      <dgm:t>
        <a:bodyPr/>
        <a:lstStyle/>
        <a:p>
          <a:pPr rtl="0"/>
          <a:r>
            <a:rPr lang="ru-RU" b="1" i="0" baseline="0" dirty="0" smtClean="0"/>
            <a:t>Цель:</a:t>
          </a:r>
          <a:r>
            <a:rPr lang="ru-RU" b="0" i="0" baseline="0" dirty="0" smtClean="0"/>
            <a:t> сравнить пандемии прошлого с пандемией COVID-19.</a:t>
          </a:r>
          <a:endParaRPr lang="ru-RU" b="0" i="0" baseline="0" dirty="0"/>
        </a:p>
      </dgm:t>
    </dgm:pt>
    <dgm:pt modelId="{A55E9B09-03F4-42FD-9FD2-5E1846FEFA0C}" type="parTrans" cxnId="{EF97A23C-8E04-4428-86FF-002ECA01D82A}">
      <dgm:prSet/>
      <dgm:spPr/>
      <dgm:t>
        <a:bodyPr/>
        <a:lstStyle/>
        <a:p>
          <a:endParaRPr lang="ru-RU"/>
        </a:p>
      </dgm:t>
    </dgm:pt>
    <dgm:pt modelId="{2E05499C-0FF2-4B33-A7BB-4242D0014420}" type="sibTrans" cxnId="{EF97A23C-8E04-4428-86FF-002ECA01D82A}">
      <dgm:prSet/>
      <dgm:spPr/>
      <dgm:t>
        <a:bodyPr/>
        <a:lstStyle/>
        <a:p>
          <a:endParaRPr lang="ru-RU"/>
        </a:p>
      </dgm:t>
    </dgm:pt>
    <dgm:pt modelId="{6FA80FD2-51E5-418A-BF11-C12F8BCC3514}">
      <dgm:prSet/>
      <dgm:spPr/>
      <dgm:t>
        <a:bodyPr/>
        <a:lstStyle/>
        <a:p>
          <a:pPr rtl="0"/>
          <a:r>
            <a:rPr lang="ru-RU" b="1" i="0" baseline="0" dirty="0" smtClean="0"/>
            <a:t>Задачи:</a:t>
          </a:r>
          <a:endParaRPr lang="ru-RU" b="0" i="0" baseline="0" dirty="0"/>
        </a:p>
      </dgm:t>
    </dgm:pt>
    <dgm:pt modelId="{3D1EDD04-B837-489E-8A22-AFEBBA0009B8}" type="parTrans" cxnId="{E22B972C-B86D-48C9-B0FD-43A09C50047C}">
      <dgm:prSet/>
      <dgm:spPr/>
      <dgm:t>
        <a:bodyPr/>
        <a:lstStyle/>
        <a:p>
          <a:endParaRPr lang="ru-RU"/>
        </a:p>
      </dgm:t>
    </dgm:pt>
    <dgm:pt modelId="{75A1FB42-2AB9-4D08-BD71-D196F77A1478}" type="sibTrans" cxnId="{E22B972C-B86D-48C9-B0FD-43A09C50047C}">
      <dgm:prSet/>
      <dgm:spPr/>
      <dgm:t>
        <a:bodyPr/>
        <a:lstStyle/>
        <a:p>
          <a:endParaRPr lang="ru-RU"/>
        </a:p>
      </dgm:t>
    </dgm:pt>
    <dgm:pt modelId="{77A82E49-AE60-4371-86E6-9687BBB67824}">
      <dgm:prSet/>
      <dgm:spPr/>
      <dgm:t>
        <a:bodyPr/>
        <a:lstStyle/>
        <a:p>
          <a:pPr rtl="0"/>
          <a:r>
            <a:rPr lang="ru-RU" b="0" i="0" baseline="0" dirty="0" smtClean="0"/>
            <a:t>- выяснить какие заболевания вызывали пандемии в прошлом;</a:t>
          </a:r>
          <a:endParaRPr lang="ru-RU" b="0" i="0" baseline="0" dirty="0"/>
        </a:p>
      </dgm:t>
    </dgm:pt>
    <dgm:pt modelId="{8D717A2D-4E88-4280-A23F-7836C9F7CAC6}" type="parTrans" cxnId="{8962B1FE-6089-49CF-B9C1-9516F06AD2DC}">
      <dgm:prSet/>
      <dgm:spPr/>
      <dgm:t>
        <a:bodyPr/>
        <a:lstStyle/>
        <a:p>
          <a:endParaRPr lang="ru-RU"/>
        </a:p>
      </dgm:t>
    </dgm:pt>
    <dgm:pt modelId="{E6F1CF17-BE42-4D13-A030-F840AFFE5FF1}" type="sibTrans" cxnId="{8962B1FE-6089-49CF-B9C1-9516F06AD2DC}">
      <dgm:prSet/>
      <dgm:spPr/>
      <dgm:t>
        <a:bodyPr/>
        <a:lstStyle/>
        <a:p>
          <a:endParaRPr lang="ru-RU"/>
        </a:p>
      </dgm:t>
    </dgm:pt>
    <dgm:pt modelId="{06D4B655-7490-4555-8512-CBE587036975}">
      <dgm:prSet/>
      <dgm:spPr/>
      <dgm:t>
        <a:bodyPr/>
        <a:lstStyle/>
        <a:p>
          <a:pPr rtl="0"/>
          <a:r>
            <a:rPr lang="ru-RU" b="0" i="0" baseline="0" dirty="0" smtClean="0"/>
            <a:t>- расширить свои знания о новой </a:t>
          </a:r>
          <a:r>
            <a:rPr lang="ru-RU" b="0" i="0" baseline="0" dirty="0" err="1" smtClean="0"/>
            <a:t>коронавирусной</a:t>
          </a:r>
          <a:r>
            <a:rPr lang="ru-RU" b="0" i="0" baseline="0" dirty="0" smtClean="0"/>
            <a:t> инфекции COVID-19;</a:t>
          </a:r>
          <a:endParaRPr lang="ru-RU" b="0" i="0" baseline="0" dirty="0"/>
        </a:p>
      </dgm:t>
    </dgm:pt>
    <dgm:pt modelId="{B8D45E95-2302-4EF2-9C31-1F2C28F5F19F}" type="parTrans" cxnId="{6786C656-9523-4AA7-98E2-D8ED3783FE98}">
      <dgm:prSet/>
      <dgm:spPr/>
      <dgm:t>
        <a:bodyPr/>
        <a:lstStyle/>
        <a:p>
          <a:endParaRPr lang="ru-RU"/>
        </a:p>
      </dgm:t>
    </dgm:pt>
    <dgm:pt modelId="{0099AFA4-6219-47BB-B154-F096FBB24F8C}" type="sibTrans" cxnId="{6786C656-9523-4AA7-98E2-D8ED3783FE98}">
      <dgm:prSet/>
      <dgm:spPr/>
      <dgm:t>
        <a:bodyPr/>
        <a:lstStyle/>
        <a:p>
          <a:endParaRPr lang="ru-RU"/>
        </a:p>
      </dgm:t>
    </dgm:pt>
    <dgm:pt modelId="{F8EA4579-8EB2-49ED-B744-BE77FA2CF361}">
      <dgm:prSet/>
      <dgm:spPr/>
      <dgm:t>
        <a:bodyPr/>
        <a:lstStyle/>
        <a:p>
          <a:pPr rtl="0"/>
          <a:r>
            <a:rPr lang="ru-RU" b="0" i="0" baseline="0" dirty="0" smtClean="0"/>
            <a:t>- сравнить пандемии прошлого с современной пандемией.</a:t>
          </a:r>
          <a:endParaRPr lang="ru-RU" b="0" i="0" baseline="0" dirty="0"/>
        </a:p>
      </dgm:t>
    </dgm:pt>
    <dgm:pt modelId="{B1BDCB17-3523-4BE6-AE53-F05CFB80671B}" type="parTrans" cxnId="{87C3EA5E-8B0A-4A70-9552-B91575090626}">
      <dgm:prSet/>
      <dgm:spPr/>
      <dgm:t>
        <a:bodyPr/>
        <a:lstStyle/>
        <a:p>
          <a:endParaRPr lang="ru-RU"/>
        </a:p>
      </dgm:t>
    </dgm:pt>
    <dgm:pt modelId="{E2812B74-3484-40E8-A07B-55203EC70254}" type="sibTrans" cxnId="{87C3EA5E-8B0A-4A70-9552-B91575090626}">
      <dgm:prSet/>
      <dgm:spPr/>
      <dgm:t>
        <a:bodyPr/>
        <a:lstStyle/>
        <a:p>
          <a:endParaRPr lang="ru-RU"/>
        </a:p>
      </dgm:t>
    </dgm:pt>
    <dgm:pt modelId="{92A50E60-CB35-44FC-A609-B302A3617263}" type="pres">
      <dgm:prSet presAssocID="{9500116D-6D67-469A-AE14-5822AE5986F0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7093B467-7A3F-407A-B28F-E80CBA92409E}" type="pres">
      <dgm:prSet presAssocID="{9500116D-6D67-469A-AE14-5822AE5986F0}" presName="pyramid" presStyleLbl="node1" presStyleIdx="0" presStyleCnt="1"/>
      <dgm:spPr/>
    </dgm:pt>
    <dgm:pt modelId="{2918DEBC-74EE-47F3-AE81-5BC4C1107E7C}" type="pres">
      <dgm:prSet presAssocID="{9500116D-6D67-469A-AE14-5822AE5986F0}" presName="theList" presStyleCnt="0"/>
      <dgm:spPr/>
    </dgm:pt>
    <dgm:pt modelId="{7FB626F0-E7DF-435F-BAD4-74BF5BF7B73A}" type="pres">
      <dgm:prSet presAssocID="{16136E5F-65DD-4B40-A009-95FAF14E9F4C}" presName="aNode" presStyleLbl="fg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8BD7BE-5C5A-4669-A061-B2146DAEAC08}" type="pres">
      <dgm:prSet presAssocID="{16136E5F-65DD-4B40-A009-95FAF14E9F4C}" presName="aSpace" presStyleCnt="0"/>
      <dgm:spPr/>
    </dgm:pt>
    <dgm:pt modelId="{54BE0D29-95AD-4337-A525-45018493D93F}" type="pres">
      <dgm:prSet presAssocID="{6FA80FD2-51E5-418A-BF11-C12F8BCC3514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56A98A-7808-4DC2-B04F-BAD6FDBB4355}" type="pres">
      <dgm:prSet presAssocID="{6FA80FD2-51E5-418A-BF11-C12F8BCC3514}" presName="aSpace" presStyleCnt="0"/>
      <dgm:spPr/>
    </dgm:pt>
    <dgm:pt modelId="{8A7E72EB-D09E-434D-BCBC-9009832A7136}" type="pres">
      <dgm:prSet presAssocID="{77A82E49-AE60-4371-86E6-9687BBB67824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E8AC42-BD97-40CE-908F-8690CCB45352}" type="pres">
      <dgm:prSet presAssocID="{77A82E49-AE60-4371-86E6-9687BBB67824}" presName="aSpace" presStyleCnt="0"/>
      <dgm:spPr/>
    </dgm:pt>
    <dgm:pt modelId="{237990F4-5A38-4555-8C1B-B37453CDEAC6}" type="pres">
      <dgm:prSet presAssocID="{06D4B655-7490-4555-8512-CBE587036975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4FEA03-DA72-4AA4-8E1D-141C059A8BC5}" type="pres">
      <dgm:prSet presAssocID="{06D4B655-7490-4555-8512-CBE587036975}" presName="aSpace" presStyleCnt="0"/>
      <dgm:spPr/>
    </dgm:pt>
    <dgm:pt modelId="{22A711B3-D753-4369-9024-E6E40D682B2F}" type="pres">
      <dgm:prSet presAssocID="{F8EA4579-8EB2-49ED-B744-BE77FA2CF361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1777D-6E11-42C7-89EC-10A5EE1AD13B}" type="pres">
      <dgm:prSet presAssocID="{F8EA4579-8EB2-49ED-B744-BE77FA2CF361}" presName="aSpace" presStyleCnt="0"/>
      <dgm:spPr/>
    </dgm:pt>
  </dgm:ptLst>
  <dgm:cxnLst>
    <dgm:cxn modelId="{57FF313B-1B0B-4930-A6AB-F990731FBDAC}" type="presOf" srcId="{F8EA4579-8EB2-49ED-B744-BE77FA2CF361}" destId="{22A711B3-D753-4369-9024-E6E40D682B2F}" srcOrd="0" destOrd="0" presId="urn:microsoft.com/office/officeart/2005/8/layout/pyramid2"/>
    <dgm:cxn modelId="{A26AE145-7307-4427-B9B2-A3D3833867AC}" type="presOf" srcId="{06D4B655-7490-4555-8512-CBE587036975}" destId="{237990F4-5A38-4555-8C1B-B37453CDEAC6}" srcOrd="0" destOrd="0" presId="urn:microsoft.com/office/officeart/2005/8/layout/pyramid2"/>
    <dgm:cxn modelId="{F028350A-77B8-402D-A2D9-CBD06B94A66B}" type="presOf" srcId="{9500116D-6D67-469A-AE14-5822AE5986F0}" destId="{92A50E60-CB35-44FC-A609-B302A3617263}" srcOrd="0" destOrd="0" presId="urn:microsoft.com/office/officeart/2005/8/layout/pyramid2"/>
    <dgm:cxn modelId="{6786C656-9523-4AA7-98E2-D8ED3783FE98}" srcId="{9500116D-6D67-469A-AE14-5822AE5986F0}" destId="{06D4B655-7490-4555-8512-CBE587036975}" srcOrd="3" destOrd="0" parTransId="{B8D45E95-2302-4EF2-9C31-1F2C28F5F19F}" sibTransId="{0099AFA4-6219-47BB-B154-F096FBB24F8C}"/>
    <dgm:cxn modelId="{151B9D2F-21B5-43FE-8B90-EEE3171E2A8C}" type="presOf" srcId="{16136E5F-65DD-4B40-A009-95FAF14E9F4C}" destId="{7FB626F0-E7DF-435F-BAD4-74BF5BF7B73A}" srcOrd="0" destOrd="0" presId="urn:microsoft.com/office/officeart/2005/8/layout/pyramid2"/>
    <dgm:cxn modelId="{EF97A23C-8E04-4428-86FF-002ECA01D82A}" srcId="{9500116D-6D67-469A-AE14-5822AE5986F0}" destId="{16136E5F-65DD-4B40-A009-95FAF14E9F4C}" srcOrd="0" destOrd="0" parTransId="{A55E9B09-03F4-42FD-9FD2-5E1846FEFA0C}" sibTransId="{2E05499C-0FF2-4B33-A7BB-4242D0014420}"/>
    <dgm:cxn modelId="{B22863B4-5530-4453-932A-EF5A8CB17A26}" type="presOf" srcId="{77A82E49-AE60-4371-86E6-9687BBB67824}" destId="{8A7E72EB-D09E-434D-BCBC-9009832A7136}" srcOrd="0" destOrd="0" presId="urn:microsoft.com/office/officeart/2005/8/layout/pyramid2"/>
    <dgm:cxn modelId="{87C3EA5E-8B0A-4A70-9552-B91575090626}" srcId="{9500116D-6D67-469A-AE14-5822AE5986F0}" destId="{F8EA4579-8EB2-49ED-B744-BE77FA2CF361}" srcOrd="4" destOrd="0" parTransId="{B1BDCB17-3523-4BE6-AE53-F05CFB80671B}" sibTransId="{E2812B74-3484-40E8-A07B-55203EC70254}"/>
    <dgm:cxn modelId="{BFF50F7A-C862-4B1E-B638-47341DA3EEEB}" type="presOf" srcId="{6FA80FD2-51E5-418A-BF11-C12F8BCC3514}" destId="{54BE0D29-95AD-4337-A525-45018493D93F}" srcOrd="0" destOrd="0" presId="urn:microsoft.com/office/officeart/2005/8/layout/pyramid2"/>
    <dgm:cxn modelId="{8962B1FE-6089-49CF-B9C1-9516F06AD2DC}" srcId="{9500116D-6D67-469A-AE14-5822AE5986F0}" destId="{77A82E49-AE60-4371-86E6-9687BBB67824}" srcOrd="2" destOrd="0" parTransId="{8D717A2D-4E88-4280-A23F-7836C9F7CAC6}" sibTransId="{E6F1CF17-BE42-4D13-A030-F840AFFE5FF1}"/>
    <dgm:cxn modelId="{E22B972C-B86D-48C9-B0FD-43A09C50047C}" srcId="{9500116D-6D67-469A-AE14-5822AE5986F0}" destId="{6FA80FD2-51E5-418A-BF11-C12F8BCC3514}" srcOrd="1" destOrd="0" parTransId="{3D1EDD04-B837-489E-8A22-AFEBBA0009B8}" sibTransId="{75A1FB42-2AB9-4D08-BD71-D196F77A1478}"/>
    <dgm:cxn modelId="{929BC762-FABE-440E-9DDC-F5F334CCF404}" type="presParOf" srcId="{92A50E60-CB35-44FC-A609-B302A3617263}" destId="{7093B467-7A3F-407A-B28F-E80CBA92409E}" srcOrd="0" destOrd="0" presId="urn:microsoft.com/office/officeart/2005/8/layout/pyramid2"/>
    <dgm:cxn modelId="{A8FB6126-AA1B-478D-8FED-42243891CFA1}" type="presParOf" srcId="{92A50E60-CB35-44FC-A609-B302A3617263}" destId="{2918DEBC-74EE-47F3-AE81-5BC4C1107E7C}" srcOrd="1" destOrd="0" presId="urn:microsoft.com/office/officeart/2005/8/layout/pyramid2"/>
    <dgm:cxn modelId="{CE35BACB-6891-4A11-9D8E-FB9DBC3796DE}" type="presParOf" srcId="{2918DEBC-74EE-47F3-AE81-5BC4C1107E7C}" destId="{7FB626F0-E7DF-435F-BAD4-74BF5BF7B73A}" srcOrd="0" destOrd="0" presId="urn:microsoft.com/office/officeart/2005/8/layout/pyramid2"/>
    <dgm:cxn modelId="{E754AE3A-57BD-4D15-9C4A-81B7754336D6}" type="presParOf" srcId="{2918DEBC-74EE-47F3-AE81-5BC4C1107E7C}" destId="{828BD7BE-5C5A-4669-A061-B2146DAEAC08}" srcOrd="1" destOrd="0" presId="urn:microsoft.com/office/officeart/2005/8/layout/pyramid2"/>
    <dgm:cxn modelId="{8FEC1CFF-5D75-40C2-88D5-FA3A21E17F8C}" type="presParOf" srcId="{2918DEBC-74EE-47F3-AE81-5BC4C1107E7C}" destId="{54BE0D29-95AD-4337-A525-45018493D93F}" srcOrd="2" destOrd="0" presId="urn:microsoft.com/office/officeart/2005/8/layout/pyramid2"/>
    <dgm:cxn modelId="{E03FBDCC-BD26-4C2A-AC03-6BE0F437E152}" type="presParOf" srcId="{2918DEBC-74EE-47F3-AE81-5BC4C1107E7C}" destId="{3F56A98A-7808-4DC2-B04F-BAD6FDBB4355}" srcOrd="3" destOrd="0" presId="urn:microsoft.com/office/officeart/2005/8/layout/pyramid2"/>
    <dgm:cxn modelId="{CDD58820-BB5C-4040-B9BF-4E6C4F1E6D95}" type="presParOf" srcId="{2918DEBC-74EE-47F3-AE81-5BC4C1107E7C}" destId="{8A7E72EB-D09E-434D-BCBC-9009832A7136}" srcOrd="4" destOrd="0" presId="urn:microsoft.com/office/officeart/2005/8/layout/pyramid2"/>
    <dgm:cxn modelId="{83DB8D66-05B7-49C7-A391-E104E7F8901E}" type="presParOf" srcId="{2918DEBC-74EE-47F3-AE81-5BC4C1107E7C}" destId="{4DE8AC42-BD97-40CE-908F-8690CCB45352}" srcOrd="5" destOrd="0" presId="urn:microsoft.com/office/officeart/2005/8/layout/pyramid2"/>
    <dgm:cxn modelId="{4BBCB1E7-DBC1-4506-9263-BA3F27487C8D}" type="presParOf" srcId="{2918DEBC-74EE-47F3-AE81-5BC4C1107E7C}" destId="{237990F4-5A38-4555-8C1B-B37453CDEAC6}" srcOrd="6" destOrd="0" presId="urn:microsoft.com/office/officeart/2005/8/layout/pyramid2"/>
    <dgm:cxn modelId="{0AB15AF1-BC7C-4A74-BBB2-AC262CBF09C1}" type="presParOf" srcId="{2918DEBC-74EE-47F3-AE81-5BC4C1107E7C}" destId="{0F4FEA03-DA72-4AA4-8E1D-141C059A8BC5}" srcOrd="7" destOrd="0" presId="urn:microsoft.com/office/officeart/2005/8/layout/pyramid2"/>
    <dgm:cxn modelId="{E55BA8E4-DF2E-4E00-8023-FF13CF2DEB8D}" type="presParOf" srcId="{2918DEBC-74EE-47F3-AE81-5BC4C1107E7C}" destId="{22A711B3-D753-4369-9024-E6E40D682B2F}" srcOrd="8" destOrd="0" presId="urn:microsoft.com/office/officeart/2005/8/layout/pyramid2"/>
    <dgm:cxn modelId="{926067E2-37F7-4695-B835-BBA8A0DC2A9A}" type="presParOf" srcId="{2918DEBC-74EE-47F3-AE81-5BC4C1107E7C}" destId="{A541777D-6E11-42C7-89EC-10A5EE1AD13B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4AC280-E083-466A-9304-8AF73275C05E}" type="doc">
      <dgm:prSet loTypeId="urn:microsoft.com/office/officeart/2005/8/layout/venn1" loCatId="relationship" qsTypeId="urn:microsoft.com/office/officeart/2005/8/quickstyle/3d3" qsCatId="3D" csTypeId="urn:microsoft.com/office/officeart/2005/8/colors/accent2_2" csCatId="accent2"/>
      <dgm:spPr/>
      <dgm:t>
        <a:bodyPr/>
        <a:lstStyle/>
        <a:p>
          <a:endParaRPr lang="ru-RU"/>
        </a:p>
      </dgm:t>
    </dgm:pt>
    <dgm:pt modelId="{F7191B1C-DBBB-41E8-8CE5-A073DC314D41}">
      <dgm:prSet/>
      <dgm:spPr/>
      <dgm:t>
        <a:bodyPr/>
        <a:lstStyle/>
        <a:p>
          <a:pPr rtl="0"/>
          <a:r>
            <a:rPr lang="ru-RU" dirty="0" smtClean="0"/>
            <a:t>бубонная (самая распространенная), легочная и сепсис</a:t>
          </a:r>
          <a:endParaRPr lang="ru-RU" dirty="0"/>
        </a:p>
      </dgm:t>
    </dgm:pt>
    <dgm:pt modelId="{196DB37E-2D23-40D8-B3FD-E2EB80D2F8FB}" type="parTrans" cxnId="{CDB5ED58-3EFB-4242-9F20-CC36A6BC5A2F}">
      <dgm:prSet/>
      <dgm:spPr/>
      <dgm:t>
        <a:bodyPr/>
        <a:lstStyle/>
        <a:p>
          <a:endParaRPr lang="ru-RU"/>
        </a:p>
      </dgm:t>
    </dgm:pt>
    <dgm:pt modelId="{1C816EA7-8095-4CE0-AD8B-FAC60895B3D1}" type="sibTrans" cxnId="{CDB5ED58-3EFB-4242-9F20-CC36A6BC5A2F}">
      <dgm:prSet/>
      <dgm:spPr/>
      <dgm:t>
        <a:bodyPr/>
        <a:lstStyle/>
        <a:p>
          <a:endParaRPr lang="ru-RU"/>
        </a:p>
      </dgm:t>
    </dgm:pt>
    <dgm:pt modelId="{3F517B65-6B73-43FB-A1DD-DD34FFCDE347}" type="pres">
      <dgm:prSet presAssocID="{E94AC280-E083-466A-9304-8AF73275C05E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F5EB47-8559-46D7-A693-43590EDAB9A3}" type="pres">
      <dgm:prSet presAssocID="{F7191B1C-DBBB-41E8-8CE5-A073DC314D41}" presName="circ1TxSh" presStyleLbl="vennNode1" presStyleIdx="0" presStyleCnt="1" custLinFactX="28125" custLinFactNeighborX="100000" custLinFactNeighborY="21875"/>
      <dgm:spPr/>
      <dgm:t>
        <a:bodyPr/>
        <a:lstStyle/>
        <a:p>
          <a:endParaRPr lang="ru-RU"/>
        </a:p>
      </dgm:t>
    </dgm:pt>
  </dgm:ptLst>
  <dgm:cxnLst>
    <dgm:cxn modelId="{CDB5ED58-3EFB-4242-9F20-CC36A6BC5A2F}" srcId="{E94AC280-E083-466A-9304-8AF73275C05E}" destId="{F7191B1C-DBBB-41E8-8CE5-A073DC314D41}" srcOrd="0" destOrd="0" parTransId="{196DB37E-2D23-40D8-B3FD-E2EB80D2F8FB}" sibTransId="{1C816EA7-8095-4CE0-AD8B-FAC60895B3D1}"/>
    <dgm:cxn modelId="{18D7C3BE-6863-4337-A018-AAE13C6BC5EE}" type="presOf" srcId="{E94AC280-E083-466A-9304-8AF73275C05E}" destId="{3F517B65-6B73-43FB-A1DD-DD34FFCDE347}" srcOrd="0" destOrd="0" presId="urn:microsoft.com/office/officeart/2005/8/layout/venn1"/>
    <dgm:cxn modelId="{ADB80265-5550-4CA6-84A7-CEEA14CCDDD2}" type="presOf" srcId="{F7191B1C-DBBB-41E8-8CE5-A073DC314D41}" destId="{B8F5EB47-8559-46D7-A693-43590EDAB9A3}" srcOrd="0" destOrd="0" presId="urn:microsoft.com/office/officeart/2005/8/layout/venn1"/>
    <dgm:cxn modelId="{88DEF51C-0689-4BAF-96C6-7750597354FC}" type="presParOf" srcId="{3F517B65-6B73-43FB-A1DD-DD34FFCDE347}" destId="{B8F5EB47-8559-46D7-A693-43590EDAB9A3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D75E99-E118-4ECB-9C78-2AC75296BF78}">
      <dsp:nvSpPr>
        <dsp:cNvPr id="0" name=""/>
        <dsp:cNvSpPr/>
      </dsp:nvSpPr>
      <dsp:spPr>
        <a:xfrm>
          <a:off x="0" y="1100860"/>
          <a:ext cx="7848872" cy="163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7377F2-FD0A-4267-B749-5CAE73B51E9B}">
      <dsp:nvSpPr>
        <dsp:cNvPr id="0" name=""/>
        <dsp:cNvSpPr/>
      </dsp:nvSpPr>
      <dsp:spPr>
        <a:xfrm>
          <a:off x="392443" y="141459"/>
          <a:ext cx="5494210" cy="1918800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381000"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07668" tIns="0" rIns="207668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Пандемия — необычайно сильная эпидемия, распространившаяся на территории нескольких стран, континентов, в мировом масштабе. </a:t>
          </a:r>
          <a:endParaRPr lang="ru-RU" sz="20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443" y="141459"/>
        <a:ext cx="5494210" cy="191880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093B467-7A3F-407A-B28F-E80CBA92409E}">
      <dsp:nvSpPr>
        <dsp:cNvPr id="0" name=""/>
        <dsp:cNvSpPr/>
      </dsp:nvSpPr>
      <dsp:spPr>
        <a:xfrm>
          <a:off x="611641" y="0"/>
          <a:ext cx="5976664" cy="5976664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B626F0-E7DF-435F-BAD4-74BF5BF7B73A}">
      <dsp:nvSpPr>
        <dsp:cNvPr id="0" name=""/>
        <dsp:cNvSpPr/>
      </dsp:nvSpPr>
      <dsp:spPr>
        <a:xfrm>
          <a:off x="3599973" y="598250"/>
          <a:ext cx="3884831" cy="849806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baseline="0" dirty="0" smtClean="0"/>
            <a:t>Цель:</a:t>
          </a:r>
          <a:r>
            <a:rPr lang="ru-RU" sz="1800" b="0" i="0" kern="1200" baseline="0" dirty="0" smtClean="0"/>
            <a:t> сравнить пандемии прошлого с пандемией COVID-19.</a:t>
          </a:r>
          <a:endParaRPr lang="ru-RU" sz="1800" b="0" i="0" kern="1200" baseline="0" dirty="0"/>
        </a:p>
      </dsp:txBody>
      <dsp:txXfrm>
        <a:off x="3599973" y="598250"/>
        <a:ext cx="3884831" cy="849806"/>
      </dsp:txXfrm>
    </dsp:sp>
    <dsp:sp modelId="{54BE0D29-95AD-4337-A525-45018493D93F}">
      <dsp:nvSpPr>
        <dsp:cNvPr id="0" name=""/>
        <dsp:cNvSpPr/>
      </dsp:nvSpPr>
      <dsp:spPr>
        <a:xfrm>
          <a:off x="3599973" y="1554282"/>
          <a:ext cx="3884831" cy="849806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baseline="0" dirty="0" smtClean="0"/>
            <a:t>Задачи:</a:t>
          </a:r>
          <a:endParaRPr lang="ru-RU" sz="1800" b="0" i="0" kern="1200" baseline="0" dirty="0"/>
        </a:p>
      </dsp:txBody>
      <dsp:txXfrm>
        <a:off x="3599973" y="1554282"/>
        <a:ext cx="3884831" cy="849806"/>
      </dsp:txXfrm>
    </dsp:sp>
    <dsp:sp modelId="{8A7E72EB-D09E-434D-BCBC-9009832A7136}">
      <dsp:nvSpPr>
        <dsp:cNvPr id="0" name=""/>
        <dsp:cNvSpPr/>
      </dsp:nvSpPr>
      <dsp:spPr>
        <a:xfrm>
          <a:off x="3599973" y="2510315"/>
          <a:ext cx="3884831" cy="849806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baseline="0" dirty="0" smtClean="0"/>
            <a:t>- выяснить какие заболевания вызывали пандемии в прошлом;</a:t>
          </a:r>
          <a:endParaRPr lang="ru-RU" sz="1800" b="0" i="0" kern="1200" baseline="0" dirty="0"/>
        </a:p>
      </dsp:txBody>
      <dsp:txXfrm>
        <a:off x="3599973" y="2510315"/>
        <a:ext cx="3884831" cy="849806"/>
      </dsp:txXfrm>
    </dsp:sp>
    <dsp:sp modelId="{237990F4-5A38-4555-8C1B-B37453CDEAC6}">
      <dsp:nvSpPr>
        <dsp:cNvPr id="0" name=""/>
        <dsp:cNvSpPr/>
      </dsp:nvSpPr>
      <dsp:spPr>
        <a:xfrm>
          <a:off x="3599973" y="3466348"/>
          <a:ext cx="3884831" cy="849806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baseline="0" dirty="0" smtClean="0"/>
            <a:t>- расширить свои знания о новой </a:t>
          </a:r>
          <a:r>
            <a:rPr lang="ru-RU" sz="1800" b="0" i="0" kern="1200" baseline="0" dirty="0" err="1" smtClean="0"/>
            <a:t>коронавирусной</a:t>
          </a:r>
          <a:r>
            <a:rPr lang="ru-RU" sz="1800" b="0" i="0" kern="1200" baseline="0" dirty="0" smtClean="0"/>
            <a:t> инфекции COVID-19;</a:t>
          </a:r>
          <a:endParaRPr lang="ru-RU" sz="1800" b="0" i="0" kern="1200" baseline="0" dirty="0"/>
        </a:p>
      </dsp:txBody>
      <dsp:txXfrm>
        <a:off x="3599973" y="3466348"/>
        <a:ext cx="3884831" cy="849806"/>
      </dsp:txXfrm>
    </dsp:sp>
    <dsp:sp modelId="{22A711B3-D753-4369-9024-E6E40D682B2F}">
      <dsp:nvSpPr>
        <dsp:cNvPr id="0" name=""/>
        <dsp:cNvSpPr/>
      </dsp:nvSpPr>
      <dsp:spPr>
        <a:xfrm>
          <a:off x="3599973" y="4422381"/>
          <a:ext cx="3884831" cy="849806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0" i="0" kern="1200" baseline="0" dirty="0" smtClean="0"/>
            <a:t>- сравнить пандемии прошлого с современной пандемией.</a:t>
          </a:r>
          <a:endParaRPr lang="ru-RU" sz="1800" b="0" i="0" kern="1200" baseline="0" dirty="0"/>
        </a:p>
      </dsp:txBody>
      <dsp:txXfrm>
        <a:off x="3599973" y="4422381"/>
        <a:ext cx="3884831" cy="849806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F5EB47-8559-46D7-A693-43590EDAB9A3}">
      <dsp:nvSpPr>
        <dsp:cNvPr id="0" name=""/>
        <dsp:cNvSpPr/>
      </dsp:nvSpPr>
      <dsp:spPr>
        <a:xfrm>
          <a:off x="144014" y="0"/>
          <a:ext cx="3744417" cy="3744417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бубонная (самая распространенная), легочная и сепсис</a:t>
          </a:r>
          <a:endParaRPr lang="ru-RU" sz="2400" kern="1200" dirty="0"/>
        </a:p>
      </dsp:txBody>
      <dsp:txXfrm>
        <a:off x="144014" y="0"/>
        <a:ext cx="3744417" cy="37444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10" Type="http://schemas.openxmlformats.org/officeDocument/2006/relationships/image" Target="../media/image6.png"/><Relationship Id="rId4" Type="http://schemas.openxmlformats.org/officeDocument/2006/relationships/diagramData" Target="../diagrams/data3.xml"/><Relationship Id="rId9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cina.dobro-est.com/diareya-ponos-simptomyi-prichinyi-i-lechenie-diarei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medicina.dobro-est.com/rvota-prichinyi-simptomyi-i-lechenie-rvotyi.html" TargetMode="External"/><Relationship Id="rId4" Type="http://schemas.openxmlformats.org/officeDocument/2006/relationships/hyperlink" Target="https://medicina.dobro-est.com/toshnota-prichinyi-simptomyi-i-lechenie-toshnotyi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slide-2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0" y="332656"/>
            <a:ext cx="9324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общеобразовательное учреждение</a:t>
            </a:r>
            <a:endParaRPr lang="ru-RU" sz="105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средняя общеобразовательная школа №5 г. Татарска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2492896"/>
            <a:ext cx="7128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Пандемии прошлого в сравнении  с пандемией COVID-19»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3968" y="501317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9" descr="slide-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хема 6"/>
          <p:cNvGraphicFramePr/>
          <p:nvPr/>
        </p:nvGraphicFramePr>
        <p:xfrm>
          <a:off x="611560" y="1772816"/>
          <a:ext cx="7848872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9" descr="slide-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5" name="Содержимое 4" descr="7155be289d2a4e35dba66aa181f3630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51520" y="2492896"/>
            <a:ext cx="4224470" cy="23762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 descr="2024-11-27_12-45-1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2492896"/>
            <a:ext cx="4222993" cy="23042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574294" y="250776"/>
            <a:ext cx="818025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Заболевание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COVID-19 по критериям Всемирной Организации Здравоохранения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 марта 2020 года признано пандемией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9" descr="slide-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хема 6"/>
          <p:cNvGraphicFramePr/>
          <p:nvPr/>
        </p:nvGraphicFramePr>
        <p:xfrm>
          <a:off x="755576" y="476672"/>
          <a:ext cx="8096447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9" descr="slide-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7" name="Содержимое 6" descr="81cad852d418325ce2044c0b4faa2e51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043608" y="260648"/>
            <a:ext cx="3096344" cy="2056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6" name="Схема 5"/>
          <p:cNvGraphicFramePr/>
          <p:nvPr/>
        </p:nvGraphicFramePr>
        <p:xfrm>
          <a:off x="4716016" y="1772816"/>
          <a:ext cx="3888432" cy="37444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Рисунок 8" descr="lg!x36.jpg"/>
          <p:cNvPicPr>
            <a:picLocks noChangeAspect="1"/>
          </p:cNvPicPr>
          <p:nvPr/>
        </p:nvPicPr>
        <p:blipFill>
          <a:blip r:embed="rId9" cstate="print"/>
          <a:srcRect l="10626" t="17131" r="13341"/>
          <a:stretch>
            <a:fillRect/>
          </a:stretch>
        </p:blipFill>
        <p:spPr>
          <a:xfrm>
            <a:off x="971600" y="4365104"/>
            <a:ext cx="3024336" cy="2178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024-12-18_18-35-29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27584" y="2204864"/>
            <a:ext cx="3179822" cy="2019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9" descr="slide-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56238" y="1772816"/>
            <a:ext cx="898776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1.     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Юстинианова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чума (541—700 годы). Жертв свыше 100 миллионов.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     Пандемия Черной смерти (1346-1352 гг.). Примерно 50 миллионов жертв (тогда треть населения Европы).</a:t>
            </a:r>
            <a:endParaRPr kumimoji="0" lang="ru-RU" sz="105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     "Третья пандемия" взяла начало Азии в конце ХIX века (1850-1904 гг.). Жертв по всему миру около 12 миллионов.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9" descr="slide-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2420888"/>
            <a:ext cx="58143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лихорадка, высыпания на коже и слизистых оболочках.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9" descr="slide-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95536" y="1582050"/>
            <a:ext cx="734481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лихорадка с температурой тела до 38-39,5 °С - у 90% пациентов;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слабость, потеря сил, чувство разбитости - у 69% пациентов;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сухой раздирающий кашель, иногда с небольшим количеством мокроты - у 59% пациентов;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боль в мышцах или суставах - у 34% пациентов;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нарушение дыхания, одышка, ощущение заложенности в грудной клетке (пик на 6-8 сутки от дня заражения) - у 31-55% пациентов;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потеря обоняния и нюха — у 30% пациентов;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диарея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тошнота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с приступами 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рвоты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— у 15% пациентов.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4626</TotalTime>
  <Words>171</Words>
  <Application>Microsoft Office PowerPoint</Application>
  <PresentationFormat>Экран (4:3)</PresentationFormat>
  <Paragraphs>24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 Гудкова</dc:creator>
  <cp:lastModifiedBy>Ирина Гудкова</cp:lastModifiedBy>
  <cp:revision>7</cp:revision>
  <dcterms:created xsi:type="dcterms:W3CDTF">2024-10-28T04:08:56Z</dcterms:created>
  <dcterms:modified xsi:type="dcterms:W3CDTF">2025-02-04T04:31:47Z</dcterms:modified>
</cp:coreProperties>
</file>