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72" r:id="rId3"/>
    <p:sldId id="273" r:id="rId4"/>
    <p:sldId id="274" r:id="rId5"/>
    <p:sldId id="258" r:id="rId6"/>
    <p:sldId id="263" r:id="rId7"/>
    <p:sldId id="275" r:id="rId8"/>
    <p:sldId id="278" r:id="rId9"/>
    <p:sldId id="276" r:id="rId10"/>
    <p:sldId id="277" r:id="rId11"/>
    <p:sldId id="271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0" autoAdjust="0"/>
    <p:restoredTop sz="94660"/>
  </p:normalViewPr>
  <p:slideViewPr>
    <p:cSldViewPr>
      <p:cViewPr varScale="1">
        <p:scale>
          <a:sx n="68" d="100"/>
          <a:sy n="68" d="100"/>
        </p:scale>
        <p:origin x="-108" y="-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EE0343-1379-4B4A-A663-69FEE41A585C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48DBF4-1189-46EC-867D-99F9AA9431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331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8DBF4-1189-46EC-867D-99F9AA94310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2153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2B819-2054-4C56-A3D0-3F5F25EE723F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336C505-4A34-4989-9490-4645237C29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2B819-2054-4C56-A3D0-3F5F25EE723F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336C505-4A34-4989-9490-4645237C29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2B819-2054-4C56-A3D0-3F5F25EE723F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C505-4A34-4989-9490-4645237C29E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2B819-2054-4C56-A3D0-3F5F25EE723F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C505-4A34-4989-9490-4645237C29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2B819-2054-4C56-A3D0-3F5F25EE723F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336C505-4A34-4989-9490-4645237C29E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2B819-2054-4C56-A3D0-3F5F25EE723F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C505-4A34-4989-9490-4645237C29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2B819-2054-4C56-A3D0-3F5F25EE723F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C505-4A34-4989-9490-4645237C29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2B819-2054-4C56-A3D0-3F5F25EE723F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C505-4A34-4989-9490-4645237C29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2B819-2054-4C56-A3D0-3F5F25EE723F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C505-4A34-4989-9490-4645237C29E6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2B819-2054-4C56-A3D0-3F5F25EE723F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C505-4A34-4989-9490-4645237C29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2B819-2054-4C56-A3D0-3F5F25EE723F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C505-4A34-4989-9490-4645237C29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032B819-2054-4C56-A3D0-3F5F25EE723F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336C505-4A34-4989-9490-4645237C29E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7772400" cy="1470025"/>
          </a:xfrm>
        </p:spPr>
        <p:txBody>
          <a:bodyPr/>
          <a:lstStyle/>
          <a:p>
            <a:r>
              <a:rPr lang="ru-RU" dirty="0" smtClean="0"/>
              <a:t>Добрый день, давайте знакомиться!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1620" y="4883446"/>
            <a:ext cx="6400800" cy="864096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Я, Калашникова Анна Владимировна, учитель  технологии 390 школы ,  г. Санкт-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етербурга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59" t="41" r="-2" b="41"/>
          <a:stretch/>
        </p:blipFill>
        <p:spPr bwMode="auto">
          <a:xfrm>
            <a:off x="1547664" y="1700808"/>
            <a:ext cx="3024336" cy="3267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20072" y="1819436"/>
            <a:ext cx="3092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«</a:t>
            </a:r>
            <a:r>
              <a:rPr lang="ru-RU" dirty="0" smtClean="0"/>
              <a:t>Поделки из пластика и не только….</a:t>
            </a:r>
            <a:r>
              <a:rPr lang="ru-RU" dirty="0" smtClean="0"/>
              <a:t>.»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48932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Прекрасный мир в гармонии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err="1" smtClean="0"/>
              <a:t>Ребята,посмотрите</a:t>
            </a:r>
            <a:r>
              <a:rPr lang="ru-RU" dirty="0" smtClean="0"/>
              <a:t> вокруг: «Как прекрасна наша планета, если мы ее бережем и помогаем ей!»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Давайте подумаем как мы можем помочь нашей Земле ,если товаров из пластика становится больше , а утилизировать его люди не успевают.</a:t>
            </a:r>
          </a:p>
          <a:p>
            <a:r>
              <a:rPr lang="ru-RU" dirty="0" smtClean="0"/>
              <a:t>Может у Вас найдется решение или выход?</a:t>
            </a:r>
          </a:p>
          <a:p>
            <a:r>
              <a:rPr lang="ru-RU" dirty="0" smtClean="0"/>
              <a:t>Подумайте ,что мы можем смастерить из пластиковых бутылок?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61048"/>
            <a:ext cx="4320480" cy="2430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7397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Чем опасны пластиковые отходы?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268760"/>
            <a:ext cx="6768752" cy="2448271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/>
              <a:t>Пластиковые</a:t>
            </a:r>
            <a:r>
              <a:rPr lang="ru-RU" dirty="0"/>
              <a:t> </a:t>
            </a:r>
            <a:r>
              <a:rPr lang="ru-RU" b="1" dirty="0"/>
              <a:t>отходы</a:t>
            </a:r>
            <a:r>
              <a:rPr lang="ru-RU" dirty="0"/>
              <a:t> заполняют свалки, засоряют водоёмы и загрязняют воздух в результате открытого сжигания или сжигания на специализированных заводах. Некоторые </a:t>
            </a:r>
            <a:r>
              <a:rPr lang="ru-RU" b="1" dirty="0"/>
              <a:t>пластики</a:t>
            </a:r>
            <a:r>
              <a:rPr lang="ru-RU" dirty="0"/>
              <a:t> также содержат и выделяют </a:t>
            </a:r>
            <a:r>
              <a:rPr lang="ru-RU" b="1" dirty="0"/>
              <a:t>опасные</a:t>
            </a:r>
            <a:r>
              <a:rPr lang="ru-RU" dirty="0"/>
              <a:t> химические вещества, что создаёт дополнительную </a:t>
            </a:r>
            <a:r>
              <a:rPr lang="ru-RU" b="1" dirty="0"/>
              <a:t>опасность</a:t>
            </a:r>
            <a:r>
              <a:rPr lang="ru-RU" dirty="0"/>
              <a:t> для дикой природы и людей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Пластик очень долго разлагается (смотри  Таблицу 1)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429000"/>
            <a:ext cx="4595062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9592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Таблица 1.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730" y="1268760"/>
            <a:ext cx="5928720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5959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Давайте  посмотрим, как даже из газеты </a:t>
            </a:r>
            <a:r>
              <a:rPr lang="ru-RU" dirty="0" smtClean="0"/>
              <a:t>мы </a:t>
            </a:r>
            <a:r>
              <a:rPr lang="ru-RU" dirty="0" smtClean="0"/>
              <a:t>Создаем </a:t>
            </a:r>
            <a:r>
              <a:rPr lang="ru-RU" dirty="0" smtClean="0"/>
              <a:t>костюмы и представления(бумажный барон)7 класс</a:t>
            </a:r>
            <a:endParaRPr lang="ru-RU" dirty="0"/>
          </a:p>
        </p:txBody>
      </p:sp>
      <p:pic>
        <p:nvPicPr>
          <p:cNvPr id="3074" name="Picture 2" descr="C:\Users\1\Pictures\Новая папка\20200218_1808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85219" y="1554163"/>
            <a:ext cx="4525962" cy="452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46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Занятия внеурочной </a:t>
            </a:r>
            <a:r>
              <a:rPr lang="ru-RU" dirty="0" smtClean="0"/>
              <a:t>деятельностью.</a:t>
            </a:r>
            <a:br>
              <a:rPr lang="ru-RU" dirty="0" smtClean="0"/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 нас все пригодится: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банка из-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подшампуня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бутылка из-под воды.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ru-RU" sz="2000" dirty="0" smtClean="0"/>
              <a:t>поделки из крышек и пластика)</a:t>
            </a:r>
            <a:endParaRPr lang="ru-RU" sz="20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3907712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00808"/>
            <a:ext cx="2987377" cy="4616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35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Поделка сумочка для мелочей 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Ножницами отрезаем верхнюю часть банки и  вырезаем ручки.  Используя </a:t>
            </a:r>
            <a:r>
              <a:rPr lang="ru-RU" dirty="0" err="1" smtClean="0"/>
              <a:t>термоклея</a:t>
            </a:r>
            <a:r>
              <a:rPr lang="ru-RU" dirty="0" smtClean="0"/>
              <a:t> ручку ленточкой и выводим вензель «А», так как хозяйка сумочки Анечка.</a:t>
            </a:r>
          </a:p>
          <a:p>
            <a:pPr marL="0" indent="0">
              <a:buNone/>
            </a:pPr>
            <a:r>
              <a:rPr lang="ru-RU" dirty="0" smtClean="0"/>
              <a:t> Варианты декора могут     быть разные (бусины , бантики, кисточки из ниток и т. </a:t>
            </a:r>
            <a:r>
              <a:rPr lang="ru-RU" dirty="0"/>
              <a:t>д</a:t>
            </a:r>
            <a:r>
              <a:rPr lang="ru-RU" dirty="0" smtClean="0"/>
              <a:t>.)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149080"/>
            <a:ext cx="1652174" cy="2547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68906">
            <a:off x="407246" y="1551702"/>
            <a:ext cx="3644261" cy="2733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68409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Органайзер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для хранения  зубной пасты и щетки или кармашек для телефона с зарядкой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12169">
            <a:off x="522299" y="1620449"/>
            <a:ext cx="2825410" cy="2374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84784"/>
            <a:ext cx="3576214" cy="245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96" y="2492896"/>
            <a:ext cx="2844316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7286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Копилка для монеток,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салфетницы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и многое другое…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4335016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04864"/>
            <a:ext cx="434340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96598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Контейнер для батареек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Взяв обычную 5-ти литровую банку начинаем ее декорировать и </a:t>
            </a:r>
            <a:r>
              <a:rPr lang="ru-RU" dirty="0" err="1" smtClean="0"/>
              <a:t>организуемв</a:t>
            </a:r>
            <a:r>
              <a:rPr lang="ru-RU" dirty="0" smtClean="0"/>
              <a:t> нашей школе экологический уголок по сбору батареек и крышек.</a:t>
            </a:r>
          </a:p>
          <a:p>
            <a:r>
              <a:rPr lang="ru-RU" dirty="0" smtClean="0"/>
              <a:t>А помогают нам в этом семиклассники.</a:t>
            </a:r>
            <a:endParaRPr lang="ru-RU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6990" y="1874238"/>
            <a:ext cx="3189426" cy="445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8769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Журнальный столик для экологического уголка по сбору крышек  (7 класс)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268760"/>
            <a:ext cx="3976308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184" y="1268760"/>
            <a:ext cx="4003848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87363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если </a:t>
            </a:r>
            <a:r>
              <a:rPr lang="ru-RU" dirty="0" smtClean="0"/>
              <a:t>вы любите </a:t>
            </a:r>
            <a:r>
              <a:rPr lang="ru-RU" err="1" smtClean="0"/>
              <a:t>мастерить</a:t>
            </a:r>
            <a:r>
              <a:rPr lang="ru-RU" smtClean="0"/>
              <a:t>,</a:t>
            </a:r>
            <a:br>
              <a:rPr lang="ru-RU" smtClean="0"/>
            </a:br>
            <a:r>
              <a:rPr lang="ru-RU"/>
              <a:t> </a:t>
            </a:r>
            <a:r>
              <a:rPr lang="ru-RU" smtClean="0"/>
              <a:t>                                               </a:t>
            </a:r>
            <a:r>
              <a:rPr lang="ru-RU" smtClean="0"/>
              <a:t>приходите </a:t>
            </a:r>
            <a:r>
              <a:rPr lang="ru-RU" dirty="0" smtClean="0"/>
              <a:t>к нам!</a:t>
            </a:r>
            <a:endParaRPr lang="ru-RU" dirty="0"/>
          </a:p>
        </p:txBody>
      </p:sp>
      <p:pic>
        <p:nvPicPr>
          <p:cNvPr id="10262" name="Picture 22" descr="C:\Users\1\Desktop\все фотки\Screenshot_20200507-021002_WhatsApp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67" b="31933"/>
          <a:stretch/>
        </p:blipFill>
        <p:spPr bwMode="auto">
          <a:xfrm>
            <a:off x="4085642" y="1700808"/>
            <a:ext cx="447667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23726" y="5405393"/>
            <a:ext cx="4960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00B050"/>
                </a:solidFill>
              </a:rPr>
              <a:t>Спасибо</a:t>
            </a:r>
            <a:r>
              <a:rPr lang="ru-RU" sz="3600" dirty="0" smtClean="0">
                <a:solidFill>
                  <a:schemeClr val="accent1"/>
                </a:solidFill>
              </a:rPr>
              <a:t> </a:t>
            </a:r>
            <a:r>
              <a:rPr lang="ru-RU" sz="3600" dirty="0" smtClean="0">
                <a:solidFill>
                  <a:srgbClr val="7030A0"/>
                </a:solidFill>
              </a:rPr>
              <a:t>за</a:t>
            </a:r>
            <a:r>
              <a:rPr lang="ru-RU" sz="3600" dirty="0" smtClean="0">
                <a:solidFill>
                  <a:schemeClr val="accent1"/>
                </a:solidFill>
              </a:rPr>
              <a:t> </a:t>
            </a:r>
            <a:r>
              <a:rPr lang="ru-RU" sz="3600" dirty="0" smtClean="0">
                <a:solidFill>
                  <a:srgbClr val="FF0000"/>
                </a:solidFill>
              </a:rPr>
              <a:t>внимание</a:t>
            </a:r>
            <a:r>
              <a:rPr lang="ru-RU" sz="3600" dirty="0" smtClean="0">
                <a:solidFill>
                  <a:srgbClr val="0070C0"/>
                </a:solidFill>
              </a:rPr>
              <a:t>!!!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Сделаем планету </a:t>
            </a:r>
          </a:p>
          <a:p>
            <a:pPr marL="0" indent="0">
              <a:buNone/>
            </a:pPr>
            <a:r>
              <a:rPr lang="ru-RU" dirty="0" smtClean="0"/>
              <a:t>                      нашу ,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Е</a:t>
            </a:r>
            <a:r>
              <a:rPr lang="ru-RU" dirty="0" smtClean="0"/>
              <a:t>ще лучше</a:t>
            </a:r>
          </a:p>
          <a:p>
            <a:pPr marL="0" indent="0">
              <a:buNone/>
            </a:pPr>
            <a:r>
              <a:rPr lang="ru-RU" dirty="0" smtClean="0"/>
              <a:t>             и   краше!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798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333</TotalTime>
  <Words>248</Words>
  <Application>Microsoft Office PowerPoint</Application>
  <PresentationFormat>Экран (4:3)</PresentationFormat>
  <Paragraphs>30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Трек</vt:lpstr>
      <vt:lpstr>Добрый день, давайте знакомиться!</vt:lpstr>
      <vt:lpstr>Прекрасный мир в гармонии</vt:lpstr>
      <vt:lpstr>Чем опасны пластиковые отходы?</vt:lpstr>
      <vt:lpstr>Таблица 1.</vt:lpstr>
      <vt:lpstr>Давайте  посмотрим, как даже из газеты мы Создаем костюмы и представления(бумажный барон)7 класс</vt:lpstr>
      <vt:lpstr>Занятия внеурочной деятельностью. У нас все пригодится: и банка из-подшампуня и бутылка из-под воды. (поделки из крышек и пластика)</vt:lpstr>
      <vt:lpstr>Поделка сумочка для мелочей </vt:lpstr>
      <vt:lpstr>Органайзер для хранения  зубной пасты и щетки или кармашек для телефона с зарядкой</vt:lpstr>
      <vt:lpstr>Копилка для монеток,  салфетницы и многое другое…</vt:lpstr>
      <vt:lpstr>Контейнер для батареек</vt:lpstr>
      <vt:lpstr>Журнальный столик для экологического уголка по сбору крышек  (7 класс)</vt:lpstr>
      <vt:lpstr>если вы любите мастерить,                                                 приходите к нам!</vt:lpstr>
    </vt:vector>
  </TitlesOfParts>
  <Company>Romeo1994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Добрый день, давайте знакомиться!</dc:title>
  <dc:creator>1</dc:creator>
  <cp:lastModifiedBy>1</cp:lastModifiedBy>
  <cp:revision>37</cp:revision>
  <dcterms:created xsi:type="dcterms:W3CDTF">2020-05-06T21:18:46Z</dcterms:created>
  <dcterms:modified xsi:type="dcterms:W3CDTF">2022-02-08T16:11:04Z</dcterms:modified>
</cp:coreProperties>
</file>