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sldIdLst>
    <p:sldId id="256" r:id="rId2"/>
    <p:sldId id="257" r:id="rId3"/>
    <p:sldId id="258" r:id="rId4"/>
    <p:sldId id="259" r:id="rId5"/>
    <p:sldId id="274" r:id="rId6"/>
    <p:sldId id="260" r:id="rId7"/>
    <p:sldId id="261" r:id="rId8"/>
    <p:sldId id="262" r:id="rId9"/>
    <p:sldId id="263" r:id="rId10"/>
    <p:sldId id="272" r:id="rId11"/>
    <p:sldId id="27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55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Relationship Id="rId4" Type="http://schemas.openxmlformats.org/officeDocument/2006/relationships/image" Target="../media/image32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D3F64E3-815B-4D68-9561-1643C9022952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23A5BE7-0964-4678-8FE6-C3D5290CD74F}">
      <dgm:prSet phldrT="[Текст]"/>
      <dgm:spPr/>
      <dgm:t>
        <a:bodyPr/>
        <a:lstStyle/>
        <a:p>
          <a:r>
            <a:rPr lang="ru-RU" dirty="0" smtClean="0"/>
            <a:t>3986 г и 4 кг</a:t>
          </a:r>
          <a:endParaRPr lang="ru-RU" dirty="0"/>
        </a:p>
      </dgm:t>
    </dgm:pt>
    <dgm:pt modelId="{42D527D2-08A5-44B9-9CA7-3B6D66D7358B}" type="parTrans" cxnId="{F7CAC23F-A9F9-4A9F-80CF-B64AA98C8C42}">
      <dgm:prSet/>
      <dgm:spPr/>
      <dgm:t>
        <a:bodyPr/>
        <a:lstStyle/>
        <a:p>
          <a:endParaRPr lang="ru-RU"/>
        </a:p>
      </dgm:t>
    </dgm:pt>
    <dgm:pt modelId="{844609F5-CA7D-459C-A20B-094E2F83D3B3}" type="sibTrans" cxnId="{F7CAC23F-A9F9-4A9F-80CF-B64AA98C8C42}">
      <dgm:prSet/>
      <dgm:spPr/>
      <dgm:t>
        <a:bodyPr/>
        <a:lstStyle/>
        <a:p>
          <a:endParaRPr lang="ru-RU"/>
        </a:p>
      </dgm:t>
    </dgm:pt>
    <dgm:pt modelId="{D5FC28EB-2192-4855-9397-530D791EC3E8}">
      <dgm:prSet phldrT="[Текст]"/>
      <dgm:spPr/>
      <dgm:t>
        <a:bodyPr/>
        <a:lstStyle/>
        <a:p>
          <a:r>
            <a:rPr lang="ru-RU" dirty="0" smtClean="0"/>
            <a:t>6 м и 712 см</a:t>
          </a:r>
          <a:endParaRPr lang="ru-RU" dirty="0"/>
        </a:p>
      </dgm:t>
    </dgm:pt>
    <dgm:pt modelId="{B6FF5C89-2553-4E97-856C-E2492E1C5DFE}" type="parTrans" cxnId="{69FE3300-C45F-44AC-B985-C35902BF50BD}">
      <dgm:prSet/>
      <dgm:spPr/>
      <dgm:t>
        <a:bodyPr/>
        <a:lstStyle/>
        <a:p>
          <a:endParaRPr lang="ru-RU"/>
        </a:p>
      </dgm:t>
    </dgm:pt>
    <dgm:pt modelId="{936911F0-AA6E-41D4-91AE-B2179D527DAF}" type="sibTrans" cxnId="{69FE3300-C45F-44AC-B985-C35902BF50BD}">
      <dgm:prSet/>
      <dgm:spPr/>
      <dgm:t>
        <a:bodyPr/>
        <a:lstStyle/>
        <a:p>
          <a:endParaRPr lang="ru-RU"/>
        </a:p>
      </dgm:t>
    </dgm:pt>
    <dgm:pt modelId="{62A8970B-CC30-4344-92FC-9AAC6BD7E502}">
      <dgm:prSet phldrT="[Текст]"/>
      <dgm:spPr/>
      <dgm:t>
        <a:bodyPr/>
        <a:lstStyle/>
        <a:p>
          <a:r>
            <a:rPr lang="ru-RU" dirty="0" smtClean="0"/>
            <a:t>60 см и 602 м</a:t>
          </a:r>
          <a:endParaRPr lang="ru-RU" dirty="0"/>
        </a:p>
      </dgm:t>
    </dgm:pt>
    <dgm:pt modelId="{07337EED-4F41-46A3-8DFB-273C44D65633}" type="parTrans" cxnId="{8B85CD26-F9FE-4FA9-9340-4716866F8540}">
      <dgm:prSet/>
      <dgm:spPr/>
      <dgm:t>
        <a:bodyPr/>
        <a:lstStyle/>
        <a:p>
          <a:endParaRPr lang="ru-RU"/>
        </a:p>
      </dgm:t>
    </dgm:pt>
    <dgm:pt modelId="{C98C903C-EADA-4F3E-93F3-BCF515C4CCD2}" type="sibTrans" cxnId="{8B85CD26-F9FE-4FA9-9340-4716866F8540}">
      <dgm:prSet/>
      <dgm:spPr/>
      <dgm:t>
        <a:bodyPr/>
        <a:lstStyle/>
        <a:p>
          <a:endParaRPr lang="ru-RU"/>
        </a:p>
      </dgm:t>
    </dgm:pt>
    <dgm:pt modelId="{77D10051-7693-4A20-A9E9-F0B25976E17B}">
      <dgm:prSet phldrT="[Текст]"/>
      <dgm:spPr/>
      <dgm:t>
        <a:bodyPr/>
        <a:lstStyle/>
        <a:p>
          <a:r>
            <a:rPr lang="ru-RU" dirty="0" smtClean="0"/>
            <a:t>999 кг и 10 ц</a:t>
          </a:r>
          <a:endParaRPr lang="ru-RU" dirty="0"/>
        </a:p>
      </dgm:t>
    </dgm:pt>
    <dgm:pt modelId="{840B18D2-6500-4C1F-878F-787F6AE8DEAB}" type="parTrans" cxnId="{0560E994-28CE-41DC-8C0C-FDFDC53FAEDD}">
      <dgm:prSet/>
      <dgm:spPr/>
      <dgm:t>
        <a:bodyPr/>
        <a:lstStyle/>
        <a:p>
          <a:endParaRPr lang="ru-RU"/>
        </a:p>
      </dgm:t>
    </dgm:pt>
    <dgm:pt modelId="{02BAFE7F-CF68-453E-8127-DFA02927BC9D}" type="sibTrans" cxnId="{0560E994-28CE-41DC-8C0C-FDFDC53FAEDD}">
      <dgm:prSet/>
      <dgm:spPr/>
      <dgm:t>
        <a:bodyPr/>
        <a:lstStyle/>
        <a:p>
          <a:endParaRPr lang="ru-RU"/>
        </a:p>
      </dgm:t>
    </dgm:pt>
    <dgm:pt modelId="{544C946F-E6BF-4823-932D-CC76BD85D63F}" type="pres">
      <dgm:prSet presAssocID="{5D3F64E3-815B-4D68-9561-1643C902295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3BBA06D-4B7C-43EA-8516-93722ED81B19}" type="pres">
      <dgm:prSet presAssocID="{223A5BE7-0964-4678-8FE6-C3D5290CD74F}" presName="compNode" presStyleCnt="0"/>
      <dgm:spPr/>
    </dgm:pt>
    <dgm:pt modelId="{12F6BA61-51FC-47C9-AA84-639BB82EB04B}" type="pres">
      <dgm:prSet presAssocID="{223A5BE7-0964-4678-8FE6-C3D5290CD74F}" presName="pictRect" presStyleLbl="nod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D1679F23-F3B5-4A92-9415-215D220DE2B3}" type="pres">
      <dgm:prSet presAssocID="{223A5BE7-0964-4678-8FE6-C3D5290CD74F}" presName="textRect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E4AF22-47C2-437E-8D78-635F88328E49}" type="pres">
      <dgm:prSet presAssocID="{844609F5-CA7D-459C-A20B-094E2F83D3B3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EAB4A95-64AA-450F-8265-8E941CC5A13B}" type="pres">
      <dgm:prSet presAssocID="{D5FC28EB-2192-4855-9397-530D791EC3E8}" presName="compNode" presStyleCnt="0"/>
      <dgm:spPr/>
    </dgm:pt>
    <dgm:pt modelId="{11AD5725-28F9-45D3-93EE-5076EBB9936B}" type="pres">
      <dgm:prSet presAssocID="{D5FC28EB-2192-4855-9397-530D791EC3E8}" presName="pictRect" presStyleLbl="nod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95D0C0A7-1382-4B2F-BE95-EBAB435F1F15}" type="pres">
      <dgm:prSet presAssocID="{D5FC28EB-2192-4855-9397-530D791EC3E8}" presName="textRect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4BA859-1B66-4B67-BF36-BD7F46DFAF34}" type="pres">
      <dgm:prSet presAssocID="{936911F0-AA6E-41D4-91AE-B2179D527DAF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1DC13C9-B0AB-469C-8FB0-39F3DD5AF979}" type="pres">
      <dgm:prSet presAssocID="{62A8970B-CC30-4344-92FC-9AAC6BD7E502}" presName="compNode" presStyleCnt="0"/>
      <dgm:spPr/>
    </dgm:pt>
    <dgm:pt modelId="{6B7ADC40-1752-4116-9F84-0391B7B11992}" type="pres">
      <dgm:prSet presAssocID="{62A8970B-CC30-4344-92FC-9AAC6BD7E502}" presName="pictRect" presStyleLbl="nod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21398B3-087F-4584-BEF2-7D21E9B98086}" type="pres">
      <dgm:prSet presAssocID="{62A8970B-CC30-4344-92FC-9AAC6BD7E502}" presName="textRect" presStyleLbl="revTx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EB8721-B002-4781-8565-6325E4AD5913}" type="pres">
      <dgm:prSet presAssocID="{C98C903C-EADA-4F3E-93F3-BCF515C4CCD2}" presName="sibTrans" presStyleLbl="sibTrans2D1" presStyleIdx="0" presStyleCnt="0"/>
      <dgm:spPr/>
      <dgm:t>
        <a:bodyPr/>
        <a:lstStyle/>
        <a:p>
          <a:endParaRPr lang="ru-RU"/>
        </a:p>
      </dgm:t>
    </dgm:pt>
    <dgm:pt modelId="{B32B84C2-AC9D-401A-9970-3BFAAF788E47}" type="pres">
      <dgm:prSet presAssocID="{77D10051-7693-4A20-A9E9-F0B25976E17B}" presName="compNode" presStyleCnt="0"/>
      <dgm:spPr/>
    </dgm:pt>
    <dgm:pt modelId="{D42994DC-4237-4C5B-8ECC-3820ECFC5E75}" type="pres">
      <dgm:prSet presAssocID="{77D10051-7693-4A20-A9E9-F0B25976E17B}" presName="pictRect" presStyleLbl="node1" presStyleIdx="3" presStyleCnt="4"/>
      <dgm:spPr>
        <a:blipFill rotWithShape="1">
          <a:blip xmlns:r="http://schemas.openxmlformats.org/officeDocument/2006/relationships" r:embed="rId4"/>
          <a:stretch>
            <a:fillRect/>
          </a:stretch>
        </a:blipFill>
      </dgm:spPr>
    </dgm:pt>
    <dgm:pt modelId="{60E0D2DE-2094-49A5-A499-6C540672C64E}" type="pres">
      <dgm:prSet presAssocID="{77D10051-7693-4A20-A9E9-F0B25976E17B}" presName="textRect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9337D9-31D1-4299-AC2D-C6A3A31AB92E}" type="presOf" srcId="{C98C903C-EADA-4F3E-93F3-BCF515C4CCD2}" destId="{AFEB8721-B002-4781-8565-6325E4AD5913}" srcOrd="0" destOrd="0" presId="urn:microsoft.com/office/officeart/2005/8/layout/pList1"/>
    <dgm:cxn modelId="{9ADCE14A-95BD-4BC3-A5D6-46123974D873}" type="presOf" srcId="{844609F5-CA7D-459C-A20B-094E2F83D3B3}" destId="{30E4AF22-47C2-437E-8D78-635F88328E49}" srcOrd="0" destOrd="0" presId="urn:microsoft.com/office/officeart/2005/8/layout/pList1"/>
    <dgm:cxn modelId="{B6716A66-54AF-4CF3-BB6B-03CAB86B9EB5}" type="presOf" srcId="{62A8970B-CC30-4344-92FC-9AAC6BD7E502}" destId="{F21398B3-087F-4584-BEF2-7D21E9B98086}" srcOrd="0" destOrd="0" presId="urn:microsoft.com/office/officeart/2005/8/layout/pList1"/>
    <dgm:cxn modelId="{F7CAC23F-A9F9-4A9F-80CF-B64AA98C8C42}" srcId="{5D3F64E3-815B-4D68-9561-1643C9022952}" destId="{223A5BE7-0964-4678-8FE6-C3D5290CD74F}" srcOrd="0" destOrd="0" parTransId="{42D527D2-08A5-44B9-9CA7-3B6D66D7358B}" sibTransId="{844609F5-CA7D-459C-A20B-094E2F83D3B3}"/>
    <dgm:cxn modelId="{0560E994-28CE-41DC-8C0C-FDFDC53FAEDD}" srcId="{5D3F64E3-815B-4D68-9561-1643C9022952}" destId="{77D10051-7693-4A20-A9E9-F0B25976E17B}" srcOrd="3" destOrd="0" parTransId="{840B18D2-6500-4C1F-878F-787F6AE8DEAB}" sibTransId="{02BAFE7F-CF68-453E-8127-DFA02927BC9D}"/>
    <dgm:cxn modelId="{C7A83870-8376-4CE1-B2EB-4824122932F5}" type="presOf" srcId="{5D3F64E3-815B-4D68-9561-1643C9022952}" destId="{544C946F-E6BF-4823-932D-CC76BD85D63F}" srcOrd="0" destOrd="0" presId="urn:microsoft.com/office/officeart/2005/8/layout/pList1"/>
    <dgm:cxn modelId="{AF5A04D8-F703-4BB7-86FB-0406E592EAE0}" type="presOf" srcId="{D5FC28EB-2192-4855-9397-530D791EC3E8}" destId="{95D0C0A7-1382-4B2F-BE95-EBAB435F1F15}" srcOrd="0" destOrd="0" presId="urn:microsoft.com/office/officeart/2005/8/layout/pList1"/>
    <dgm:cxn modelId="{614B6640-8405-4D4C-A386-926954ABA0A2}" type="presOf" srcId="{936911F0-AA6E-41D4-91AE-B2179D527DAF}" destId="{A24BA859-1B66-4B67-BF36-BD7F46DFAF34}" srcOrd="0" destOrd="0" presId="urn:microsoft.com/office/officeart/2005/8/layout/pList1"/>
    <dgm:cxn modelId="{90DA93DA-ED59-4F22-BA4D-C9C601E00422}" type="presOf" srcId="{223A5BE7-0964-4678-8FE6-C3D5290CD74F}" destId="{D1679F23-F3B5-4A92-9415-215D220DE2B3}" srcOrd="0" destOrd="0" presId="urn:microsoft.com/office/officeart/2005/8/layout/pList1"/>
    <dgm:cxn modelId="{69FE3300-C45F-44AC-B985-C35902BF50BD}" srcId="{5D3F64E3-815B-4D68-9561-1643C9022952}" destId="{D5FC28EB-2192-4855-9397-530D791EC3E8}" srcOrd="1" destOrd="0" parTransId="{B6FF5C89-2553-4E97-856C-E2492E1C5DFE}" sibTransId="{936911F0-AA6E-41D4-91AE-B2179D527DAF}"/>
    <dgm:cxn modelId="{8B85CD26-F9FE-4FA9-9340-4716866F8540}" srcId="{5D3F64E3-815B-4D68-9561-1643C9022952}" destId="{62A8970B-CC30-4344-92FC-9AAC6BD7E502}" srcOrd="2" destOrd="0" parTransId="{07337EED-4F41-46A3-8DFB-273C44D65633}" sibTransId="{C98C903C-EADA-4F3E-93F3-BCF515C4CCD2}"/>
    <dgm:cxn modelId="{304A8255-F410-4B17-A0A2-1D55BA4CF6EA}" type="presOf" srcId="{77D10051-7693-4A20-A9E9-F0B25976E17B}" destId="{60E0D2DE-2094-49A5-A499-6C540672C64E}" srcOrd="0" destOrd="0" presId="urn:microsoft.com/office/officeart/2005/8/layout/pList1"/>
    <dgm:cxn modelId="{F333D8D0-19FA-4D3D-B947-A8D5CF099F34}" type="presParOf" srcId="{544C946F-E6BF-4823-932D-CC76BD85D63F}" destId="{13BBA06D-4B7C-43EA-8516-93722ED81B19}" srcOrd="0" destOrd="0" presId="urn:microsoft.com/office/officeart/2005/8/layout/pList1"/>
    <dgm:cxn modelId="{D8E6BAA8-15A7-40E1-9BBC-F6A4E02F4134}" type="presParOf" srcId="{13BBA06D-4B7C-43EA-8516-93722ED81B19}" destId="{12F6BA61-51FC-47C9-AA84-639BB82EB04B}" srcOrd="0" destOrd="0" presId="urn:microsoft.com/office/officeart/2005/8/layout/pList1"/>
    <dgm:cxn modelId="{6D217C6A-8F7D-42AC-8DE4-B96358DF4757}" type="presParOf" srcId="{13BBA06D-4B7C-43EA-8516-93722ED81B19}" destId="{D1679F23-F3B5-4A92-9415-215D220DE2B3}" srcOrd="1" destOrd="0" presId="urn:microsoft.com/office/officeart/2005/8/layout/pList1"/>
    <dgm:cxn modelId="{27F3337F-5279-44E8-B4C0-85DDF8965C3A}" type="presParOf" srcId="{544C946F-E6BF-4823-932D-CC76BD85D63F}" destId="{30E4AF22-47C2-437E-8D78-635F88328E49}" srcOrd="1" destOrd="0" presId="urn:microsoft.com/office/officeart/2005/8/layout/pList1"/>
    <dgm:cxn modelId="{BA17525C-24FC-4146-AEB6-3768700C10A8}" type="presParOf" srcId="{544C946F-E6BF-4823-932D-CC76BD85D63F}" destId="{9EAB4A95-64AA-450F-8265-8E941CC5A13B}" srcOrd="2" destOrd="0" presId="urn:microsoft.com/office/officeart/2005/8/layout/pList1"/>
    <dgm:cxn modelId="{D69947A1-8420-4F3F-87CA-8AC27B6836D5}" type="presParOf" srcId="{9EAB4A95-64AA-450F-8265-8E941CC5A13B}" destId="{11AD5725-28F9-45D3-93EE-5076EBB9936B}" srcOrd="0" destOrd="0" presId="urn:microsoft.com/office/officeart/2005/8/layout/pList1"/>
    <dgm:cxn modelId="{46DB5B9A-D31A-428F-B17F-7E9D2DD6433D}" type="presParOf" srcId="{9EAB4A95-64AA-450F-8265-8E941CC5A13B}" destId="{95D0C0A7-1382-4B2F-BE95-EBAB435F1F15}" srcOrd="1" destOrd="0" presId="urn:microsoft.com/office/officeart/2005/8/layout/pList1"/>
    <dgm:cxn modelId="{1214F4AB-2303-4FBA-8FA1-9F034909D54F}" type="presParOf" srcId="{544C946F-E6BF-4823-932D-CC76BD85D63F}" destId="{A24BA859-1B66-4B67-BF36-BD7F46DFAF34}" srcOrd="3" destOrd="0" presId="urn:microsoft.com/office/officeart/2005/8/layout/pList1"/>
    <dgm:cxn modelId="{104A3395-58DD-4D09-8043-9C38F21EF55B}" type="presParOf" srcId="{544C946F-E6BF-4823-932D-CC76BD85D63F}" destId="{F1DC13C9-B0AB-469C-8FB0-39F3DD5AF979}" srcOrd="4" destOrd="0" presId="urn:microsoft.com/office/officeart/2005/8/layout/pList1"/>
    <dgm:cxn modelId="{99BF8D90-9C18-4BC2-8043-D2DD28A0A5EC}" type="presParOf" srcId="{F1DC13C9-B0AB-469C-8FB0-39F3DD5AF979}" destId="{6B7ADC40-1752-4116-9F84-0391B7B11992}" srcOrd="0" destOrd="0" presId="urn:microsoft.com/office/officeart/2005/8/layout/pList1"/>
    <dgm:cxn modelId="{83BDE8D6-C882-4F4B-9A92-7C753296CCC9}" type="presParOf" srcId="{F1DC13C9-B0AB-469C-8FB0-39F3DD5AF979}" destId="{F21398B3-087F-4584-BEF2-7D21E9B98086}" srcOrd="1" destOrd="0" presId="urn:microsoft.com/office/officeart/2005/8/layout/pList1"/>
    <dgm:cxn modelId="{8E76FF64-42A3-4C0B-8D00-256C81EC240C}" type="presParOf" srcId="{544C946F-E6BF-4823-932D-CC76BD85D63F}" destId="{AFEB8721-B002-4781-8565-6325E4AD5913}" srcOrd="5" destOrd="0" presId="urn:microsoft.com/office/officeart/2005/8/layout/pList1"/>
    <dgm:cxn modelId="{2358138C-99A6-4C51-9E6A-6D443639B5EA}" type="presParOf" srcId="{544C946F-E6BF-4823-932D-CC76BD85D63F}" destId="{B32B84C2-AC9D-401A-9970-3BFAAF788E47}" srcOrd="6" destOrd="0" presId="urn:microsoft.com/office/officeart/2005/8/layout/pList1"/>
    <dgm:cxn modelId="{369BAF98-BC45-46E6-805F-EB72635748A7}" type="presParOf" srcId="{B32B84C2-AC9D-401A-9970-3BFAAF788E47}" destId="{D42994DC-4237-4C5B-8ECC-3820ECFC5E75}" srcOrd="0" destOrd="0" presId="urn:microsoft.com/office/officeart/2005/8/layout/pList1"/>
    <dgm:cxn modelId="{A1021490-82DC-4582-B260-7A361EFEA766}" type="presParOf" srcId="{B32B84C2-AC9D-401A-9970-3BFAAF788E47}" destId="{60E0D2DE-2094-49A5-A499-6C540672C64E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F6BA61-51FC-47C9-AA84-639BB82EB04B}">
      <dsp:nvSpPr>
        <dsp:cNvPr id="0" name=""/>
        <dsp:cNvSpPr/>
      </dsp:nvSpPr>
      <dsp:spPr>
        <a:xfrm>
          <a:off x="3672" y="863760"/>
          <a:ext cx="1747444" cy="1203989"/>
        </a:xfrm>
        <a:prstGeom prst="roundRect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1679F23-F3B5-4A92-9415-215D220DE2B3}">
      <dsp:nvSpPr>
        <dsp:cNvPr id="0" name=""/>
        <dsp:cNvSpPr/>
      </dsp:nvSpPr>
      <dsp:spPr>
        <a:xfrm>
          <a:off x="3672" y="2067749"/>
          <a:ext cx="1747444" cy="648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3986 г и 4 кг</a:t>
          </a:r>
          <a:endParaRPr lang="ru-RU" sz="1900" kern="1200" dirty="0"/>
        </a:p>
      </dsp:txBody>
      <dsp:txXfrm>
        <a:off x="3672" y="2067749"/>
        <a:ext cx="1747444" cy="648301"/>
      </dsp:txXfrm>
    </dsp:sp>
    <dsp:sp modelId="{11AD5725-28F9-45D3-93EE-5076EBB9936B}">
      <dsp:nvSpPr>
        <dsp:cNvPr id="0" name=""/>
        <dsp:cNvSpPr/>
      </dsp:nvSpPr>
      <dsp:spPr>
        <a:xfrm>
          <a:off x="1925934" y="863760"/>
          <a:ext cx="1747444" cy="1203989"/>
        </a:xfrm>
        <a:prstGeom prst="roundRect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5D0C0A7-1382-4B2F-BE95-EBAB435F1F15}">
      <dsp:nvSpPr>
        <dsp:cNvPr id="0" name=""/>
        <dsp:cNvSpPr/>
      </dsp:nvSpPr>
      <dsp:spPr>
        <a:xfrm>
          <a:off x="1925934" y="2067749"/>
          <a:ext cx="1747444" cy="648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 м и 712 см</a:t>
          </a:r>
          <a:endParaRPr lang="ru-RU" sz="1900" kern="1200" dirty="0"/>
        </a:p>
      </dsp:txBody>
      <dsp:txXfrm>
        <a:off x="1925934" y="2067749"/>
        <a:ext cx="1747444" cy="648301"/>
      </dsp:txXfrm>
    </dsp:sp>
    <dsp:sp modelId="{6B7ADC40-1752-4116-9F84-0391B7B11992}">
      <dsp:nvSpPr>
        <dsp:cNvPr id="0" name=""/>
        <dsp:cNvSpPr/>
      </dsp:nvSpPr>
      <dsp:spPr>
        <a:xfrm>
          <a:off x="3848196" y="863760"/>
          <a:ext cx="1747444" cy="1203989"/>
        </a:xfrm>
        <a:prstGeom prst="roundRect">
          <a:avLst/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1398B3-087F-4584-BEF2-7D21E9B98086}">
      <dsp:nvSpPr>
        <dsp:cNvPr id="0" name=""/>
        <dsp:cNvSpPr/>
      </dsp:nvSpPr>
      <dsp:spPr>
        <a:xfrm>
          <a:off x="3848196" y="2067749"/>
          <a:ext cx="1747444" cy="648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60 см и 602 м</a:t>
          </a:r>
          <a:endParaRPr lang="ru-RU" sz="1900" kern="1200" dirty="0"/>
        </a:p>
      </dsp:txBody>
      <dsp:txXfrm>
        <a:off x="3848196" y="2067749"/>
        <a:ext cx="1747444" cy="648301"/>
      </dsp:txXfrm>
    </dsp:sp>
    <dsp:sp modelId="{D42994DC-4237-4C5B-8ECC-3820ECFC5E75}">
      <dsp:nvSpPr>
        <dsp:cNvPr id="0" name=""/>
        <dsp:cNvSpPr/>
      </dsp:nvSpPr>
      <dsp:spPr>
        <a:xfrm>
          <a:off x="5770458" y="863760"/>
          <a:ext cx="1747444" cy="1203989"/>
        </a:xfrm>
        <a:prstGeom prst="roundRect">
          <a:avLst/>
        </a:prstGeom>
        <a:blipFill rotWithShape="1">
          <a:blip xmlns:r="http://schemas.openxmlformats.org/officeDocument/2006/relationships" r:embed="rId4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E0D2DE-2094-49A5-A499-6C540672C64E}">
      <dsp:nvSpPr>
        <dsp:cNvPr id="0" name=""/>
        <dsp:cNvSpPr/>
      </dsp:nvSpPr>
      <dsp:spPr>
        <a:xfrm>
          <a:off x="5770458" y="2067749"/>
          <a:ext cx="1747444" cy="6483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0" numCol="1" spcCol="1270" anchor="t" anchorCtr="0">
          <a:noAutofit/>
        </a:bodyPr>
        <a:lstStyle/>
        <a:p>
          <a:pPr lvl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900" kern="1200" dirty="0" smtClean="0"/>
            <a:t>999 кг и 10 ц</a:t>
          </a:r>
          <a:endParaRPr lang="ru-RU" sz="1900" kern="1200" dirty="0"/>
        </a:p>
      </dsp:txBody>
      <dsp:txXfrm>
        <a:off x="5770458" y="2067749"/>
        <a:ext cx="1747444" cy="6483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18.11.2021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Многоугольники. Равные фигуры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2587" y="2708920"/>
            <a:ext cx="3888432" cy="35292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243519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Цели: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2960" y="1100628"/>
            <a:ext cx="7520940" cy="4992668"/>
          </a:xfrm>
        </p:spPr>
        <p:txBody>
          <a:bodyPr>
            <a:normAutofit lnSpcReduction="10000"/>
          </a:bodyPr>
          <a:lstStyle/>
          <a:p>
            <a:r>
              <a:rPr lang="ru-RU" sz="2400" i="1" dirty="0">
                <a:solidFill>
                  <a:srgbClr val="000000"/>
                </a:solidFill>
                <a:latin typeface="Times New Roman, serif"/>
              </a:rPr>
              <a:t>Предметные</a:t>
            </a:r>
            <a:r>
              <a:rPr lang="ru-RU" sz="2400" b="0" i="1" dirty="0">
                <a:solidFill>
                  <a:srgbClr val="000000"/>
                </a:solidFill>
                <a:latin typeface="Times New Roman, serif"/>
              </a:rPr>
              <a:t>:</a:t>
            </a:r>
            <a:r>
              <a:rPr lang="ru-RU" sz="2400" b="0" dirty="0">
                <a:solidFill>
                  <a:srgbClr val="000000"/>
                </a:solidFill>
                <a:latin typeface="Times New Roman, serif"/>
              </a:rPr>
              <a:t> сформировать у учащихся представление о многоугольниках, познакомить учащихся с элементами многоугольника, научить распознавать на чертежах многоугольники, равные фигуры, находить в окружающем мире объекты, для которых многоугольники являются моделями.</a:t>
            </a:r>
            <a:endParaRPr lang="ru-RU" sz="2400" b="0" dirty="0">
              <a:solidFill>
                <a:srgbClr val="000000"/>
              </a:solidFill>
              <a:latin typeface="Open Sans"/>
            </a:endParaRPr>
          </a:p>
          <a:p>
            <a:r>
              <a:rPr lang="ru-RU" sz="2400" i="1" dirty="0">
                <a:solidFill>
                  <a:srgbClr val="000000"/>
                </a:solidFill>
                <a:latin typeface="Times New Roman, serif"/>
              </a:rPr>
              <a:t>Личностные</a:t>
            </a:r>
            <a:r>
              <a:rPr lang="ru-RU" sz="2400" b="0" dirty="0">
                <a:solidFill>
                  <a:srgbClr val="000000"/>
                </a:solidFill>
                <a:latin typeface="Times New Roman, serif"/>
              </a:rPr>
              <a:t>: вызвать интерес к изучению темы и желание применить приобретенные знания и умения.</a:t>
            </a:r>
            <a:endParaRPr lang="ru-RU" sz="2400" b="0" dirty="0">
              <a:solidFill>
                <a:srgbClr val="000000"/>
              </a:solidFill>
              <a:latin typeface="Open Sans"/>
            </a:endParaRPr>
          </a:p>
          <a:p>
            <a:r>
              <a:rPr lang="ru-RU" sz="2400" i="1" dirty="0" err="1">
                <a:solidFill>
                  <a:srgbClr val="000000"/>
                </a:solidFill>
                <a:latin typeface="Times New Roman, serif"/>
              </a:rPr>
              <a:t>Метапредметные</a:t>
            </a:r>
            <a:r>
              <a:rPr lang="ru-RU" sz="2400" b="0" dirty="0">
                <a:solidFill>
                  <a:srgbClr val="000000"/>
                </a:solidFill>
                <a:latin typeface="Times New Roman, serif"/>
              </a:rPr>
              <a:t>: формировать умения видеть математическую задачу в контексте проблемной ситуации, в окружающей жизни.</a:t>
            </a:r>
            <a:endParaRPr lang="ru-RU" sz="2400" b="0" dirty="0">
              <a:solidFill>
                <a:srgbClr val="000000"/>
              </a:solidFill>
              <a:latin typeface="Open Sans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39560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4181088" cy="3339832"/>
          </a:xfrm>
        </p:spPr>
        <p:txBody>
          <a:bodyPr>
            <a:noAutofit/>
          </a:bodyPr>
          <a:lstStyle/>
          <a:p>
            <a:r>
              <a:rPr lang="ru-RU" sz="1800" dirty="0" smtClean="0"/>
              <a:t>Какие из следующих уравнений не имеют корней:</a:t>
            </a:r>
          </a:p>
          <a:p>
            <a:pPr>
              <a:buAutoNum type="arabicParenR"/>
            </a:pPr>
            <a:r>
              <a:rPr lang="ru-RU" sz="1800" dirty="0" smtClean="0"/>
              <a:t>2х=х</a:t>
            </a:r>
          </a:p>
          <a:p>
            <a:pPr>
              <a:buAutoNum type="arabicParenR"/>
            </a:pPr>
            <a:r>
              <a:rPr lang="ru-RU" sz="1800" dirty="0" smtClean="0"/>
              <a:t>0х=0</a:t>
            </a:r>
          </a:p>
          <a:p>
            <a:pPr>
              <a:buAutoNum type="arabicParenR"/>
            </a:pPr>
            <a:r>
              <a:rPr lang="ru-RU" sz="1800" dirty="0" smtClean="0"/>
              <a:t>3-х=3</a:t>
            </a:r>
          </a:p>
          <a:p>
            <a:pPr>
              <a:buAutoNum type="arabicParenR"/>
            </a:pPr>
            <a:r>
              <a:rPr lang="ru-RU" sz="1800" dirty="0" smtClean="0"/>
              <a:t>0х=6</a:t>
            </a:r>
          </a:p>
          <a:p>
            <a:pPr>
              <a:buAutoNum type="arabicParenR"/>
            </a:pPr>
            <a:r>
              <a:rPr lang="ru-RU" sz="1800" dirty="0" smtClean="0"/>
              <a:t>х*х=х</a:t>
            </a:r>
          </a:p>
          <a:p>
            <a:pPr>
              <a:buAutoNum type="arabicParenR"/>
            </a:pPr>
            <a:r>
              <a:rPr lang="ru-RU" sz="1800" dirty="0" smtClean="0"/>
              <a:t>х+6=7+х</a:t>
            </a:r>
          </a:p>
          <a:p>
            <a:pPr>
              <a:buAutoNum type="arabicParenR"/>
            </a:pPr>
            <a:r>
              <a:rPr lang="ru-RU" sz="1800" dirty="0" smtClean="0"/>
              <a:t>8х=0</a:t>
            </a:r>
          </a:p>
          <a:p>
            <a:pPr>
              <a:buAutoNum type="arabicParenR"/>
            </a:pPr>
            <a:r>
              <a:rPr lang="ru-RU" sz="1800" dirty="0" smtClean="0"/>
              <a:t>3-х=2</a:t>
            </a:r>
          </a:p>
          <a:p>
            <a:pPr>
              <a:buAutoNum type="arabicParenR"/>
            </a:pPr>
            <a:r>
              <a:rPr lang="ru-RU" sz="1800" dirty="0" smtClean="0"/>
              <a:t>1*х=5</a:t>
            </a:r>
          </a:p>
          <a:p>
            <a:pPr>
              <a:buAutoNum type="arabicParenR"/>
            </a:pPr>
            <a:endParaRPr lang="ru-RU" sz="2000" dirty="0" smtClean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00588" y="1753394"/>
            <a:ext cx="3200400" cy="3331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Решаем устно: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13228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Многоугольники?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Четырехугольники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9150" y="1844824"/>
            <a:ext cx="3752850" cy="2664295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893" r="1160"/>
          <a:stretch/>
        </p:blipFill>
        <p:spPr bwMode="auto">
          <a:xfrm>
            <a:off x="4788024" y="1772816"/>
            <a:ext cx="2952328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6391207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15616" y="404664"/>
            <a:ext cx="7128792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263867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Виды многоугольников</a:t>
            </a:r>
            <a:endParaRPr lang="ru-RU" dirty="0"/>
          </a:p>
        </p:txBody>
      </p:sp>
      <p:pic>
        <p:nvPicPr>
          <p:cNvPr id="12" name="Объект 1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100729"/>
            <a:ext cx="6768752" cy="4272487"/>
          </a:xfrm>
        </p:spPr>
      </p:pic>
    </p:spTree>
    <p:extLst>
      <p:ext uri="{BB962C8B-B14F-4D97-AF65-F5344CB8AC3E}">
        <p14:creationId xmlns:p14="http://schemas.microsoft.com/office/powerpoint/2010/main" val="20577088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 smtClean="0"/>
              <a:t>Из чего состоит многоугольник?</a:t>
            </a:r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ru-RU" dirty="0" smtClean="0"/>
              <a:t>Стороны</a:t>
            </a: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055812"/>
            <a:ext cx="4032448" cy="2741340"/>
          </a:xfrm>
        </p:spPr>
      </p:pic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ru-RU" dirty="0" smtClean="0"/>
              <a:t>вершины</a:t>
            </a:r>
            <a:endParaRPr lang="ru-RU" dirty="0"/>
          </a:p>
        </p:txBody>
      </p:sp>
      <p:pic>
        <p:nvPicPr>
          <p:cNvPr id="9" name="Объект 8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588" y="2055812"/>
            <a:ext cx="3200400" cy="2400300"/>
          </a:xfrm>
        </p:spPr>
      </p:pic>
    </p:spTree>
    <p:extLst>
      <p:ext uri="{BB962C8B-B14F-4D97-AF65-F5344CB8AC3E}">
        <p14:creationId xmlns:p14="http://schemas.microsoft.com/office/powerpoint/2010/main" val="38114867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556792"/>
            <a:ext cx="3384375" cy="3528392"/>
          </a:xfrm>
        </p:spPr>
      </p:pic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Два многоугольника называются равными, если они совпадают при наложении</a:t>
            </a:r>
            <a:endParaRPr lang="ru-RU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1753394"/>
            <a:ext cx="3903860" cy="33317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5387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Две фигуры называются равными, если они совпадают при наложении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1100138"/>
            <a:ext cx="6408712" cy="4201070"/>
          </a:xfrm>
        </p:spPr>
      </p:pic>
    </p:spTree>
    <p:extLst>
      <p:ext uri="{BB962C8B-B14F-4D97-AF65-F5344CB8AC3E}">
        <p14:creationId xmlns:p14="http://schemas.microsoft.com/office/powerpoint/2010/main" val="169525193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76672"/>
            <a:ext cx="6120680" cy="4824536"/>
          </a:xfrm>
        </p:spPr>
      </p:pic>
    </p:spTree>
    <p:extLst>
      <p:ext uri="{BB962C8B-B14F-4D97-AF65-F5344CB8AC3E}">
        <p14:creationId xmlns:p14="http://schemas.microsoft.com/office/powerpoint/2010/main" val="72833986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475656" y="548680"/>
            <a:ext cx="6192688" cy="48245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8116735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Назовите вершины и стороны пятиугольника, изображенного на рисунке: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059112" y="1453674"/>
            <a:ext cx="3048000" cy="2872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97787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Начертите четырехугольник, пятиугольник, шестиугольник, семиугольник</a:t>
            </a:r>
            <a:endParaRPr lang="ru-RU" dirty="0"/>
          </a:p>
        </p:txBody>
      </p:sp>
      <p:pic>
        <p:nvPicPr>
          <p:cNvPr id="2054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96571" y="1100138"/>
            <a:ext cx="4773082" cy="35798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980728"/>
            <a:ext cx="2195736" cy="2276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61901"/>
            <a:ext cx="2533650" cy="1914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4893179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23728" y="1340768"/>
            <a:ext cx="4536504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Вычислите периметр пятиугольника, стороны которого равны 2 см, 4 см, 5 см 5 мм, 6 см, 7 см.</a:t>
            </a:r>
            <a:endParaRPr lang="ru-RU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4077072"/>
            <a:ext cx="4032448" cy="2688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733" y="4077072"/>
            <a:ext cx="4139952" cy="2780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414270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332656"/>
            <a:ext cx="7520940" cy="54864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Нарисуйте в тетради фигура, равную той, которая изображена на рисунке:</a:t>
            </a:r>
            <a:endParaRPr lang="ru-RU" dirty="0"/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9581" y="1301898"/>
            <a:ext cx="7267062" cy="3176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765470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39552" y="1097280"/>
            <a:ext cx="3960440" cy="3712464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Одна сторона четырехугольника равна 8 см, вторая сторона в 3 раза больше первой, а третья – на 7 см меньше второй и на 9 см больше </a:t>
            </a:r>
            <a:r>
              <a:rPr lang="ru-RU" dirty="0" smtClean="0"/>
              <a:t>четвертой</a:t>
            </a:r>
            <a:r>
              <a:rPr lang="ru-RU" dirty="0" smtClean="0"/>
              <a:t>. </a:t>
            </a:r>
            <a:r>
              <a:rPr lang="ru-RU" dirty="0" smtClean="0"/>
              <a:t>Вычислите </a:t>
            </a:r>
            <a:r>
              <a:rPr lang="ru-RU" dirty="0" smtClean="0"/>
              <a:t>периметр четырехугольника.</a:t>
            </a:r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588" y="836712"/>
            <a:ext cx="3759844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Задача: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6228433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Задача: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 smtClean="0"/>
              <a:t>1) Сколько диагоналей можно провести из одной вершины:</a:t>
            </a:r>
          </a:p>
          <a:p>
            <a:r>
              <a:rPr lang="ru-RU" dirty="0" smtClean="0"/>
              <a:t>А)пятиугольника</a:t>
            </a:r>
          </a:p>
          <a:p>
            <a:r>
              <a:rPr lang="ru-RU" dirty="0" smtClean="0"/>
              <a:t>Б)девятиугольника</a:t>
            </a:r>
          </a:p>
          <a:p>
            <a:r>
              <a:rPr lang="ru-RU" dirty="0" smtClean="0"/>
              <a:t>2)Сколько </a:t>
            </a:r>
            <a:r>
              <a:rPr lang="ru-RU" dirty="0" smtClean="0"/>
              <a:t>всего диагоналей можно провести :</a:t>
            </a:r>
          </a:p>
          <a:p>
            <a:r>
              <a:rPr lang="ru-RU" dirty="0" smtClean="0"/>
              <a:t>А) в пятиугольнике</a:t>
            </a:r>
          </a:p>
          <a:p>
            <a:r>
              <a:rPr lang="ru-RU" dirty="0" smtClean="0"/>
              <a:t>Б) в девятиугольнике</a:t>
            </a:r>
          </a:p>
        </p:txBody>
      </p:sp>
      <p:sp>
        <p:nvSpPr>
          <p:cNvPr id="6" name="Текст 5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76256" y="1843545"/>
            <a:ext cx="1832248" cy="15121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628800"/>
            <a:ext cx="2664296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501008"/>
            <a:ext cx="1800200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3501008"/>
            <a:ext cx="2151534" cy="1872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4842149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Сравните: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1712914"/>
              </p:ext>
            </p:extLst>
          </p:nvPr>
        </p:nvGraphicFramePr>
        <p:xfrm>
          <a:off x="822325" y="1100138"/>
          <a:ext cx="7521575" cy="357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21189104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Домашнее задание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sz="3600" dirty="0" smtClean="0"/>
              <a:t>Параграф 13 (вопросы 1-7),</a:t>
            </a:r>
          </a:p>
          <a:p>
            <a:pPr algn="ctr"/>
            <a:r>
              <a:rPr lang="ru-RU" sz="3600" dirty="0"/>
              <a:t> </a:t>
            </a:r>
            <a:r>
              <a:rPr lang="ru-RU" sz="3600" dirty="0" smtClean="0"/>
              <a:t>упр. 324,326,328</a:t>
            </a:r>
          </a:p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2492896"/>
            <a:ext cx="5796136" cy="4365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7783125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126</TotalTime>
  <Words>213</Words>
  <Application>Microsoft Office PowerPoint</Application>
  <PresentationFormat>Экран (4:3)</PresentationFormat>
  <Paragraphs>45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Углы</vt:lpstr>
      <vt:lpstr>Многоугольники. Равные фигуры</vt:lpstr>
      <vt:lpstr>Цели:</vt:lpstr>
      <vt:lpstr>Решаем устно:</vt:lpstr>
      <vt:lpstr>Многоугольники?</vt:lpstr>
      <vt:lpstr>Презентация PowerPoint</vt:lpstr>
      <vt:lpstr>Виды многоугольников</vt:lpstr>
      <vt:lpstr>Из чего состоит многоугольник?</vt:lpstr>
      <vt:lpstr>Два многоугольника называются равными, если они совпадают при наложении</vt:lpstr>
      <vt:lpstr>Две фигуры называются равными, если они совпадают при наложении</vt:lpstr>
      <vt:lpstr>Презентация PowerPoint</vt:lpstr>
      <vt:lpstr>Презентация PowerPoint</vt:lpstr>
      <vt:lpstr>Назовите вершины и стороны пятиугольника, изображенного на рисунке:</vt:lpstr>
      <vt:lpstr>Начертите четырехугольник, пятиугольник, шестиугольник, семиугольник</vt:lpstr>
      <vt:lpstr>Вычислите периметр пятиугольника, стороны которого равны 2 см, 4 см, 5 см 5 мм, 6 см, 7 см.</vt:lpstr>
      <vt:lpstr>Нарисуйте в тетради фигура, равную той, которая изображена на рисунке:</vt:lpstr>
      <vt:lpstr>Задача:</vt:lpstr>
      <vt:lpstr>Задача:</vt:lpstr>
      <vt:lpstr>Сравните:</vt:lpstr>
      <vt:lpstr>Домашнее задание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Многоугольники. Равные фигуры</dc:title>
  <dc:creator>АРТЕМ</dc:creator>
  <cp:lastModifiedBy>АРТЕМ</cp:lastModifiedBy>
  <cp:revision>15</cp:revision>
  <dcterms:created xsi:type="dcterms:W3CDTF">2021-11-08T12:58:29Z</dcterms:created>
  <dcterms:modified xsi:type="dcterms:W3CDTF">2021-11-18T09:44:58Z</dcterms:modified>
</cp:coreProperties>
</file>