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quickStyle3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58" r:id="rId4"/>
    <p:sldId id="262" r:id="rId5"/>
    <p:sldId id="263" r:id="rId6"/>
    <p:sldId id="259" r:id="rId7"/>
    <p:sldId id="261" r:id="rId8"/>
    <p:sldId id="269" r:id="rId9"/>
    <p:sldId id="280" r:id="rId10"/>
    <p:sldId id="277" r:id="rId11"/>
    <p:sldId id="267" r:id="rId12"/>
    <p:sldId id="270" r:id="rId13"/>
    <p:sldId id="276" r:id="rId14"/>
    <p:sldId id="279" r:id="rId15"/>
    <p:sldId id="271" r:id="rId16"/>
    <p:sldId id="272" r:id="rId17"/>
    <p:sldId id="273" r:id="rId18"/>
    <p:sldId id="274" r:id="rId19"/>
    <p:sldId id="278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18" autoAdjust="0"/>
    <p:restoredTop sz="94673" autoAdjust="0"/>
  </p:normalViewPr>
  <p:slideViewPr>
    <p:cSldViewPr>
      <p:cViewPr varScale="1">
        <p:scale>
          <a:sx n="80" d="100"/>
          <a:sy n="80" d="100"/>
        </p:scale>
        <p:origin x="-1435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122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402681D-6662-4827-A90B-6666451A0730}" type="doc">
      <dgm:prSet loTypeId="urn:microsoft.com/office/officeart/2005/8/layout/hierarchy6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2E7A797-9119-4E91-8AD4-D3D4D976A05A}">
      <dgm:prSet phldrT="[Текст]" custT="1"/>
      <dgm:spPr>
        <a:solidFill>
          <a:srgbClr val="7030A0"/>
        </a:solidFill>
      </dgm:spPr>
      <dgm:t>
        <a:bodyPr/>
        <a:lstStyle/>
        <a:p>
          <a:r>
            <a:rPr lang="ru-RU" sz="2800" b="1" dirty="0" smtClean="0"/>
            <a:t>Типы чтения</a:t>
          </a:r>
          <a:endParaRPr lang="ru-RU" sz="2800" dirty="0"/>
        </a:p>
      </dgm:t>
    </dgm:pt>
    <dgm:pt modelId="{EC165B46-3803-46B1-A36D-6E567084B0F7}" type="parTrans" cxnId="{356F40D0-B90B-4876-B6BD-C5C4FE7903C8}">
      <dgm:prSet/>
      <dgm:spPr/>
      <dgm:t>
        <a:bodyPr/>
        <a:lstStyle/>
        <a:p>
          <a:endParaRPr lang="ru-RU"/>
        </a:p>
      </dgm:t>
    </dgm:pt>
    <dgm:pt modelId="{6B3ABFC1-A115-4699-A44E-5BCC70D8A796}" type="sibTrans" cxnId="{356F40D0-B90B-4876-B6BD-C5C4FE7903C8}">
      <dgm:prSet/>
      <dgm:spPr/>
      <dgm:t>
        <a:bodyPr/>
        <a:lstStyle/>
        <a:p>
          <a:endParaRPr lang="ru-RU"/>
        </a:p>
      </dgm:t>
    </dgm:pt>
    <dgm:pt modelId="{6E89E5EC-3C93-4BC5-83A9-2282E500342C}">
      <dgm:prSet phldrT="[Текст]" custT="1"/>
      <dgm:spPr/>
      <dgm:t>
        <a:bodyPr/>
        <a:lstStyle/>
        <a:p>
          <a:r>
            <a:rPr lang="ru-RU" sz="2400" dirty="0" smtClean="0"/>
            <a:t>учебное</a:t>
          </a:r>
          <a:endParaRPr lang="ru-RU" sz="2400" dirty="0"/>
        </a:p>
      </dgm:t>
    </dgm:pt>
    <dgm:pt modelId="{39459DFF-CC00-4BD4-B63F-02585B06C2A2}" type="parTrans" cxnId="{1A9F24F4-6324-475F-A8E9-F861792D8845}">
      <dgm:prSet/>
      <dgm:spPr/>
      <dgm:t>
        <a:bodyPr/>
        <a:lstStyle/>
        <a:p>
          <a:endParaRPr lang="ru-RU"/>
        </a:p>
      </dgm:t>
    </dgm:pt>
    <dgm:pt modelId="{09D624B7-D585-44E0-9A41-106699C66F4D}" type="sibTrans" cxnId="{1A9F24F4-6324-475F-A8E9-F861792D8845}">
      <dgm:prSet/>
      <dgm:spPr/>
      <dgm:t>
        <a:bodyPr/>
        <a:lstStyle/>
        <a:p>
          <a:endParaRPr lang="ru-RU"/>
        </a:p>
      </dgm:t>
    </dgm:pt>
    <dgm:pt modelId="{FC584E8D-9866-4389-BA36-868F0CC6B276}">
      <dgm:prSet custT="1"/>
      <dgm:spPr/>
      <dgm:t>
        <a:bodyPr/>
        <a:lstStyle/>
        <a:p>
          <a:r>
            <a:rPr lang="ru-RU" sz="2400" dirty="0" smtClean="0"/>
            <a:t>коммуникативное вслух и про себя</a:t>
          </a:r>
        </a:p>
      </dgm:t>
    </dgm:pt>
    <dgm:pt modelId="{934A9014-E9F0-4482-9B65-DA2DA99DDE7E}" type="parTrans" cxnId="{2C4C878B-29D7-455A-876A-0775B7AF3B9D}">
      <dgm:prSet/>
      <dgm:spPr/>
      <dgm:t>
        <a:bodyPr/>
        <a:lstStyle/>
        <a:p>
          <a:endParaRPr lang="ru-RU"/>
        </a:p>
      </dgm:t>
    </dgm:pt>
    <dgm:pt modelId="{C570B26C-960F-4B0F-9BE8-5CC40AA75C1A}" type="sibTrans" cxnId="{2C4C878B-29D7-455A-876A-0775B7AF3B9D}">
      <dgm:prSet/>
      <dgm:spPr/>
      <dgm:t>
        <a:bodyPr/>
        <a:lstStyle/>
        <a:p>
          <a:endParaRPr lang="ru-RU"/>
        </a:p>
      </dgm:t>
    </dgm:pt>
    <dgm:pt modelId="{3039C5EF-4B9A-4A41-89ED-9D3BC0598351}">
      <dgm:prSet custT="1"/>
      <dgm:spPr/>
      <dgm:t>
        <a:bodyPr/>
        <a:lstStyle/>
        <a:p>
          <a:r>
            <a:rPr lang="ru-RU" sz="2400" dirty="0" smtClean="0"/>
            <a:t>самостоятельное</a:t>
          </a:r>
          <a:endParaRPr lang="ru-RU" sz="2400" dirty="0"/>
        </a:p>
      </dgm:t>
    </dgm:pt>
    <dgm:pt modelId="{E9855056-F53B-4251-A0C4-911AA99E4817}" type="parTrans" cxnId="{8CD2B76F-4422-4BA4-BF35-144CF2739A2F}">
      <dgm:prSet/>
      <dgm:spPr/>
      <dgm:t>
        <a:bodyPr/>
        <a:lstStyle/>
        <a:p>
          <a:endParaRPr lang="ru-RU"/>
        </a:p>
      </dgm:t>
    </dgm:pt>
    <dgm:pt modelId="{A21300FB-2155-4482-91B9-EA1CF26BD550}" type="sibTrans" cxnId="{8CD2B76F-4422-4BA4-BF35-144CF2739A2F}">
      <dgm:prSet/>
      <dgm:spPr/>
      <dgm:t>
        <a:bodyPr/>
        <a:lstStyle/>
        <a:p>
          <a:endParaRPr lang="ru-RU"/>
        </a:p>
      </dgm:t>
    </dgm:pt>
    <dgm:pt modelId="{D3349BDC-3E2F-4286-A560-CB97300C48B1}" type="pres">
      <dgm:prSet presAssocID="{A402681D-6662-4827-A90B-6666451A0730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F4CD923-1164-423F-8616-D4EE8047D3DA}" type="pres">
      <dgm:prSet presAssocID="{A402681D-6662-4827-A90B-6666451A0730}" presName="hierFlow" presStyleCnt="0"/>
      <dgm:spPr/>
    </dgm:pt>
    <dgm:pt modelId="{F7993108-2A4A-4A8F-B7AE-5414BB5E59C9}" type="pres">
      <dgm:prSet presAssocID="{A402681D-6662-4827-A90B-6666451A0730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00EE8C50-D84B-4702-ADC3-0BD179966DF6}" type="pres">
      <dgm:prSet presAssocID="{F2E7A797-9119-4E91-8AD4-D3D4D976A05A}" presName="Name14" presStyleCnt="0"/>
      <dgm:spPr/>
    </dgm:pt>
    <dgm:pt modelId="{6C252542-7806-43F5-B77B-09B02710AF90}" type="pres">
      <dgm:prSet presAssocID="{F2E7A797-9119-4E91-8AD4-D3D4D976A05A}" presName="level1Shap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3C9D7FF-985F-4E6F-B25B-B71100805EBD}" type="pres">
      <dgm:prSet presAssocID="{F2E7A797-9119-4E91-8AD4-D3D4D976A05A}" presName="hierChild2" presStyleCnt="0"/>
      <dgm:spPr/>
    </dgm:pt>
    <dgm:pt modelId="{D5A95B29-087F-4660-A1C4-986C68968F68}" type="pres">
      <dgm:prSet presAssocID="{934A9014-E9F0-4482-9B65-DA2DA99DDE7E}" presName="Name19" presStyleLbl="parChTrans1D2" presStyleIdx="0" presStyleCnt="3"/>
      <dgm:spPr/>
      <dgm:t>
        <a:bodyPr/>
        <a:lstStyle/>
        <a:p>
          <a:endParaRPr lang="ru-RU"/>
        </a:p>
      </dgm:t>
    </dgm:pt>
    <dgm:pt modelId="{8FE13003-CD4E-4963-B6F2-51450EDA6905}" type="pres">
      <dgm:prSet presAssocID="{FC584E8D-9866-4389-BA36-868F0CC6B276}" presName="Name21" presStyleCnt="0"/>
      <dgm:spPr/>
    </dgm:pt>
    <dgm:pt modelId="{E41DE9F7-08FE-4B21-B5B4-CE805AAE3ECF}" type="pres">
      <dgm:prSet presAssocID="{FC584E8D-9866-4389-BA36-868F0CC6B276}" presName="level2Shape" presStyleLbl="node2" presStyleIdx="0" presStyleCnt="3" custScaleX="168069"/>
      <dgm:spPr/>
      <dgm:t>
        <a:bodyPr/>
        <a:lstStyle/>
        <a:p>
          <a:endParaRPr lang="ru-RU"/>
        </a:p>
      </dgm:t>
    </dgm:pt>
    <dgm:pt modelId="{4BE754EC-9AB0-43C8-AEC1-97C427371D38}" type="pres">
      <dgm:prSet presAssocID="{FC584E8D-9866-4389-BA36-868F0CC6B276}" presName="hierChild3" presStyleCnt="0"/>
      <dgm:spPr/>
    </dgm:pt>
    <dgm:pt modelId="{09B94D43-4AB1-430A-853A-19F48269771C}" type="pres">
      <dgm:prSet presAssocID="{39459DFF-CC00-4BD4-B63F-02585B06C2A2}" presName="Name19" presStyleLbl="parChTrans1D2" presStyleIdx="1" presStyleCnt="3"/>
      <dgm:spPr/>
      <dgm:t>
        <a:bodyPr/>
        <a:lstStyle/>
        <a:p>
          <a:endParaRPr lang="ru-RU"/>
        </a:p>
      </dgm:t>
    </dgm:pt>
    <dgm:pt modelId="{FD11C889-2A82-40DA-B8EC-8F34FCCF678B}" type="pres">
      <dgm:prSet presAssocID="{6E89E5EC-3C93-4BC5-83A9-2282E500342C}" presName="Name21" presStyleCnt="0"/>
      <dgm:spPr/>
    </dgm:pt>
    <dgm:pt modelId="{0E15F994-31CD-469C-B16E-1D2A7ADE2AB6}" type="pres">
      <dgm:prSet presAssocID="{6E89E5EC-3C93-4BC5-83A9-2282E500342C}" presName="level2Shape" presStyleLbl="node2" presStyleIdx="1" presStyleCnt="3"/>
      <dgm:spPr/>
      <dgm:t>
        <a:bodyPr/>
        <a:lstStyle/>
        <a:p>
          <a:endParaRPr lang="ru-RU"/>
        </a:p>
      </dgm:t>
    </dgm:pt>
    <dgm:pt modelId="{63537E84-881F-4B3F-BDE2-73E5CFBAF5AB}" type="pres">
      <dgm:prSet presAssocID="{6E89E5EC-3C93-4BC5-83A9-2282E500342C}" presName="hierChild3" presStyleCnt="0"/>
      <dgm:spPr/>
    </dgm:pt>
    <dgm:pt modelId="{34356532-4330-4655-AF29-01909A95CED6}" type="pres">
      <dgm:prSet presAssocID="{E9855056-F53B-4251-A0C4-911AA99E4817}" presName="Name19" presStyleLbl="parChTrans1D2" presStyleIdx="2" presStyleCnt="3"/>
      <dgm:spPr/>
      <dgm:t>
        <a:bodyPr/>
        <a:lstStyle/>
        <a:p>
          <a:endParaRPr lang="ru-RU"/>
        </a:p>
      </dgm:t>
    </dgm:pt>
    <dgm:pt modelId="{68DE7A65-F093-44C0-B9FC-809844F33DD5}" type="pres">
      <dgm:prSet presAssocID="{3039C5EF-4B9A-4A41-89ED-9D3BC0598351}" presName="Name21" presStyleCnt="0"/>
      <dgm:spPr/>
    </dgm:pt>
    <dgm:pt modelId="{1FFCDC7F-9D49-4B34-80FA-0DB0396AE0D0}" type="pres">
      <dgm:prSet presAssocID="{3039C5EF-4B9A-4A41-89ED-9D3BC0598351}" presName="level2Shape" presStyleLbl="node2" presStyleIdx="2" presStyleCnt="3" custScaleX="164161"/>
      <dgm:spPr/>
      <dgm:t>
        <a:bodyPr/>
        <a:lstStyle/>
        <a:p>
          <a:endParaRPr lang="ru-RU"/>
        </a:p>
      </dgm:t>
    </dgm:pt>
    <dgm:pt modelId="{5BADE3B8-823C-4892-B164-62B1F0D9D54D}" type="pres">
      <dgm:prSet presAssocID="{3039C5EF-4B9A-4A41-89ED-9D3BC0598351}" presName="hierChild3" presStyleCnt="0"/>
      <dgm:spPr/>
    </dgm:pt>
    <dgm:pt modelId="{827FF3DF-35B6-4AA9-A950-1BDE0E9645BC}" type="pres">
      <dgm:prSet presAssocID="{A402681D-6662-4827-A90B-6666451A0730}" presName="bgShapesFlow" presStyleCnt="0"/>
      <dgm:spPr/>
    </dgm:pt>
  </dgm:ptLst>
  <dgm:cxnLst>
    <dgm:cxn modelId="{2826D7D9-FAFE-408A-93C2-542E9799E41D}" type="presOf" srcId="{FC584E8D-9866-4389-BA36-868F0CC6B276}" destId="{E41DE9F7-08FE-4B21-B5B4-CE805AAE3ECF}" srcOrd="0" destOrd="0" presId="urn:microsoft.com/office/officeart/2005/8/layout/hierarchy6"/>
    <dgm:cxn modelId="{356F40D0-B90B-4876-B6BD-C5C4FE7903C8}" srcId="{A402681D-6662-4827-A90B-6666451A0730}" destId="{F2E7A797-9119-4E91-8AD4-D3D4D976A05A}" srcOrd="0" destOrd="0" parTransId="{EC165B46-3803-46B1-A36D-6E567084B0F7}" sibTransId="{6B3ABFC1-A115-4699-A44E-5BCC70D8A796}"/>
    <dgm:cxn modelId="{8CD2B76F-4422-4BA4-BF35-144CF2739A2F}" srcId="{F2E7A797-9119-4E91-8AD4-D3D4D976A05A}" destId="{3039C5EF-4B9A-4A41-89ED-9D3BC0598351}" srcOrd="2" destOrd="0" parTransId="{E9855056-F53B-4251-A0C4-911AA99E4817}" sibTransId="{A21300FB-2155-4482-91B9-EA1CF26BD550}"/>
    <dgm:cxn modelId="{2FF41B60-C065-4BB3-80BE-BFDDF5161DA1}" type="presOf" srcId="{E9855056-F53B-4251-A0C4-911AA99E4817}" destId="{34356532-4330-4655-AF29-01909A95CED6}" srcOrd="0" destOrd="0" presId="urn:microsoft.com/office/officeart/2005/8/layout/hierarchy6"/>
    <dgm:cxn modelId="{DC082AF0-93E1-480C-950D-737973FB46AC}" type="presOf" srcId="{6E89E5EC-3C93-4BC5-83A9-2282E500342C}" destId="{0E15F994-31CD-469C-B16E-1D2A7ADE2AB6}" srcOrd="0" destOrd="0" presId="urn:microsoft.com/office/officeart/2005/8/layout/hierarchy6"/>
    <dgm:cxn modelId="{D213355F-298F-4AD3-97C6-C304BC76D7FE}" type="presOf" srcId="{934A9014-E9F0-4482-9B65-DA2DA99DDE7E}" destId="{D5A95B29-087F-4660-A1C4-986C68968F68}" srcOrd="0" destOrd="0" presId="urn:microsoft.com/office/officeart/2005/8/layout/hierarchy6"/>
    <dgm:cxn modelId="{BE3B7765-8CB9-4EF5-8343-BE084D121E31}" type="presOf" srcId="{3039C5EF-4B9A-4A41-89ED-9D3BC0598351}" destId="{1FFCDC7F-9D49-4B34-80FA-0DB0396AE0D0}" srcOrd="0" destOrd="0" presId="urn:microsoft.com/office/officeart/2005/8/layout/hierarchy6"/>
    <dgm:cxn modelId="{049168A3-1EC0-45E6-B607-2F31D44F73A3}" type="presOf" srcId="{39459DFF-CC00-4BD4-B63F-02585B06C2A2}" destId="{09B94D43-4AB1-430A-853A-19F48269771C}" srcOrd="0" destOrd="0" presId="urn:microsoft.com/office/officeart/2005/8/layout/hierarchy6"/>
    <dgm:cxn modelId="{1A9F24F4-6324-475F-A8E9-F861792D8845}" srcId="{F2E7A797-9119-4E91-8AD4-D3D4D976A05A}" destId="{6E89E5EC-3C93-4BC5-83A9-2282E500342C}" srcOrd="1" destOrd="0" parTransId="{39459DFF-CC00-4BD4-B63F-02585B06C2A2}" sibTransId="{09D624B7-D585-44E0-9A41-106699C66F4D}"/>
    <dgm:cxn modelId="{6F343730-70B3-47E0-B488-5F57DDEC3660}" type="presOf" srcId="{F2E7A797-9119-4E91-8AD4-D3D4D976A05A}" destId="{6C252542-7806-43F5-B77B-09B02710AF90}" srcOrd="0" destOrd="0" presId="urn:microsoft.com/office/officeart/2005/8/layout/hierarchy6"/>
    <dgm:cxn modelId="{C8A8A050-A980-4A45-AFA9-4817F6FA7FFC}" type="presOf" srcId="{A402681D-6662-4827-A90B-6666451A0730}" destId="{D3349BDC-3E2F-4286-A560-CB97300C48B1}" srcOrd="0" destOrd="0" presId="urn:microsoft.com/office/officeart/2005/8/layout/hierarchy6"/>
    <dgm:cxn modelId="{2C4C878B-29D7-455A-876A-0775B7AF3B9D}" srcId="{F2E7A797-9119-4E91-8AD4-D3D4D976A05A}" destId="{FC584E8D-9866-4389-BA36-868F0CC6B276}" srcOrd="0" destOrd="0" parTransId="{934A9014-E9F0-4482-9B65-DA2DA99DDE7E}" sibTransId="{C570B26C-960F-4B0F-9BE8-5CC40AA75C1A}"/>
    <dgm:cxn modelId="{D7622C4E-0347-45EF-AD70-F22A2E323803}" type="presParOf" srcId="{D3349BDC-3E2F-4286-A560-CB97300C48B1}" destId="{8F4CD923-1164-423F-8616-D4EE8047D3DA}" srcOrd="0" destOrd="0" presId="urn:microsoft.com/office/officeart/2005/8/layout/hierarchy6"/>
    <dgm:cxn modelId="{E8E550C2-636E-4E6A-8271-50AF3D4A0354}" type="presParOf" srcId="{8F4CD923-1164-423F-8616-D4EE8047D3DA}" destId="{F7993108-2A4A-4A8F-B7AE-5414BB5E59C9}" srcOrd="0" destOrd="0" presId="urn:microsoft.com/office/officeart/2005/8/layout/hierarchy6"/>
    <dgm:cxn modelId="{137E6CB8-E08F-44BA-8A9B-EC0B36B6B7E1}" type="presParOf" srcId="{F7993108-2A4A-4A8F-B7AE-5414BB5E59C9}" destId="{00EE8C50-D84B-4702-ADC3-0BD179966DF6}" srcOrd="0" destOrd="0" presId="urn:microsoft.com/office/officeart/2005/8/layout/hierarchy6"/>
    <dgm:cxn modelId="{D67C8AF1-E644-4830-B2CD-0BAB9D66CFBD}" type="presParOf" srcId="{00EE8C50-D84B-4702-ADC3-0BD179966DF6}" destId="{6C252542-7806-43F5-B77B-09B02710AF90}" srcOrd="0" destOrd="0" presId="urn:microsoft.com/office/officeart/2005/8/layout/hierarchy6"/>
    <dgm:cxn modelId="{778BA429-33A5-4B93-A4C9-D7F6000F39A4}" type="presParOf" srcId="{00EE8C50-D84B-4702-ADC3-0BD179966DF6}" destId="{E3C9D7FF-985F-4E6F-B25B-B71100805EBD}" srcOrd="1" destOrd="0" presId="urn:microsoft.com/office/officeart/2005/8/layout/hierarchy6"/>
    <dgm:cxn modelId="{709BBEFF-54D3-491B-A7C9-3BB9A696EE1D}" type="presParOf" srcId="{E3C9D7FF-985F-4E6F-B25B-B71100805EBD}" destId="{D5A95B29-087F-4660-A1C4-986C68968F68}" srcOrd="0" destOrd="0" presId="urn:microsoft.com/office/officeart/2005/8/layout/hierarchy6"/>
    <dgm:cxn modelId="{63FA8056-9B58-4A15-AB49-26938FAFDE49}" type="presParOf" srcId="{E3C9D7FF-985F-4E6F-B25B-B71100805EBD}" destId="{8FE13003-CD4E-4963-B6F2-51450EDA6905}" srcOrd="1" destOrd="0" presId="urn:microsoft.com/office/officeart/2005/8/layout/hierarchy6"/>
    <dgm:cxn modelId="{135120E6-FC8F-4470-AA29-1943A2497867}" type="presParOf" srcId="{8FE13003-CD4E-4963-B6F2-51450EDA6905}" destId="{E41DE9F7-08FE-4B21-B5B4-CE805AAE3ECF}" srcOrd="0" destOrd="0" presId="urn:microsoft.com/office/officeart/2005/8/layout/hierarchy6"/>
    <dgm:cxn modelId="{502109EA-8B06-4205-84AE-C0940779B4B7}" type="presParOf" srcId="{8FE13003-CD4E-4963-B6F2-51450EDA6905}" destId="{4BE754EC-9AB0-43C8-AEC1-97C427371D38}" srcOrd="1" destOrd="0" presId="urn:microsoft.com/office/officeart/2005/8/layout/hierarchy6"/>
    <dgm:cxn modelId="{69A6D6E9-90D3-47E4-AB73-9896660E0F22}" type="presParOf" srcId="{E3C9D7FF-985F-4E6F-B25B-B71100805EBD}" destId="{09B94D43-4AB1-430A-853A-19F48269771C}" srcOrd="2" destOrd="0" presId="urn:microsoft.com/office/officeart/2005/8/layout/hierarchy6"/>
    <dgm:cxn modelId="{12FC1056-587E-4F77-BDD5-0CC68190F582}" type="presParOf" srcId="{E3C9D7FF-985F-4E6F-B25B-B71100805EBD}" destId="{FD11C889-2A82-40DA-B8EC-8F34FCCF678B}" srcOrd="3" destOrd="0" presId="urn:microsoft.com/office/officeart/2005/8/layout/hierarchy6"/>
    <dgm:cxn modelId="{DBBF0788-0F7C-49F3-BEB1-D78D55C0A00F}" type="presParOf" srcId="{FD11C889-2A82-40DA-B8EC-8F34FCCF678B}" destId="{0E15F994-31CD-469C-B16E-1D2A7ADE2AB6}" srcOrd="0" destOrd="0" presId="urn:microsoft.com/office/officeart/2005/8/layout/hierarchy6"/>
    <dgm:cxn modelId="{00091161-775B-4A2E-B1C1-4537ABA6FAB2}" type="presParOf" srcId="{FD11C889-2A82-40DA-B8EC-8F34FCCF678B}" destId="{63537E84-881F-4B3F-BDE2-73E5CFBAF5AB}" srcOrd="1" destOrd="0" presId="urn:microsoft.com/office/officeart/2005/8/layout/hierarchy6"/>
    <dgm:cxn modelId="{6C6192B4-5F41-4A93-9301-7EE3C3BF9DEA}" type="presParOf" srcId="{E3C9D7FF-985F-4E6F-B25B-B71100805EBD}" destId="{34356532-4330-4655-AF29-01909A95CED6}" srcOrd="4" destOrd="0" presId="urn:microsoft.com/office/officeart/2005/8/layout/hierarchy6"/>
    <dgm:cxn modelId="{940E3A70-12FD-42C9-A87F-3DC3192BF9BE}" type="presParOf" srcId="{E3C9D7FF-985F-4E6F-B25B-B71100805EBD}" destId="{68DE7A65-F093-44C0-B9FC-809844F33DD5}" srcOrd="5" destOrd="0" presId="urn:microsoft.com/office/officeart/2005/8/layout/hierarchy6"/>
    <dgm:cxn modelId="{40A23D32-0CEA-4753-9683-24471F9F562B}" type="presParOf" srcId="{68DE7A65-F093-44C0-B9FC-809844F33DD5}" destId="{1FFCDC7F-9D49-4B34-80FA-0DB0396AE0D0}" srcOrd="0" destOrd="0" presId="urn:microsoft.com/office/officeart/2005/8/layout/hierarchy6"/>
    <dgm:cxn modelId="{BA2C45A2-6543-4D1E-AC72-E9D555C6EE44}" type="presParOf" srcId="{68DE7A65-F093-44C0-B9FC-809844F33DD5}" destId="{5BADE3B8-823C-4892-B164-62B1F0D9D54D}" srcOrd="1" destOrd="0" presId="urn:microsoft.com/office/officeart/2005/8/layout/hierarchy6"/>
    <dgm:cxn modelId="{B29EB75A-64A2-451D-9FEB-58583E895304}" type="presParOf" srcId="{D3349BDC-3E2F-4286-A560-CB97300C48B1}" destId="{827FF3DF-35B6-4AA9-A950-1BDE0E9645BC}" srcOrd="1" destOrd="0" presId="urn:microsoft.com/office/officeart/2005/8/layout/hierarchy6"/>
  </dgm:cxnLst>
  <dgm:bg>
    <a:noFill/>
  </dgm:bg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B80F62A-BED3-42B2-BD90-32979E3F8E92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218720B-62B9-4293-823C-DAC687292B72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2800" dirty="0" smtClean="0"/>
        </a:p>
        <a:p>
          <a:pPr marL="0" marR="0" indent="0" defTabSz="288925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ru-RU" sz="2800" dirty="0" smtClean="0"/>
            <a:t>объяснение (объяснительное сочинение, определение, толкование, резюме, интерпретация</a:t>
          </a:r>
        </a:p>
        <a:p>
          <a:pPr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dirty="0"/>
        </a:p>
      </dgm:t>
    </dgm:pt>
    <dgm:pt modelId="{967A86D5-E15C-4798-865F-A03FCE304C77}" type="parTrans" cxnId="{E23DD6DF-F60B-4253-AD5A-F9B25E94F2F4}">
      <dgm:prSet/>
      <dgm:spPr/>
      <dgm:t>
        <a:bodyPr/>
        <a:lstStyle/>
        <a:p>
          <a:endParaRPr lang="ru-RU"/>
        </a:p>
      </dgm:t>
    </dgm:pt>
    <dgm:pt modelId="{2F3F6944-8B62-40FA-82D4-8D85739F743C}" type="sibTrans" cxnId="{E23DD6DF-F60B-4253-AD5A-F9B25E94F2F4}">
      <dgm:prSet/>
      <dgm:spPr/>
      <dgm:t>
        <a:bodyPr/>
        <a:lstStyle/>
        <a:p>
          <a:endParaRPr lang="ru-RU"/>
        </a:p>
      </dgm:t>
    </dgm:pt>
    <dgm:pt modelId="{F470D6FF-C039-4CF6-9499-9D572147BDDE}">
      <dgm:prSet custT="1"/>
      <dgm:spPr/>
      <dgm:t>
        <a:bodyPr/>
        <a:lstStyle/>
        <a:p>
          <a:pPr marL="0" marR="0" indent="0" defTabSz="12446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endParaRPr lang="ru-RU" sz="2800" dirty="0" smtClean="0"/>
        </a:p>
        <a:p>
          <a:pPr marL="0" marR="0" indent="0" defTabSz="12446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ru-RU" sz="2800" dirty="0" smtClean="0"/>
            <a:t>инструкция (указание к выполнению работы; правила, уставы, законы)</a:t>
          </a:r>
        </a:p>
        <a:p>
          <a:pPr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dirty="0"/>
        </a:p>
      </dgm:t>
    </dgm:pt>
    <dgm:pt modelId="{3269143E-5C9B-49FC-B18A-D4C1555EDEA5}" type="parTrans" cxnId="{648B078C-35F3-43C9-AB7C-63FCEEBDEDD5}">
      <dgm:prSet/>
      <dgm:spPr/>
      <dgm:t>
        <a:bodyPr/>
        <a:lstStyle/>
        <a:p>
          <a:endParaRPr lang="ru-RU"/>
        </a:p>
      </dgm:t>
    </dgm:pt>
    <dgm:pt modelId="{21364F4D-2CD6-498A-BFE3-8C14160EDE61}" type="sibTrans" cxnId="{648B078C-35F3-43C9-AB7C-63FCEEBDEDD5}">
      <dgm:prSet/>
      <dgm:spPr/>
      <dgm:t>
        <a:bodyPr/>
        <a:lstStyle/>
        <a:p>
          <a:endParaRPr lang="ru-RU"/>
        </a:p>
      </dgm:t>
    </dgm:pt>
    <dgm:pt modelId="{DCDBAA49-3338-4047-8106-30664D622EB7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dirty="0" smtClean="0"/>
            <a:t>повествование (рассказ, отчет, репортаж</a:t>
          </a:r>
          <a:r>
            <a:rPr lang="ru-RU" sz="1600" dirty="0" smtClean="0"/>
            <a:t>)</a:t>
          </a:r>
        </a:p>
        <a:p>
          <a:endParaRPr lang="ru-RU" sz="2400" dirty="0"/>
        </a:p>
      </dgm:t>
    </dgm:pt>
    <dgm:pt modelId="{9A68F2F7-B195-4EC5-A095-944006D91176}" type="parTrans" cxnId="{C0117C42-9B6F-42B1-97EF-47D0929A0B0D}">
      <dgm:prSet/>
      <dgm:spPr/>
      <dgm:t>
        <a:bodyPr/>
        <a:lstStyle/>
        <a:p>
          <a:endParaRPr lang="ru-RU"/>
        </a:p>
      </dgm:t>
    </dgm:pt>
    <dgm:pt modelId="{58A85EA1-D534-4E3F-9DAD-CB71D13CBA46}" type="sibTrans" cxnId="{C0117C42-9B6F-42B1-97EF-47D0929A0B0D}">
      <dgm:prSet/>
      <dgm:spPr/>
      <dgm:t>
        <a:bodyPr/>
        <a:lstStyle/>
        <a:p>
          <a:endParaRPr lang="ru-RU"/>
        </a:p>
      </dgm:t>
    </dgm:pt>
    <dgm:pt modelId="{A58EDAEC-0AF8-47FE-BB76-9604ACC39223}">
      <dgm:prSet/>
      <dgm:spPr/>
      <dgm:t>
        <a:bodyPr/>
        <a:lstStyle/>
        <a:p>
          <a:r>
            <a:rPr lang="ru-RU" dirty="0" smtClean="0"/>
            <a:t>аргументация (комментарий, научное обоснование)</a:t>
          </a:r>
          <a:endParaRPr lang="ru-RU" dirty="0"/>
        </a:p>
      </dgm:t>
    </dgm:pt>
    <dgm:pt modelId="{DE3C4CE1-4BEE-4C8F-B7A1-7E22FB2DD401}" type="parTrans" cxnId="{F2CFB613-E37E-4233-94DF-EC1BAA6F3391}">
      <dgm:prSet/>
      <dgm:spPr/>
      <dgm:t>
        <a:bodyPr/>
        <a:lstStyle/>
        <a:p>
          <a:endParaRPr lang="ru-RU"/>
        </a:p>
      </dgm:t>
    </dgm:pt>
    <dgm:pt modelId="{502357CC-5C82-4991-8BF0-6F7049969CB8}" type="sibTrans" cxnId="{F2CFB613-E37E-4233-94DF-EC1BAA6F3391}">
      <dgm:prSet/>
      <dgm:spPr/>
      <dgm:t>
        <a:bodyPr/>
        <a:lstStyle/>
        <a:p>
          <a:endParaRPr lang="ru-RU"/>
        </a:p>
      </dgm:t>
    </dgm:pt>
    <dgm:pt modelId="{973284A7-69BC-4012-B866-5364DE2AB617}">
      <dgm:prSet/>
      <dgm:spPr/>
      <dgm:t>
        <a:bodyPr/>
        <a:lstStyle/>
        <a:p>
          <a:r>
            <a:rPr lang="ru-RU" smtClean="0"/>
            <a:t>описание (художественное и техническое)</a:t>
          </a:r>
          <a:endParaRPr lang="ru-RU"/>
        </a:p>
      </dgm:t>
    </dgm:pt>
    <dgm:pt modelId="{9569868B-C20C-4692-A3D4-9B038B928E6C}" type="parTrans" cxnId="{9183E396-E242-47B0-803F-B400424022BA}">
      <dgm:prSet/>
      <dgm:spPr/>
      <dgm:t>
        <a:bodyPr/>
        <a:lstStyle/>
        <a:p>
          <a:endParaRPr lang="ru-RU"/>
        </a:p>
      </dgm:t>
    </dgm:pt>
    <dgm:pt modelId="{57DE7511-FBC2-43DE-945F-1FA676676AC1}" type="sibTrans" cxnId="{9183E396-E242-47B0-803F-B400424022BA}">
      <dgm:prSet/>
      <dgm:spPr/>
      <dgm:t>
        <a:bodyPr/>
        <a:lstStyle/>
        <a:p>
          <a:endParaRPr lang="ru-RU"/>
        </a:p>
      </dgm:t>
    </dgm:pt>
    <dgm:pt modelId="{74EB6597-D602-491E-B652-0D938D6A9412}" type="pres">
      <dgm:prSet presAssocID="{EB80F62A-BED3-42B2-BD90-32979E3F8E92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997B8A1-3C3E-4733-A820-E8EA35800660}" type="pres">
      <dgm:prSet presAssocID="{C218720B-62B9-4293-823C-DAC687292B72}" presName="node" presStyleLbl="node1" presStyleIdx="0" presStyleCnt="5" custScaleX="153970" custScaleY="128911" custLinFactNeighborX="-553" custLinFactNeighborY="-2849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441F3A-C149-4923-B50C-BA769FFB7028}" type="pres">
      <dgm:prSet presAssocID="{2F3F6944-8B62-40FA-82D4-8D85739F743C}" presName="sibTrans" presStyleCnt="0"/>
      <dgm:spPr/>
    </dgm:pt>
    <dgm:pt modelId="{65E1E2DD-F420-41FB-99A5-A423F1BE4473}" type="pres">
      <dgm:prSet presAssocID="{F470D6FF-C039-4CF6-9499-9D572147BDDE}" presName="node" presStyleLbl="node1" presStyleIdx="1" presStyleCnt="5" custScaleX="146993" custScaleY="128912" custLinFactNeighborX="1671" custLinFactNeighborY="-277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D800E0-46F1-436A-830F-D519D0C1A2EF}" type="pres">
      <dgm:prSet presAssocID="{21364F4D-2CD6-498A-BFE3-8C14160EDE61}" presName="sibTrans" presStyleCnt="0"/>
      <dgm:spPr/>
    </dgm:pt>
    <dgm:pt modelId="{960BEC59-E3A7-4D83-80E8-06A33E0DD60D}" type="pres">
      <dgm:prSet presAssocID="{DCDBAA49-3338-4047-8106-30664D622EB7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C04395-6A9B-47AC-AA3E-983B3469D925}" type="pres">
      <dgm:prSet presAssocID="{58A85EA1-D534-4E3F-9DAD-CB71D13CBA46}" presName="sibTrans" presStyleCnt="0"/>
      <dgm:spPr/>
    </dgm:pt>
    <dgm:pt modelId="{9781A37E-B591-4C85-8053-2236DA03B43B}" type="pres">
      <dgm:prSet presAssocID="{973284A7-69BC-4012-B866-5364DE2AB617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841B726-F04C-4409-BF81-C314A4281BC5}" type="pres">
      <dgm:prSet presAssocID="{57DE7511-FBC2-43DE-945F-1FA676676AC1}" presName="sibTrans" presStyleCnt="0"/>
      <dgm:spPr/>
    </dgm:pt>
    <dgm:pt modelId="{BBC9FC6A-EB4F-45B5-853E-A932FC77EB14}" type="pres">
      <dgm:prSet presAssocID="{A58EDAEC-0AF8-47FE-BB76-9604ACC39223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BF4A899-2BA8-4A51-B89E-24E558BDDB3E}" type="presOf" srcId="{A58EDAEC-0AF8-47FE-BB76-9604ACC39223}" destId="{BBC9FC6A-EB4F-45B5-853E-A932FC77EB14}" srcOrd="0" destOrd="0" presId="urn:microsoft.com/office/officeart/2005/8/layout/default"/>
    <dgm:cxn modelId="{3516011A-DBFD-4545-B2D0-162F5AB2C9D0}" type="presOf" srcId="{973284A7-69BC-4012-B866-5364DE2AB617}" destId="{9781A37E-B591-4C85-8053-2236DA03B43B}" srcOrd="0" destOrd="0" presId="urn:microsoft.com/office/officeart/2005/8/layout/default"/>
    <dgm:cxn modelId="{C0117C42-9B6F-42B1-97EF-47D0929A0B0D}" srcId="{EB80F62A-BED3-42B2-BD90-32979E3F8E92}" destId="{DCDBAA49-3338-4047-8106-30664D622EB7}" srcOrd="2" destOrd="0" parTransId="{9A68F2F7-B195-4EC5-A095-944006D91176}" sibTransId="{58A85EA1-D534-4E3F-9DAD-CB71D13CBA46}"/>
    <dgm:cxn modelId="{31332A4B-0AAF-499C-A3A0-E36560EB02B7}" type="presOf" srcId="{DCDBAA49-3338-4047-8106-30664D622EB7}" destId="{960BEC59-E3A7-4D83-80E8-06A33E0DD60D}" srcOrd="0" destOrd="0" presId="urn:microsoft.com/office/officeart/2005/8/layout/default"/>
    <dgm:cxn modelId="{34B5059B-1B76-44E9-B9D4-C90F9A698929}" type="presOf" srcId="{C218720B-62B9-4293-823C-DAC687292B72}" destId="{9997B8A1-3C3E-4733-A820-E8EA35800660}" srcOrd="0" destOrd="0" presId="urn:microsoft.com/office/officeart/2005/8/layout/default"/>
    <dgm:cxn modelId="{0AD26BF1-6619-4471-A209-65616AB76EE5}" type="presOf" srcId="{EB80F62A-BED3-42B2-BD90-32979E3F8E92}" destId="{74EB6597-D602-491E-B652-0D938D6A9412}" srcOrd="0" destOrd="0" presId="urn:microsoft.com/office/officeart/2005/8/layout/default"/>
    <dgm:cxn modelId="{A6DB9AF9-FE00-4FEF-A268-73202C133A24}" type="presOf" srcId="{F470D6FF-C039-4CF6-9499-9D572147BDDE}" destId="{65E1E2DD-F420-41FB-99A5-A423F1BE4473}" srcOrd="0" destOrd="0" presId="urn:microsoft.com/office/officeart/2005/8/layout/default"/>
    <dgm:cxn modelId="{9183E396-E242-47B0-803F-B400424022BA}" srcId="{EB80F62A-BED3-42B2-BD90-32979E3F8E92}" destId="{973284A7-69BC-4012-B866-5364DE2AB617}" srcOrd="3" destOrd="0" parTransId="{9569868B-C20C-4692-A3D4-9B038B928E6C}" sibTransId="{57DE7511-FBC2-43DE-945F-1FA676676AC1}"/>
    <dgm:cxn modelId="{F2CFB613-E37E-4233-94DF-EC1BAA6F3391}" srcId="{EB80F62A-BED3-42B2-BD90-32979E3F8E92}" destId="{A58EDAEC-0AF8-47FE-BB76-9604ACC39223}" srcOrd="4" destOrd="0" parTransId="{DE3C4CE1-4BEE-4C8F-B7A1-7E22FB2DD401}" sibTransId="{502357CC-5C82-4991-8BF0-6F7049969CB8}"/>
    <dgm:cxn modelId="{648B078C-35F3-43C9-AB7C-63FCEEBDEDD5}" srcId="{EB80F62A-BED3-42B2-BD90-32979E3F8E92}" destId="{F470D6FF-C039-4CF6-9499-9D572147BDDE}" srcOrd="1" destOrd="0" parTransId="{3269143E-5C9B-49FC-B18A-D4C1555EDEA5}" sibTransId="{21364F4D-2CD6-498A-BFE3-8C14160EDE61}"/>
    <dgm:cxn modelId="{E23DD6DF-F60B-4253-AD5A-F9B25E94F2F4}" srcId="{EB80F62A-BED3-42B2-BD90-32979E3F8E92}" destId="{C218720B-62B9-4293-823C-DAC687292B72}" srcOrd="0" destOrd="0" parTransId="{967A86D5-E15C-4798-865F-A03FCE304C77}" sibTransId="{2F3F6944-8B62-40FA-82D4-8D85739F743C}"/>
    <dgm:cxn modelId="{E2FE386F-1D3F-42D0-9178-9F9BD7338C3B}" type="presParOf" srcId="{74EB6597-D602-491E-B652-0D938D6A9412}" destId="{9997B8A1-3C3E-4733-A820-E8EA35800660}" srcOrd="0" destOrd="0" presId="urn:microsoft.com/office/officeart/2005/8/layout/default"/>
    <dgm:cxn modelId="{E90B04BA-5A29-4F29-8A96-C6DC442262CD}" type="presParOf" srcId="{74EB6597-D602-491E-B652-0D938D6A9412}" destId="{E7441F3A-C149-4923-B50C-BA769FFB7028}" srcOrd="1" destOrd="0" presId="urn:microsoft.com/office/officeart/2005/8/layout/default"/>
    <dgm:cxn modelId="{E24CCC55-5820-4937-ACEA-3CB92232F62D}" type="presParOf" srcId="{74EB6597-D602-491E-B652-0D938D6A9412}" destId="{65E1E2DD-F420-41FB-99A5-A423F1BE4473}" srcOrd="2" destOrd="0" presId="urn:microsoft.com/office/officeart/2005/8/layout/default"/>
    <dgm:cxn modelId="{2E07BC7F-74F6-4B4F-9DD2-0C61CF897983}" type="presParOf" srcId="{74EB6597-D602-491E-B652-0D938D6A9412}" destId="{B3D800E0-46F1-436A-830F-D519D0C1A2EF}" srcOrd="3" destOrd="0" presId="urn:microsoft.com/office/officeart/2005/8/layout/default"/>
    <dgm:cxn modelId="{2D315B2E-7658-4AFA-AE98-060479BACB6F}" type="presParOf" srcId="{74EB6597-D602-491E-B652-0D938D6A9412}" destId="{960BEC59-E3A7-4D83-80E8-06A33E0DD60D}" srcOrd="4" destOrd="0" presId="urn:microsoft.com/office/officeart/2005/8/layout/default"/>
    <dgm:cxn modelId="{2A4F4107-1F08-4159-A182-692E4A2FEA19}" type="presParOf" srcId="{74EB6597-D602-491E-B652-0D938D6A9412}" destId="{B4C04395-6A9B-47AC-AA3E-983B3469D925}" srcOrd="5" destOrd="0" presId="urn:microsoft.com/office/officeart/2005/8/layout/default"/>
    <dgm:cxn modelId="{64146719-A3E9-4D83-B3B7-BBB0AE1A96F4}" type="presParOf" srcId="{74EB6597-D602-491E-B652-0D938D6A9412}" destId="{9781A37E-B591-4C85-8053-2236DA03B43B}" srcOrd="6" destOrd="0" presId="urn:microsoft.com/office/officeart/2005/8/layout/default"/>
    <dgm:cxn modelId="{C4B177EC-923C-43F0-B9CA-467C9A560476}" type="presParOf" srcId="{74EB6597-D602-491E-B652-0D938D6A9412}" destId="{B841B726-F04C-4409-BF81-C314A4281BC5}" srcOrd="7" destOrd="0" presId="urn:microsoft.com/office/officeart/2005/8/layout/default"/>
    <dgm:cxn modelId="{ED0454E3-2A83-48CF-9259-066CECB423AB}" type="presParOf" srcId="{74EB6597-D602-491E-B652-0D938D6A9412}" destId="{BBC9FC6A-EB4F-45B5-853E-A932FC77EB14}" srcOrd="8" destOrd="0" presId="urn:microsoft.com/office/officeart/2005/8/layout/default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6103E13-29EC-42F0-9ED2-759F2E34C03B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448BC07-104D-4B01-92F1-DC4453BFDBBF}">
      <dgm:prSet phldrT="[Текст]" custT="1"/>
      <dgm:spPr/>
      <dgm:t>
        <a:bodyPr/>
        <a:lstStyle/>
        <a:p>
          <a:r>
            <a:rPr lang="ru-RU" sz="2800" dirty="0" smtClean="0"/>
            <a:t>графики</a:t>
          </a:r>
          <a:endParaRPr lang="ru-RU" sz="2800" dirty="0"/>
        </a:p>
      </dgm:t>
    </dgm:pt>
    <dgm:pt modelId="{C705D077-AE66-44AA-8A6F-7D260A2CA268}" type="parTrans" cxnId="{66F0BFFC-1284-413F-B28F-5B94DCCF0C99}">
      <dgm:prSet/>
      <dgm:spPr/>
      <dgm:t>
        <a:bodyPr/>
        <a:lstStyle/>
        <a:p>
          <a:endParaRPr lang="ru-RU"/>
        </a:p>
      </dgm:t>
    </dgm:pt>
    <dgm:pt modelId="{775AB173-DB9E-428A-B1A9-4FEC793B3D5B}" type="sibTrans" cxnId="{66F0BFFC-1284-413F-B28F-5B94DCCF0C99}">
      <dgm:prSet/>
      <dgm:spPr/>
      <dgm:t>
        <a:bodyPr/>
        <a:lstStyle/>
        <a:p>
          <a:endParaRPr lang="ru-RU"/>
        </a:p>
      </dgm:t>
    </dgm:pt>
    <dgm:pt modelId="{6F49ABD0-8CE3-43EF-B924-A895B2BA8B84}">
      <dgm:prSet phldrT="[Текст]" custT="1"/>
      <dgm:spPr/>
      <dgm:t>
        <a:bodyPr/>
        <a:lstStyle/>
        <a:p>
          <a:r>
            <a:rPr lang="ru-RU" sz="2800" dirty="0" smtClean="0"/>
            <a:t>диаграммы</a:t>
          </a:r>
          <a:endParaRPr lang="ru-RU" sz="2800" dirty="0"/>
        </a:p>
      </dgm:t>
    </dgm:pt>
    <dgm:pt modelId="{08432DB6-EFC5-45EF-B063-77329A0FCFDC}" type="parTrans" cxnId="{BF2BD828-94F0-4694-9BA2-CF5C92C56123}">
      <dgm:prSet/>
      <dgm:spPr/>
      <dgm:t>
        <a:bodyPr/>
        <a:lstStyle/>
        <a:p>
          <a:endParaRPr lang="ru-RU"/>
        </a:p>
      </dgm:t>
    </dgm:pt>
    <dgm:pt modelId="{9133F4A8-9464-475D-A31E-72DE7123B0D3}" type="sibTrans" cxnId="{BF2BD828-94F0-4694-9BA2-CF5C92C56123}">
      <dgm:prSet/>
      <dgm:spPr/>
      <dgm:t>
        <a:bodyPr/>
        <a:lstStyle/>
        <a:p>
          <a:endParaRPr lang="ru-RU"/>
        </a:p>
      </dgm:t>
    </dgm:pt>
    <dgm:pt modelId="{74853F16-D6A7-499A-A09B-2B84D2E6878F}">
      <dgm:prSet phldrT="[Текст]" custT="1"/>
      <dgm:spPr/>
      <dgm:t>
        <a:bodyPr/>
        <a:lstStyle/>
        <a:p>
          <a:r>
            <a:rPr lang="ru-RU" sz="2800" dirty="0" smtClean="0"/>
            <a:t>таблицы</a:t>
          </a:r>
          <a:endParaRPr lang="ru-RU" sz="2800" dirty="0"/>
        </a:p>
      </dgm:t>
    </dgm:pt>
    <dgm:pt modelId="{96A2FA51-FFA0-49CD-B0B3-E44B1177099D}" type="parTrans" cxnId="{EB358A29-56E3-450D-A732-612660D35427}">
      <dgm:prSet/>
      <dgm:spPr/>
      <dgm:t>
        <a:bodyPr/>
        <a:lstStyle/>
        <a:p>
          <a:endParaRPr lang="ru-RU"/>
        </a:p>
      </dgm:t>
    </dgm:pt>
    <dgm:pt modelId="{D8E243DA-27E1-47CA-B640-E0B857E8F11F}" type="sibTrans" cxnId="{EB358A29-56E3-450D-A732-612660D35427}">
      <dgm:prSet/>
      <dgm:spPr/>
      <dgm:t>
        <a:bodyPr/>
        <a:lstStyle/>
        <a:p>
          <a:endParaRPr lang="ru-RU"/>
        </a:p>
      </dgm:t>
    </dgm:pt>
    <dgm:pt modelId="{140CCAF6-09B5-4F77-B79B-B4AC874DD9D8}">
      <dgm:prSet phldrT="[Текст]" custT="1"/>
      <dgm:spPr/>
      <dgm:t>
        <a:bodyPr/>
        <a:lstStyle/>
        <a:p>
          <a:r>
            <a:rPr lang="ru-RU" sz="2800" dirty="0" smtClean="0"/>
            <a:t>карты</a:t>
          </a:r>
          <a:endParaRPr lang="ru-RU" sz="2800" dirty="0"/>
        </a:p>
      </dgm:t>
    </dgm:pt>
    <dgm:pt modelId="{2100ACFC-DF63-40C6-AC6B-D14E2DE63BA7}" type="parTrans" cxnId="{954D3834-EF89-4755-85B7-104231B78B13}">
      <dgm:prSet/>
      <dgm:spPr/>
      <dgm:t>
        <a:bodyPr/>
        <a:lstStyle/>
        <a:p>
          <a:endParaRPr lang="ru-RU"/>
        </a:p>
      </dgm:t>
    </dgm:pt>
    <dgm:pt modelId="{C14BE62A-BBEA-4AC9-9E82-980574207804}" type="sibTrans" cxnId="{954D3834-EF89-4755-85B7-104231B78B13}">
      <dgm:prSet/>
      <dgm:spPr/>
      <dgm:t>
        <a:bodyPr/>
        <a:lstStyle/>
        <a:p>
          <a:endParaRPr lang="ru-RU"/>
        </a:p>
      </dgm:t>
    </dgm:pt>
    <dgm:pt modelId="{373434BD-44F8-4730-B207-E74428171B5B}">
      <dgm:prSet phldrT="[Текст]" custT="1"/>
      <dgm:spPr/>
      <dgm:t>
        <a:bodyPr/>
        <a:lstStyle/>
        <a:p>
          <a:r>
            <a:rPr lang="ru-RU" sz="2800" dirty="0" smtClean="0"/>
            <a:t>формы</a:t>
          </a:r>
          <a:endParaRPr lang="ru-RU" sz="2800" dirty="0"/>
        </a:p>
      </dgm:t>
    </dgm:pt>
    <dgm:pt modelId="{80A2B8B8-2D61-411D-A605-6091BB567FBB}" type="parTrans" cxnId="{1BABCD2A-8272-4729-A48A-972B6C93783A}">
      <dgm:prSet/>
      <dgm:spPr/>
      <dgm:t>
        <a:bodyPr/>
        <a:lstStyle/>
        <a:p>
          <a:endParaRPr lang="ru-RU"/>
        </a:p>
      </dgm:t>
    </dgm:pt>
    <dgm:pt modelId="{665F7290-CB5B-4A7F-A394-41FCA7FC7108}" type="sibTrans" cxnId="{1BABCD2A-8272-4729-A48A-972B6C93783A}">
      <dgm:prSet/>
      <dgm:spPr/>
      <dgm:t>
        <a:bodyPr/>
        <a:lstStyle/>
        <a:p>
          <a:endParaRPr lang="ru-RU"/>
        </a:p>
      </dgm:t>
    </dgm:pt>
    <dgm:pt modelId="{CB1BB740-4070-4CD3-9C0D-95DC731D1703}">
      <dgm:prSet phldrT="[Текст]" custT="1"/>
      <dgm:spPr/>
      <dgm:t>
        <a:bodyPr/>
        <a:lstStyle/>
        <a:p>
          <a:r>
            <a:rPr lang="ru-RU" sz="2800" dirty="0" smtClean="0"/>
            <a:t>Информационные листы и объявления</a:t>
          </a:r>
          <a:endParaRPr lang="ru-RU" sz="2800" dirty="0"/>
        </a:p>
      </dgm:t>
    </dgm:pt>
    <dgm:pt modelId="{E84C587E-9420-4F99-AE60-52069B5A6EF1}" type="parTrans" cxnId="{965A73A4-6C3E-4C75-812A-CD88D5146CF5}">
      <dgm:prSet/>
      <dgm:spPr/>
      <dgm:t>
        <a:bodyPr/>
        <a:lstStyle/>
        <a:p>
          <a:endParaRPr lang="ru-RU"/>
        </a:p>
      </dgm:t>
    </dgm:pt>
    <dgm:pt modelId="{54D532C4-DDF0-4639-863F-96A77F4044C6}" type="sibTrans" cxnId="{965A73A4-6C3E-4C75-812A-CD88D5146CF5}">
      <dgm:prSet/>
      <dgm:spPr/>
      <dgm:t>
        <a:bodyPr/>
        <a:lstStyle/>
        <a:p>
          <a:endParaRPr lang="ru-RU"/>
        </a:p>
      </dgm:t>
    </dgm:pt>
    <dgm:pt modelId="{9FC41EB4-462E-4E7F-95DD-A8BD2FC02E36}" type="pres">
      <dgm:prSet presAssocID="{06103E13-29EC-42F0-9ED2-759F2E34C03B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DF7172B-160E-4DF9-928F-FD89AF8AB951}" type="pres">
      <dgm:prSet presAssocID="{B448BC07-104D-4B01-92F1-DC4453BFDBBF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CE58B81-E79E-4F70-BCD4-5DA28C5FD714}" type="pres">
      <dgm:prSet presAssocID="{775AB173-DB9E-428A-B1A9-4FEC793B3D5B}" presName="sibTrans" presStyleCnt="0"/>
      <dgm:spPr/>
    </dgm:pt>
    <dgm:pt modelId="{EE12154E-C3FD-43A9-A936-9F2892D2422B}" type="pres">
      <dgm:prSet presAssocID="{6F49ABD0-8CE3-43EF-B924-A895B2BA8B84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8BB10B9-1701-4233-9434-3F8AB39116E0}" type="pres">
      <dgm:prSet presAssocID="{9133F4A8-9464-475D-A31E-72DE7123B0D3}" presName="sibTrans" presStyleCnt="0"/>
      <dgm:spPr/>
    </dgm:pt>
    <dgm:pt modelId="{E76C7C3E-793A-4595-AFE9-15E3BE5BC473}" type="pres">
      <dgm:prSet presAssocID="{74853F16-D6A7-499A-A09B-2B84D2E6878F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8EF596-710D-4E37-90F7-8EC8B0E5E56B}" type="pres">
      <dgm:prSet presAssocID="{D8E243DA-27E1-47CA-B640-E0B857E8F11F}" presName="sibTrans" presStyleCnt="0"/>
      <dgm:spPr/>
    </dgm:pt>
    <dgm:pt modelId="{2AA642BC-2B6A-4354-9E9D-EF6019D3AACE}" type="pres">
      <dgm:prSet presAssocID="{140CCAF6-09B5-4F77-B79B-B4AC874DD9D8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4FC2FA-3C4A-40F1-91BC-7EDB8EDBCC1A}" type="pres">
      <dgm:prSet presAssocID="{C14BE62A-BBEA-4AC9-9E82-980574207804}" presName="sibTrans" presStyleCnt="0"/>
      <dgm:spPr/>
    </dgm:pt>
    <dgm:pt modelId="{7A7B205F-BC17-4AB6-B63E-67D9DC20A178}" type="pres">
      <dgm:prSet presAssocID="{373434BD-44F8-4730-B207-E74428171B5B}" presName="node" presStyleLbl="node1" presStyleIdx="4" presStyleCnt="6" custScaleX="611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2C6AC2-D5B8-49CA-9751-7DE631C8E076}" type="pres">
      <dgm:prSet presAssocID="{665F7290-CB5B-4A7F-A394-41FCA7FC7108}" presName="sibTrans" presStyleCnt="0"/>
      <dgm:spPr/>
    </dgm:pt>
    <dgm:pt modelId="{059242EE-F809-4EE8-AC70-1D2D512791C5}" type="pres">
      <dgm:prSet presAssocID="{CB1BB740-4070-4CD3-9C0D-95DC731D1703}" presName="node" presStyleLbl="node1" presStyleIdx="5" presStyleCnt="6" custScaleX="12444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C0A856C-0557-4DD3-88EB-466DA99458E3}" type="presOf" srcId="{CB1BB740-4070-4CD3-9C0D-95DC731D1703}" destId="{059242EE-F809-4EE8-AC70-1D2D512791C5}" srcOrd="0" destOrd="0" presId="urn:microsoft.com/office/officeart/2005/8/layout/default"/>
    <dgm:cxn modelId="{D7E3EEB2-396A-4AFF-82B8-240D8140EC52}" type="presOf" srcId="{140CCAF6-09B5-4F77-B79B-B4AC874DD9D8}" destId="{2AA642BC-2B6A-4354-9E9D-EF6019D3AACE}" srcOrd="0" destOrd="0" presId="urn:microsoft.com/office/officeart/2005/8/layout/default"/>
    <dgm:cxn modelId="{1BABCD2A-8272-4729-A48A-972B6C93783A}" srcId="{06103E13-29EC-42F0-9ED2-759F2E34C03B}" destId="{373434BD-44F8-4730-B207-E74428171B5B}" srcOrd="4" destOrd="0" parTransId="{80A2B8B8-2D61-411D-A605-6091BB567FBB}" sibTransId="{665F7290-CB5B-4A7F-A394-41FCA7FC7108}"/>
    <dgm:cxn modelId="{434F25B6-2CB4-4944-A866-A44100B363A8}" type="presOf" srcId="{6F49ABD0-8CE3-43EF-B924-A895B2BA8B84}" destId="{EE12154E-C3FD-43A9-A936-9F2892D2422B}" srcOrd="0" destOrd="0" presId="urn:microsoft.com/office/officeart/2005/8/layout/default"/>
    <dgm:cxn modelId="{EB358A29-56E3-450D-A732-612660D35427}" srcId="{06103E13-29EC-42F0-9ED2-759F2E34C03B}" destId="{74853F16-D6A7-499A-A09B-2B84D2E6878F}" srcOrd="2" destOrd="0" parTransId="{96A2FA51-FFA0-49CD-B0B3-E44B1177099D}" sibTransId="{D8E243DA-27E1-47CA-B640-E0B857E8F11F}"/>
    <dgm:cxn modelId="{965A73A4-6C3E-4C75-812A-CD88D5146CF5}" srcId="{06103E13-29EC-42F0-9ED2-759F2E34C03B}" destId="{CB1BB740-4070-4CD3-9C0D-95DC731D1703}" srcOrd="5" destOrd="0" parTransId="{E84C587E-9420-4F99-AE60-52069B5A6EF1}" sibTransId="{54D532C4-DDF0-4639-863F-96A77F4044C6}"/>
    <dgm:cxn modelId="{779D215D-F061-48F9-8EBF-B39923B0CDFA}" type="presOf" srcId="{06103E13-29EC-42F0-9ED2-759F2E34C03B}" destId="{9FC41EB4-462E-4E7F-95DD-A8BD2FC02E36}" srcOrd="0" destOrd="0" presId="urn:microsoft.com/office/officeart/2005/8/layout/default"/>
    <dgm:cxn modelId="{1DC6FD72-6542-4DBE-A905-26E95F59EEFE}" type="presOf" srcId="{74853F16-D6A7-499A-A09B-2B84D2E6878F}" destId="{E76C7C3E-793A-4595-AFE9-15E3BE5BC473}" srcOrd="0" destOrd="0" presId="urn:microsoft.com/office/officeart/2005/8/layout/default"/>
    <dgm:cxn modelId="{66F0BFFC-1284-413F-B28F-5B94DCCF0C99}" srcId="{06103E13-29EC-42F0-9ED2-759F2E34C03B}" destId="{B448BC07-104D-4B01-92F1-DC4453BFDBBF}" srcOrd="0" destOrd="0" parTransId="{C705D077-AE66-44AA-8A6F-7D260A2CA268}" sibTransId="{775AB173-DB9E-428A-B1A9-4FEC793B3D5B}"/>
    <dgm:cxn modelId="{954D3834-EF89-4755-85B7-104231B78B13}" srcId="{06103E13-29EC-42F0-9ED2-759F2E34C03B}" destId="{140CCAF6-09B5-4F77-B79B-B4AC874DD9D8}" srcOrd="3" destOrd="0" parTransId="{2100ACFC-DF63-40C6-AC6B-D14E2DE63BA7}" sibTransId="{C14BE62A-BBEA-4AC9-9E82-980574207804}"/>
    <dgm:cxn modelId="{96EDDF43-BF8D-42C9-A4BA-042722FC57BF}" type="presOf" srcId="{373434BD-44F8-4730-B207-E74428171B5B}" destId="{7A7B205F-BC17-4AB6-B63E-67D9DC20A178}" srcOrd="0" destOrd="0" presId="urn:microsoft.com/office/officeart/2005/8/layout/default"/>
    <dgm:cxn modelId="{CD45CEEF-219E-44D9-A2B9-578663E1C30C}" type="presOf" srcId="{B448BC07-104D-4B01-92F1-DC4453BFDBBF}" destId="{0DF7172B-160E-4DF9-928F-FD89AF8AB951}" srcOrd="0" destOrd="0" presId="urn:microsoft.com/office/officeart/2005/8/layout/default"/>
    <dgm:cxn modelId="{BF2BD828-94F0-4694-9BA2-CF5C92C56123}" srcId="{06103E13-29EC-42F0-9ED2-759F2E34C03B}" destId="{6F49ABD0-8CE3-43EF-B924-A895B2BA8B84}" srcOrd="1" destOrd="0" parTransId="{08432DB6-EFC5-45EF-B063-77329A0FCFDC}" sibTransId="{9133F4A8-9464-475D-A31E-72DE7123B0D3}"/>
    <dgm:cxn modelId="{453D58DF-EBF0-4C97-9506-3C5CFCFDCEC2}" type="presParOf" srcId="{9FC41EB4-462E-4E7F-95DD-A8BD2FC02E36}" destId="{0DF7172B-160E-4DF9-928F-FD89AF8AB951}" srcOrd="0" destOrd="0" presId="urn:microsoft.com/office/officeart/2005/8/layout/default"/>
    <dgm:cxn modelId="{92027588-9745-4A89-98E2-9EE1DD7CD18D}" type="presParOf" srcId="{9FC41EB4-462E-4E7F-95DD-A8BD2FC02E36}" destId="{2CE58B81-E79E-4F70-BCD4-5DA28C5FD714}" srcOrd="1" destOrd="0" presId="urn:microsoft.com/office/officeart/2005/8/layout/default"/>
    <dgm:cxn modelId="{EBE1FBDD-EB01-472C-9E65-28C142AFEBAD}" type="presParOf" srcId="{9FC41EB4-462E-4E7F-95DD-A8BD2FC02E36}" destId="{EE12154E-C3FD-43A9-A936-9F2892D2422B}" srcOrd="2" destOrd="0" presId="urn:microsoft.com/office/officeart/2005/8/layout/default"/>
    <dgm:cxn modelId="{DBE96993-1BF4-4638-B105-29EE49F74C95}" type="presParOf" srcId="{9FC41EB4-462E-4E7F-95DD-A8BD2FC02E36}" destId="{48BB10B9-1701-4233-9434-3F8AB39116E0}" srcOrd="3" destOrd="0" presId="urn:microsoft.com/office/officeart/2005/8/layout/default"/>
    <dgm:cxn modelId="{A419B2F0-C276-4BC8-91FA-9C49442D8FB7}" type="presParOf" srcId="{9FC41EB4-462E-4E7F-95DD-A8BD2FC02E36}" destId="{E76C7C3E-793A-4595-AFE9-15E3BE5BC473}" srcOrd="4" destOrd="0" presId="urn:microsoft.com/office/officeart/2005/8/layout/default"/>
    <dgm:cxn modelId="{51581190-D8F6-4722-8102-7A41274A18D2}" type="presParOf" srcId="{9FC41EB4-462E-4E7F-95DD-A8BD2FC02E36}" destId="{E58EF596-710D-4E37-90F7-8EC8B0E5E56B}" srcOrd="5" destOrd="0" presId="urn:microsoft.com/office/officeart/2005/8/layout/default"/>
    <dgm:cxn modelId="{FE297EE4-9E0D-42F9-ABF4-69593109FED8}" type="presParOf" srcId="{9FC41EB4-462E-4E7F-95DD-A8BD2FC02E36}" destId="{2AA642BC-2B6A-4354-9E9D-EF6019D3AACE}" srcOrd="6" destOrd="0" presId="urn:microsoft.com/office/officeart/2005/8/layout/default"/>
    <dgm:cxn modelId="{FBA56825-7BA0-4E39-A02E-040CEEDB79AA}" type="presParOf" srcId="{9FC41EB4-462E-4E7F-95DD-A8BD2FC02E36}" destId="{094FC2FA-3C4A-40F1-91BC-7EDB8EDBCC1A}" srcOrd="7" destOrd="0" presId="urn:microsoft.com/office/officeart/2005/8/layout/default"/>
    <dgm:cxn modelId="{1195BCE5-7B26-4BC0-8DCA-7C267A7D1649}" type="presParOf" srcId="{9FC41EB4-462E-4E7F-95DD-A8BD2FC02E36}" destId="{7A7B205F-BC17-4AB6-B63E-67D9DC20A178}" srcOrd="8" destOrd="0" presId="urn:microsoft.com/office/officeart/2005/8/layout/default"/>
    <dgm:cxn modelId="{52CF2D9A-D71C-4C73-9E06-7A9BAF302077}" type="presParOf" srcId="{9FC41EB4-462E-4E7F-95DD-A8BD2FC02E36}" destId="{972C6AC2-D5B8-49CA-9751-7DE631C8E076}" srcOrd="9" destOrd="0" presId="urn:microsoft.com/office/officeart/2005/8/layout/default"/>
    <dgm:cxn modelId="{5870F621-24C4-490D-8603-CD594CC932E5}" type="presParOf" srcId="{9FC41EB4-462E-4E7F-95DD-A8BD2FC02E36}" destId="{059242EE-F809-4EE8-AC70-1D2D512791C5}" srcOrd="10" destOrd="0" presId="urn:microsoft.com/office/officeart/2005/8/layout/default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A8625A1-1351-4C99-A11C-F738BED93E46}" type="doc">
      <dgm:prSet loTypeId="urn:microsoft.com/office/officeart/2005/8/layout/radial2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06ABBFB-D9E2-4C0E-911D-4FFA7FEBA8EB}">
      <dgm:prSet phldrT="[Текст]" custT="1"/>
      <dgm:spPr/>
      <dgm:t>
        <a:bodyPr/>
        <a:lstStyle/>
        <a:p>
          <a:r>
            <a:rPr lang="ru-RU" sz="2400" dirty="0" smtClean="0"/>
            <a:t>описание</a:t>
          </a:r>
          <a:endParaRPr lang="ru-RU" sz="2400" dirty="0"/>
        </a:p>
      </dgm:t>
    </dgm:pt>
    <dgm:pt modelId="{8F284845-38B7-4909-ABA5-DBE589BC8237}" type="parTrans" cxnId="{1096D6E3-D4A9-4ED1-B2A0-28DEC50ECDCE}">
      <dgm:prSet/>
      <dgm:spPr/>
      <dgm:t>
        <a:bodyPr/>
        <a:lstStyle/>
        <a:p>
          <a:endParaRPr lang="ru-RU"/>
        </a:p>
      </dgm:t>
    </dgm:pt>
    <dgm:pt modelId="{1F001DFA-0DBD-4001-B79F-A418508BDDA7}" type="sibTrans" cxnId="{1096D6E3-D4A9-4ED1-B2A0-28DEC50ECDCE}">
      <dgm:prSet/>
      <dgm:spPr/>
      <dgm:t>
        <a:bodyPr/>
        <a:lstStyle/>
        <a:p>
          <a:endParaRPr lang="ru-RU"/>
        </a:p>
      </dgm:t>
    </dgm:pt>
    <dgm:pt modelId="{1EC44F58-2EE3-4766-AADE-1FB2BFB8343B}">
      <dgm:prSet phldrT="[Текст]" custT="1"/>
      <dgm:spPr/>
      <dgm:t>
        <a:bodyPr/>
        <a:lstStyle/>
        <a:p>
          <a:r>
            <a:rPr lang="ru-RU" sz="2400" dirty="0" smtClean="0"/>
            <a:t>повествование</a:t>
          </a:r>
          <a:endParaRPr lang="ru-RU" sz="2400" dirty="0"/>
        </a:p>
      </dgm:t>
    </dgm:pt>
    <dgm:pt modelId="{2F077A77-6DB1-4357-B530-68352049D148}" type="parTrans" cxnId="{A047454F-37A8-4501-931D-4462C1312D7E}">
      <dgm:prSet/>
      <dgm:spPr/>
      <dgm:t>
        <a:bodyPr/>
        <a:lstStyle/>
        <a:p>
          <a:endParaRPr lang="ru-RU"/>
        </a:p>
      </dgm:t>
    </dgm:pt>
    <dgm:pt modelId="{6AFA69D0-DCB3-4870-ADCF-EA0FA6EEC937}" type="sibTrans" cxnId="{A047454F-37A8-4501-931D-4462C1312D7E}">
      <dgm:prSet/>
      <dgm:spPr/>
      <dgm:t>
        <a:bodyPr/>
        <a:lstStyle/>
        <a:p>
          <a:endParaRPr lang="ru-RU"/>
        </a:p>
      </dgm:t>
    </dgm:pt>
    <dgm:pt modelId="{DD07481C-8B2E-41CD-BAF0-753CF70644CA}">
      <dgm:prSet phldrT="[Текст]" custT="1"/>
      <dgm:spPr/>
      <dgm:t>
        <a:bodyPr/>
        <a:lstStyle/>
        <a:p>
          <a:r>
            <a:rPr lang="ru-RU" sz="2400" dirty="0" smtClean="0"/>
            <a:t>рассуждение:</a:t>
          </a:r>
        </a:p>
        <a:p>
          <a:r>
            <a:rPr lang="ru-RU" sz="2400" dirty="0" smtClean="0"/>
            <a:t>1.объяснение</a:t>
          </a:r>
        </a:p>
        <a:p>
          <a:r>
            <a:rPr lang="ru-RU" sz="2400" dirty="0" smtClean="0"/>
            <a:t>2.доказательство</a:t>
          </a:r>
          <a:endParaRPr lang="ru-RU" sz="2400" dirty="0"/>
        </a:p>
      </dgm:t>
    </dgm:pt>
    <dgm:pt modelId="{44431256-3345-46C5-B978-D432EF9A5D86}" type="parTrans" cxnId="{C069B92B-AED0-4C74-8553-644E64434FED}">
      <dgm:prSet/>
      <dgm:spPr/>
      <dgm:t>
        <a:bodyPr/>
        <a:lstStyle/>
        <a:p>
          <a:endParaRPr lang="ru-RU"/>
        </a:p>
      </dgm:t>
    </dgm:pt>
    <dgm:pt modelId="{8CA8E41D-04E9-4228-91DF-E54D017C318B}" type="sibTrans" cxnId="{C069B92B-AED0-4C74-8553-644E64434FED}">
      <dgm:prSet/>
      <dgm:spPr/>
      <dgm:t>
        <a:bodyPr/>
        <a:lstStyle/>
        <a:p>
          <a:endParaRPr lang="ru-RU"/>
        </a:p>
      </dgm:t>
    </dgm:pt>
    <dgm:pt modelId="{F4094B2A-3D2C-4512-BD57-617560947006}" type="pres">
      <dgm:prSet presAssocID="{BA8625A1-1351-4C99-A11C-F738BED93E46}" presName="composite" presStyleCnt="0">
        <dgm:presLayoutVars>
          <dgm:chMax val="5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EDCB630-29FE-4313-A59B-50738D03D4C2}" type="pres">
      <dgm:prSet presAssocID="{BA8625A1-1351-4C99-A11C-F738BED93E46}" presName="cycle" presStyleCnt="0"/>
      <dgm:spPr/>
    </dgm:pt>
    <dgm:pt modelId="{8F10E14B-21F1-437C-8247-71A22E252F9F}" type="pres">
      <dgm:prSet presAssocID="{BA8625A1-1351-4C99-A11C-F738BED93E46}" presName="centerShape" presStyleCnt="0"/>
      <dgm:spPr/>
    </dgm:pt>
    <dgm:pt modelId="{E9BEF7AA-B2B4-4375-93D4-CC29F7F542D0}" type="pres">
      <dgm:prSet presAssocID="{BA8625A1-1351-4C99-A11C-F738BED93E46}" presName="connSite" presStyleLbl="node1" presStyleIdx="0" presStyleCnt="4"/>
      <dgm:spPr/>
    </dgm:pt>
    <dgm:pt modelId="{6A0ADEBE-D6FC-40D9-87EA-A52DB82F75F5}" type="pres">
      <dgm:prSet presAssocID="{BA8625A1-1351-4C99-A11C-F738BED93E46}" presName="visible" presStyleLbl="node1" presStyleIdx="0" presStyleCnt="4" custScaleX="98029" custScaleY="55257" custLinFactNeighborX="-11788" custLinFactNeighborY="-10647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D2E8EA2B-418F-4E5B-BF45-D8C74C90625D}" type="pres">
      <dgm:prSet presAssocID="{8F284845-38B7-4909-ABA5-DBE589BC8237}" presName="Name25" presStyleLbl="parChTrans1D1" presStyleIdx="0" presStyleCnt="3"/>
      <dgm:spPr/>
      <dgm:t>
        <a:bodyPr/>
        <a:lstStyle/>
        <a:p>
          <a:endParaRPr lang="ru-RU"/>
        </a:p>
      </dgm:t>
    </dgm:pt>
    <dgm:pt modelId="{2F2B6F7B-CB02-4E0D-A616-A9A993BD2937}" type="pres">
      <dgm:prSet presAssocID="{706ABBFB-D9E2-4C0E-911D-4FFA7FEBA8EB}" presName="node" presStyleCnt="0"/>
      <dgm:spPr/>
    </dgm:pt>
    <dgm:pt modelId="{2480FF78-E523-4F4C-AD0B-E5F45F8C54A4}" type="pres">
      <dgm:prSet presAssocID="{706ABBFB-D9E2-4C0E-911D-4FFA7FEBA8EB}" presName="parentNode" presStyleLbl="node1" presStyleIdx="1" presStyleCnt="4" custScaleX="188832" custScaleY="98106" custLinFactX="10548" custLinFactNeighborX="100000" custLinFactNeighborY="-3298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46C4C2-F89B-489C-A598-F678B822F2E7}" type="pres">
      <dgm:prSet presAssocID="{706ABBFB-D9E2-4C0E-911D-4FFA7FEBA8EB}" presName="childNode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4AEB26E-994F-4BD3-B48F-99EF07A6DECB}" type="pres">
      <dgm:prSet presAssocID="{2F077A77-6DB1-4357-B530-68352049D148}" presName="Name25" presStyleLbl="parChTrans1D1" presStyleIdx="1" presStyleCnt="3"/>
      <dgm:spPr/>
      <dgm:t>
        <a:bodyPr/>
        <a:lstStyle/>
        <a:p>
          <a:endParaRPr lang="ru-RU"/>
        </a:p>
      </dgm:t>
    </dgm:pt>
    <dgm:pt modelId="{5253869D-237C-4FE2-A259-1F2F837ED016}" type="pres">
      <dgm:prSet presAssocID="{1EC44F58-2EE3-4766-AADE-1FB2BFB8343B}" presName="node" presStyleCnt="0"/>
      <dgm:spPr/>
    </dgm:pt>
    <dgm:pt modelId="{102F5D18-8235-47E2-BECD-0C2EF0F6A8B0}" type="pres">
      <dgm:prSet presAssocID="{1EC44F58-2EE3-4766-AADE-1FB2BFB8343B}" presName="parentNode" presStyleLbl="node1" presStyleIdx="2" presStyleCnt="4" custScaleX="210765" custLinFactX="100000" custLinFactNeighborX="131556" custLinFactNeighborY="247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241D62-07DE-4CA1-AD12-BBB639249C83}" type="pres">
      <dgm:prSet presAssocID="{1EC44F58-2EE3-4766-AADE-1FB2BFB8343B}" presName="childNode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F3C294B-4B73-4CC1-B2CB-2DD2A580E084}" type="pres">
      <dgm:prSet presAssocID="{44431256-3345-46C5-B978-D432EF9A5D86}" presName="Name25" presStyleLbl="parChTrans1D1" presStyleIdx="2" presStyleCnt="3"/>
      <dgm:spPr/>
      <dgm:t>
        <a:bodyPr/>
        <a:lstStyle/>
        <a:p>
          <a:endParaRPr lang="ru-RU"/>
        </a:p>
      </dgm:t>
    </dgm:pt>
    <dgm:pt modelId="{6C72BABD-05C2-49AD-AE2A-A689CC29264B}" type="pres">
      <dgm:prSet presAssocID="{DD07481C-8B2E-41CD-BAF0-753CF70644CA}" presName="node" presStyleCnt="0"/>
      <dgm:spPr/>
    </dgm:pt>
    <dgm:pt modelId="{94D194E4-4324-4E4E-B477-45CD31FAEF86}" type="pres">
      <dgm:prSet presAssocID="{DD07481C-8B2E-41CD-BAF0-753CF70644CA}" presName="parentNode" presStyleLbl="node1" presStyleIdx="3" presStyleCnt="4" custScaleX="200570" custScaleY="123544" custLinFactNeighborX="55144" custLinFactNeighborY="-45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8D5BFB7-0F1F-4B5C-A7E9-62A56DDCF67E}" type="pres">
      <dgm:prSet presAssocID="{DD07481C-8B2E-41CD-BAF0-753CF70644CA}" presName="childNode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52B1978-979B-4044-ADD2-5357B127A9F2}" type="presOf" srcId="{44431256-3345-46C5-B978-D432EF9A5D86}" destId="{8F3C294B-4B73-4CC1-B2CB-2DD2A580E084}" srcOrd="0" destOrd="0" presId="urn:microsoft.com/office/officeart/2005/8/layout/radial2"/>
    <dgm:cxn modelId="{B9900E55-C223-4B2E-B9C8-9B4F047C6E79}" type="presOf" srcId="{DD07481C-8B2E-41CD-BAF0-753CF70644CA}" destId="{94D194E4-4324-4E4E-B477-45CD31FAEF86}" srcOrd="0" destOrd="0" presId="urn:microsoft.com/office/officeart/2005/8/layout/radial2"/>
    <dgm:cxn modelId="{A047454F-37A8-4501-931D-4462C1312D7E}" srcId="{BA8625A1-1351-4C99-A11C-F738BED93E46}" destId="{1EC44F58-2EE3-4766-AADE-1FB2BFB8343B}" srcOrd="1" destOrd="0" parTransId="{2F077A77-6DB1-4357-B530-68352049D148}" sibTransId="{6AFA69D0-DCB3-4870-ADCF-EA0FA6EEC937}"/>
    <dgm:cxn modelId="{637DF83C-26DB-4B83-B299-2F7859440B0E}" type="presOf" srcId="{1EC44F58-2EE3-4766-AADE-1FB2BFB8343B}" destId="{102F5D18-8235-47E2-BECD-0C2EF0F6A8B0}" srcOrd="0" destOrd="0" presId="urn:microsoft.com/office/officeart/2005/8/layout/radial2"/>
    <dgm:cxn modelId="{CA92D740-8C60-40F4-AE2C-FE60373BE2C7}" type="presOf" srcId="{8F284845-38B7-4909-ABA5-DBE589BC8237}" destId="{D2E8EA2B-418F-4E5B-BF45-D8C74C90625D}" srcOrd="0" destOrd="0" presId="urn:microsoft.com/office/officeart/2005/8/layout/radial2"/>
    <dgm:cxn modelId="{7179B1FE-E981-4035-8758-EC2F48B964F4}" type="presOf" srcId="{706ABBFB-D9E2-4C0E-911D-4FFA7FEBA8EB}" destId="{2480FF78-E523-4F4C-AD0B-E5F45F8C54A4}" srcOrd="0" destOrd="0" presId="urn:microsoft.com/office/officeart/2005/8/layout/radial2"/>
    <dgm:cxn modelId="{1096D6E3-D4A9-4ED1-B2A0-28DEC50ECDCE}" srcId="{BA8625A1-1351-4C99-A11C-F738BED93E46}" destId="{706ABBFB-D9E2-4C0E-911D-4FFA7FEBA8EB}" srcOrd="0" destOrd="0" parTransId="{8F284845-38B7-4909-ABA5-DBE589BC8237}" sibTransId="{1F001DFA-0DBD-4001-B79F-A418508BDDA7}"/>
    <dgm:cxn modelId="{C069B92B-AED0-4C74-8553-644E64434FED}" srcId="{BA8625A1-1351-4C99-A11C-F738BED93E46}" destId="{DD07481C-8B2E-41CD-BAF0-753CF70644CA}" srcOrd="2" destOrd="0" parTransId="{44431256-3345-46C5-B978-D432EF9A5D86}" sibTransId="{8CA8E41D-04E9-4228-91DF-E54D017C318B}"/>
    <dgm:cxn modelId="{54F0932F-3642-4F85-8E34-BD9D02B9A20C}" type="presOf" srcId="{BA8625A1-1351-4C99-A11C-F738BED93E46}" destId="{F4094B2A-3D2C-4512-BD57-617560947006}" srcOrd="0" destOrd="0" presId="urn:microsoft.com/office/officeart/2005/8/layout/radial2"/>
    <dgm:cxn modelId="{74EE7366-7971-48BC-860B-0A24118118F8}" type="presOf" srcId="{2F077A77-6DB1-4357-B530-68352049D148}" destId="{14AEB26E-994F-4BD3-B48F-99EF07A6DECB}" srcOrd="0" destOrd="0" presId="urn:microsoft.com/office/officeart/2005/8/layout/radial2"/>
    <dgm:cxn modelId="{F42EFC22-DB01-4C15-8EAA-5E5D5BB75BFC}" type="presParOf" srcId="{F4094B2A-3D2C-4512-BD57-617560947006}" destId="{1EDCB630-29FE-4313-A59B-50738D03D4C2}" srcOrd="0" destOrd="0" presId="urn:microsoft.com/office/officeart/2005/8/layout/radial2"/>
    <dgm:cxn modelId="{048DA90D-66F9-4460-9A8B-20F3E7AE2F9E}" type="presParOf" srcId="{1EDCB630-29FE-4313-A59B-50738D03D4C2}" destId="{8F10E14B-21F1-437C-8247-71A22E252F9F}" srcOrd="0" destOrd="0" presId="urn:microsoft.com/office/officeart/2005/8/layout/radial2"/>
    <dgm:cxn modelId="{559E9792-58B1-4451-9FC6-EB6FE23A19FF}" type="presParOf" srcId="{8F10E14B-21F1-437C-8247-71A22E252F9F}" destId="{E9BEF7AA-B2B4-4375-93D4-CC29F7F542D0}" srcOrd="0" destOrd="0" presId="urn:microsoft.com/office/officeart/2005/8/layout/radial2"/>
    <dgm:cxn modelId="{0D5A86E1-F4F2-433B-B436-67473E4BCE8F}" type="presParOf" srcId="{8F10E14B-21F1-437C-8247-71A22E252F9F}" destId="{6A0ADEBE-D6FC-40D9-87EA-A52DB82F75F5}" srcOrd="1" destOrd="0" presId="urn:microsoft.com/office/officeart/2005/8/layout/radial2"/>
    <dgm:cxn modelId="{E9A3B53D-8D95-4336-AE19-FC5D47BFE844}" type="presParOf" srcId="{1EDCB630-29FE-4313-A59B-50738D03D4C2}" destId="{D2E8EA2B-418F-4E5B-BF45-D8C74C90625D}" srcOrd="1" destOrd="0" presId="urn:microsoft.com/office/officeart/2005/8/layout/radial2"/>
    <dgm:cxn modelId="{B6717945-3E85-4888-BEBE-6E23C551FDFC}" type="presParOf" srcId="{1EDCB630-29FE-4313-A59B-50738D03D4C2}" destId="{2F2B6F7B-CB02-4E0D-A616-A9A993BD2937}" srcOrd="2" destOrd="0" presId="urn:microsoft.com/office/officeart/2005/8/layout/radial2"/>
    <dgm:cxn modelId="{9915ABEC-7AB0-4490-9F7F-F4294B550631}" type="presParOf" srcId="{2F2B6F7B-CB02-4E0D-A616-A9A993BD2937}" destId="{2480FF78-E523-4F4C-AD0B-E5F45F8C54A4}" srcOrd="0" destOrd="0" presId="urn:microsoft.com/office/officeart/2005/8/layout/radial2"/>
    <dgm:cxn modelId="{E0C759C3-FA2E-4C24-BE28-C333C5A87B68}" type="presParOf" srcId="{2F2B6F7B-CB02-4E0D-A616-A9A993BD2937}" destId="{6746C4C2-F89B-489C-A598-F678B822F2E7}" srcOrd="1" destOrd="0" presId="urn:microsoft.com/office/officeart/2005/8/layout/radial2"/>
    <dgm:cxn modelId="{894EA0EC-515C-47C3-A35F-3267D9B5DE55}" type="presParOf" srcId="{1EDCB630-29FE-4313-A59B-50738D03D4C2}" destId="{14AEB26E-994F-4BD3-B48F-99EF07A6DECB}" srcOrd="3" destOrd="0" presId="urn:microsoft.com/office/officeart/2005/8/layout/radial2"/>
    <dgm:cxn modelId="{0FC1DE69-85EF-4EAC-9AC5-84ECC3E4747A}" type="presParOf" srcId="{1EDCB630-29FE-4313-A59B-50738D03D4C2}" destId="{5253869D-237C-4FE2-A259-1F2F837ED016}" srcOrd="4" destOrd="0" presId="urn:microsoft.com/office/officeart/2005/8/layout/radial2"/>
    <dgm:cxn modelId="{98BB2A9A-F18C-44D3-A8B1-1C87A5D6502C}" type="presParOf" srcId="{5253869D-237C-4FE2-A259-1F2F837ED016}" destId="{102F5D18-8235-47E2-BECD-0C2EF0F6A8B0}" srcOrd="0" destOrd="0" presId="urn:microsoft.com/office/officeart/2005/8/layout/radial2"/>
    <dgm:cxn modelId="{C6158507-01ED-4E17-8613-8F55900CDA91}" type="presParOf" srcId="{5253869D-237C-4FE2-A259-1F2F837ED016}" destId="{8A241D62-07DE-4CA1-AD12-BBB639249C83}" srcOrd="1" destOrd="0" presId="urn:microsoft.com/office/officeart/2005/8/layout/radial2"/>
    <dgm:cxn modelId="{F6D7CAEE-DA77-426B-A4E0-7A07844F2D95}" type="presParOf" srcId="{1EDCB630-29FE-4313-A59B-50738D03D4C2}" destId="{8F3C294B-4B73-4CC1-B2CB-2DD2A580E084}" srcOrd="5" destOrd="0" presId="urn:microsoft.com/office/officeart/2005/8/layout/radial2"/>
    <dgm:cxn modelId="{52832489-B054-4561-829B-BB753C58AD6D}" type="presParOf" srcId="{1EDCB630-29FE-4313-A59B-50738D03D4C2}" destId="{6C72BABD-05C2-49AD-AE2A-A689CC29264B}" srcOrd="6" destOrd="0" presId="urn:microsoft.com/office/officeart/2005/8/layout/radial2"/>
    <dgm:cxn modelId="{7FCF6901-8E70-435A-B0F6-C99EDBC2C015}" type="presParOf" srcId="{6C72BABD-05C2-49AD-AE2A-A689CC29264B}" destId="{94D194E4-4324-4E4E-B477-45CD31FAEF86}" srcOrd="0" destOrd="0" presId="urn:microsoft.com/office/officeart/2005/8/layout/radial2"/>
    <dgm:cxn modelId="{8E3FE1BA-7142-4618-B7C2-BEE06705A2D0}" type="presParOf" srcId="{6C72BABD-05C2-49AD-AE2A-A689CC29264B}" destId="{68D5BFB7-0F1F-4B5C-A7E9-62A56DDCF67E}" srcOrd="1" destOrd="0" presId="urn:microsoft.com/office/officeart/2005/8/layout/radial2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6">
  <dgm:title val=""/>
  <dgm:desc val=""/>
  <dgm:catLst>
    <dgm:cat type="hierarchy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>
      <dgm:param type="vertAlign" val="mid"/>
      <dgm:param type="horzAlign" val="ctr"/>
    </dgm:alg>
    <dgm:shape xmlns:r="http://schemas.openxmlformats.org/officeDocument/2006/relationships" r:blip="">
      <dgm:adjLst/>
    </dgm:shape>
    <dgm:presOf/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 refType="w" fact="0.3"/>
              <dgm:constr type="t" for="ch" forName="hierFlow"/>
              <dgm:constr type="r" for="ch" forName="hierFlow" refType="w" fact="0.98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/>
              <dgm:constr type="r" for="ch" forName="hierFlow" refType="w" fact="0.7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w" for="des" forName="level1Shape" refType="w"/>
          <dgm:constr type="h" for="des" forName="level1Shape" refType="w" refFor="des" refForName="level1Shape" fact="0.66667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h" refFor="des" refForName="level1Shape" op="equ" fact="0.4"/>
          <dgm:constr type="sibSp" for="des" forName="hierChild1" refType="w" refFor="des" refForName="level1Shape" op="equ" fact="0.3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h" refFor="des" refForName="level1Shape" op="equ"/>
          <dgm:constr type="userB" for="des" refType="sp" refFor="des" op="equ"/>
          <dgm:constr type="h" for="des" forName="firstBuf" refType="h" refFor="des" refForName="level1Shape" fact="0.1"/>
        </dgm:constrLst>
      </dgm:else>
    </dgm:choose>
    <dgm:ruleLst/>
    <dgm:layoutNode name="hierFlow">
      <dgm:alg type="lin">
        <dgm:param type="linDir" val="fromT"/>
        <dgm:param type="nodeVertAlign" val="t"/>
        <dgm:param type="vertAlign" val="t"/>
        <dgm:param type="nodeHorzAlign" val="ctr"/>
        <dgm:param type="fallback" val="2D"/>
      </dgm:alg>
      <dgm:shape xmlns:r="http://schemas.openxmlformats.org/officeDocument/2006/relationships" r:blip="">
        <dgm:adjLst/>
      </dgm:shape>
      <dgm:presOf/>
      <dgm:constrLst/>
      <dgm:ruleLst/>
      <dgm:choose name="Name6">
        <dgm:if name="Name7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8"/>
      </dgm:choose>
      <dgm:layoutNode name="hierChild1">
        <dgm:varLst>
          <dgm:chPref val="1"/>
          <dgm:animOne val="branch"/>
          <dgm:animLvl val="lvl"/>
        </dgm:varLst>
        <dgm:choose name="Name9">
          <dgm:if name="Name10" func="var" arg="dir" op="equ" val="norm">
            <dgm:alg type="hierChild">
              <dgm:param type="linDir" val="fromL"/>
              <dgm:param type="vertAlign" val="t"/>
            </dgm:alg>
          </dgm:if>
          <dgm:else name="Name11">
            <dgm:alg type="hierChild">
              <dgm:param type="linDir" val="fromR"/>
              <dgm:param type="vertAlign" val="t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primFontSz" for="des" ptType="node" op="equ"/>
        </dgm:constrLst>
        <dgm:ruleLst/>
        <dgm:forEach name="Name12" axis="ch" cnt="3">
          <dgm:forEach name="Name13" axis="self" ptType="node">
            <dgm:layoutNode name="Name14">
              <dgm:alg type="hierRoot"/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primFontSz" val="65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15">
                  <dgm:if name="Name16" func="var" arg="dir" op="equ" val="norm">
                    <dgm:alg type="hierChild">
                      <dgm:param type="linDir" val="fromL"/>
                    </dgm:alg>
                  </dgm:if>
                  <dgm:else name="Name17">
                    <dgm:alg type="hierChild">
                      <dgm:param type="linDir" val="from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18" axis="self" ptType="parTrans" cnt="1">
                    <dgm:layoutNode name="Name19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</dgm:alg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1"/>
                        <dgm:constr type="begPad"/>
                        <dgm:constr type="endPad"/>
                      </dgm:constrLst>
                      <dgm:ruleLst/>
                    </dgm:layoutNode>
                  </dgm:forEach>
                  <dgm:forEach name="Name20" axis="self" ptType="node">
                    <dgm:layoutNode name="Name21">
                      <dgm:alg type="hierRoot"/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primFontSz" val="65"/>
                          <dgm:constr type="tMarg" refType="primFontSz" fact="0.3"/>
                          <dgm:constr type="bMarg" refType="primFontSz" fact="0.3"/>
                          <dgm:constr type="lMarg" refType="primFontSz" fact="0.3"/>
                          <dgm:constr type="r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22">
                          <dgm:if name="Name23" func="var" arg="dir" op="equ" val="norm">
                            <dgm:alg type="hierChild">
                              <dgm:param type="linDir" val="fromL"/>
                            </dgm:alg>
                          </dgm:if>
                          <dgm:else name="Name24">
                            <dgm:alg type="hierChild">
                              <dgm:param type="linDir" val="from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25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alg type="lin">
        <dgm:param type="linDir" val="fromT"/>
        <dgm:param type="nodeVertAlign" val="t"/>
        <dgm:param type="vertAlign" val="t"/>
        <dgm:param type="nodeHorzAlign" val="ctr"/>
      </dgm:alg>
      <dgm:shape xmlns:r="http://schemas.openxmlformats.org/officeDocument/2006/relationships" r:blip="">
        <dgm:adjLst/>
      </dgm:shape>
      <dgm:presOf/>
      <dgm:constrLst>
        <dgm:constr type="userB"/>
        <dgm:constr type="w" for="ch" forName="rectComp" refType="w"/>
        <dgm:constr type="h" for="ch" forName="rectComp" refType="h"/>
        <dgm:constr type="w" for="des" forName="bgRect" refType="w"/>
        <dgm:constr type="primFontSz" for="des" forName="bgRectTx" op="equ"/>
      </dgm:constrLst>
      <dgm:ruleLst/>
      <dgm:forEach name="Name26" axis="ch" ptType="node" st="2">
        <dgm:layoutNode name="rectComp">
          <dgm:alg type="composite">
            <dgm:param type="vertAlign" val="t"/>
            <dgm:param type="horzAlign" val="ctr"/>
          </dgm:alg>
          <dgm:shape xmlns:r="http://schemas.openxmlformats.org/officeDocument/2006/relationships" r:blip="">
            <dgm:adjLst/>
          </dgm:shape>
          <dgm:presOf/>
          <dgm:choose name="Name27">
            <dgm:if name="Name28" func="var" arg="dir" op="equ" val="norm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l" for="ch" forName="bgRectTx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if>
            <dgm:else name="Name29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r" for="ch" forName="bgRectTx" refType="w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else>
          </dgm:choose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presOf axis="desOrSelf" ptType="node"/>
            <dgm:shape xmlns:r="http://schemas.openxmlformats.org/officeDocument/2006/relationships" type="rect" r:blip="" zOrderOff="-999" hideGeom="1">
              <dgm:adjLst/>
            </dgm:shape>
            <dgm:constrLst>
              <dgm:constr type="primFontSz" val="65"/>
            </dgm:constrLst>
            <dgm:ruleLst>
              <dgm:rule type="primFontSz" val="5" fact="NaN" max="NaN"/>
            </dgm:ruleLst>
          </dgm:layoutNode>
        </dgm:layoutNode>
        <dgm:choose name="Name30">
          <dgm:if name="Name31" axis="self" ptType="node" func="revPos" op="gte" val="2">
            <dgm:layoutNode name="spComp">
              <dgm:alg type="composite">
                <dgm:param type="vertAlign" val="t"/>
                <dgm:param type="horzAlign" val="ctr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vSp"/>
                <dgm:constr type="t" for="ch" forName="vSp"/>
                <dgm:constr type="h" for="ch" forName="vSp" refType="userB"/>
                <dgm:constr type="hOff" for="ch" forName="vSp" refType="userA" fact="-0.2"/>
              </dgm:constrLst>
              <dgm:ruleLst/>
              <dgm:layoutNode name="v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32"/>
        </dgm:choos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2">
  <dgm:title val=""/>
  <dgm:desc val=""/>
  <dgm:catLst>
    <dgm:cat type="relationship" pri="20000"/>
    <dgm:cat type="conver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cycle" refType="w"/>
      <dgm:constr type="h" for="ch" forName="cycle" refType="h"/>
    </dgm:constrLst>
    <dgm:ruleLst/>
    <dgm:layoutNode name="cycle">
      <dgm:choose name="Name0">
        <dgm:if name="Name1" func="var" arg="dir" op="equ" val="norm">
          <dgm:choose name="Name2">
            <dgm:if name="Name3" axis="ch" ptType="node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if name="Name4" axis="ch" ptType="node" func="cnt" op="equ" val="2">
              <dgm:alg type="cycle">
                <dgm:param type="stAng" val="70"/>
                <dgm:param type="spanAng" val="40"/>
                <dgm:param type="ctrShpMap" val="fNode"/>
              </dgm:alg>
            </dgm:if>
            <dgm:if name="Name5" axis="ch" ptType="node" func="cnt" op="equ" val="3">
              <dgm:alg type="cycle">
                <dgm:param type="stAng" val="60"/>
                <dgm:param type="spanAng" val="60"/>
                <dgm:param type="ctrShpMap" val="fNode"/>
              </dgm:alg>
            </dgm:if>
            <dgm:else name="Name6">
              <dgm:alg type="cycle">
                <dgm:param type="stAng" val="45"/>
                <dgm:param type="spanAng" val="90"/>
                <dgm:param type="ctrShpMap" val="fNode"/>
              </dgm:alg>
            </dgm:else>
          </dgm:choose>
        </dgm:if>
        <dgm:else name="Name7">
          <dgm:choose name="Name8">
            <dgm:if name="Name9" axis="ch" ptType="node" func="cnt" op="lte" val="1">
              <dgm:alg type="cycle">
                <dgm:param type="stAng" val="-90"/>
                <dgm:param type="spanAng" val="-360"/>
                <dgm:param type="ctrShpMap" val="fNode"/>
              </dgm:alg>
            </dgm:if>
            <dgm:if name="Name10" axis="ch" ptType="node" func="cnt" op="equ" val="2">
              <dgm:alg type="cycle">
                <dgm:param type="stAng" val="-70"/>
                <dgm:param type="spanAng" val="-40"/>
                <dgm:param type="ctrShpMap" val="fNode"/>
              </dgm:alg>
            </dgm:if>
            <dgm:if name="Name11" axis="ch" ptType="node" func="cnt" op="equ" val="3">
              <dgm:alg type="cycle">
                <dgm:param type="stAng" val="-60"/>
                <dgm:param type="spanAng" val="-60"/>
                <dgm:param type="ctrShpMap" val="fNode"/>
              </dgm:alg>
            </dgm:if>
            <dgm:else name="Name12">
              <dgm:alg type="cycle">
                <dgm:param type="stAng" val="-45"/>
                <dgm:param type="spanAng" val="-90"/>
                <dgm:param type="ctrShpMap" val="fNode"/>
              </dgm:alg>
            </dgm:else>
          </dgm:choose>
        </dgm:else>
      </dgm:choose>
      <dgm:shape xmlns:r="http://schemas.openxmlformats.org/officeDocument/2006/relationships" r:blip="">
        <dgm:adjLst/>
      </dgm:shape>
      <dgm:presOf/>
      <dgm:constrLst>
        <dgm:constr type="sp" val="20"/>
        <dgm:constr type="w" for="ch" forName="centerShape" refType="w"/>
        <dgm:constr type="w" for="ch" forName="node" refType="w" refFor="ch" refForName="centerShape" fact="1.5"/>
        <dgm:constr type="sibSp" refType="w" refFor="ch" refForName="centerShape" op="equ" fact="0.08"/>
        <dgm:constr type="primFontSz" for="des" forName="parentNode" op="equ" val="65"/>
        <dgm:constr type="secFontSz" for="des" forName="childNode" op="equ" val="65"/>
      </dgm:constrLst>
      <dgm:ruleLst/>
      <dgm:choose name="Name13">
        <dgm:if name="Name14" axis="ch" ptType="node" hideLastTrans="0" func="cnt" op="gte" val="1">
          <dgm:layoutNode name="centerShape" styleLbl="node0">
            <dgm:alg type="composite"/>
            <dgm:shape xmlns:r="http://schemas.openxmlformats.org/officeDocument/2006/relationships" r:blip="">
              <dgm:adjLst/>
            </dgm:shape>
            <dgm:presOf axis="ch" ptType="node" cnt="1"/>
            <dgm:constrLst>
              <dgm:constr type="w" for="ch" forName="connSite" refType="w" fact="0.7"/>
              <dgm:constr type="h" for="ch" forName="connSite" refType="w" fact="0.7"/>
              <dgm:constr type="ctrX" for="ch" forName="connSite" refType="w" fact="0.5"/>
              <dgm:constr type="ctrY" for="ch" forName="connSite" refType="h" fact="0.5"/>
              <dgm:constr type="w" for="ch" forName="visible" refType="w"/>
              <dgm:constr type="h" for="ch" forName="visible" refType="w"/>
              <dgm:constr type="ctrX" for="ch" forName="visible" refType="w" fact="0.5"/>
              <dgm:constr type="ctrY" for="ch" forName="visible" refType="h" fact="0.5"/>
            </dgm:constrLst>
            <dgm:ruleLst/>
            <dgm:layoutNode name="connSite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visible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</dgm:layoutNode>
        </dgm:if>
        <dgm:else name="Name15"/>
      </dgm:choose>
      <dgm:forEach name="Name16" axis="ch">
        <dgm:forEach name="Name17" axis="self" ptType="node">
          <dgm:layoutNode name="node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func="var" arg="dir" op="equ" val="norm">
                <dgm:constrLst>
                  <dgm:constr type="t" for="ch" forName="parentNode"/>
                  <dgm:constr type="l" for="ch" forName="parentNode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 refType="w" refFor="ch" refForName="parentNode" op="equ" fact="1.1"/>
                  <dgm:constr type="w" for="ch" forName="childNode" refType="w" fact="0.6"/>
                  <dgm:constr type="h" for="ch" forName="childNode" refType="h" refFor="ch" refForName="parentNode"/>
                </dgm:constrLst>
              </dgm:if>
              <dgm:else name="Name20">
                <dgm:constrLst>
                  <dgm:constr type="t" for="ch" forName="parentNode"/>
                  <dgm:constr type="r" for="ch" forName="parentNode" refType="w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/>
                  <dgm:constr type="w" for="ch" forName="childNode" refType="w" fact="0.6"/>
                  <dgm:constr type="h" for="ch" forName="childNode" refType="h" refFor="ch" refForName="parentNode"/>
                </dgm:constrLst>
              </dgm:else>
            </dgm:choose>
            <dgm:ruleLst/>
            <dgm:layoutNode name="parentNode" styleLbl="node1">
              <dgm:varLst>
                <dgm:chMax val="1"/>
                <dgm:bulletEnabled val="1"/>
              </dgm:varLst>
              <dgm:alg type="tx"/>
              <dgm:shape xmlns:r="http://schemas.openxmlformats.org/officeDocument/2006/relationships" type="ellipse" r:blip="">
                <dgm:adjLst/>
              </dgm:shape>
              <dgm:presOf axis="self"/>
              <dgm:constrLst>
                <dgm:constr type="tMarg" refType="primFontSz" fact="0.05"/>
                <dgm:constr type="bMarg" refType="primFontSz" fact="0.05"/>
                <dgm:constr type="lMarg" refType="primFontSz" fact="0.05"/>
                <dgm:constr type="rMarg" refType="primFontSz" fact="0.05"/>
              </dgm:constrLst>
              <dgm:ruleLst>
                <dgm:rule type="primFontSz" val="5" fact="NaN" max="NaN"/>
              </dgm:ruleLst>
            </dgm:layoutNode>
            <dgm:layoutNode name="childNode" styleLbl="revTx" moveWith="parentNode">
              <dgm:varLst>
                <dgm:bulletEnabled val="1"/>
              </dgm:varLst>
              <dgm:alg type="tx">
                <dgm:param type="txAnchorVertCh" val="mid"/>
                <dgm:param type="stBulletLvl" val="1"/>
              </dgm:alg>
              <dgm:choose name="Name21">
                <dgm:if name="Name22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23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tMarg"/>
                <dgm:constr type="bMarg"/>
                <dgm:constr type="lMarg"/>
                <dgm:constr type="rMarg"/>
              </dgm:constrLst>
              <dgm:ruleLst>
                <dgm:rule type="secFontSz" val="5" fact="NaN" max="NaN"/>
              </dgm:ruleLst>
            </dgm:layoutNode>
          </dgm:layoutNode>
        </dgm:forEach>
        <dgm:forEach name="Name24" axis="self" ptType="parTrans" cnt="1">
          <dgm:layoutNode name="Name25">
            <dgm:alg type="conn">
              <dgm:param type="dim" val="1D"/>
              <dgm:param type="endSty" val="noArr"/>
              <dgm:param type="begPts" val="auto"/>
              <dgm:param type="endPts" val="auto"/>
              <dgm:param type="srcNode" val="connSite"/>
              <dgm:param type="dstNode" val="parentNode"/>
            </dgm:alg>
            <dgm:shape xmlns:r="http://schemas.openxmlformats.org/officeDocument/2006/relationships" type="conn" r:blip="" zOrderOff="-99">
              <dgm:adjLst/>
            </dgm:shape>
            <dgm:presOf axis="self"/>
            <dgm:constrLst>
              <dgm:constr type="connDist"/>
              <dgm:constr type="w" val="1"/>
              <dgm:constr type="h" val="5"/>
              <dgm:constr type="begPad"/>
              <dgm:constr type="endPad"/>
            </dgm:constrLst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14810" y="5214950"/>
            <a:ext cx="4786314" cy="1428760"/>
          </a:xfrm>
        </p:spPr>
        <p:txBody>
          <a:bodyPr>
            <a:normAutofit/>
          </a:bodyPr>
          <a:lstStyle/>
          <a:p>
            <a:pPr algn="l"/>
            <a:r>
              <a:rPr lang="ru-RU" sz="1600" dirty="0" smtClean="0">
                <a:solidFill>
                  <a:schemeClr val="tx1"/>
                </a:solidFill>
              </a:rPr>
              <a:t>Выполнили </a:t>
            </a:r>
            <a:r>
              <a:rPr lang="ru-RU" sz="1600" dirty="0" smtClean="0">
                <a:solidFill>
                  <a:schemeClr val="tx1"/>
                </a:solidFill>
              </a:rPr>
              <a:t>: учитель физики и информатики МАОУ «СОШ№8»  </a:t>
            </a:r>
            <a:r>
              <a:rPr lang="ru-RU" sz="1600" dirty="0" err="1" smtClean="0">
                <a:solidFill>
                  <a:schemeClr val="tx1"/>
                </a:solidFill>
              </a:rPr>
              <a:t>Шишмакова</a:t>
            </a:r>
            <a:r>
              <a:rPr lang="ru-RU" sz="1600" dirty="0" smtClean="0">
                <a:solidFill>
                  <a:schemeClr val="tx1"/>
                </a:solidFill>
              </a:rPr>
              <a:t> </a:t>
            </a:r>
            <a:r>
              <a:rPr lang="ru-RU" sz="1600" dirty="0" smtClean="0">
                <a:solidFill>
                  <a:schemeClr val="tx1"/>
                </a:solidFill>
              </a:rPr>
              <a:t>Н.А</a:t>
            </a:r>
          </a:p>
          <a:p>
            <a:pPr algn="l"/>
            <a:r>
              <a:rPr lang="ru-RU" sz="1600" dirty="0" smtClean="0">
                <a:solidFill>
                  <a:schemeClr val="tx1"/>
                </a:solidFill>
              </a:rPr>
              <a:t>Учитель английского </a:t>
            </a:r>
            <a:r>
              <a:rPr lang="ru-RU" sz="1600" dirty="0" smtClean="0">
                <a:solidFill>
                  <a:schemeClr val="tx1"/>
                </a:solidFill>
              </a:rPr>
              <a:t>языка МАОУ «СОШ№8» </a:t>
            </a:r>
            <a:r>
              <a:rPr lang="ru-RU" sz="1600" dirty="0" err="1" smtClean="0">
                <a:solidFill>
                  <a:schemeClr val="tx1"/>
                </a:solidFill>
              </a:rPr>
              <a:t>Кондакова</a:t>
            </a:r>
            <a:r>
              <a:rPr lang="ru-RU" sz="1600" smtClean="0">
                <a:solidFill>
                  <a:schemeClr val="tx1"/>
                </a:solidFill>
              </a:rPr>
              <a:t> М.Н.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85786" y="428604"/>
            <a:ext cx="7572428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/>
              <a:t>Тема: Развитие</a:t>
            </a:r>
          </a:p>
          <a:p>
            <a:r>
              <a:rPr lang="ru-RU" sz="3600" b="1" dirty="0" smtClean="0"/>
              <a:t>читательской грамотности обучающихся</a:t>
            </a:r>
          </a:p>
          <a:p>
            <a:endParaRPr lang="ru-RU" sz="3600" b="1" dirty="0" smtClean="0"/>
          </a:p>
          <a:p>
            <a:r>
              <a:rPr lang="ru-RU" sz="3600" b="1" dirty="0" smtClean="0"/>
              <a:t> 	Цель: показать важность 	развития навыков читательской 	грамотности. </a:t>
            </a:r>
          </a:p>
          <a:p>
            <a:endParaRPr lang="ru-RU" sz="3600" b="1" dirty="0" smtClean="0"/>
          </a:p>
          <a:p>
            <a:r>
              <a:rPr lang="ru-RU" sz="3600" b="1" dirty="0" smtClean="0"/>
              <a:t>		</a:t>
            </a:r>
          </a:p>
          <a:p>
            <a:r>
              <a:rPr lang="ru-RU" sz="3600" b="1" dirty="0" smtClean="0"/>
              <a:t>			</a:t>
            </a:r>
          </a:p>
          <a:p>
            <a:r>
              <a:rPr lang="ru-RU" sz="3600" b="1" dirty="0" smtClean="0"/>
              <a:t>				</a:t>
            </a:r>
            <a:endParaRPr lang="ru-RU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357298"/>
            <a:ext cx="8229600" cy="571496"/>
          </a:xfrm>
        </p:spPr>
        <p:txBody>
          <a:bodyPr>
            <a:noAutofit/>
          </a:bodyPr>
          <a:lstStyle/>
          <a:p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Чтение для обучения и дальнейшей взрослой жизни</a:t>
            </a:r>
            <a:br>
              <a:rPr lang="ru-RU" sz="3600" dirty="0" smtClean="0"/>
            </a:br>
            <a:r>
              <a:rPr lang="ru-RU" sz="3200" b="1" dirty="0" smtClean="0"/>
              <a:t>Цели обучения: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643050"/>
            <a:ext cx="4357718" cy="2857520"/>
          </a:xfrm>
        </p:spPr>
        <p:txBody>
          <a:bodyPr/>
          <a:lstStyle/>
          <a:p>
            <a:pPr algn="ctr">
              <a:buNone/>
            </a:pPr>
            <a:r>
              <a:rPr lang="ru-RU" u="sng" dirty="0" smtClean="0"/>
              <a:t>Ранее</a:t>
            </a:r>
          </a:p>
          <a:p>
            <a:pPr algn="ctr">
              <a:buNone/>
            </a:pPr>
            <a:r>
              <a:rPr lang="ru-RU" dirty="0" smtClean="0"/>
              <a:t>обучение способности</a:t>
            </a:r>
          </a:p>
          <a:p>
            <a:pPr algn="ctr">
              <a:buNone/>
            </a:pPr>
            <a:r>
              <a:rPr lang="ru-RU" dirty="0" smtClean="0"/>
              <a:t>овладения техникой чтения</a:t>
            </a:r>
            <a:endParaRPr lang="ru-RU" u="sng" dirty="0" smtClean="0"/>
          </a:p>
          <a:p>
            <a:pPr algn="ctr">
              <a:buNone/>
            </a:pPr>
            <a:endParaRPr lang="ru-RU" dirty="0"/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4929190" y="1643050"/>
            <a:ext cx="4071966" cy="34290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lvl="0" indent="-342900" algn="ctr">
              <a:spcBef>
                <a:spcPct val="20000"/>
              </a:spcBef>
            </a:pPr>
            <a:r>
              <a:rPr lang="ru-RU" sz="3200" u="sng" dirty="0" smtClean="0"/>
              <a:t>Сегодня</a:t>
            </a:r>
          </a:p>
          <a:p>
            <a:pPr marL="342900" lvl="0" indent="-342900" algn="ctr">
              <a:spcBef>
                <a:spcPct val="20000"/>
              </a:spcBef>
            </a:pPr>
            <a:r>
              <a:rPr lang="ru-RU" sz="3200" dirty="0" smtClean="0"/>
              <a:t>постоянное развитие</a:t>
            </a:r>
          </a:p>
          <a:p>
            <a:pPr marL="342900" lvl="0" indent="-342900" algn="ctr">
              <a:spcBef>
                <a:spcPct val="20000"/>
              </a:spcBef>
            </a:pPr>
            <a:r>
              <a:rPr lang="ru-RU" sz="3200" dirty="0" smtClean="0"/>
              <a:t>совокупности знаний, навыков и умений с применением в течении всей жизни</a:t>
            </a:r>
          </a:p>
          <a:p>
            <a:pPr marL="342900" lvl="0" indent="-342900" algn="ctr">
              <a:spcBef>
                <a:spcPct val="20000"/>
              </a:spcBef>
            </a:pPr>
            <a:endParaRPr lang="ru-RU" sz="3200" u="sng" dirty="0" smtClean="0"/>
          </a:p>
          <a:p>
            <a:pPr marL="342900" lvl="0" indent="-342900" algn="ctr">
              <a:spcBef>
                <a:spcPct val="20000"/>
              </a:spcBef>
            </a:pPr>
            <a:endParaRPr lang="ru-RU" sz="3200" u="sng" dirty="0" smtClean="0"/>
          </a:p>
          <a:p>
            <a:pPr marL="342900" lvl="0" indent="-342900" algn="ctr">
              <a:spcBef>
                <a:spcPct val="20000"/>
              </a:spcBef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14282" y="5042118"/>
            <a:ext cx="857256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В связи с изменением цели чтения стало важным понятие читательской грамотности, как одной из составляющих функциональной грамотности, наряду с </a:t>
            </a:r>
            <a:r>
              <a:rPr lang="ru-RU" sz="2800" dirty="0" err="1" smtClean="0"/>
              <a:t>естественно-научной</a:t>
            </a:r>
            <a:r>
              <a:rPr lang="ru-RU" sz="2800" dirty="0" smtClean="0"/>
              <a:t> и финансовой. 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714356"/>
          </a:xfrm>
        </p:spPr>
        <p:txBody>
          <a:bodyPr>
            <a:normAutofit/>
          </a:bodyPr>
          <a:lstStyle/>
          <a:p>
            <a:r>
              <a:rPr lang="ru-RU" sz="3000" b="1" dirty="0" smtClean="0"/>
              <a:t>Определение читательской грамотности:</a:t>
            </a:r>
            <a:endParaRPr lang="ru-RU" sz="30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571480"/>
            <a:ext cx="8858312" cy="6072230"/>
          </a:xfrm>
        </p:spPr>
        <p:txBody>
          <a:bodyPr>
            <a:noAutofit/>
          </a:bodyPr>
          <a:lstStyle/>
          <a:p>
            <a:pPr lvl="0" algn="just"/>
            <a:r>
              <a:rPr lang="ru-RU" sz="2800" dirty="0" smtClean="0"/>
              <a:t>способность человека понимать и использовать письменные тексты, размышлять о них и заниматься чтением для достижения целей, расширения знаний и возможности участвовать в социальной жизни.</a:t>
            </a:r>
          </a:p>
          <a:p>
            <a:pPr lvl="0" algn="just"/>
            <a:r>
              <a:rPr lang="ru-RU" sz="2800" dirty="0" smtClean="0"/>
              <a:t>«способность понимать и использовать письменную речь во всем разнообразии ее форм для целей, требуемых обществом и (или) ценных для индивида. Они читают, чтобы учиться, чтобы участвовать в школьных и внешкольных читательских сообществах и для удовольствия».</a:t>
            </a:r>
          </a:p>
          <a:p>
            <a:pPr lvl="0" algn="just"/>
            <a:r>
              <a:rPr lang="ru-RU" sz="2800" dirty="0" smtClean="0"/>
              <a:t>способность учащихся к осмыслению текстов различного содержания и формата, рефлексии на них, способность к использованию прочитанного в различных жизненных ситуациях.</a:t>
            </a:r>
          </a:p>
          <a:p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8572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/>
              <a:t>Читательские действия: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ru-RU" dirty="0" smtClean="0"/>
              <a:t>вычитать детали (единицы информации), впрямую упомянутые в тексте;</a:t>
            </a:r>
          </a:p>
          <a:p>
            <a:pPr lvl="0"/>
            <a:r>
              <a:rPr lang="ru-RU" dirty="0" smtClean="0"/>
              <a:t>делать прямые умозаключения из этой информации;</a:t>
            </a:r>
          </a:p>
          <a:p>
            <a:pPr lvl="0"/>
            <a:r>
              <a:rPr lang="ru-RU" dirty="0" smtClean="0"/>
              <a:t>интерпретировать и интегрировать отдельные сообщения текста;</a:t>
            </a:r>
          </a:p>
          <a:p>
            <a:pPr lvl="0"/>
            <a:r>
              <a:rPr lang="ru-RU" dirty="0" smtClean="0"/>
              <a:t>оценивать содержание, язык и форму всего сообщения и его отдельных элементов.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b="1" dirty="0" smtClean="0"/>
              <a:t>Читательские умения: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dirty="0" smtClean="0"/>
              <a:t>находить и извлекать информацию;</a:t>
            </a:r>
          </a:p>
          <a:p>
            <a:pPr lvl="0"/>
            <a:r>
              <a:rPr lang="ru-RU" dirty="0" smtClean="0"/>
              <a:t>интегрировать и интерпретировать информацию;</a:t>
            </a:r>
          </a:p>
          <a:p>
            <a:pPr lvl="0"/>
            <a:r>
              <a:rPr lang="ru-RU" dirty="0" smtClean="0"/>
              <a:t>осмысливать и оценивать содержание и форму текста;</a:t>
            </a:r>
          </a:p>
          <a:p>
            <a:pPr lvl="0"/>
            <a:r>
              <a:rPr lang="ru-RU" dirty="0" smtClean="0"/>
              <a:t>использовать информацию из текста.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/>
              <a:t>Виды чтения: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642918"/>
            <a:ext cx="8786874" cy="5857916"/>
          </a:xfrm>
        </p:spPr>
        <p:txBody>
          <a:bodyPr>
            <a:normAutofit fontScale="25000" lnSpcReduction="20000"/>
          </a:bodyPr>
          <a:lstStyle/>
          <a:p>
            <a:pPr algn="just">
              <a:buNone/>
            </a:pPr>
            <a:r>
              <a:rPr lang="ru-RU" sz="11200" b="1" dirty="0" smtClean="0"/>
              <a:t>1. </a:t>
            </a:r>
            <a:r>
              <a:rPr lang="ru-RU" sz="11200" b="1" u="sng" dirty="0" smtClean="0"/>
              <a:t>Изучающее</a:t>
            </a:r>
            <a:r>
              <a:rPr lang="ru-RU" sz="11200" dirty="0" smtClean="0"/>
              <a:t> - это чтение со стопроцентным пониманием информации, детальное чтение, которое может сопровождаться выписками и рассчитано на использование в последующей деятельности информации, полученной из текста.</a:t>
            </a:r>
          </a:p>
          <a:p>
            <a:pPr algn="just">
              <a:buNone/>
            </a:pPr>
            <a:r>
              <a:rPr lang="ru-RU" sz="11200" b="1" dirty="0" smtClean="0"/>
              <a:t>2.  </a:t>
            </a:r>
            <a:r>
              <a:rPr lang="ru-RU" sz="11200" b="1" u="sng" dirty="0" smtClean="0"/>
              <a:t>Ознакомительное</a:t>
            </a:r>
            <a:r>
              <a:rPr lang="ru-RU" sz="11200" dirty="0" smtClean="0"/>
              <a:t> – это чтение с общим охватом содержания, т.к. читающий уделяет внимание только главной информации, пренебрегая второстепенными деталями.</a:t>
            </a:r>
          </a:p>
          <a:p>
            <a:pPr algn="just">
              <a:buNone/>
            </a:pPr>
            <a:r>
              <a:rPr lang="ru-RU" sz="11200" b="1" dirty="0" smtClean="0"/>
              <a:t>3.  </a:t>
            </a:r>
            <a:r>
              <a:rPr lang="ru-RU" sz="11200" b="1" u="sng" dirty="0" smtClean="0"/>
              <a:t>Вдумчивое</a:t>
            </a:r>
            <a:r>
              <a:rPr lang="ru-RU" sz="11200" dirty="0" smtClean="0"/>
              <a:t> – мы просматриваем текст, отмечаем интересное/ неинтересное, ценное/ ненужное. На основе полученной информации решаем, нужен нам этот текст или нет.</a:t>
            </a:r>
          </a:p>
          <a:p>
            <a:pPr algn="just">
              <a:buNone/>
            </a:pPr>
            <a:r>
              <a:rPr lang="ru-RU" sz="11200" b="1" dirty="0" smtClean="0"/>
              <a:t>4.	   </a:t>
            </a:r>
            <a:r>
              <a:rPr lang="ru-RU" sz="11200" b="1" u="sng" dirty="0" smtClean="0"/>
              <a:t>Поисковое</a:t>
            </a:r>
            <a:r>
              <a:rPr lang="ru-RU" sz="11200" dirty="0" smtClean="0"/>
              <a:t> – человек ищет определенную информацию, возможно в указанном тексте.</a:t>
            </a:r>
          </a:p>
          <a:p>
            <a:pPr algn="just">
              <a:buNone/>
            </a:pPr>
            <a:r>
              <a:rPr lang="ru-RU" sz="8600" dirty="0" smtClean="0"/>
              <a:t> </a:t>
            </a:r>
            <a:r>
              <a:rPr lang="ru-RU" sz="8600" i="1" dirty="0" smtClean="0"/>
              <a:t>     </a:t>
            </a:r>
          </a:p>
          <a:p>
            <a:pPr>
              <a:buNone/>
            </a:pPr>
            <a:r>
              <a:rPr lang="ru-RU" sz="5100" i="1" dirty="0" smtClean="0"/>
              <a:t>	</a:t>
            </a:r>
            <a:endParaRPr lang="ru-RU" sz="5100" dirty="0" smtClean="0"/>
          </a:p>
          <a:p>
            <a:pPr algn="ctr">
              <a:buNone/>
            </a:pPr>
            <a:endParaRPr lang="ru-RU" sz="4400" b="1" dirty="0" smtClean="0"/>
          </a:p>
          <a:p>
            <a:pPr algn="ctr">
              <a:buNone/>
            </a:pPr>
            <a:endParaRPr lang="ru-RU" sz="4400" b="1" dirty="0" smtClean="0"/>
          </a:p>
          <a:p>
            <a:pPr algn="ctr">
              <a:buNone/>
            </a:pPr>
            <a:endParaRPr lang="ru-RU" sz="11200" b="1" dirty="0" smtClean="0"/>
          </a:p>
          <a:p>
            <a:pPr algn="ctr">
              <a:buNone/>
            </a:pPr>
            <a:endParaRPr lang="ru-RU" sz="4400" b="1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42844" y="1785926"/>
          <a:ext cx="8543956" cy="43402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endParaRPr lang="ru-RU" sz="2800" dirty="0" smtClean="0"/>
          </a:p>
          <a:p>
            <a:pPr>
              <a:buNone/>
            </a:pPr>
            <a:r>
              <a:rPr lang="ru-RU" sz="2800" dirty="0" smtClean="0"/>
              <a:t>Чтение может быть </a:t>
            </a:r>
            <a:r>
              <a:rPr lang="ru-RU" sz="2800" b="1" i="1" dirty="0" smtClean="0"/>
              <a:t>аналитическим</a:t>
            </a:r>
            <a:r>
              <a:rPr lang="ru-RU" sz="2800" dirty="0" smtClean="0"/>
              <a:t> – при нем идет грамматический и стилистический анализ, элементы перевода; и </a:t>
            </a:r>
            <a:r>
              <a:rPr lang="ru-RU" sz="2800" b="1" i="1" dirty="0" smtClean="0"/>
              <a:t>синтетическим</a:t>
            </a:r>
            <a:r>
              <a:rPr lang="ru-RU" sz="2800" dirty="0" smtClean="0"/>
              <a:t> – без анализа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5416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42844" y="1714488"/>
          <a:ext cx="9001156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2428860" y="214290"/>
            <a:ext cx="4664226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/>
              <a:t>Тексты разных форматов</a:t>
            </a:r>
          </a:p>
          <a:p>
            <a:endParaRPr lang="ru-RU" sz="3200" b="1" dirty="0" smtClean="0"/>
          </a:p>
          <a:p>
            <a:endParaRPr lang="ru-RU" sz="32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786050" y="928670"/>
            <a:ext cx="39503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u="sng" dirty="0" smtClean="0"/>
              <a:t>Сплошные типы текстов: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214422"/>
          </a:xfrm>
        </p:spPr>
        <p:txBody>
          <a:bodyPr>
            <a:normAutofit/>
          </a:bodyPr>
          <a:lstStyle/>
          <a:p>
            <a:r>
              <a:rPr lang="ru-RU" sz="3200" b="1" dirty="0" smtClean="0"/>
              <a:t>Тексты разных форматов</a:t>
            </a:r>
            <a:br>
              <a:rPr lang="ru-RU" sz="3200" b="1" dirty="0" smtClean="0"/>
            </a:br>
            <a:endParaRPr lang="ru-RU" sz="3200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5043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2357422" y="785794"/>
            <a:ext cx="435771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u="sng" dirty="0" err="1" smtClean="0"/>
              <a:t>Несплошные</a:t>
            </a:r>
            <a:r>
              <a:rPr lang="ru-RU" sz="2800" u="sng" dirty="0" smtClean="0"/>
              <a:t> типы текстов: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500042"/>
          <a:ext cx="8715436" cy="60007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200" b="1" dirty="0" smtClean="0"/>
              <a:t>Направления работы по обучению восприятию и созданию описательных текстов:</a:t>
            </a:r>
            <a:br>
              <a:rPr lang="ru-RU" sz="3200" b="1" dirty="0" smtClean="0"/>
            </a:br>
            <a:endParaRPr lang="ru-RU" sz="32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2800" dirty="0" smtClean="0"/>
              <a:t>• формирование умения определять значимые детали, части, свойства в описываемом предмете;</a:t>
            </a:r>
          </a:p>
          <a:p>
            <a:pPr>
              <a:buNone/>
            </a:pPr>
            <a:r>
              <a:rPr lang="ru-RU" sz="2800" dirty="0" smtClean="0"/>
              <a:t>• формирование умения видеть, как конкретизируются выделенные детали, части, свойства в соответствии с целью автора;</a:t>
            </a:r>
          </a:p>
          <a:p>
            <a:pPr>
              <a:buNone/>
            </a:pPr>
            <a:r>
              <a:rPr lang="ru-RU" sz="2800" dirty="0" smtClean="0"/>
              <a:t>• развитие умения устанавливать смысловые отношения между частями текста;</a:t>
            </a:r>
          </a:p>
          <a:p>
            <a:pPr>
              <a:buNone/>
            </a:pPr>
            <a:r>
              <a:rPr lang="ru-RU" sz="2800" dirty="0" smtClean="0"/>
              <a:t>• формирование умения определять, с какой целью дается описание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42860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/>
              <a:t>Направления работы по обучению созданию повествовательных текстов: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29196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ru-RU" sz="11200" dirty="0" smtClean="0"/>
              <a:t>• формирование умения видеть и сохранять последовательность развития событий в повествовательном тексте (завязка – развитие действия – кульминация – развязка), особое внимание необходимо обратить на умение выделять кульминацию;</a:t>
            </a:r>
          </a:p>
          <a:p>
            <a:pPr>
              <a:buNone/>
            </a:pPr>
            <a:r>
              <a:rPr lang="ru-RU" sz="11200" dirty="0" smtClean="0"/>
              <a:t>• формирование умения характеризовать события через использование обстоятельств, позволяющих выделить в каждой смысловой части повествования наиболее значимое;</a:t>
            </a:r>
          </a:p>
          <a:p>
            <a:pPr>
              <a:buNone/>
            </a:pPr>
            <a:r>
              <a:rPr lang="ru-RU" sz="11200" dirty="0" smtClean="0"/>
              <a:t>• формирование умения видеть смысловые, причинно-следственные связи между событиями;</a:t>
            </a:r>
          </a:p>
          <a:p>
            <a:pPr>
              <a:buNone/>
            </a:pPr>
            <a:r>
              <a:rPr lang="ru-RU" sz="11200" dirty="0" smtClean="0"/>
              <a:t>• формирование умения видеть, с какой целью рассказывается об этих событиях.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/>
              <a:t>Направления работы по обучению созданию текста-рассуждения: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572164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dirty="0" smtClean="0"/>
              <a:t>•    формирование умения работать с тезисом, определять, о чем предстоит говорить и что именно доказывать;</a:t>
            </a:r>
          </a:p>
          <a:p>
            <a:pPr>
              <a:buNone/>
            </a:pPr>
            <a:r>
              <a:rPr lang="ru-RU" dirty="0" smtClean="0"/>
              <a:t>•   формирование навыка работы с ключевыми словами тезиса, умения объяснять их смысл;</a:t>
            </a:r>
          </a:p>
          <a:p>
            <a:pPr>
              <a:buNone/>
            </a:pPr>
            <a:r>
              <a:rPr lang="ru-RU" dirty="0" smtClean="0"/>
              <a:t>•    развитие умения формулировать вспомогательные тезисы/доводы в соответствии с требованиями к аргументации (логическая точность, содержательная полнота, структурно смысловая функциональность);</a:t>
            </a:r>
          </a:p>
          <a:p>
            <a:pPr>
              <a:buNone/>
            </a:pPr>
            <a:r>
              <a:rPr lang="ru-RU" dirty="0" smtClean="0"/>
              <a:t>•    развитие умения подтверждать высказанные положения примерами;</a:t>
            </a:r>
          </a:p>
          <a:p>
            <a:pPr>
              <a:buNone/>
            </a:pPr>
            <a:r>
              <a:rPr lang="ru-RU" dirty="0" smtClean="0"/>
              <a:t>•    формирование умения устанавливать и сохранять причинно-следственные связи между тезисом, вспомогательными тезисами/доводами, примерами, выводом;</a:t>
            </a:r>
          </a:p>
          <a:p>
            <a:pPr>
              <a:buNone/>
            </a:pPr>
            <a:r>
              <a:rPr lang="ru-RU" dirty="0" smtClean="0"/>
              <a:t>•   формирование понимания способов развития мысли в тексте-рассуждении (параллельная, последовательная, смешанная связь между тезисом и аргументами);</a:t>
            </a:r>
          </a:p>
          <a:p>
            <a:pPr>
              <a:buNone/>
            </a:pPr>
            <a:r>
              <a:rPr lang="ru-RU" dirty="0" smtClean="0"/>
              <a:t>•   формирование умения обозначать смысловые связи;</a:t>
            </a:r>
          </a:p>
          <a:p>
            <a:pPr>
              <a:buNone/>
            </a:pPr>
            <a:r>
              <a:rPr lang="ru-RU" dirty="0" smtClean="0"/>
              <a:t>•   формирование умения четко обозначать границы доводов с помощью логических связок.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846158"/>
          </a:xfrm>
        </p:spPr>
        <p:txBody>
          <a:bodyPr>
            <a:normAutofit/>
          </a:bodyPr>
          <a:lstStyle/>
          <a:p>
            <a:r>
              <a:rPr lang="ru-RU" sz="3200" b="1" dirty="0" smtClean="0"/>
              <a:t>Стили текстов</a:t>
            </a:r>
            <a:endParaRPr lang="ru-RU" sz="32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643602"/>
          </a:xfrm>
        </p:spPr>
        <p:txBody>
          <a:bodyPr>
            <a:normAutofit fontScale="32500" lnSpcReduction="20000"/>
          </a:bodyPr>
          <a:lstStyle/>
          <a:p>
            <a:pPr>
              <a:buNone/>
            </a:pPr>
            <a:r>
              <a:rPr lang="ru-RU" sz="7400" dirty="0" smtClean="0"/>
              <a:t>1. научно – деловой</a:t>
            </a:r>
          </a:p>
          <a:p>
            <a:pPr>
              <a:buNone/>
            </a:pPr>
            <a:r>
              <a:rPr lang="ru-RU" sz="7400" dirty="0" smtClean="0"/>
              <a:t>2. публицистический</a:t>
            </a:r>
          </a:p>
          <a:p>
            <a:pPr>
              <a:buNone/>
            </a:pPr>
            <a:r>
              <a:rPr lang="ru-RU" sz="7400" dirty="0" smtClean="0"/>
              <a:t>3. художественный</a:t>
            </a:r>
          </a:p>
          <a:p>
            <a:endParaRPr lang="ru-RU" sz="4400" dirty="0" smtClean="0"/>
          </a:p>
          <a:p>
            <a:pPr algn="just">
              <a:buNone/>
            </a:pPr>
            <a:r>
              <a:rPr lang="ru-RU" sz="6200" dirty="0" smtClean="0"/>
              <a:t>Цель текстов </a:t>
            </a:r>
            <a:r>
              <a:rPr lang="ru-RU" sz="6200" u="sng" dirty="0" smtClean="0"/>
              <a:t>научных и деловых стилей</a:t>
            </a:r>
            <a:r>
              <a:rPr lang="ru-RU" sz="6200" dirty="0" smtClean="0"/>
              <a:t> – наиболее точно передать информацию.</a:t>
            </a:r>
          </a:p>
          <a:p>
            <a:pPr algn="just">
              <a:buNone/>
            </a:pPr>
            <a:r>
              <a:rPr lang="ru-RU" sz="6200" dirty="0" smtClean="0"/>
              <a:t>Именно поэтому научные и деловые тексты отличает строгая логичность, точность, достоверность, отсутствие эмоциональности и средств выразительности. Используемая детализация должна доказывать достоверность описываемого. Авторское отношение нейтральное.</a:t>
            </a:r>
          </a:p>
          <a:p>
            <a:pPr algn="just">
              <a:buNone/>
            </a:pPr>
            <a:r>
              <a:rPr lang="ru-RU" sz="6200" u="sng" dirty="0" smtClean="0"/>
              <a:t>Публицистические тексты</a:t>
            </a:r>
            <a:r>
              <a:rPr lang="ru-RU" sz="6200" dirty="0" smtClean="0"/>
              <a:t> передают информацию и воздействуют на читателя, поэтому при лаконичности и достоверности материала необходимо умение автора подбирать те детали и факты, которые наиболее точно передадут его идею и воздействуют на читателя. Средства выразительности используются (художественная публицистика), но не во всех жанрах, так как могут замедлять динамику.</a:t>
            </a:r>
          </a:p>
          <a:p>
            <a:pPr algn="just">
              <a:buNone/>
            </a:pPr>
            <a:r>
              <a:rPr lang="ru-RU" sz="6200" dirty="0" smtClean="0"/>
              <a:t>Цель </a:t>
            </a:r>
            <a:r>
              <a:rPr lang="ru-RU" sz="6200" u="sng" dirty="0" smtClean="0"/>
              <a:t>художественных</a:t>
            </a:r>
            <a:r>
              <a:rPr lang="ru-RU" sz="6200" dirty="0" smtClean="0"/>
              <a:t> – воздействие на читателя через образность. Использование приемов и средств выразительности индивидуально для каждого автора.</a:t>
            </a:r>
            <a:endParaRPr lang="ru-RU" sz="6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/>
              <a:t>Уровни читательской грамотности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054617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ru-RU" sz="9600" b="1" dirty="0" smtClean="0"/>
              <a:t>1. Низкий уровень</a:t>
            </a:r>
            <a:endParaRPr lang="ru-RU" sz="9600" dirty="0" smtClean="0"/>
          </a:p>
          <a:p>
            <a:r>
              <a:rPr lang="ru-RU" sz="8000" u="sng" dirty="0" smtClean="0"/>
              <a:t>Ученик умеет:</a:t>
            </a:r>
            <a:endParaRPr lang="ru-RU" sz="8000" dirty="0" smtClean="0"/>
          </a:p>
          <a:p>
            <a:pPr marL="0" indent="0">
              <a:buNone/>
            </a:pPr>
            <a:r>
              <a:rPr lang="ru-RU" sz="8000" dirty="0" smtClean="0"/>
              <a:t>- извлекать те единицы информации (детали, факты), которые прямо названы в тексте. Только на основе такой явной информации он может размышлять о прочитанном, делать выводы, устанавливать логические связи.</a:t>
            </a:r>
          </a:p>
          <a:p>
            <a:r>
              <a:rPr lang="ru-RU" sz="8000" u="sng" dirty="0" smtClean="0"/>
              <a:t>Проблемы и дефициты:</a:t>
            </a:r>
            <a:endParaRPr lang="ru-RU" sz="8000" dirty="0" smtClean="0"/>
          </a:p>
          <a:p>
            <a:pPr marL="0" indent="0">
              <a:buNone/>
            </a:pPr>
            <a:r>
              <a:rPr lang="ru-RU" sz="8000" dirty="0" smtClean="0"/>
              <a:t>- выводы и логические связи, которые выстраивает ученик, схватывают лишь часть</a:t>
            </a:r>
          </a:p>
          <a:p>
            <a:pPr>
              <a:buNone/>
            </a:pPr>
            <a:r>
              <a:rPr lang="ru-RU" sz="8000" dirty="0" smtClean="0"/>
              <a:t>содержания текста, текст понимается фрагментарно и неточно;</a:t>
            </a:r>
          </a:p>
          <a:p>
            <a:pPr marL="0" indent="0">
              <a:buNone/>
            </a:pPr>
            <a:r>
              <a:rPr lang="ru-RU" sz="8000" dirty="0" smtClean="0"/>
              <a:t>- учащийся, как правило, неверно интерпретирует смысл образных выражений,</a:t>
            </a:r>
          </a:p>
          <a:p>
            <a:pPr>
              <a:buNone/>
            </a:pPr>
            <a:r>
              <a:rPr lang="ru-RU" sz="8000" dirty="0" smtClean="0"/>
              <a:t>иносказания, часто делает ложные выводы;</a:t>
            </a:r>
          </a:p>
          <a:p>
            <a:pPr marL="0" indent="0">
              <a:buNone/>
            </a:pPr>
            <a:r>
              <a:rPr lang="ru-RU" sz="8000" dirty="0" smtClean="0"/>
              <a:t>- учащийся испытывает трудности с формулированием собственных суждений.</a:t>
            </a:r>
          </a:p>
          <a:p>
            <a:pPr marL="0" indent="0">
              <a:buNone/>
            </a:pPr>
            <a:r>
              <a:rPr lang="ru-RU" sz="8000" u="sng" dirty="0" smtClean="0"/>
              <a:t>Вывод:</a:t>
            </a:r>
            <a:r>
              <a:rPr lang="ru-RU" sz="8000" dirty="0" smtClean="0"/>
              <a:t> обучающиеся, овладевшие чтением на данном уровне, не смогут самостоятельно осваивать материал в основной школе на основе чтения текстов (параграфов учебника, дополнительной литературы).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428604"/>
            <a:ext cx="8229600" cy="428628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/>
              <a:t>2. Средний уровень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642918"/>
            <a:ext cx="8715436" cy="578647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400" u="sng" dirty="0" smtClean="0"/>
              <a:t>Ученик умеет:</a:t>
            </a:r>
            <a:endParaRPr lang="ru-RU" sz="2400" dirty="0" smtClean="0"/>
          </a:p>
          <a:p>
            <a:pPr>
              <a:buNone/>
            </a:pPr>
            <a:r>
              <a:rPr lang="ru-RU" sz="2400" dirty="0" smtClean="0"/>
              <a:t>- извлекать явную информацию;</a:t>
            </a:r>
          </a:p>
          <a:p>
            <a:pPr marL="85725" indent="-85725">
              <a:buFontTx/>
              <a:buChar char="-"/>
            </a:pPr>
            <a:r>
              <a:rPr lang="ru-RU" sz="2400" dirty="0" smtClean="0"/>
              <a:t>извлекать информацию, не изложенную явно, но напрямую вытекающую из сказанного, делать несложные обобщения;</a:t>
            </a:r>
          </a:p>
          <a:p>
            <a:pPr>
              <a:buNone/>
            </a:pPr>
            <a:r>
              <a:rPr lang="ru-RU" sz="2400" dirty="0" smtClean="0"/>
              <a:t>- различать буквальный и небуквальный смысл сообщения;</a:t>
            </a:r>
          </a:p>
          <a:p>
            <a:pPr marL="0" indent="0">
              <a:buNone/>
            </a:pPr>
            <a:r>
              <a:rPr lang="ru-RU" sz="2400" dirty="0" smtClean="0"/>
              <a:t>- восстанавливать последовательность основных событий и выделять среди них центральные;</a:t>
            </a:r>
          </a:p>
          <a:p>
            <a:pPr>
              <a:buNone/>
            </a:pPr>
            <a:r>
              <a:rPr lang="ru-RU" sz="2400" dirty="0" smtClean="0"/>
              <a:t>- связывать в единое целое сведения, изложенные в разных частях текста.</a:t>
            </a:r>
          </a:p>
          <a:p>
            <a:pPr>
              <a:buNone/>
            </a:pPr>
            <a:r>
              <a:rPr lang="ru-RU" sz="2400" u="sng" dirty="0" smtClean="0"/>
              <a:t>Проблемы и дефициты:</a:t>
            </a:r>
            <a:endParaRPr lang="ru-RU" sz="2400" dirty="0" smtClean="0"/>
          </a:p>
          <a:p>
            <a:pPr marL="0" indent="0">
              <a:buNone/>
            </a:pPr>
            <a:r>
              <a:rPr lang="ru-RU" sz="2400" dirty="0" smtClean="0"/>
              <a:t>- при поиске ответа на вопрос ученик, как правило, обращается к нужному фрагменту текста, но часто выделяет искомую информацию неточно;</a:t>
            </a:r>
          </a:p>
          <a:p>
            <a:pPr marL="0" indent="0">
              <a:buNone/>
            </a:pPr>
            <a:r>
              <a:rPr lang="ru-RU" sz="2400" dirty="0" smtClean="0"/>
              <a:t>- испытывает затруднения при выстраивании причинно-следственных связей;</a:t>
            </a:r>
          </a:p>
          <a:p>
            <a:pPr>
              <a:buNone/>
            </a:pPr>
            <a:r>
              <a:rPr lang="ru-RU" sz="2400" dirty="0" smtClean="0"/>
              <a:t>- неточно интерпретирует художественные тексты;</a:t>
            </a:r>
          </a:p>
          <a:p>
            <a:pPr marL="0" indent="0">
              <a:buNone/>
              <a:tabLst>
                <a:tab pos="0" algn="l"/>
              </a:tabLst>
            </a:pPr>
            <a:r>
              <a:rPr lang="ru-RU" sz="2400" dirty="0" smtClean="0"/>
              <a:t>- ученику трудно выделить авторскую позицию, проанализировать форму текста, связывая намерения автора с выбранными им языковыми средствами.</a:t>
            </a:r>
          </a:p>
          <a:p>
            <a:pPr marL="0" indent="0">
              <a:buNone/>
            </a:pPr>
            <a:r>
              <a:rPr lang="ru-RU" sz="2400" u="sng" dirty="0" smtClean="0"/>
              <a:t>Вывод: </a:t>
            </a:r>
            <a:r>
              <a:rPr lang="ru-RU" sz="2400" dirty="0" smtClean="0"/>
              <a:t>обучающиеся, овладевшие чтением на данном уровне, смогут самостоятельно осваивать материал в основной школе на основе текстов учебника только в том случае, если структура и язык учебных текстов достаточно прозрачны.</a:t>
            </a:r>
          </a:p>
          <a:p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 smtClean="0"/>
              <a:t>3. Повышенный уровень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5357850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sz="3400" u="sng" dirty="0" smtClean="0"/>
              <a:t>Ученик умеет:</a:t>
            </a:r>
            <a:endParaRPr lang="ru-RU" sz="3400" dirty="0" smtClean="0"/>
          </a:p>
          <a:p>
            <a:pPr>
              <a:buNone/>
            </a:pPr>
            <a:r>
              <a:rPr lang="ru-RU" sz="3400" dirty="0" smtClean="0"/>
              <a:t>- находить явную информацию;</a:t>
            </a:r>
          </a:p>
          <a:p>
            <a:pPr marL="0" indent="0">
              <a:buNone/>
            </a:pPr>
            <a:r>
              <a:rPr lang="ru-RU" sz="3400" dirty="0" smtClean="0"/>
              <a:t>- прочитывать небуквальный, скрытый смысл художественного текста, соотнося с ним смысл отдельных фактов, подробностей, деталей;</a:t>
            </a:r>
          </a:p>
          <a:p>
            <a:pPr>
              <a:buNone/>
            </a:pPr>
            <a:r>
              <a:rPr lang="ru-RU" sz="3400" dirty="0" smtClean="0"/>
              <a:t>- видеть главное;</a:t>
            </a:r>
          </a:p>
          <a:p>
            <a:pPr marL="0" indent="0">
              <a:buNone/>
            </a:pPr>
            <a:r>
              <a:rPr lang="ru-RU" sz="3400" dirty="0" smtClean="0"/>
              <a:t>- верно понимать логику информационного (как учебного, так и научно-популярного) текста;</a:t>
            </a:r>
          </a:p>
          <a:p>
            <a:pPr marL="180975" indent="-180975">
              <a:buFontTx/>
              <a:buChar char="-"/>
            </a:pPr>
            <a:r>
              <a:rPr lang="ru-RU" sz="3400" dirty="0" smtClean="0"/>
              <a:t>строить собственное суждение в этой логике.</a:t>
            </a:r>
          </a:p>
          <a:p>
            <a:pPr marL="0" indent="0">
              <a:buNone/>
            </a:pPr>
            <a:r>
              <a:rPr lang="ru-RU" sz="3400" u="sng" dirty="0" smtClean="0"/>
              <a:t>Проблемы и дефициты</a:t>
            </a:r>
            <a:r>
              <a:rPr lang="ru-RU" sz="3400" dirty="0" smtClean="0"/>
              <a:t>: может испытывать трудности при выстраивании сложных логических связей, понимании авторской точки зрения, анализе средств выражения авторской мысли.</a:t>
            </a:r>
          </a:p>
          <a:p>
            <a:pPr marL="0" indent="0">
              <a:buNone/>
            </a:pPr>
            <a:r>
              <a:rPr lang="ru-RU" sz="3400" u="sng" dirty="0" smtClean="0"/>
              <a:t>Вывод:</a:t>
            </a:r>
            <a:r>
              <a:rPr lang="ru-RU" sz="3400" dirty="0" smtClean="0"/>
              <a:t> обучающиеся, владеющие грамотностью чтения на данном уровне, смогут самостоятельно учиться на основе чтения текстов.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 fontScale="90000"/>
          </a:bodyPr>
          <a:lstStyle/>
          <a:p>
            <a:r>
              <a:rPr lang="ru-RU" sz="2800" b="1" dirty="0" smtClean="0"/>
              <a:t>4. Высокий уровень</a:t>
            </a: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785794"/>
            <a:ext cx="8401080" cy="5786478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u="sng" dirty="0" smtClean="0"/>
              <a:t>Ученик умеет: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- извлекать из сообщения нужную информацию;</a:t>
            </a:r>
          </a:p>
          <a:p>
            <a:pPr marL="0" indent="0">
              <a:buNone/>
            </a:pPr>
            <a:r>
              <a:rPr lang="ru-RU" dirty="0" smtClean="0"/>
              <a:t>- включать ее в более широкий контекст, видеть то большее, что стоит за сказанным;</a:t>
            </a:r>
          </a:p>
          <a:p>
            <a:pPr>
              <a:buNone/>
            </a:pPr>
            <a:r>
              <a:rPr lang="ru-RU" dirty="0" smtClean="0"/>
              <a:t>- воссоздавать авторский замысел;</a:t>
            </a:r>
          </a:p>
          <a:p>
            <a:pPr marL="0" indent="0">
              <a:buNone/>
            </a:pPr>
            <a:r>
              <a:rPr lang="ru-RU" dirty="0" smtClean="0"/>
              <a:t>- понимать, почему для его выражения выбраны те или иные языковые средства;</a:t>
            </a:r>
          </a:p>
          <a:p>
            <a:pPr>
              <a:buNone/>
            </a:pPr>
            <a:r>
              <a:rPr lang="ru-RU" dirty="0" smtClean="0"/>
              <a:t>- строить на основе прочитанного собственные суждения.</a:t>
            </a:r>
          </a:p>
          <a:p>
            <a:pPr marL="0" indent="0">
              <a:buNone/>
            </a:pPr>
            <a:r>
              <a:rPr lang="ru-RU" u="sng" dirty="0" smtClean="0"/>
              <a:t>Вывод:</a:t>
            </a:r>
            <a:r>
              <a:rPr lang="ru-RU" dirty="0" smtClean="0"/>
              <a:t> обучающиеся, владеющие грамотностью чтения на данном уровне, смогут</a:t>
            </a:r>
          </a:p>
          <a:p>
            <a:pPr marL="0" indent="0">
              <a:buNone/>
            </a:pPr>
            <a:r>
              <a:rPr lang="ru-RU" dirty="0" smtClean="0"/>
              <a:t>использовать почерпнутую в текстах (как в учебных, так и в </a:t>
            </a:r>
            <a:r>
              <a:rPr lang="ru-RU" dirty="0" err="1" smtClean="0"/>
              <a:t>неучебных</a:t>
            </a:r>
            <a:r>
              <a:rPr lang="ru-RU" dirty="0" smtClean="0"/>
              <a:t>) информацию для собственного развития.</a:t>
            </a:r>
          </a:p>
          <a:p>
            <a:pPr marL="0" indent="0">
              <a:buNone/>
            </a:pPr>
            <a:r>
              <a:rPr lang="ru-RU" dirty="0" smtClean="0"/>
              <a:t>Именно на уровни читательской грамотности должны быть рассчитаны задания при работе с текстом.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285852" y="2786058"/>
            <a:ext cx="68659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Спасибо за внимание</a:t>
            </a:r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205</TotalTime>
  <Words>997</Words>
  <PresentationFormat>Экран (4:3)</PresentationFormat>
  <Paragraphs>146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Слайд 1</vt:lpstr>
      <vt:lpstr> Чтение для обучения и дальнейшей взрослой жизни Цели обучения:   </vt:lpstr>
      <vt:lpstr>Определение читательской грамотности:</vt:lpstr>
      <vt:lpstr>Читательские действия:  </vt:lpstr>
      <vt:lpstr>Читательские умения: </vt:lpstr>
      <vt:lpstr>Виды чтения: </vt:lpstr>
      <vt:lpstr> Чтение может быть аналитическим – при нем идет грамматический и стилистический анализ, элементы перевода; и синтетическим – без анализа</vt:lpstr>
      <vt:lpstr>  </vt:lpstr>
      <vt:lpstr>Тексты разных форматов </vt:lpstr>
      <vt:lpstr>Слайд 10</vt:lpstr>
      <vt:lpstr>Направления работы по обучению восприятию и созданию описательных текстов: </vt:lpstr>
      <vt:lpstr>Направления работы по обучению созданию повествовательных текстов: </vt:lpstr>
      <vt:lpstr>Направления работы по обучению созданию текста-рассуждения: </vt:lpstr>
      <vt:lpstr>Стили текстов</vt:lpstr>
      <vt:lpstr>Уровни читательской грамотности </vt:lpstr>
      <vt:lpstr>2. Средний уровень </vt:lpstr>
      <vt:lpstr>3. Повышенный уровень </vt:lpstr>
      <vt:lpstr>4. Высокий уровень </vt:lpstr>
      <vt:lpstr>Слайд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Шишмакова Наталия Александровна</dc:creator>
  <cp:lastModifiedBy>userws12</cp:lastModifiedBy>
  <cp:revision>27</cp:revision>
  <dcterms:created xsi:type="dcterms:W3CDTF">2022-01-20T07:35:44Z</dcterms:created>
  <dcterms:modified xsi:type="dcterms:W3CDTF">2022-02-09T06:55:00Z</dcterms:modified>
</cp:coreProperties>
</file>