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9" d="100"/>
          <a:sy n="89" d="100"/>
        </p:scale>
        <p:origin x="-102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Заголовок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dirty="0"/>
              <a:t>Образец заголовка</a:t>
            </a:r>
            <a:endParaRPr dirty="0"/>
          </a:p>
        </p:txBody>
      </p:sp>
      <p:sp>
        <p:nvSpPr>
          <p:cNvPr id="1027" name="Замещающий текст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dirty="0"/>
              <a:t>Образец текста</a:t>
            </a:r>
            <a:endParaRPr dirty="0"/>
          </a:p>
          <a:p>
            <a:pPr lvl="1"/>
            <a:r>
              <a:rPr dirty="0"/>
              <a:t>Второй уровень</a:t>
            </a:r>
            <a:endParaRPr dirty="0"/>
          </a:p>
          <a:p>
            <a:pPr lvl="2"/>
            <a:r>
              <a:rPr dirty="0"/>
              <a:t>Третий уровень</a:t>
            </a:r>
            <a:endParaRPr dirty="0"/>
          </a:p>
          <a:p>
            <a:pPr lvl="3"/>
            <a:r>
              <a:rPr dirty="0"/>
              <a:t>Четвертый уровень</a:t>
            </a:r>
            <a:endParaRPr dirty="0"/>
          </a:p>
          <a:p>
            <a:pPr lvl="4"/>
            <a:r>
              <a:rPr dirty="0"/>
              <a:t>Пятый уровень</a:t>
            </a:r>
            <a:endParaRPr dirty="0"/>
          </a:p>
        </p:txBody>
      </p:sp>
      <p:sp>
        <p:nvSpPr>
          <p:cNvPr id="1028" name="Замещающая дата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ru-RU"/>
          </a:p>
        </p:txBody>
      </p:sp>
      <p:sp>
        <p:nvSpPr>
          <p:cNvPr id="1029" name="Замещающий нижний колонтитул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ru-RU"/>
          </a:p>
        </p:txBody>
      </p:sp>
      <p:sp>
        <p:nvSpPr>
          <p:cNvPr id="1030" name="Замещающий номер слайда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audio" Target="../media/audio2.wav"/><Relationship Id="rId4" Type="http://schemas.openxmlformats.org/officeDocument/2006/relationships/image" Target="../media/image10.GIF"/><Relationship Id="rId3" Type="http://schemas.openxmlformats.org/officeDocument/2006/relationships/image" Target="../media/image9.GIF"/><Relationship Id="rId2" Type="http://schemas.openxmlformats.org/officeDocument/2006/relationships/image" Target="../media/image6.GIF"/><Relationship Id="rId1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audio" Target="../media/audio3.wav"/><Relationship Id="rId4" Type="http://schemas.openxmlformats.org/officeDocument/2006/relationships/image" Target="../media/image10.GIF"/><Relationship Id="rId3" Type="http://schemas.openxmlformats.org/officeDocument/2006/relationships/image" Target="../media/image9.GIF"/><Relationship Id="rId2" Type="http://schemas.openxmlformats.org/officeDocument/2006/relationships/image" Target="../media/image6.GIF"/><Relationship Id="rId1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audio" Target="../media/audio4.wav"/><Relationship Id="rId4" Type="http://schemas.openxmlformats.org/officeDocument/2006/relationships/image" Target="../media/image10.GIF"/><Relationship Id="rId3" Type="http://schemas.openxmlformats.org/officeDocument/2006/relationships/image" Target="../media/image7.GIF"/><Relationship Id="rId2" Type="http://schemas.openxmlformats.org/officeDocument/2006/relationships/image" Target="../media/image14.png"/><Relationship Id="rId1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audio" Target="../media/audio5.wav"/><Relationship Id="rId4" Type="http://schemas.openxmlformats.org/officeDocument/2006/relationships/image" Target="../media/image10.GIF"/><Relationship Id="rId3" Type="http://schemas.openxmlformats.org/officeDocument/2006/relationships/image" Target="../media/image4.GIF"/><Relationship Id="rId2" Type="http://schemas.openxmlformats.org/officeDocument/2006/relationships/image" Target="../media/image16.png"/><Relationship Id="rId1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1.png"/><Relationship Id="rId7" Type="http://schemas.openxmlformats.org/officeDocument/2006/relationships/audio" Target="../media/audio6.wav"/><Relationship Id="rId6" Type="http://schemas.openxmlformats.org/officeDocument/2006/relationships/image" Target="../media/image16.png"/><Relationship Id="rId5" Type="http://schemas.openxmlformats.org/officeDocument/2006/relationships/image" Target="../media/image10.GIF"/><Relationship Id="rId4" Type="http://schemas.openxmlformats.org/officeDocument/2006/relationships/image" Target="../media/image20.GIF"/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audio" Target="../media/audio7.wav"/><Relationship Id="rId3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7" name="Прямая соединительная линия 6"/>
          <p:cNvCxnSpPr/>
          <p:nvPr/>
        </p:nvCxnSpPr>
        <p:spPr>
          <a:xfrm rot="5400000">
            <a:off x="2214563" y="4572000"/>
            <a:ext cx="7143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Изображение 3074"/>
          <p:cNvPicPr>
            <a:picLocks noChangeAspect="1"/>
          </p:cNvPicPr>
          <p:nvPr/>
        </p:nvPicPr>
        <p:blipFill>
          <a:blip r:embed="rId1">
            <a:lum contrast="36000"/>
          </a:blip>
          <a:stretch>
            <a:fillRect/>
          </a:stretch>
        </p:blipFill>
        <p:spPr>
          <a:xfrm>
            <a:off x="3259138" y="1387475"/>
            <a:ext cx="2676525" cy="4911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6" name="Прямоугольник 3075"/>
          <p:cNvSpPr/>
          <p:nvPr/>
        </p:nvSpPr>
        <p:spPr>
          <a:xfrm>
            <a:off x="2138363" y="395288"/>
            <a:ext cx="4191000" cy="676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ru-RU" altLang="en-US" sz="44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Весёлый язычок</a:t>
            </a:r>
            <a:endParaRPr lang="ru-RU" altLang="en-US" sz="44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Impact" panose="020B0806030902050204" charset="0"/>
              <a:ea typeface="Impact" panose="020B0806030902050204" charset="0"/>
            </a:endParaRPr>
          </a:p>
        </p:txBody>
      </p:sp>
      <p:pic>
        <p:nvPicPr>
          <p:cNvPr id="3077" name="Изображение 3076" descr="2cc46179f4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0025" y="531813"/>
            <a:ext cx="2176463" cy="2181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8" name="Изображение 3077" descr="sporta-107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0825" y="3232150"/>
            <a:ext cx="1711325" cy="1260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9" name="Изображение 3078" descr="sport1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3138" y="4964113"/>
            <a:ext cx="2574925" cy="1238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0" name="Изображение 3079" descr="sports-5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50" y="1843088"/>
            <a:ext cx="728663" cy="658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1" name="Изображение 3080" descr="sports-5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433513" y="3213100"/>
            <a:ext cx="819150" cy="741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2" name="Изображение 3081" descr="sporta-12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150" y="4857750"/>
            <a:ext cx="2352675" cy="1168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Изображение 4097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358775"/>
            <a:ext cx="4559300" cy="520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Прямоугольник 4098"/>
          <p:cNvSpPr/>
          <p:nvPr/>
        </p:nvSpPr>
        <p:spPr>
          <a:xfrm>
            <a:off x="4302125" y="4481513"/>
            <a:ext cx="4316413" cy="1951037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Язычок пришел. </a:t>
            </a:r>
            <a:b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Вправо он сейчас пошел.</a:t>
            </a:r>
            <a:endParaRPr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Рот приоткрыть. Высунуть узкий язык. </a:t>
            </a:r>
            <a:b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Тянуться языком к правому уху.</a:t>
            </a:r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endParaRPr sz="2200" b="1" i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100" name="Изображение 4099" descr="sports-5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7900" y="2708275"/>
            <a:ext cx="1198563" cy="1084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Изображение 4100" descr="солнце ан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5975" y="357188"/>
            <a:ext cx="1584325" cy="1268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2" name="Изображение 4101" descr="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363" y="5289550"/>
            <a:ext cx="1066800" cy="93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3" name="001.wav">
            <a:hlinkClick r:id="" action="ppaction://media"/>
          </p:cNvPr>
          <p:cNvPicPr>
            <a:picLocks noRot="1" noChangeAspect="1"/>
          </p:cNvPicPr>
          <p:nvPr>
            <a:wavAudioFile r:embed="rId5" name="001.wav"/>
          </p:nvPr>
        </p:nvPicPr>
        <p:blipFill>
          <a:blip r:embed="rId6"/>
          <a:stretch>
            <a:fillRect/>
          </a:stretch>
        </p:blipFill>
        <p:spPr>
          <a:xfrm>
            <a:off x="7740650" y="1916113"/>
            <a:ext cx="647700" cy="647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58" fill="hold"/>
                                        <p:tgtEl>
                                          <p:spTgt spid="410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9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Изображение 5121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9413" y="458788"/>
            <a:ext cx="4864100" cy="533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Прямоугольник 5122"/>
          <p:cNvSpPr/>
          <p:nvPr/>
        </p:nvSpPr>
        <p:spPr>
          <a:xfrm>
            <a:off x="5108575" y="4164013"/>
            <a:ext cx="3575050" cy="222726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Все, что нужно, увидал </a:t>
            </a:r>
            <a:b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налево зашагал.</a:t>
            </a:r>
            <a:endParaRPr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sz="28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Тянуться языком к левому уху.</a:t>
            </a:r>
            <a:r>
              <a:rPr sz="28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endParaRPr sz="2800" b="1" i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124" name="Изображение 5123" descr="sports-5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380288" y="2708275"/>
            <a:ext cx="1198562" cy="1084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Изображение 5124" descr="солнце ан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1863" y="323850"/>
            <a:ext cx="1584325" cy="1268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6" name="Изображение 5125" descr="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5392738"/>
            <a:ext cx="1066800" cy="93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7" name="002.wav">
            <a:hlinkClick r:id="" action="ppaction://media"/>
          </p:cNvPr>
          <p:cNvPicPr>
            <a:picLocks noRot="1" noChangeAspect="1"/>
          </p:cNvPicPr>
          <p:nvPr>
            <a:wavAudioFile r:embed="rId5" name="002.wav"/>
          </p:nvPr>
        </p:nvPicPr>
        <p:blipFill>
          <a:blip r:embed="rId6"/>
          <a:stretch>
            <a:fillRect/>
          </a:stretch>
        </p:blipFill>
        <p:spPr>
          <a:xfrm>
            <a:off x="6227763" y="908050"/>
            <a:ext cx="649287" cy="6492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4" fill="hold"/>
                                        <p:tgtEl>
                                          <p:spTgt spid="51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55556E-7 -3.76359E-6 L -0.27813 -0.00532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1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Изображение 6145" descr="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338" y="439738"/>
            <a:ext cx="5156200" cy="5791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Прямоугольник 6146"/>
          <p:cNvSpPr/>
          <p:nvPr/>
        </p:nvSpPr>
        <p:spPr>
          <a:xfrm>
            <a:off x="4672013" y="3848100"/>
            <a:ext cx="3935412" cy="25304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окно не закрывает, </a:t>
            </a:r>
            <a:b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вверх 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</a:rPr>
              <a:t>язычок 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поднимает.</a:t>
            </a:r>
            <a:endParaRPr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sz="28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Держать рот широко открытым. </a:t>
            </a:r>
            <a:br>
              <a:rPr sz="24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4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Тянуться языком к носу.</a:t>
            </a:r>
            <a:r>
              <a:rPr sz="24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endParaRPr sz="2400" b="1" i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148" name="Изображение 6147" descr="p59_yemblem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13" y="230188"/>
            <a:ext cx="2470150" cy="2593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Изображение 6148" descr="sporta-12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5500" y="2063750"/>
            <a:ext cx="2352675" cy="1168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0" name="Изображение 6149" descr="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88" y="5186363"/>
            <a:ext cx="1066800" cy="93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1" name="003.wav">
            <a:hlinkClick r:id="" action="ppaction://media"/>
          </p:cNvPr>
          <p:cNvPicPr>
            <a:picLocks noRot="1" noChangeAspect="1"/>
          </p:cNvPicPr>
          <p:nvPr>
            <a:wavAudioFile r:embed="rId5" name="003.wav"/>
          </p:nvPr>
        </p:nvPicPr>
        <p:blipFill>
          <a:blip r:embed="rId6"/>
          <a:stretch>
            <a:fillRect/>
          </a:stretch>
        </p:blipFill>
        <p:spPr>
          <a:xfrm>
            <a:off x="7235825" y="692150"/>
            <a:ext cx="649288" cy="6492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8" fill="hold"/>
                                        <p:tgtEl>
                                          <p:spTgt spid="61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9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Изображение 7169" descr="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476250"/>
            <a:ext cx="5410200" cy="563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Прямоугольник 7170"/>
          <p:cNvSpPr/>
          <p:nvPr/>
        </p:nvSpPr>
        <p:spPr>
          <a:xfrm>
            <a:off x="4030663" y="4576763"/>
            <a:ext cx="4625975" cy="16764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окно не закрывает, </a:t>
            </a:r>
            <a:b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Вниз 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</a:rPr>
              <a:t>язычок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опускает.</a:t>
            </a:r>
            <a:endParaRPr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sz="24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Держать рот открытым. </a:t>
            </a:r>
            <a:br>
              <a:rPr sz="24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4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Тянуться языком к подбородку.</a:t>
            </a:r>
            <a:r>
              <a:rPr sz="2400" b="1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endParaRPr sz="24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172" name="Изображение 7171" descr="p59_yemblem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938" y="404813"/>
            <a:ext cx="2470150" cy="2593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Изображение 7172" descr="sporta-107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2775" y="2411413"/>
            <a:ext cx="2660650" cy="1958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4" name="Изображение 7173" descr="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88" y="5186363"/>
            <a:ext cx="1066800" cy="93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5" name="004.wav">
            <a:hlinkClick r:id="" action="ppaction://media"/>
          </p:cNvPr>
          <p:cNvPicPr>
            <a:picLocks noRot="1" noChangeAspect="1"/>
          </p:cNvPicPr>
          <p:nvPr>
            <a:wavAudioFile r:embed="rId5" name="004.wav"/>
          </p:nvPr>
        </p:nvPicPr>
        <p:blipFill>
          <a:blip r:embed="rId6"/>
          <a:stretch>
            <a:fillRect/>
          </a:stretch>
        </p:blipFill>
        <p:spPr>
          <a:xfrm>
            <a:off x="7667625" y="836613"/>
            <a:ext cx="576263" cy="576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6" fill="hold"/>
                                        <p:tgtEl>
                                          <p:spTgt spid="71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9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Изображение 8193" descr="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476250"/>
            <a:ext cx="5613400" cy="532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Прямоугольник 8194"/>
          <p:cNvSpPr/>
          <p:nvPr/>
        </p:nvSpPr>
        <p:spPr>
          <a:xfrm>
            <a:off x="5699125" y="3114675"/>
            <a:ext cx="2895600" cy="319722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r>
              <a:rPr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Язычок не устает: </a:t>
            </a:r>
            <a:br>
              <a:rPr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Тянется теперь вперед.</a:t>
            </a:r>
            <a:endParaRPr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Открыть рот. </a:t>
            </a:r>
            <a:b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Максимально высовывать язык изо рта </a:t>
            </a:r>
            <a:b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вытягивать его вперед.</a:t>
            </a:r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endParaRPr sz="2200" b="1" i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196" name="Изображение 8195" descr="dogs-7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38150" y="1685925"/>
            <a:ext cx="1123950" cy="1590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Изображение 8196" descr="dogs-8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14363" y="4968875"/>
            <a:ext cx="666750" cy="1057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8" name="Изображение 8197" descr="dogs-11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19238" y="2273300"/>
            <a:ext cx="1028700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9" name="Изображение 8198" descr="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1550" y="4171950"/>
            <a:ext cx="1066800" cy="93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0" name="Изображение 8199" descr="p59_yemblema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7313" y="349250"/>
            <a:ext cx="2268537" cy="2381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1" name="005.wav">
            <a:hlinkClick r:id="" action="ppaction://media"/>
          </p:cNvPr>
          <p:cNvPicPr>
            <a:picLocks noRot="1" noChangeAspect="1"/>
          </p:cNvPicPr>
          <p:nvPr>
            <a:wavAudioFile r:embed="rId7" name="005.wav"/>
          </p:nvPr>
        </p:nvPicPr>
        <p:blipFill>
          <a:blip r:embed="rId8"/>
          <a:stretch>
            <a:fillRect/>
          </a:stretch>
        </p:blipFill>
        <p:spPr>
          <a:xfrm>
            <a:off x="6084888" y="692150"/>
            <a:ext cx="503237" cy="5032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31" fill="hold"/>
                                        <p:tgtEl>
                                          <p:spTgt spid="82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3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0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Изображение 9217" descr="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476250"/>
            <a:ext cx="5194300" cy="5194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Прямоугольник 9218"/>
          <p:cNvSpPr/>
          <p:nvPr/>
        </p:nvSpPr>
        <p:spPr>
          <a:xfrm>
            <a:off x="5016500" y="3238500"/>
            <a:ext cx="3660775" cy="31400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Поиграл 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</a:rPr>
              <a:t>он с вами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прятки </a:t>
            </a:r>
            <a:b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помчался на лошадке.</a:t>
            </a:r>
            <a:endParaRPr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Щелкать языком.</a:t>
            </a:r>
            <a:r>
              <a:rPr sz="2200" b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sz="2200" b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Рот держать широко открытым, </a:t>
            </a:r>
            <a:b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200" b="1" i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губы растянуть в улыбке.</a:t>
            </a:r>
            <a:r>
              <a:rPr sz="2000" b="1" i="1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endParaRPr sz="2000" b="1" i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220" name="Изображение 9219" descr="sport1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854700" y="1555750"/>
            <a:ext cx="2574925" cy="1238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1" name="Изображение 9220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638" y="5070475"/>
            <a:ext cx="1066800" cy="93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2" name="006.wav">
            <a:hlinkClick r:id="" action="ppaction://media"/>
          </p:cNvPr>
          <p:cNvPicPr>
            <a:picLocks noRot="1" noChangeAspect="1"/>
          </p:cNvPicPr>
          <p:nvPr>
            <a:wavAudioFile r:embed="rId4" name="006.wav"/>
          </p:nvPr>
        </p:nvPicPr>
        <p:blipFill>
          <a:blip r:embed="rId5"/>
          <a:stretch>
            <a:fillRect/>
          </a:stretch>
        </p:blipFill>
        <p:spPr>
          <a:xfrm>
            <a:off x="7667625" y="765175"/>
            <a:ext cx="649288" cy="6492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0" fill="hold"/>
                                        <p:tgtEl>
                                          <p:spTgt spid="92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1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635</Words>
  <Application>WPS Presentation</Application>
  <PresentationFormat>Экран</PresentationFormat>
  <Paragraphs>20</Paragraphs>
  <Slides>7</Slides>
  <Notes>0</Notes>
  <HiddenSlides>0</HiddenSlides>
  <MMClips>6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SimSun</vt:lpstr>
      <vt:lpstr>Wingdings</vt:lpstr>
      <vt:lpstr>Times New Roman</vt:lpstr>
      <vt:lpstr>Impact</vt:lpstr>
      <vt:lpstr>Microsoft YaHei</vt:lpstr>
      <vt:lpstr>Arial Unicode MS</vt:lpstr>
      <vt:lpstr>Calibri</vt:lpstr>
      <vt:lpstr>Оформление по умолчанию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zhuko</cp:lastModifiedBy>
  <cp:revision>9</cp:revision>
  <dcterms:created xsi:type="dcterms:W3CDTF">2012-11-04T12:33:10Z</dcterms:created>
  <dcterms:modified xsi:type="dcterms:W3CDTF">2025-02-26T14:04:32Z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304C089BC4F3424D9D22E2B2D538DA1F_13</vt:lpwstr>
  </property>
  <property fmtid="{D5CDD505-2E9C-101B-9397-08002B2CF9AE}" pid="3" name="KSOProductBuildVer">
    <vt:lpwstr>1049-12.2.0.19805</vt:lpwstr>
  </property>
</Properties>
</file>