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77" autoAdjust="0"/>
    <p:restoredTop sz="94508" autoAdjust="0"/>
  </p:normalViewPr>
  <p:slideViewPr>
    <p:cSldViewPr>
      <p:cViewPr>
        <p:scale>
          <a:sx n="93" d="100"/>
          <a:sy n="93" d="100"/>
        </p:scale>
        <p:origin x="-2184" y="-4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726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0366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1860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2099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548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516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478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267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337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3264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2766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C96BA-B666-4A3A-86BB-DB0AC175A39C}" type="datetimeFigureOut">
              <a:rPr lang="ru-RU" smtClean="0"/>
              <a:t>20.11.2021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5D85A-A897-4E61-9F78-4349AB39E8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247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65" y="0"/>
            <a:ext cx="913924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0743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57" y="0"/>
            <a:ext cx="916045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916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08" y="0"/>
            <a:ext cx="9155008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199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" y="15984"/>
            <a:ext cx="9145096" cy="6842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4663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740"/>
            <a:ext cx="9144000" cy="690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930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696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" y="-11400"/>
            <a:ext cx="9145176" cy="686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0949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0732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289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Экран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Роман</dc:creator>
  <cp:lastModifiedBy>Роман</cp:lastModifiedBy>
  <cp:revision>1</cp:revision>
  <dcterms:created xsi:type="dcterms:W3CDTF">2021-11-19T18:07:08Z</dcterms:created>
  <dcterms:modified xsi:type="dcterms:W3CDTF">2021-11-19T18:16:01Z</dcterms:modified>
</cp:coreProperties>
</file>