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55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16" r="15572"/>
          <a:stretch/>
        </p:blipFill>
        <p:spPr bwMode="auto">
          <a:xfrm rot="7717911" flipV="1">
            <a:off x="7829691" y="-236476"/>
            <a:ext cx="1196628" cy="1706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73000" y="4736874"/>
            <a:ext cx="2027030" cy="2558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6851475" y="4565475"/>
            <a:ext cx="2027030" cy="2558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16" r="15572"/>
          <a:stretch/>
        </p:blipFill>
        <p:spPr bwMode="auto">
          <a:xfrm rot="13882089" flipH="1" flipV="1">
            <a:off x="135357" y="-274370"/>
            <a:ext cx="1196628" cy="1706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99088" y="116632"/>
            <a:ext cx="8665400" cy="5133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Муниципальное казенное образовательное учреждение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«Средняя общеобразовательная школа с. Учебного»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Прохладненского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 algn="ctr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Кабардино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- Балкарской Республики</a:t>
            </a: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       Адрес:</a:t>
            </a:r>
            <a:r>
              <a:rPr lang="ru-RU" dirty="0" smtClean="0"/>
              <a:t> 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361009, Кабардино-Балкарская Республика, 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Прохладненский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р-н,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с Учебное, Школьная ул., д.17</a:t>
            </a:r>
            <a:endParaRPr lang="ru-RU" sz="16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      Руководитель: Канкулова Марина Сергеевна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ctr" fontAlgn="base">
              <a:lnSpc>
                <a:spcPct val="115000"/>
              </a:lnSpc>
              <a:spcAft>
                <a:spcPts val="0"/>
              </a:spcAft>
            </a:pPr>
            <a:endParaRPr lang="ru-RU" b="1" smtClean="0">
              <a:latin typeface="Times New Roman"/>
              <a:ea typeface="Times New Roman"/>
              <a:cs typeface="Times New Roman"/>
            </a:endParaRPr>
          </a:p>
          <a:p>
            <a:pPr algn="ctr" fontAlgn="base">
              <a:lnSpc>
                <a:spcPct val="115000"/>
              </a:lnSpc>
              <a:spcAft>
                <a:spcPts val="0"/>
              </a:spcAft>
            </a:pPr>
            <a:r>
              <a:rPr lang="ru-RU" b="1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/>
                <a:cs typeface="Times New Roman" pitchFamily="18" charset="0"/>
              </a:rPr>
              <a:t>«Наши друзья –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/>
                <a:cs typeface="Times New Roman" pitchFamily="18" charset="0"/>
              </a:rPr>
              <a:t>Эколята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/>
                <a:cs typeface="Times New Roman" pitchFamily="18" charset="0"/>
              </a:rPr>
              <a:t> за раздельный сбор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/>
                <a:cs typeface="Times New Roman" pitchFamily="18" charset="0"/>
              </a:rPr>
              <a:t>отходов и повторное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/>
                <a:cs typeface="Times New Roman" pitchFamily="18" charset="0"/>
              </a:rPr>
              <a:t>использование материалов»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r" fontAlgn="base"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                                                                              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Выполнили: 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r" fontAlgn="base">
              <a:spcAft>
                <a:spcPts val="0"/>
              </a:spcAft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                                                               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ученицы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1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класса :</a:t>
            </a:r>
          </a:p>
          <a:p>
            <a:pPr algn="r" fontAlgn="base">
              <a:spcAft>
                <a:spcPts val="0"/>
              </a:spcAft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Никитина Валерия</a:t>
            </a:r>
          </a:p>
          <a:p>
            <a:pPr algn="r" fontAlgn="base">
              <a:spcAft>
                <a:spcPts val="0"/>
              </a:spcAft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                                                                         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Есаулова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Надежда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995936" y="6441487"/>
            <a:ext cx="20882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2025 год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4536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16" r="15572"/>
          <a:stretch/>
        </p:blipFill>
        <p:spPr bwMode="auto">
          <a:xfrm rot="7717911" flipV="1">
            <a:off x="8210992" y="-389471"/>
            <a:ext cx="879853" cy="1255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60335" y="5343988"/>
            <a:ext cx="1224135" cy="1544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7907788" y="5560136"/>
            <a:ext cx="1147560" cy="1448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16" r="15572"/>
          <a:stretch/>
        </p:blipFill>
        <p:spPr bwMode="auto">
          <a:xfrm rot="13882089" flipH="1" flipV="1">
            <a:off x="182592" y="-307288"/>
            <a:ext cx="838405" cy="133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75656" y="188640"/>
            <a:ext cx="5822430" cy="369332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Описание поделки: «Случай на лесной поляне»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764704"/>
            <a:ext cx="8784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476672"/>
            <a:ext cx="8671226" cy="61603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ru-RU" sz="1600" dirty="0" smtClean="0">
                <a:latin typeface="Times New Roman" pitchFamily="18" charset="0"/>
                <a:ea typeface="Calibri"/>
                <a:cs typeface="Times New Roman" pitchFamily="18" charset="0"/>
              </a:rPr>
              <a:t>             </a:t>
            </a:r>
            <a:r>
              <a:rPr lang="ru-RU" sz="1600" b="1" dirty="0" smtClean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Собрались </a:t>
            </a:r>
            <a:r>
              <a:rPr lang="ru-RU" sz="1600" b="1" dirty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однажды </a:t>
            </a:r>
            <a:r>
              <a:rPr lang="ru-RU" sz="1600" b="1" dirty="0" err="1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Эколята</a:t>
            </a:r>
            <a:r>
              <a:rPr lang="ru-RU" sz="1600" b="1" dirty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 на своё экологическое собрание и </a:t>
            </a:r>
            <a:r>
              <a:rPr lang="ru-RU" sz="1600" b="1" dirty="0" smtClean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решили                устроить </a:t>
            </a:r>
            <a:r>
              <a:rPr lang="ru-RU" sz="1600" b="1" dirty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субботник. Уж очень хотели они, чтобы все уголки </a:t>
            </a:r>
            <a:r>
              <a:rPr lang="ru-RU" sz="1600" b="1" dirty="0" smtClean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нашей </a:t>
            </a:r>
            <a:r>
              <a:rPr lang="ru-RU" sz="1600" b="1" dirty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Планеты были чистыми, красивыми, чтобы поляны радовали </a:t>
            </a:r>
            <a:r>
              <a:rPr lang="ru-RU" sz="1600" b="1" dirty="0" smtClean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красивыми </a:t>
            </a:r>
            <a:r>
              <a:rPr lang="ru-RU" sz="1600" b="1" dirty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цветами, чтобы птицы пели песни, пчёлы собирали мёд  и порхали бабочки. Ёлочка решила навестить своих подружек, которые дружно росли на лесной полянке. Слёзы покатились у девочки, когда она увидела, что на месте красивых елей и сосен стоят сиротливо одни пеньки, а вся поляна усыпана мусором. У кого поднялась рука спилить красивые деревья, которые спасали путников в жару? Это мог сделать только злой человек, у которого в груди вместо сердца твёрдый камень. С горечью в сердце стала ёлочка собирать мусор. Она старалась его сортировать в нужные контейнеры. З</a:t>
            </a:r>
            <a:r>
              <a:rPr lang="ru-RU" sz="1600" b="1" dirty="0" smtClean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нала </a:t>
            </a:r>
            <a:r>
              <a:rPr lang="ru-RU" sz="1600" b="1" dirty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девочка, что пластиковые бутылки, крышки, стаканы, стеклянные банки, бутылки, бумага, картон в умелых руках могут принести пользу человеку. Ведь она и сама вся сделана из отходов. Посадила она на месте пеньков </a:t>
            </a:r>
            <a:r>
              <a:rPr lang="ru-RU" sz="1600" b="1" dirty="0" smtClean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цветы, полила травку. Вдруг она </a:t>
            </a:r>
            <a:r>
              <a:rPr lang="ru-RU" sz="1600" b="1" dirty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услышала писк. Это пищал маленький птенец, который выпал из гнезда, когда пилили дерево. Быстренько сделала Ёлочка гнездо и </a:t>
            </a:r>
            <a:r>
              <a:rPr lang="ru-RU" sz="1600" b="1" dirty="0" smtClean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заботливо посадила </a:t>
            </a:r>
            <a:r>
              <a:rPr lang="ru-RU" sz="1600" b="1" dirty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туда птенчика. Так она спасла жизнь птенцу и оживила лесную полянку. И вот что произнесла она, любуясь красотой своей </a:t>
            </a:r>
            <a:r>
              <a:rPr lang="ru-RU" sz="1600" b="1" dirty="0" smtClean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полянки: «Кто </a:t>
            </a:r>
            <a:r>
              <a:rPr lang="ru-RU" sz="1600" b="1" dirty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б ни был ты, взрослый, ребёнок. А может старец мудрый </a:t>
            </a:r>
            <a:r>
              <a:rPr lang="ru-RU" sz="1600" b="1" dirty="0" smtClean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ты! Ты </a:t>
            </a:r>
            <a:r>
              <a:rPr lang="ru-RU" sz="1600" b="1" dirty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заповедь </a:t>
            </a:r>
            <a:r>
              <a:rPr lang="ru-RU" sz="1600" b="1" dirty="0" smtClean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 Господню </a:t>
            </a:r>
            <a:r>
              <a:rPr lang="ru-RU" sz="1600" b="1" dirty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помнишь? Ведь он сказал: «Не навреди!» Коль отдыхаешь на </a:t>
            </a:r>
            <a:r>
              <a:rPr lang="ru-RU" sz="1600" b="1" dirty="0" smtClean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 природе</a:t>
            </a:r>
            <a:r>
              <a:rPr lang="ru-RU" sz="1600" b="1" dirty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, то за собой надо убрать.  И помни, </a:t>
            </a:r>
            <a:r>
              <a:rPr lang="ru-RU" sz="1600" b="1" dirty="0" smtClean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 что </a:t>
            </a:r>
            <a:r>
              <a:rPr lang="ru-RU" sz="1600" b="1" dirty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отходам этим вторую </a:t>
            </a:r>
            <a:r>
              <a:rPr lang="ru-RU" sz="1600" b="1" dirty="0" smtClean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 жизнь ты  можешь </a:t>
            </a:r>
            <a:r>
              <a:rPr lang="ru-RU" sz="1600" b="1" dirty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дать</a:t>
            </a:r>
            <a:r>
              <a:rPr lang="ru-RU" sz="1600" b="1" dirty="0" smtClean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. Прошу </a:t>
            </a:r>
            <a:r>
              <a:rPr lang="ru-RU" sz="1600" b="1" dirty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– деревья не губите, не </a:t>
            </a:r>
            <a:r>
              <a:rPr lang="ru-RU" sz="1600" b="1" dirty="0" smtClean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разоряйте </a:t>
            </a:r>
            <a:r>
              <a:rPr lang="ru-RU" sz="1600" b="1" dirty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птичьих </a:t>
            </a:r>
            <a:r>
              <a:rPr lang="ru-RU" sz="1600" b="1" dirty="0" smtClean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гнёзд . Спасибо </a:t>
            </a:r>
            <a:r>
              <a:rPr lang="ru-RU" sz="1600" b="1" dirty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скажут вам </a:t>
            </a:r>
            <a:r>
              <a:rPr lang="ru-RU" sz="1600" b="1" dirty="0" smtClean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потомки.  Споёт вам </a:t>
            </a:r>
            <a:r>
              <a:rPr lang="ru-RU" sz="1600" b="1" dirty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песню пёстрый дрозд</a:t>
            </a:r>
            <a:r>
              <a:rPr lang="ru-RU" sz="1600" b="1" dirty="0" smtClean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!» </a:t>
            </a:r>
            <a:endParaRPr lang="ru-RU" sz="1600" b="1" dirty="0">
              <a:solidFill>
                <a:srgbClr val="0035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700" b="1" dirty="0">
              <a:solidFill>
                <a:srgbClr val="0035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2332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школа\Downloads\WhatsApp Image 2022-05-11 at 15.27.51 (2)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школа\Downloads\WhatsApp Image 2022-05-11 at 15.27.50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школа\Downloads\WhatsApp Image 2022-05-11 at 15.27.5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школа\Downloads\WhatsApp Image 2022-05-11 at 15.31.50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школа\Downloads\WhatsApp Image 2022-05-11 at 15.50.4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225</TotalTime>
  <Words>340</Words>
  <Application>Microsoft Office PowerPoint</Application>
  <PresentationFormat>Экран (4:3)</PresentationFormat>
  <Paragraphs>18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Учебный</cp:lastModifiedBy>
  <cp:revision>24</cp:revision>
  <dcterms:created xsi:type="dcterms:W3CDTF">2022-04-25T19:26:19Z</dcterms:created>
  <dcterms:modified xsi:type="dcterms:W3CDTF">2025-05-14T09:11:30Z</dcterms:modified>
</cp:coreProperties>
</file>