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87" r:id="rId2"/>
    <p:sldMasterId id="2147483699" r:id="rId3"/>
    <p:sldMasterId id="2147483711" r:id="rId4"/>
    <p:sldMasterId id="2147483723" r:id="rId5"/>
    <p:sldMasterId id="2147483735" r:id="rId6"/>
    <p:sldMasterId id="2147483747" r:id="rId7"/>
    <p:sldMasterId id="2147483759" r:id="rId8"/>
    <p:sldMasterId id="2147483771" r:id="rId9"/>
    <p:sldMasterId id="2147483831" r:id="rId10"/>
  </p:sldMasterIdLst>
  <p:notesMasterIdLst>
    <p:notesMasterId r:id="rId41"/>
  </p:notesMasterIdLst>
  <p:sldIdLst>
    <p:sldId id="306" r:id="rId11"/>
    <p:sldId id="299" r:id="rId12"/>
    <p:sldId id="261" r:id="rId13"/>
    <p:sldId id="307" r:id="rId14"/>
    <p:sldId id="257" r:id="rId15"/>
    <p:sldId id="312" r:id="rId16"/>
    <p:sldId id="278" r:id="rId17"/>
    <p:sldId id="263" r:id="rId18"/>
    <p:sldId id="269" r:id="rId19"/>
    <p:sldId id="270" r:id="rId20"/>
    <p:sldId id="271" r:id="rId21"/>
    <p:sldId id="272" r:id="rId22"/>
    <p:sldId id="273" r:id="rId23"/>
    <p:sldId id="303" r:id="rId24"/>
    <p:sldId id="313" r:id="rId25"/>
    <p:sldId id="302" r:id="rId26"/>
    <p:sldId id="283" r:id="rId27"/>
    <p:sldId id="315" r:id="rId28"/>
    <p:sldId id="314" r:id="rId29"/>
    <p:sldId id="296" r:id="rId30"/>
    <p:sldId id="266" r:id="rId31"/>
    <p:sldId id="304" r:id="rId32"/>
    <p:sldId id="316" r:id="rId33"/>
    <p:sldId id="317" r:id="rId34"/>
    <p:sldId id="318" r:id="rId35"/>
    <p:sldId id="319" r:id="rId36"/>
    <p:sldId id="267" r:id="rId37"/>
    <p:sldId id="309" r:id="rId38"/>
    <p:sldId id="277" r:id="rId39"/>
    <p:sldId id="305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6" autoAdjust="0"/>
    <p:restoredTop sz="94684" autoAdjust="0"/>
  </p:normalViewPr>
  <p:slideViewPr>
    <p:cSldViewPr>
      <p:cViewPr>
        <p:scale>
          <a:sx n="60" d="100"/>
          <a:sy n="60" d="100"/>
        </p:scale>
        <p:origin x="-828" y="-11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6868D5-03FE-444D-A2E4-E7DAB71DDFFF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44F10-43F5-4076-BC79-F526AF1F8A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528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4F10-43F5-4076-BC79-F526AF1F8AC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01601"/>
      </p:ext>
    </p:extLst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869438"/>
      </p:ext>
    </p:extLst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899731"/>
      </p:ext>
    </p:extLst>
  </p:cSld>
  <p:clrMapOvr>
    <a:masterClrMapping/>
  </p:clrMapOvr>
  <p:transition spd="med" advClick="0"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33800" y="4419600"/>
            <a:ext cx="2628900" cy="45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100" y="4419600"/>
            <a:ext cx="2628900" cy="45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137501"/>
      </p:ext>
    </p:extLst>
  </p:cSld>
  <p:clrMapOvr>
    <a:masterClrMapping/>
  </p:clrMapOvr>
  <p:transition spd="med" advClick="0"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860644"/>
      </p:ext>
    </p:extLst>
  </p:cSld>
  <p:clrMapOvr>
    <a:masterClrMapping/>
  </p:clrMapOvr>
  <p:transition spd="med" advClick="0"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56054"/>
      </p:ext>
    </p:extLst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69056"/>
      </p:ext>
    </p:extLst>
  </p:cSld>
  <p:clrMapOvr>
    <a:masterClrMapping/>
  </p:clrMapOvr>
  <p:transition spd="med" advClick="0"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61246"/>
      </p:ext>
    </p:extLst>
  </p:cSld>
  <p:clrMapOvr>
    <a:masterClrMapping/>
  </p:clrMapOvr>
  <p:transition spd="med" advClick="0"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520514"/>
      </p:ext>
    </p:extLst>
  </p:cSld>
  <p:clrMapOvr>
    <a:masterClrMapping/>
  </p:clrMapOvr>
  <p:transition spd="med" advClick="0"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974185"/>
      </p:ext>
    </p:extLst>
  </p:cSld>
  <p:clrMapOvr>
    <a:masterClrMapping/>
  </p:clrMapOvr>
  <p:transition spd="med" advClick="0"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91450" y="2667000"/>
            <a:ext cx="1352550" cy="220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33800" y="2667000"/>
            <a:ext cx="3905250" cy="220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613225"/>
      </p:ext>
    </p:extLst>
  </p:cSld>
  <p:clrMapOvr>
    <a:masterClrMapping/>
  </p:clrMapOvr>
  <p:transition spd="med" advClick="0" advTm="10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74034-08A8-434B-B829-4D699D779DF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84254528"/>
      </p:ext>
    </p:extLst>
  </p:cSld>
  <p:clrMapOvr>
    <a:masterClrMapping/>
  </p:clrMapOvr>
  <p:transition spd="med" advClick="0" advTm="10000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860B2-C760-40F4-B0BB-3E466E8D3818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28994469"/>
      </p:ext>
    </p:extLst>
  </p:cSld>
  <p:clrMapOvr>
    <a:masterClrMapping/>
  </p:clrMapOvr>
  <p:transition spd="med" advClick="0" advTm="10000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DCAE4-FBBE-4D66-915B-7D53C9DAD8EA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80759713"/>
      </p:ext>
    </p:extLst>
  </p:cSld>
  <p:clrMapOvr>
    <a:masterClrMapping/>
  </p:clrMapOvr>
  <p:transition spd="med" advClick="0" advTm="10000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7000" y="1676400"/>
            <a:ext cx="29337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53100" y="1676400"/>
            <a:ext cx="29337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EAEBC-4E8E-4340-80BF-3D72154117E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94014788"/>
      </p:ext>
    </p:extLst>
  </p:cSld>
  <p:clrMapOvr>
    <a:masterClrMapping/>
  </p:clrMapOvr>
  <p:transition spd="med" advClick="0" advTm="10000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7BB33-E152-437F-B130-5A75E5A3E03C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60573332"/>
      </p:ext>
    </p:extLst>
  </p:cSld>
  <p:clrMapOvr>
    <a:masterClrMapping/>
  </p:clrMapOvr>
  <p:transition spd="med" advClick="0" advTm="10000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AEEC5-7B9B-468A-B767-9D4C39424E4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8048116"/>
      </p:ext>
    </p:extLst>
  </p:cSld>
  <p:clrMapOvr>
    <a:masterClrMapping/>
  </p:clrMapOvr>
  <p:transition spd="med" advClick="0" advTm="10000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58909-15E3-4953-8DE5-7CBCBB83ABE2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03102816"/>
      </p:ext>
    </p:extLst>
  </p:cSld>
  <p:clrMapOvr>
    <a:masterClrMapping/>
  </p:clrMapOvr>
  <p:transition spd="med" advClick="0" advTm="10000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3462C-C9D6-431A-ACD8-3F3DFA950021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62033482"/>
      </p:ext>
    </p:extLst>
  </p:cSld>
  <p:clrMapOvr>
    <a:masterClrMapping/>
  </p:clrMapOvr>
  <p:transition spd="med" advClick="0" advTm="10000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55627-F952-4132-9B2B-AC4875374416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56017384"/>
      </p:ext>
    </p:extLst>
  </p:cSld>
  <p:clrMapOvr>
    <a:masterClrMapping/>
  </p:clrMapOvr>
  <p:transition spd="med" advClick="0" advTm="10000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72CC3-9285-4E8C-898D-77FD55E46E8D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68858446"/>
      </p:ext>
    </p:extLst>
  </p:cSld>
  <p:clrMapOvr>
    <a:masterClrMapping/>
  </p:clrMapOvr>
  <p:transition spd="med" advClick="0" advTm="10000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609600"/>
            <a:ext cx="150495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0" y="609600"/>
            <a:ext cx="4362450" cy="55165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59D51-478C-4162-929B-BA28949E968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91476423"/>
      </p:ext>
    </p:extLst>
  </p:cSld>
  <p:clrMapOvr>
    <a:masterClrMapping/>
  </p:clrMapOvr>
  <p:transition spd="med" advClick="0" advTm="10000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B142F-9452-4824-8E67-B1EBCAC88FD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74249716"/>
      </p:ext>
    </p:extLst>
  </p:cSld>
  <p:clrMapOvr>
    <a:masterClrMapping/>
  </p:clrMapOvr>
  <p:transition spd="med" advClick="0" advTm="10000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750F9-F967-4AB0-8741-EA39E92FC5C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23905193"/>
      </p:ext>
    </p:extLst>
  </p:cSld>
  <p:clrMapOvr>
    <a:masterClrMapping/>
  </p:clrMapOvr>
  <p:transition spd="med" advClick="0" advTm="10000">
    <p:fade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F2567-C331-4C23-A5EF-2B4342405FE0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27766402"/>
      </p:ext>
    </p:extLst>
  </p:cSld>
  <p:clrMapOvr>
    <a:masterClrMapping/>
  </p:clrMapOvr>
  <p:transition spd="med" advClick="0" advTm="10000">
    <p:fade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1600200"/>
            <a:ext cx="3162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1600200"/>
            <a:ext cx="3162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DB62E-1698-4C62-882A-D5EA30FB296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40206165"/>
      </p:ext>
    </p:extLst>
  </p:cSld>
  <p:clrMapOvr>
    <a:masterClrMapping/>
  </p:clrMapOvr>
  <p:transition spd="med" advClick="0" advTm="10000">
    <p:fade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A596E-7ED6-4C03-A057-662936550B7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36254744"/>
      </p:ext>
    </p:extLst>
  </p:cSld>
  <p:clrMapOvr>
    <a:masterClrMapping/>
  </p:clrMapOvr>
  <p:transition spd="med" advClick="0" advTm="10000">
    <p:fade thruBlk="1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10781-4BB1-41F5-AB90-13AA7F2D1D5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648477811"/>
      </p:ext>
    </p:extLst>
  </p:cSld>
  <p:clrMapOvr>
    <a:masterClrMapping/>
  </p:clrMapOvr>
  <p:transition spd="med" advClick="0" advTm="10000">
    <p:fade thruBlk="1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F96BE-4A27-442E-8965-044EF83367B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16361675"/>
      </p:ext>
    </p:extLst>
  </p:cSld>
  <p:clrMapOvr>
    <a:masterClrMapping/>
  </p:clrMapOvr>
  <p:transition spd="med" advClick="0" advTm="10000">
    <p:fade thruBlk="1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2CCAC-FB30-4287-96F9-C66667BB7256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55953819"/>
      </p:ext>
    </p:extLst>
  </p:cSld>
  <p:clrMapOvr>
    <a:masterClrMapping/>
  </p:clrMapOvr>
  <p:transition spd="med" advClick="0" advTm="10000">
    <p:fade thruBlk="1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1036B-8AF4-4A7F-B720-70FB63A08C7C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05260756"/>
      </p:ext>
    </p:extLst>
  </p:cSld>
  <p:clrMapOvr>
    <a:masterClrMapping/>
  </p:clrMapOvr>
  <p:transition spd="med" advClick="0" advTm="10000">
    <p:fade thruBlk="1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EF039-E9D7-4A68-BB17-384EF9BE23C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08372189"/>
      </p:ext>
    </p:extLst>
  </p:cSld>
  <p:clrMapOvr>
    <a:masterClrMapping/>
  </p:clrMapOvr>
  <p:transition spd="med" advClick="0" advTm="10000">
    <p:fade thruBlk="1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67550" y="533400"/>
            <a:ext cx="1619250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533400"/>
            <a:ext cx="470535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CCD39-D4A3-4367-A157-735D5CABEBD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9153143"/>
      </p:ext>
    </p:extLst>
  </p:cSld>
  <p:clrMapOvr>
    <a:masterClrMapping/>
  </p:clrMapOvr>
  <p:transition spd="med" advClick="0" advTm="10000">
    <p:fade thruBlk="1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CB752-2FFC-491A-8EF3-16DA616B748D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691564267"/>
      </p:ext>
    </p:extLst>
  </p:cSld>
  <p:clrMapOvr>
    <a:masterClrMapping/>
  </p:clrMapOvr>
  <p:transition spd="med" advClick="0" advTm="10000">
    <p:fade thruBlk="1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D57E3-20D5-4505-9B87-720A75C7D875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50267540"/>
      </p:ext>
    </p:extLst>
  </p:cSld>
  <p:clrMapOvr>
    <a:masterClrMapping/>
  </p:clrMapOvr>
  <p:transition spd="med" advClick="0" advTm="10000">
    <p:fade thruBlk="1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52CD7-11CD-4442-81FA-6249514C67CA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18410084"/>
      </p:ext>
    </p:extLst>
  </p:cSld>
  <p:clrMapOvr>
    <a:masterClrMapping/>
  </p:clrMapOvr>
  <p:transition spd="med" advClick="0" advTm="10000">
    <p:fade thruBlk="1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53F52-C449-4B2E-B33C-47D80C68050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89789638"/>
      </p:ext>
    </p:extLst>
  </p:cSld>
  <p:clrMapOvr>
    <a:masterClrMapping/>
  </p:clrMapOvr>
  <p:transition spd="med" advClick="0" advTm="10000">
    <p:fade thruBlk="1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8D0FA-182A-4161-BA9A-F1401C10185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97308013"/>
      </p:ext>
    </p:extLst>
  </p:cSld>
  <p:clrMapOvr>
    <a:masterClrMapping/>
  </p:clrMapOvr>
  <p:transition spd="med" advClick="0" advTm="10000">
    <p:fade thruBlk="1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AE71D-0A5B-43AE-86DB-98FB548BE126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64292661"/>
      </p:ext>
    </p:extLst>
  </p:cSld>
  <p:clrMapOvr>
    <a:masterClrMapping/>
  </p:clrMapOvr>
  <p:transition spd="med" advClick="0" advTm="10000">
    <p:fade thruBlk="1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FC077A-4B9A-456D-890A-1B73732658D0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27498366"/>
      </p:ext>
    </p:extLst>
  </p:cSld>
  <p:clrMapOvr>
    <a:masterClrMapping/>
  </p:clrMapOvr>
  <p:transition spd="med" advClick="0" advTm="10000">
    <p:fade thruBlk="1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95D78-77CF-442A-B826-ACF33F402A9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51209432"/>
      </p:ext>
    </p:extLst>
  </p:cSld>
  <p:clrMapOvr>
    <a:masterClrMapping/>
  </p:clrMapOvr>
  <p:transition spd="med" advClick="0" advTm="10000">
    <p:fade thruBlk="1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7927B-F9AE-487F-BF9F-98C579524BC8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8584953"/>
      </p:ext>
    </p:extLst>
  </p:cSld>
  <p:clrMapOvr>
    <a:masterClrMapping/>
  </p:clrMapOvr>
  <p:transition spd="med" advClick="0" advTm="10000">
    <p:fade thruBlk="1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5AB20-F66D-4B4C-9C20-263CF439BDD1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76295528"/>
      </p:ext>
    </p:extLst>
  </p:cSld>
  <p:clrMapOvr>
    <a:masterClrMapping/>
  </p:clrMapOvr>
  <p:transition spd="med" advClick="0" advTm="10000">
    <p:fade thruBlk="1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990600"/>
            <a:ext cx="2114550" cy="5135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90600"/>
            <a:ext cx="6191250" cy="5135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5B071-F474-4D23-9008-4C43D6AC5A73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56471999"/>
      </p:ext>
    </p:extLst>
  </p:cSld>
  <p:clrMapOvr>
    <a:masterClrMapping/>
  </p:clrMapOvr>
  <p:transition spd="med" advClick="0" advTm="10000">
    <p:fade thruBlk="1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488" y="500042"/>
            <a:ext cx="6143668" cy="1714512"/>
          </a:xfrm>
        </p:spPr>
        <p:txBody>
          <a:bodyPr>
            <a:noAutofit/>
          </a:bodyPr>
          <a:lstStyle>
            <a:lvl1pPr algn="r">
              <a:defRPr sz="6000" b="1">
                <a:solidFill>
                  <a:srgbClr val="F6189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57818" y="5214950"/>
            <a:ext cx="3643306" cy="966782"/>
          </a:xfrm>
        </p:spPr>
        <p:txBody>
          <a:bodyPr>
            <a:normAutofit/>
          </a:bodyPr>
          <a:lstStyle>
            <a:lvl1pPr marL="0" indent="0" algn="r">
              <a:buNone/>
              <a:defRPr sz="2800" b="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C58EB-A448-44DF-B66D-279FB94FE0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9E424-DA4C-4E0F-9FD9-7AB8721494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AB456-22B0-40FC-80DC-13C53D5DD7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33800" y="4419600"/>
            <a:ext cx="2628900" cy="45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100" y="4419600"/>
            <a:ext cx="2628900" cy="45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04C63-5A59-4701-8133-8F951CD03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B4767-6F46-44A0-A67B-583480CC4B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6722C-4963-4E5A-8069-DFCDE6984F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9E607-166F-4930-B3A7-091B162122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25673-D562-4626-BC0C-0F29EF481C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F39AE-37BE-41C8-A2F4-50E75741DA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BD126-DE26-4AAE-87E3-182C2089C8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91450" y="2667000"/>
            <a:ext cx="1352550" cy="220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33800" y="2667000"/>
            <a:ext cx="3905250" cy="220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D4EE8-1E96-400A-8926-52649CCCD8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E997C-846A-4477-B03B-95B8277D4325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D096A-6778-4C72-8CF7-6FE27880433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890BA-A964-4CE8-B316-B40E70496B78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7000" y="1676400"/>
            <a:ext cx="29337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53100" y="1676400"/>
            <a:ext cx="29337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EC50D-CB32-4A84-800D-F2EA717032E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812E3-6C21-4E23-B456-E68229F58912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D8801-51C1-43BC-AAFA-601F245B90E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2DEE9-B90F-425D-8CE9-F71240010623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06575-70DB-4EF8-9D87-FE0B1110BB7C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A798D-A17E-4550-86BF-CF4C34C8AE3D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F04B6-445B-45D3-A28B-FC0F42BC81C1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609600"/>
            <a:ext cx="150495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0" y="609600"/>
            <a:ext cx="4362450" cy="55165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70A0F-C228-4E8D-8594-8F7CF8C65DE4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5FB1E-3AE1-46C4-98E4-DC14CC1E1B93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0DA69-F3DA-4B3B-9575-E3070691B28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A213F-A2F6-4625-831E-D797DFDFF43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1600200"/>
            <a:ext cx="3162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1600200"/>
            <a:ext cx="3162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1F752-3F24-47C0-AF6C-B6ECBC14C825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7FC59-2C9D-4169-B947-39474799F840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F1A5E-CC03-449D-8C61-058F1C74BF60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A167E-1712-4A3C-B424-7FFEAF9E712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A69B9-BD6E-4FDA-A5B5-49757612E51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7597-A985-4E57-8E49-46839800C3D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7E43F-AE11-47D1-9D3D-97EEFCC5525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67550" y="533400"/>
            <a:ext cx="1619250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533400"/>
            <a:ext cx="470535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1D35-DF20-4CC0-A46C-9966ACBB0E17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46712-9B0F-442E-B66E-145600EAEA20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0A104-3B48-4E7C-A067-A42529E06FF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3F45D-2713-45AD-8079-39F5D38A4522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2868C-F42C-4F41-A545-69D646B9D05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0F0E3-44A3-4B4E-A7E4-100673996D03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BA4AB-8ED4-46CA-BC32-DC238413DDA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7D028-3B82-4A08-9E4A-729346DCA2B8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7B5EA-0E34-405D-846E-46CD74AF1B1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MY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A8EC2-BFE3-4D70-BA12-E3EE664982D3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190F2-2B9C-41A8-B4B0-FB6D1164218C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990600"/>
            <a:ext cx="2114550" cy="5135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90600"/>
            <a:ext cx="6191250" cy="5135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6E427-DC97-4D39-ADD1-535A2438974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MY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0" y="2667000"/>
            <a:ext cx="5181600" cy="1600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ONLINE TEMPLATE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33800" y="4419600"/>
            <a:ext cx="5410200" cy="457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TITLE HERE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med" advClick="0" advTm="10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67000" y="609600"/>
            <a:ext cx="6019800" cy="8080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TOPIC HERE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0" y="1676400"/>
            <a:ext cx="6019800" cy="444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Description Goes Here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1582642-796A-4F9D-819A-815BA4A8918E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 spd="med" advClick="0" advTm="10000"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17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533400"/>
            <a:ext cx="6477000" cy="8842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TOPIC HERE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09800" y="1600200"/>
            <a:ext cx="6477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Description Goes Here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F2A29DB-24B7-4969-A386-568C584BA2D6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med" advClick="0" advTm="10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0" y="990600"/>
            <a:ext cx="5257800" cy="1981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TRANSITIONAL PAGE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78BBBD6-02C6-484C-9A9A-C7F260BD632B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med" advClick="0" advTm="10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928688" y="274638"/>
            <a:ext cx="7929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928688" y="1600200"/>
            <a:ext cx="792956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B0F0"/>
                </a:solidFill>
              </a:defRPr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rgbClr val="00B0F0"/>
                </a:solidFill>
              </a:defRPr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ransition spd="med" advClick="0" advTm="10000"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ru-RU" sz="4800" b="1" kern="1200">
          <a:solidFill>
            <a:srgbClr val="F6189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800" b="1">
          <a:solidFill>
            <a:srgbClr val="F6189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rgbClr val="558ED5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0" y="2667000"/>
            <a:ext cx="5181600" cy="1600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ONLINE TEMPLATE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33800" y="4419600"/>
            <a:ext cx="5410200" cy="457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C0C0"/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TITLE HERE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DEE7A5-8A4E-4E10-B926-CA8E401222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ransition spd="med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FFCC00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67000" y="609600"/>
            <a:ext cx="6019800" cy="8080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TOPIC HERE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0" y="1676400"/>
            <a:ext cx="6019800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Description Goes Here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BA98C17-7B6F-4379-B4AF-82D6C551CCEF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 spd="med" advClick="0" advTm="10000"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500">
          <a:solidFill>
            <a:schemeClr val="bg1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17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533400"/>
            <a:ext cx="6477000" cy="8842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TOPIC HERE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09800" y="1600200"/>
            <a:ext cx="6477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Description Goes Here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DA749E3-AE36-4C89-8107-F5499A07741A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 spd="med" advClick="0" advTm="10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500">
          <a:solidFill>
            <a:srgbClr val="FFCC00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0" y="990600"/>
            <a:ext cx="5257800" cy="1981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TRANSITIONAL PAGE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4DF6E73-F6A2-4A8E-B11A-C2403A5F9CA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ransition spd="med" advClick="0" advTm="10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700">
          <a:solidFill>
            <a:srgbClr val="FFCC00"/>
          </a:solidFill>
          <a:latin typeface="Federation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550E9-FAB0-49EE-9AB4-7CE28DFAC6AA}" type="datetimeFigureOut">
              <a:rPr lang="ru-RU" smtClean="0"/>
              <a:pPr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30E00-ADB0-40F2-A5B1-4C9042AF84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5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8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image" Target="../media/image2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1.xml"/><Relationship Id="rId6" Type="http://schemas.openxmlformats.org/officeDocument/2006/relationships/slide" Target="slide9.xml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1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1.xml"/><Relationship Id="rId6" Type="http://schemas.openxmlformats.org/officeDocument/2006/relationships/slide" Target="slide14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1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42.png"/><Relationship Id="rId4" Type="http://schemas.openxmlformats.org/officeDocument/2006/relationships/image" Target="../media/image4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1.xml"/><Relationship Id="rId5" Type="http://schemas.openxmlformats.org/officeDocument/2006/relationships/image" Target="../media/image43.jpe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0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0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0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101.xml"/><Relationship Id="rId1" Type="http://schemas.openxmlformats.org/officeDocument/2006/relationships/audio" Target="file:///G:\&#1050;&#1086;&#1085;&#1082;&#1091;&#1088;&#1089;\&#1055;&#1091;&#1090;&#1077;&#1096;&#1077;&#1089;&#1090;&#1074;&#1080;&#1077;%20&#1087;&#1086;%20&#1089;&#1082;&#1072;&#1079;&#1082;&#1072;&#1084;\&#1055;&#1083;&#1103;&#1089;&#1082;&#1072;%20-%20&#1082;&#1072;&#1076;&#1088;&#1080;&#1083;&#1100;.wav" TargetMode="Externa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0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0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0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0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0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0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0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8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i="1" dirty="0"/>
          </a:p>
        </p:txBody>
      </p:sp>
      <p:pic>
        <p:nvPicPr>
          <p:cNvPr id="4" name="Volshebnaya_muzyka_-_v_gostyah_u_skazki_instrumental.variacii_(iPlayer.fm)'mp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1196" y="6019108"/>
            <a:ext cx="492696" cy="492696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4170139-daeb5ce777c392f8.gif"/>
          <p:cNvPicPr>
            <a:picLocks noGrp="1" noChangeAspect="1"/>
          </p:cNvPicPr>
          <p:nvPr>
            <p:ph idx="1"/>
          </p:nvPr>
        </p:nvPicPr>
        <p:blipFill>
          <a:blip cstate="print"/>
          <a:stretch>
            <a:fillRect/>
          </a:stretch>
        </p:blipFill>
        <p:spPr>
          <a:xfrm>
            <a:off x="3919537" y="2239169"/>
            <a:ext cx="1304925" cy="3248025"/>
          </a:xfrm>
        </p:spPr>
      </p:pic>
      <p:pic>
        <p:nvPicPr>
          <p:cNvPr id="129026" name="Picture 2" descr="C:\Users\Ирина\Desktop\сказ.фоны\25d3591148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243408"/>
            <a:ext cx="9753600" cy="7315200"/>
          </a:xfrm>
          <a:prstGeom prst="rect">
            <a:avLst/>
          </a:prstGeom>
          <a:noFill/>
        </p:spPr>
      </p:pic>
      <p:pic>
        <p:nvPicPr>
          <p:cNvPr id="8" name="Рисунок 7" descr="4170139-daeb5ce777c392f8.gif"/>
          <p:cNvPicPr>
            <a:picLocks noChangeAspect="1"/>
          </p:cNvPicPr>
          <p:nvPr/>
        </p:nvPicPr>
        <p:blipFill>
          <a:blip cstate="print"/>
          <a:stretch>
            <a:fillRect/>
          </a:stretch>
        </p:blipFill>
        <p:spPr>
          <a:xfrm>
            <a:off x="4283968" y="764704"/>
            <a:ext cx="2016224" cy="5018485"/>
          </a:xfrm>
          <a:prstGeom prst="rect">
            <a:avLst/>
          </a:prstGeom>
        </p:spPr>
      </p:pic>
      <p:pic>
        <p:nvPicPr>
          <p:cNvPr id="10" name="Рисунок 9" descr="0919f36a28bbd5aae47a52dfbe3d334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908720"/>
            <a:ext cx="2088231" cy="4680850"/>
          </a:xfrm>
          <a:prstGeom prst="rect">
            <a:avLst/>
          </a:prstGeom>
        </p:spPr>
      </p:pic>
      <p:pic>
        <p:nvPicPr>
          <p:cNvPr id="11" name="Рисунок 10" descr="av-1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564904" y="-2619672"/>
            <a:ext cx="5976664" cy="4811215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C 0.13872 0.21435 0.27743 0.4287 0.33282 0.51481 " pathEditMode="relative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715 0.6588 C 0.53594 0.63356 0.68542 0.60023 0.78021 0.50949 C 0.875 0.41875 0.99722 0.19954 1.05608 0.11412 C 1.11493 0.02894 1.05191 0.04444 1.13368 -0.00324 C 1.21528 -0.05093 1.46059 -0.13704 1.5467 -0.17222 " pathEditMode="relative" rAng="0" ptsTypes="aaaaa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000" y="-416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64 0.15579 C 0.10694 0.15903 0.1316 0.16296 0.16181 0.15162 C 0.19201 0.14028 0.22309 0.12454 0.26354 0.08796 C 0.30365 0.05185 0.29236 0.0875 0.40295 -0.0662 C 0.51372 -0.22014 0.72031 -0.52639 0.92708 -0.83449 " pathEditMode="relative" rAng="0" ptsTypes="aaaaA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00" y="-4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0.7559 -0.0087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C:\Users\Ирина\Desktop\сказ.фоны\03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167" y="0"/>
            <a:ext cx="9747266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1720" y="2924944"/>
            <a:ext cx="7200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  <a:p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3203848" y="2924944"/>
            <a:ext cx="8640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5976" y="2924944"/>
            <a:ext cx="7200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2924944"/>
            <a:ext cx="5760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8184" y="2924944"/>
            <a:ext cx="6480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2924944"/>
            <a:ext cx="8640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44689" y="420489"/>
            <a:ext cx="3113859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Zajas_izba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3939683"/>
            <a:ext cx="1988281" cy="26510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497" y="223500"/>
            <a:ext cx="2088232" cy="2754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25" y="3853134"/>
            <a:ext cx="2824137" cy="282413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83" y="4293096"/>
            <a:ext cx="3548137" cy="22658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06" y="361818"/>
            <a:ext cx="2185194" cy="2598728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7304581" cy="5517232"/>
          </a:xfrm>
          <a:prstGeom prst="rect">
            <a:avLst/>
          </a:prstGeom>
        </p:spPr>
      </p:pic>
      <p:pic>
        <p:nvPicPr>
          <p:cNvPr id="3" name="zaryadka_pro_skazku_-_zaryadka_pro_skazk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251520" y="62183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0608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9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Ирина\Desktop\сказ.фоны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C:\Users\Ирина\Pictures\3a7266d2ec83.png"/>
          <p:cNvPicPr>
            <a:picLocks noChangeAspect="1" noChangeArrowheads="1"/>
          </p:cNvPicPr>
          <p:nvPr/>
        </p:nvPicPr>
        <p:blipFill>
          <a:blip cstate="print"/>
          <a:stretch>
            <a:fillRect/>
          </a:stretch>
        </p:blipFill>
        <p:spPr bwMode="auto">
          <a:xfrm>
            <a:off x="4355976" y="1196752"/>
            <a:ext cx="1536228" cy="382375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20684857">
            <a:off x="3525988" y="737547"/>
            <a:ext cx="2608296" cy="579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/>
                </a:solidFill>
                <a:latin typeface="BetinaScriptExtraCTT" pitchFamily="2" charset="0"/>
              </a:rPr>
              <a:t>БОЛОТО</a:t>
            </a:r>
            <a:endParaRPr lang="ru-RU" sz="3200" b="1" dirty="0">
              <a:solidFill>
                <a:schemeClr val="accent3"/>
              </a:solidFill>
              <a:latin typeface="BetinaScriptExtraCT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21113434">
            <a:off x="5977269" y="171236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etinaScriptExtraCTT" pitchFamily="2" charset="0"/>
              </a:rPr>
              <a:t>ЛЕС</a:t>
            </a:r>
            <a:endParaRPr lang="ru-RU" sz="2800" b="1" dirty="0">
              <a:latin typeface="BetinaScriptExtraCTT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C:\Users\Ирина\Desktop\сказ.фоны\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 descr="C:\Users\Ирина\Desktop\Рисунок2.gif">
            <a:hlinkHover r:id="" action="ppaction://noaction">
              <a:snd r:embed="rId3" name="chimes.wav"/>
            </a:hlinkHover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08920"/>
            <a:ext cx="1733550" cy="2543175"/>
          </a:xfrm>
          <a:prstGeom prst="rect">
            <a:avLst/>
          </a:prstGeom>
          <a:noFill/>
        </p:spPr>
      </p:pic>
      <p:pic>
        <p:nvPicPr>
          <p:cNvPr id="5" name="Рисунок 4" descr="107957207_3821971_7ec2893f0eb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2996952"/>
            <a:ext cx="2123703" cy="2550633"/>
          </a:xfrm>
          <a:prstGeom prst="rect">
            <a:avLst/>
          </a:prstGeom>
        </p:spPr>
      </p:pic>
      <p:pic>
        <p:nvPicPr>
          <p:cNvPr id="11" name="Рисунок 10" descr="0_8fa01_2d11fae3_XL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23728" y="3140968"/>
            <a:ext cx="3068960" cy="3068960"/>
          </a:xfrm>
          <a:prstGeom prst="rect">
            <a:avLst/>
          </a:prstGeom>
        </p:spPr>
      </p:pic>
      <p:pic>
        <p:nvPicPr>
          <p:cNvPr id="14" name="Рисунок 13" descr="0_a5012_ed67ae7f_X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8666" y="3429000"/>
            <a:ext cx="1685334" cy="3043660"/>
          </a:xfrm>
          <a:prstGeom prst="rect">
            <a:avLst/>
          </a:prstGeom>
        </p:spPr>
      </p:pic>
    </p:spTree>
  </p:cSld>
  <p:clrMapOvr>
    <a:masterClrMapping/>
  </p:clrMapOvr>
  <p:transition spd="med" advClick="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645024"/>
            <a:ext cx="2525679" cy="2935248"/>
          </a:xfrm>
          <a:prstGeom prst="rect">
            <a:avLst/>
          </a:prstGeom>
        </p:spPr>
      </p:pic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094" y="696936"/>
            <a:ext cx="2888332" cy="369637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27984" y="1124744"/>
            <a:ext cx="47160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984807"/>
                </a:solidFill>
                <a:latin typeface="Comic Sans MS" pitchFamily="66" charset="0"/>
              </a:rPr>
              <a:t>Была она артисткой</a:t>
            </a:r>
          </a:p>
          <a:p>
            <a:pPr algn="ctr"/>
            <a:r>
              <a:rPr lang="ru-RU" sz="3600" b="1" dirty="0">
                <a:solidFill>
                  <a:srgbClr val="984807"/>
                </a:solidFill>
                <a:latin typeface="Comic Sans MS" pitchFamily="66" charset="0"/>
              </a:rPr>
              <a:t>Прекрасной, как звезда,</a:t>
            </a:r>
          </a:p>
          <a:p>
            <a:pPr algn="ctr"/>
            <a:r>
              <a:rPr lang="ru-RU" sz="3600" b="1" dirty="0">
                <a:solidFill>
                  <a:srgbClr val="984807"/>
                </a:solidFill>
                <a:latin typeface="Comic Sans MS" pitchFamily="66" charset="0"/>
              </a:rPr>
              <a:t>От злого Карабаса </a:t>
            </a:r>
          </a:p>
          <a:p>
            <a:pPr algn="ctr"/>
            <a:r>
              <a:rPr lang="ru-RU" sz="3600" b="1" dirty="0">
                <a:solidFill>
                  <a:srgbClr val="984807"/>
                </a:solidFill>
                <a:latin typeface="Comic Sans MS" pitchFamily="66" charset="0"/>
              </a:rPr>
              <a:t>Сбежала навсегда.</a:t>
            </a:r>
          </a:p>
        </p:txBody>
      </p:sp>
      <p:sp>
        <p:nvSpPr>
          <p:cNvPr id="13" name="Управляющая кнопка: далее 12">
            <a:hlinkClick r:id="rId4" action="ppaction://hlinksldjump" highlightClick="1">
              <a:snd r:embed="rId2" name="chimes.wav"/>
            </a:hlinkClick>
          </p:cNvPr>
          <p:cNvSpPr/>
          <p:nvPr/>
        </p:nvSpPr>
        <p:spPr>
          <a:xfrm>
            <a:off x="1071538" y="1428736"/>
            <a:ext cx="2571768" cy="3214710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80" y="942544"/>
            <a:ext cx="2155216" cy="2808312"/>
          </a:xfrm>
          <a:prstGeom prst="rect">
            <a:avLst/>
          </a:prstGeom>
        </p:spPr>
      </p:pic>
    </p:spTree>
  </p:cSld>
  <p:clrMapOvr>
    <a:masterClrMapping/>
  </p:clrMapOvr>
  <p:transition spd="med" advClick="0">
    <p:fade thruBlk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38814"/>
            <a:ext cx="2146736" cy="284665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04031"/>
            <a:ext cx="2983022" cy="22372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2983"/>
            <a:ext cx="3192298" cy="21583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11560" y="3429000"/>
            <a:ext cx="7560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Появилась из цветочка, </a:t>
            </a:r>
          </a:p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Всего лишь с дюйм была росточком. </a:t>
            </a:r>
          </a:p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На ней хотел жениться крот, </a:t>
            </a:r>
          </a:p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А ласточка взяла в полет. </a:t>
            </a:r>
            <a:endParaRPr lang="ru-RU" sz="3600" b="1" dirty="0">
              <a:solidFill>
                <a:srgbClr val="632523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 thruBlk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525_sho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5416"/>
            <a:ext cx="3120008" cy="2340006"/>
          </a:xfrm>
          <a:prstGeom prst="rect">
            <a:avLst/>
          </a:prstGeom>
        </p:spPr>
      </p:pic>
      <p:pic>
        <p:nvPicPr>
          <p:cNvPr id="5" name="Picture 6" descr="C:\Documents and Settings\учитель\Мои документы\Мои рисунки\1267009523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518998"/>
            <a:ext cx="3168352" cy="228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6"/>
          <p:cNvSpPr>
            <a:spLocks noChangeArrowheads="1"/>
          </p:cNvSpPr>
          <p:nvPr/>
        </p:nvSpPr>
        <p:spPr bwMode="auto">
          <a:xfrm>
            <a:off x="4067944" y="548680"/>
            <a:ext cx="446449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«Нам не страшен серый волк,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Серый волк — зубами щелк»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Эту песню пели звонко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Три веселых …</a:t>
            </a:r>
            <a:endParaRPr lang="ru-RU" sz="3600" b="1" dirty="0">
              <a:solidFill>
                <a:srgbClr val="632523"/>
              </a:solidFill>
              <a:latin typeface="Comic Sans MS" pitchFamily="66" charset="0"/>
            </a:endParaRPr>
          </a:p>
        </p:txBody>
      </p:sp>
      <p:pic>
        <p:nvPicPr>
          <p:cNvPr id="8" name="Рисунок 7" descr="CAS_263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3501008"/>
            <a:ext cx="3240360" cy="2310022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25" y="3692998"/>
            <a:ext cx="3096344" cy="3025973"/>
          </a:xfrm>
          <a:prstGeom prst="rect">
            <a:avLst/>
          </a:prstGeom>
        </p:spPr>
      </p:pic>
      <p:pic>
        <p:nvPicPr>
          <p:cNvPr id="3" name="Рисунок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5981"/>
            <a:ext cx="3502359" cy="3470079"/>
          </a:xfrm>
          <a:prstGeom prst="rect">
            <a:avLst/>
          </a:prstGeom>
        </p:spPr>
      </p:pic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971600" y="1484784"/>
            <a:ext cx="40322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Уплетая калачи,</a:t>
            </a:r>
          </a:p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Ехал парень на печи.</a:t>
            </a:r>
          </a:p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Прокатился по деревне</a:t>
            </a:r>
          </a:p>
          <a:p>
            <a:pPr algn="ctr"/>
            <a:r>
              <a:rPr lang="ru-RU" sz="3600" b="1" dirty="0">
                <a:solidFill>
                  <a:srgbClr val="632523"/>
                </a:solidFill>
                <a:latin typeface="Comic Sans MS" pitchFamily="66" charset="0"/>
              </a:rPr>
              <a:t>И женился на царевне </a:t>
            </a:r>
          </a:p>
          <a:p>
            <a:pPr algn="ctr"/>
            <a:endParaRPr lang="ru-RU" sz="3600" b="1" dirty="0">
              <a:solidFill>
                <a:srgbClr val="632523"/>
              </a:solidFill>
              <a:latin typeface="Comic Sans MS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25982"/>
            <a:ext cx="2758033" cy="3188049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1187624" y="188640"/>
            <a:ext cx="763284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Сидит в корзине девочка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У мишки за спиной,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Он, сам того не ведая,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Несет ее домой.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Ну, отгадал загадку?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Тогда скорей ответь!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Название этой сказки….</a:t>
            </a:r>
            <a:endParaRPr lang="ru-RU" sz="3200" b="1" i="1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" name="Рисунок 6" descr="72907851_1301651030_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268760"/>
            <a:ext cx="3486015" cy="2572891"/>
          </a:xfrm>
          <a:prstGeom prst="rect">
            <a:avLst/>
          </a:prstGeom>
        </p:spPr>
      </p:pic>
      <p:pic>
        <p:nvPicPr>
          <p:cNvPr id="8" name="Рисунок 7" descr="613fba6b378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4077072"/>
            <a:ext cx="3528392" cy="2491927"/>
          </a:xfrm>
          <a:prstGeom prst="rect">
            <a:avLst/>
          </a:prstGeom>
        </p:spPr>
      </p:pic>
      <p:pic>
        <p:nvPicPr>
          <p:cNvPr id="9" name="Рисунок 8" descr="947960977442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6096" y="1268760"/>
            <a:ext cx="3387019" cy="2461233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rId6" action="ppaction://hlinksldjump" highlightClick="1">
              <a:snd r:embed="rId2" name="chimes.wav"/>
            </a:hlinkClick>
          </p:cNvPr>
          <p:cNvSpPr/>
          <p:nvPr/>
        </p:nvSpPr>
        <p:spPr>
          <a:xfrm>
            <a:off x="2143108" y="1214422"/>
            <a:ext cx="2644916" cy="2574618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fade thruBlk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Ирина\Desktop\сказ.фоны\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C:\Users\Ирина\Pictures\3a7266d2ec83.png"/>
          <p:cNvPicPr>
            <a:picLocks noChangeAspect="1" noChangeArrowheads="1"/>
          </p:cNvPicPr>
          <p:nvPr/>
        </p:nvPicPr>
        <p:blipFill>
          <a:blip cstate="print"/>
          <a:stretch>
            <a:fillRect/>
          </a:stretch>
        </p:blipFill>
        <p:spPr bwMode="auto">
          <a:xfrm>
            <a:off x="5143504" y="785794"/>
            <a:ext cx="1536228" cy="382375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20684857">
            <a:off x="3525988" y="737547"/>
            <a:ext cx="2608296" cy="579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/>
                </a:solidFill>
                <a:latin typeface="BetinaScriptExtraCTT" pitchFamily="2" charset="0"/>
              </a:rPr>
              <a:t>БОЛОТО</a:t>
            </a:r>
            <a:endParaRPr lang="ru-RU" sz="3200" b="1" dirty="0">
              <a:solidFill>
                <a:schemeClr val="accent3"/>
              </a:solidFill>
              <a:latin typeface="BetinaScriptExtraCT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21113434">
            <a:off x="5977269" y="171236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etinaScriptExtraCTT" pitchFamily="2" charset="0"/>
              </a:rPr>
              <a:t>ЛЕС</a:t>
            </a:r>
            <a:endParaRPr lang="ru-RU" sz="2800" b="1" dirty="0">
              <a:latin typeface="BetinaScriptExtraCT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899783"/>
      </p:ext>
    </p:extLst>
  </p:cSld>
  <p:clrMapOvr>
    <a:masterClrMapping/>
  </p:clrMapOvr>
  <p:transition spd="med">
    <p:fade thruBlk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59862 -0.2203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00" y="-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gimnastika-dlya-glaz-volshebnyy-luch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28839.152"/>
                  <p14:fade out="1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5023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C:\Users\Ирина\Desktop\сказ.фоны\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pic>
        <p:nvPicPr>
          <p:cNvPr id="5" name="Рисунок 4" descr="107957207_3821971_7ec2893f0eb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2996952"/>
            <a:ext cx="2123703" cy="2550633"/>
          </a:xfrm>
          <a:prstGeom prst="rect">
            <a:avLst/>
          </a:prstGeom>
        </p:spPr>
      </p:pic>
      <p:pic>
        <p:nvPicPr>
          <p:cNvPr id="11" name="Рисунок 10" descr="0_8fa01_2d11fae3_X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3140968"/>
            <a:ext cx="3068960" cy="3068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5524" y="2996952"/>
            <a:ext cx="1071276" cy="793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68144" y="4754305"/>
            <a:ext cx="1071276" cy="793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7924" y="3149352"/>
            <a:ext cx="1071276" cy="793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596572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2098" name="Picture 2" descr="http://img0.liveinternet.ru/images/attach/c/0/34/220/34220197_And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27847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061"/>
            <a:ext cx="9252520" cy="697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0074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2098" name="Picture 2" descr="http://img0.liveinternet.ru/images/attach/c/0/34/220/34220197_And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278470" cy="6858000"/>
          </a:xfrm>
          <a:prstGeom prst="rect">
            <a:avLst/>
          </a:prstGeom>
          <a:noFill/>
        </p:spPr>
      </p:pic>
      <p:pic>
        <p:nvPicPr>
          <p:cNvPr id="10" name="Рисунок 9" descr="Рисунок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429000"/>
            <a:ext cx="1696269" cy="3058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9321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Ирина\Desktop\Рисунок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848350" cy="6074817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131840" y="908720"/>
            <a:ext cx="0" cy="43204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563888" y="1340768"/>
            <a:ext cx="0" cy="12241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436096" y="2564904"/>
            <a:ext cx="0" cy="13681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436096" y="4437112"/>
            <a:ext cx="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940152" y="3933056"/>
            <a:ext cx="0" cy="50405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131840" y="1340768"/>
            <a:ext cx="43204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3563888" y="2564904"/>
            <a:ext cx="187220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>
            <a:off x="5436096" y="3933056"/>
            <a:ext cx="5040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>
            <a:off x="5436096" y="4437112"/>
            <a:ext cx="5040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http://t0.gstatic.com/images?q=tbn:ANd9GcRxQJF3tqKcVyvAsSmd44dwdjCHNZI08bZm007pXfifNzcv-X5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7944" y="5013177"/>
            <a:ext cx="1006261" cy="141622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3923928" y="54868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Comic Sans MS" pitchFamily="66" charset="0"/>
              </a:rPr>
              <a:t>Проверь себя!</a:t>
            </a:r>
            <a:endParaRPr lang="ru-RU" sz="3600" dirty="0">
              <a:latin typeface="Comic Sans MS" pitchFamily="66" charset="0"/>
            </a:endParaRPr>
          </a:p>
        </p:txBody>
      </p:sp>
      <p:pic>
        <p:nvPicPr>
          <p:cNvPr id="15" name="Picture 4" descr="C:\Users\Ирина\Desktop\Рисунок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B5E51D"/>
              </a:clrFrom>
              <a:clrTo>
                <a:srgbClr val="B5E51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0"/>
            <a:ext cx="2088232" cy="88605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8" name="Picture 4" descr="http://detsad-kitty.ru/uploads/posts/2011-08/1312305515_1275090108_risunok1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27584" y="0"/>
            <a:ext cx="8316416" cy="6858000"/>
          </a:xfrm>
          <a:prstGeom prst="rect">
            <a:avLst/>
          </a:prstGeom>
          <a:noFill/>
        </p:spPr>
      </p:pic>
      <p:pic>
        <p:nvPicPr>
          <p:cNvPr id="3" name="Пляска - кадриль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928662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0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10369501_f4dc9c65f2e9a417fbbd01a68d6f0d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8127" y="0"/>
            <a:ext cx="9240253" cy="6858000"/>
          </a:xfrm>
          <a:prstGeom prst="rect">
            <a:avLst/>
          </a:prstGeom>
        </p:spPr>
      </p:pic>
      <p:pic>
        <p:nvPicPr>
          <p:cNvPr id="5" name="Picture 2" descr="C:\Users\Ирина\Pictures\3a7266d2ec83.png"/>
          <p:cNvPicPr>
            <a:picLocks noChangeAspect="1" noChangeArrowheads="1"/>
          </p:cNvPicPr>
          <p:nvPr/>
        </p:nvPicPr>
        <p:blipFill>
          <a:blip cstate="print"/>
          <a:stretch>
            <a:fillRect/>
          </a:stretch>
        </p:blipFill>
        <p:spPr bwMode="auto">
          <a:xfrm>
            <a:off x="428596" y="2786058"/>
            <a:ext cx="1536228" cy="382375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96754 0.0039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38549"/>
      </p:ext>
    </p:extLst>
  </p:cSld>
  <p:clrMapOvr>
    <a:masterClrMapping/>
  </p:clrMapOvr>
  <p:transition spd="med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505200"/>
      </p:ext>
    </p:extLst>
  </p:cSld>
  <p:clrMapOvr>
    <a:masterClrMapping/>
  </p:clrMapOvr>
  <p:transition spd="med"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95496"/>
      </p:ext>
    </p:extLst>
  </p:cSld>
  <p:clrMapOvr>
    <a:masterClrMapping/>
  </p:clrMapOvr>
  <p:transition spd="med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107902"/>
      </p:ext>
    </p:extLst>
  </p:cSld>
  <p:clrMapOvr>
    <a:masterClrMapping/>
  </p:clrMapOvr>
  <p:transition spd="med"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6" name="Picture 8" descr="http://hallo-ween.ru/images/wp/wp_7_1280x96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Блок-схема: узел 11"/>
          <p:cNvSpPr/>
          <p:nvPr/>
        </p:nvSpPr>
        <p:spPr>
          <a:xfrm>
            <a:off x="500034" y="2428868"/>
            <a:ext cx="357190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0" y="1857364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214282" y="2143116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1357290" y="235743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1643042" y="207167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143240" y="271462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2714612" y="278605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2357422" y="2571744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1928794" y="2285992"/>
            <a:ext cx="428596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5643570" y="235743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/>
          <p:cNvSpPr/>
          <p:nvPr/>
        </p:nvSpPr>
        <p:spPr>
          <a:xfrm>
            <a:off x="5286380" y="207167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Блок-схема: узел 23"/>
          <p:cNvSpPr/>
          <p:nvPr/>
        </p:nvSpPr>
        <p:spPr>
          <a:xfrm>
            <a:off x="5000628" y="242886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лок-схема: узел 24"/>
          <p:cNvSpPr/>
          <p:nvPr/>
        </p:nvSpPr>
        <p:spPr>
          <a:xfrm>
            <a:off x="4572000" y="2571744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Блок-схема: узел 25"/>
          <p:cNvSpPr/>
          <p:nvPr/>
        </p:nvSpPr>
        <p:spPr>
          <a:xfrm>
            <a:off x="4143372" y="235743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лок-схема: узел 26"/>
          <p:cNvSpPr/>
          <p:nvPr/>
        </p:nvSpPr>
        <p:spPr>
          <a:xfrm>
            <a:off x="3786182" y="207167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Блок-схема: узел 27"/>
          <p:cNvSpPr/>
          <p:nvPr/>
        </p:nvSpPr>
        <p:spPr>
          <a:xfrm>
            <a:off x="3500430" y="242886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Блок-схема: узел 28"/>
          <p:cNvSpPr/>
          <p:nvPr/>
        </p:nvSpPr>
        <p:spPr>
          <a:xfrm>
            <a:off x="7643834" y="200024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узел 29"/>
          <p:cNvSpPr/>
          <p:nvPr/>
        </p:nvSpPr>
        <p:spPr>
          <a:xfrm>
            <a:off x="7286644" y="2285992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6858016" y="2571744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6429388" y="271462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6000760" y="2571744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Рисунок 33" descr="zamoch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571744"/>
            <a:ext cx="1285876" cy="1503046"/>
          </a:xfrm>
          <a:prstGeom prst="rect">
            <a:avLst/>
          </a:prstGeom>
        </p:spPr>
      </p:pic>
      <p:pic>
        <p:nvPicPr>
          <p:cNvPr id="36" name="Рисунок 35" descr="zamoch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857496"/>
            <a:ext cx="1214431" cy="1419535"/>
          </a:xfrm>
          <a:prstGeom prst="rect">
            <a:avLst/>
          </a:prstGeom>
        </p:spPr>
      </p:pic>
      <p:pic>
        <p:nvPicPr>
          <p:cNvPr id="38" name="Рисунок 37" descr="zamoch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2643182"/>
            <a:ext cx="1285876" cy="1503046"/>
          </a:xfrm>
          <a:prstGeom prst="rect">
            <a:avLst/>
          </a:prstGeom>
        </p:spPr>
      </p:pic>
      <p:pic>
        <p:nvPicPr>
          <p:cNvPr id="39" name="Рисунок 38" descr="zamoch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2786058"/>
            <a:ext cx="1285876" cy="1503046"/>
          </a:xfrm>
          <a:prstGeom prst="rect">
            <a:avLst/>
          </a:prstGeom>
        </p:spPr>
      </p:pic>
      <p:sp>
        <p:nvSpPr>
          <p:cNvPr id="42" name="Блок-схема: узел 41"/>
          <p:cNvSpPr/>
          <p:nvPr/>
        </p:nvSpPr>
        <p:spPr>
          <a:xfrm>
            <a:off x="8358214" y="2500306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/>
          <p:nvPr/>
        </p:nvSpPr>
        <p:spPr>
          <a:xfrm>
            <a:off x="8001024" y="2285992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Блок-схема: узел 43"/>
          <p:cNvSpPr/>
          <p:nvPr/>
        </p:nvSpPr>
        <p:spPr>
          <a:xfrm>
            <a:off x="8786842" y="2714620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928662" y="2428868"/>
            <a:ext cx="357158" cy="357190"/>
          </a:xfrm>
          <a:prstGeom prst="flowChartConnector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4170139-daeb5ce777c392f8.gif"/>
          <p:cNvPicPr>
            <a:picLocks noGrp="1" noChangeAspect="1"/>
          </p:cNvPicPr>
          <p:nvPr>
            <p:ph idx="1"/>
          </p:nvPr>
        </p:nvPicPr>
        <p:blipFill>
          <a:blip cstate="print"/>
          <a:stretch>
            <a:fillRect/>
          </a:stretch>
        </p:blipFill>
        <p:spPr>
          <a:xfrm>
            <a:off x="3919537" y="2239169"/>
            <a:ext cx="1304925" cy="3248025"/>
          </a:xfrm>
        </p:spPr>
      </p:pic>
      <p:pic>
        <p:nvPicPr>
          <p:cNvPr id="129026" name="Picture 2" descr="C:\Users\Ирина\Desktop\сказ.фоны\25d3591148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243408"/>
            <a:ext cx="9753600" cy="7315200"/>
          </a:xfrm>
          <a:prstGeom prst="rect">
            <a:avLst/>
          </a:prstGeom>
          <a:noFill/>
        </p:spPr>
      </p:pic>
      <p:pic>
        <p:nvPicPr>
          <p:cNvPr id="10" name="Рисунок 9" descr="0919f36a28bbd5aae47a52dfbe3d334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484784" y="1052736"/>
            <a:ext cx="2088231" cy="468085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70469 -0.005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morskoy-car-i-vasilisa-premudr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77071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61117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4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onlin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FederationBold"/>
        <a:ea typeface=""/>
        <a:cs typeface=""/>
      </a:majorFont>
      <a:minorFont>
        <a:latin typeface="FederationBol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FederationBold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FederationBold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Federation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2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39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FederationBold"/>
        <a:ea typeface=""/>
        <a:cs typeface=""/>
      </a:majorFont>
      <a:minorFont>
        <a:latin typeface="FederationBol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FederationBold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FederationBold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Federation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BoxedArt_Online</Template>
  <TotalTime>5128</TotalTime>
  <Words>90</Words>
  <Application>Microsoft Office PowerPoint</Application>
  <PresentationFormat>Экран (4:3)</PresentationFormat>
  <Paragraphs>29</Paragraphs>
  <Slides>30</Slides>
  <Notes>1</Notes>
  <HiddenSlides>0</HiddenSlides>
  <MMClips>4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30</vt:i4>
      </vt:variant>
    </vt:vector>
  </HeadingPairs>
  <TitlesOfParts>
    <vt:vector size="40" baseType="lpstr">
      <vt:lpstr>14online</vt:lpstr>
      <vt:lpstr>Custom Design</vt:lpstr>
      <vt:lpstr>1_Custom Design</vt:lpstr>
      <vt:lpstr>2_Custom Design</vt:lpstr>
      <vt:lpstr>Тема24</vt:lpstr>
      <vt:lpstr>Тема39</vt:lpstr>
      <vt:lpstr>3_Custom Design</vt:lpstr>
      <vt:lpstr>4_Custom Design</vt:lpstr>
      <vt:lpstr>5_Custom Design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Ольга</cp:lastModifiedBy>
  <cp:revision>354</cp:revision>
  <dcterms:created xsi:type="dcterms:W3CDTF">2012-03-19T16:08:23Z</dcterms:created>
  <dcterms:modified xsi:type="dcterms:W3CDTF">2017-06-07T07:28:56Z</dcterms:modified>
</cp:coreProperties>
</file>