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65" r:id="rId13"/>
  </p:sld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320675" y="346075"/>
            <a:ext cx="8144510" cy="367411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Arial Black" panose="020B0A04020102020204" charset="0"/>
                <a:ea typeface="Arial" panose="020B0604020202020204" pitchFamily="34" charset="-122"/>
                <a:cs typeface="Arial Black" panose="020B0A04020102020204" charset="0"/>
              </a:rPr>
              <a:t>Знаменитые люди Свердловской области</a:t>
            </a:r>
            <a:r>
              <a:rPr lang="en-US" sz="34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r>
              <a:rPr lang="en-US" sz="2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Свердловская область — родина великих талантов в науке, искусстве и спорте.
</a:t>
            </a:r>
            <a:endParaRPr lang="en-US" sz="20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endParaRPr lang="en-US" sz="1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  <a:p>
            <a:pPr marL="0" indent="0" algn="ctr">
              <a:lnSpc>
                <a:spcPct val="115000"/>
              </a:lnSpc>
              <a:buNone/>
            </a:pPr>
            <a:endParaRPr lang="en-US" sz="18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  <a:p>
            <a:pPr marL="0" indent="0" algn="r">
              <a:lnSpc>
                <a:spcPct val="115000"/>
              </a:lnSpc>
              <a:buNone/>
            </a:pPr>
            <a:r>
              <a:rPr lang="en-US" sz="1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Стародумова Светлана Владимировна, 
</a:t>
            </a:r>
            <a:r>
              <a:rPr lang="en-US" sz="1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учитель начальных классов,
</a:t>
            </a:r>
            <a:r>
              <a:rPr lang="en-US" sz="1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ГАНОУ СО "Губернаторский лицей", 
</a:t>
            </a:r>
            <a:r>
              <a:rPr lang="en-US" sz="1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г. Екатеринбург
</a:t>
            </a:r>
            <a:endParaRPr lang="en-US" sz="3400" dirty="0"/>
          </a:p>
        </p:txBody>
      </p:sp>
      <p:pic>
        <p:nvPicPr>
          <p:cNvPr id="3" name="Изображение 2"/>
          <p:cNvPicPr/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01040" y="2131060"/>
            <a:ext cx="3158490" cy="26733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9712" y="435400"/>
            <a:ext cx="4060976" cy="4327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13900" y="1739100"/>
            <a:ext cx="4118100" cy="30234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15000"/>
              </a:lnSpc>
              <a:buNone/>
            </a:pPr>
            <a:r>
              <a:rPr lang="en-US" sz="20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Свердловская область с XIX века стала центром промышленности и культуры, где росли и развивались будущие знаменитости на фоне природы и городского прогресса.</a:t>
            </a:r>
            <a:r>
              <a:rPr lang="en-US" sz="192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endParaRPr lang="en-US" sz="1920" dirty="0"/>
          </a:p>
        </p:txBody>
      </p:sp>
      <p:sp>
        <p:nvSpPr>
          <p:cNvPr id="6" name="Text 1"/>
          <p:cNvSpPr txBox="1"/>
          <p:nvPr/>
        </p:nvSpPr>
        <p:spPr>
          <a:xfrm>
            <a:off x="700575" y="528625"/>
            <a:ext cx="3776700" cy="6420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400" b="1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Урал</a:t>
            </a:r>
            <a:r>
              <a:rPr lang="en-US" sz="24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 — кузница талантов
</a:t>
            </a:r>
            <a:endParaRPr lang="en-US" sz="2400" dirty="0">
              <a:solidFill>
                <a:srgbClr val="8A8775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900" y="2760"/>
            <a:ext cx="4319700" cy="3921478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014665" y="564825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just">
              <a:lnSpc>
                <a:spcPct val="115000"/>
              </a:lnSpc>
              <a:buNone/>
            </a:pPr>
            <a:r>
              <a:rPr lang="en-US" sz="16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В XVIII веке Иван Ползунов изобрёл первую в России двуцилиндровую паровую машину. Его работа стала важным этапом в развитии индустрии региона.
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312075" y="4197650"/>
            <a:ext cx="8420400" cy="946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Иван Ползунов - создатель первой паровой машины в России</a:t>
            </a:r>
            <a:r>
              <a:rPr lang="en-US" sz="34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endParaRPr lang="en-US" sz="3400" dirty="0"/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3</a:t>
            </a:r>
            <a:endParaRPr lang="en-US" sz="1000" dirty="0"/>
          </a:p>
        </p:txBody>
      </p:sp>
      <p:pic>
        <p:nvPicPr>
          <p:cNvPr id="10" name="Изображение 9"/>
          <p:cNvPicPr/>
          <p:nvPr/>
        </p:nvPicPr>
        <p:blipFill>
          <a:blip r:embed="rId5"/>
          <a:stretch>
            <a:fillRect/>
          </a:stretch>
        </p:blipFill>
        <p:spPr>
          <a:xfrm>
            <a:off x="7305040" y="3383280"/>
            <a:ext cx="1762760" cy="16738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900" y="2760"/>
            <a:ext cx="4319700" cy="3921478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116900" y="323525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endParaRPr lang="en-US" sz="1590" dirty="0">
              <a:solidFill>
                <a:srgbClr val="8A8775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  <a:p>
            <a:pPr marL="0" indent="0" algn="l">
              <a:lnSpc>
                <a:spcPct val="115000"/>
              </a:lnSpc>
              <a:buNone/>
            </a:pP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Павел Бажов родился в Свердловской области в 1879 году. Его сказания основаны на уральских легендах и мифах, которые отражают природу и традиции родного края.
</a:t>
            </a: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Многим из нас с детства знакомы такие произведения как "Малахитовая шкатулка", "Серебряное копытце", "Каменный цветок", по мотивам которых были сняты мультфильмы и кинофильмы.
</a:t>
            </a:r>
            <a:endParaRPr lang="en-US" sz="1590" dirty="0"/>
          </a:p>
        </p:txBody>
      </p:sp>
      <p:sp>
        <p:nvSpPr>
          <p:cNvPr id="7" name="Text 1"/>
          <p:cNvSpPr txBox="1"/>
          <p:nvPr/>
        </p:nvSpPr>
        <p:spPr>
          <a:xfrm>
            <a:off x="311785" y="4065270"/>
            <a:ext cx="7528560" cy="94615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Павел Бажов - автор знаменитых уральских сказов
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4</a:t>
            </a:r>
            <a:endParaRPr lang="en-US" sz="1000" dirty="0"/>
          </a:p>
        </p:txBody>
      </p:sp>
      <p:pic>
        <p:nvPicPr>
          <p:cNvPr id="10" name="Изображение 9"/>
          <p:cNvPicPr/>
          <p:nvPr/>
        </p:nvPicPr>
        <p:blipFill>
          <a:blip r:embed="rId5"/>
          <a:stretch>
            <a:fillRect/>
          </a:stretch>
        </p:blipFill>
        <p:spPr>
          <a:xfrm>
            <a:off x="7386955" y="3538855"/>
            <a:ext cx="1626235" cy="14725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2599" y="-1"/>
            <a:ext cx="4318302" cy="392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068640" y="466400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Николай Иванович родился в 1911 году в деревне Зырянка Талицкого района Свердловской области в крестьянской семье. 
Внёс неоценимый вклад в победу русского народа в Великой Отечественной войне. В 1941 году был зачислен в "Особую группу при наркоме внутренних дел в СССР", которая была сформирована для разведывательно-диверсионной работы в немецком тылу. Лично ликвидировал 11 генералов и высокопоставленных чиновников оккупационной администрации нацисткой Германии.</a:t>
            </a:r>
            <a:endParaRPr lang="en-US" sz="1200" dirty="0">
              <a:solidFill>
                <a:srgbClr val="8A8775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7" name="Text 1"/>
          <p:cNvSpPr txBox="1"/>
          <p:nvPr/>
        </p:nvSpPr>
        <p:spPr>
          <a:xfrm>
            <a:off x="311785" y="4222750"/>
            <a:ext cx="8420100" cy="787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Николай Кузнецов - легендарный разведчик
</a:t>
            </a:r>
            <a:endParaRPr lang="en-US" sz="3200" b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5</a:t>
            </a:r>
            <a:endParaRPr lang="en-US" sz="1000" dirty="0"/>
          </a:p>
        </p:txBody>
      </p:sp>
      <p:pic>
        <p:nvPicPr>
          <p:cNvPr id="9" name="Изображение 8"/>
          <p:cNvPicPr/>
          <p:nvPr/>
        </p:nvPicPr>
        <p:blipFill>
          <a:blip r:embed="rId5"/>
          <a:stretch>
            <a:fillRect/>
          </a:stretch>
        </p:blipFill>
        <p:spPr>
          <a:xfrm>
            <a:off x="7406005" y="3458210"/>
            <a:ext cx="1483360" cy="15525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900" y="371"/>
            <a:ext cx="4319700" cy="3926257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116900" y="618165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Родившийся в 1931 году Борис Ельцин вырос в Свердловске, где сформировался его характер и лидерские качества. Это влияние проявилось в его последующей политической карьере.
</a:t>
            </a: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r>
              <a:rPr lang="en-US" sz="159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Став в 1991 году первым президентом РФ, Ельцин провёл важные реформы, которые заложили основы современной российской государственности и демократии.
</a:t>
            </a:r>
            <a:endParaRPr lang="en-US" sz="1590" dirty="0"/>
          </a:p>
        </p:txBody>
      </p:sp>
      <p:sp>
        <p:nvSpPr>
          <p:cNvPr id="7" name="Text 1"/>
          <p:cNvSpPr txBox="1"/>
          <p:nvPr/>
        </p:nvSpPr>
        <p:spPr>
          <a:xfrm>
            <a:off x="312075" y="4197650"/>
            <a:ext cx="8420400" cy="946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4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Борис Ельцин - первый президент Российской Федерации
</a:t>
            </a:r>
            <a:endParaRPr lang="en-US" sz="3400" dirty="0"/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6</a:t>
            </a:r>
            <a:endParaRPr lang="en-US" sz="1000" dirty="0"/>
          </a:p>
        </p:txBody>
      </p:sp>
      <p:pic>
        <p:nvPicPr>
          <p:cNvPr id="9" name="Изображение 8"/>
          <p:cNvPicPr/>
          <p:nvPr/>
        </p:nvPicPr>
        <p:blipFill>
          <a:blip r:embed="rId5"/>
          <a:stretch>
            <a:fillRect/>
          </a:stretch>
        </p:blipFill>
        <p:spPr>
          <a:xfrm>
            <a:off x="7708265" y="3662045"/>
            <a:ext cx="1381760" cy="13849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2816" y="-1"/>
            <a:ext cx="4317868" cy="392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116900" y="323525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6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Павел родился в Екатеринбурге в 1978 году и стал звездой мирового хоккея. Он двукратный чемпион НХЛ и олимпийский чемпион 2018 года.
</a:t>
            </a:r>
            <a:r>
              <a:rPr lang="en-US" sz="16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r>
              <a:rPr lang="en-US" sz="16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Его техника и быстрая реакция на льду принесли множество международных наград, сделав его одним из лучших игроков своего поколения.
</a:t>
            </a:r>
            <a:endParaRPr lang="en-US" sz="1600" dirty="0"/>
          </a:p>
        </p:txBody>
      </p:sp>
      <p:sp>
        <p:nvSpPr>
          <p:cNvPr id="7" name="Text 1"/>
          <p:cNvSpPr txBox="1"/>
          <p:nvPr/>
        </p:nvSpPr>
        <p:spPr>
          <a:xfrm>
            <a:off x="311785" y="4285615"/>
            <a:ext cx="8420100" cy="72453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Павел Дацюк – </a:t>
            </a:r>
            <a:r>
              <a:rPr lang="ru-RU" altLang="en-US" sz="36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л</a:t>
            </a:r>
            <a:r>
              <a:rPr lang="en-US" sz="36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егендарный хоккеист
</a:t>
            </a:r>
            <a:endParaRPr lang="en-US" sz="3600" b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7</a:t>
            </a:r>
            <a:endParaRPr lang="en-US" sz="1000" dirty="0"/>
          </a:p>
        </p:txBody>
      </p:sp>
      <p:pic>
        <p:nvPicPr>
          <p:cNvPr id="9" name="Изображение 8"/>
          <p:cNvPicPr/>
          <p:nvPr/>
        </p:nvPicPr>
        <p:blipFill>
          <a:blip r:embed="rId5"/>
          <a:stretch>
            <a:fillRect/>
          </a:stretch>
        </p:blipFill>
        <p:spPr>
          <a:xfrm>
            <a:off x="7366635" y="3556000"/>
            <a:ext cx="1649730" cy="14541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4362" y="-1"/>
            <a:ext cx="4314776" cy="392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116900" y="323525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7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Родившись в 1977 году в Екатеринбурге, Сергей с юных лет проявлял артистизм, участвуя в КВН и развивая свои актерские способности. В 1997 году вошёл в состав команды КВН "Уральские пельмени", с которой в 2000 году стал чемпионом Высшей лиги.
</a:t>
            </a:r>
            <a:r>
              <a:rPr lang="en-US" sz="147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Является исполнителем главной роли в известной киносерии новогодних фильмов "Ёлки"
</a:t>
            </a:r>
            <a:r>
              <a:rPr lang="en-US" sz="160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endParaRPr lang="en-US" sz="1470" dirty="0"/>
          </a:p>
        </p:txBody>
      </p:sp>
      <p:sp>
        <p:nvSpPr>
          <p:cNvPr id="7" name="Text 1"/>
          <p:cNvSpPr txBox="1"/>
          <p:nvPr/>
        </p:nvSpPr>
        <p:spPr>
          <a:xfrm>
            <a:off x="312075" y="4197650"/>
            <a:ext cx="8420400" cy="9462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325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Сергей Светлаков - актер и телеведущий
</a:t>
            </a:r>
            <a:endParaRPr lang="en-US" sz="3325" dirty="0"/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9</a:t>
            </a:r>
            <a:endParaRPr lang="en-US" sz="1000" dirty="0"/>
          </a:p>
        </p:txBody>
      </p:sp>
      <p:pic>
        <p:nvPicPr>
          <p:cNvPr id="9" name="Изображение 8"/>
          <p:cNvPicPr/>
          <p:nvPr/>
        </p:nvPicPr>
        <p:blipFill>
          <a:blip r:embed="rId5"/>
          <a:stretch>
            <a:fillRect/>
          </a:stretch>
        </p:blipFill>
        <p:spPr>
          <a:xfrm>
            <a:off x="7218680" y="3307080"/>
            <a:ext cx="1659255" cy="16122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438" y="-1"/>
            <a:ext cx="4316624" cy="3927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4941640" y="458780"/>
            <a:ext cx="3615600" cy="27981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65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Родился в 1991 году в Тюмени. С 7 лет жил и учился в Екатеринбурге. С 9 лет занимался в танцевальной школе.</a:t>
            </a:r>
            <a:r>
              <a:rPr lang="en-US" sz="1465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Одним из самых первых треков, принесшим певцу славу стала песня "Любимка", которая вышла в 2019 году и заняла первые строчке в музыкальном хит-параде. В настоящее время Данила продолжает развивать музыкальную карьеру, активно выпускает новые треки совместно с другими популярными артистами.
</a:t>
            </a:r>
            <a:r>
              <a:rPr lang="en-US" sz="1570" dirty="0">
                <a:solidFill>
                  <a:srgbClr val="8A8775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
</a:t>
            </a:r>
            <a:endParaRPr lang="en-US" sz="1465" dirty="0"/>
          </a:p>
        </p:txBody>
      </p:sp>
      <p:sp>
        <p:nvSpPr>
          <p:cNvPr id="7" name="Text 1"/>
          <p:cNvSpPr txBox="1"/>
          <p:nvPr/>
        </p:nvSpPr>
        <p:spPr>
          <a:xfrm>
            <a:off x="323215" y="4477385"/>
            <a:ext cx="8420100" cy="6045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NILETTO(Данил Прытков) - российский певец, танцор, музыкант
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8</a:t>
            </a:r>
            <a:endParaRPr lang="en-US" sz="1000" dirty="0"/>
          </a:p>
        </p:txBody>
      </p:sp>
      <p:pic>
        <p:nvPicPr>
          <p:cNvPr id="9" name="Изображение 8"/>
          <p:cNvPicPr/>
          <p:nvPr/>
        </p:nvPicPr>
        <p:blipFill>
          <a:blip r:embed="rId5"/>
          <a:stretch>
            <a:fillRect/>
          </a:stretch>
        </p:blipFill>
        <p:spPr>
          <a:xfrm>
            <a:off x="7771130" y="2886710"/>
            <a:ext cx="1372870" cy="13188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7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06925" y="1935675"/>
            <a:ext cx="4063200" cy="19590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Выдающиеся земляки вдохновляют своими достижениями, показывая, как упорство и талант могут изменять мир и сохранять связь с родным краем.
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  <a:p>
            <a:pPr marL="0" indent="0" algn="l">
              <a:lnSpc>
                <a:spcPct val="115000"/>
              </a:lnSpc>
              <a:buNone/>
            </a:pPr>
            <a:r>
              <a:rPr lang="en-US" sz="1400" u="sng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А есть ли среди уроженцев Екатеринбурга и Свердловской области выдающиеся женщины? </a:t>
            </a:r>
            <a:r>
              <a:rPr lang="en-US" sz="1400" i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Используя дополнительные информационные ресурсы, дополни презентацию слайдами, на которых будет содержаться информация об известных женщинах твоего региона.
</a:t>
            </a:r>
            <a:endParaRPr lang="en-US" sz="1400" i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sp>
        <p:nvSpPr>
          <p:cNvPr id="5" name="Text 1"/>
          <p:cNvSpPr txBox="1"/>
          <p:nvPr/>
        </p:nvSpPr>
        <p:spPr>
          <a:xfrm>
            <a:off x="700575" y="528625"/>
            <a:ext cx="8031900" cy="4281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Arial" panose="020B0604020202020204" pitchFamily="34" charset="-122"/>
                <a:cs typeface="Arial" panose="020B0604020202020204" pitchFamily="34" charset="-120"/>
              </a:rPr>
              <a:t>Наследие Свердловской области в лицах
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ea typeface="Arial" panose="020B0604020202020204" pitchFamily="34" charset="-122"/>
              <a:cs typeface="Arial" panose="020B0604020202020204" pitchFamily="34" charset="-120"/>
            </a:endParaRPr>
          </a:p>
        </p:txBody>
      </p:sp>
      <p:pic>
        <p:nvPicPr>
          <p:cNvPr id="6" name="Изображение 5"/>
          <p:cNvPicPr/>
          <p:nvPr/>
        </p:nvPicPr>
        <p:blipFill>
          <a:blip r:embed="rId3"/>
          <a:stretch>
            <a:fillRect/>
          </a:stretch>
        </p:blipFill>
        <p:spPr>
          <a:xfrm>
            <a:off x="5455285" y="1359535"/>
            <a:ext cx="2643505" cy="271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3429</Words>
  <Application>WPS Presentation</Application>
  <PresentationFormat>On-screen Show (16:9)</PresentationFormat>
  <Paragraphs>58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Arial</vt:lpstr>
      <vt:lpstr>SimSun</vt:lpstr>
      <vt:lpstr>Wingdings</vt:lpstr>
      <vt:lpstr>Arial Black</vt:lpstr>
      <vt:lpstr>Arial</vt:lpstr>
      <vt:lpstr>Arial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Светлана</cp:lastModifiedBy>
  <cp:revision>11</cp:revision>
  <dcterms:created xsi:type="dcterms:W3CDTF">2025-11-27T14:32:00Z</dcterms:created>
  <dcterms:modified xsi:type="dcterms:W3CDTF">2025-11-27T18:11:07Z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481A00E656E84CD98EB4AAF49492931E_12</vt:lpwstr>
  </property>
  <property fmtid="{D5CDD505-2E9C-101B-9397-08002B2CF9AE}" pid="3" name="KSOProductBuildVer">
    <vt:lpwstr>1049-12.2.0.23155</vt:lpwstr>
  </property>
</Properties>
</file>