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5.xml" ContentType="application/vnd.openxmlformats-officedocument.them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4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docProps/custom.xml" ContentType="application/vnd.openxmlformats-officedocument.custom-properties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bin" ContentType="application/vnd.openxmlformats-officedocument.oleObject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8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2" r:id="rId2"/>
    <p:sldMasterId id="2147483675" r:id="rId3"/>
    <p:sldMasterId id="2147483688" r:id="rId4"/>
  </p:sldMasterIdLst>
  <p:notesMasterIdLst>
    <p:notesMasterId r:id="rId25"/>
  </p:notesMasterIdLst>
  <p:sldIdLst>
    <p:sldId id="256" r:id="rId5"/>
    <p:sldId id="316" r:id="rId6"/>
    <p:sldId id="311" r:id="rId7"/>
    <p:sldId id="312" r:id="rId8"/>
    <p:sldId id="288" r:id="rId9"/>
    <p:sldId id="309" r:id="rId10"/>
    <p:sldId id="330" r:id="rId11"/>
    <p:sldId id="313" r:id="rId12"/>
    <p:sldId id="314" r:id="rId13"/>
    <p:sldId id="318" r:id="rId14"/>
    <p:sldId id="321" r:id="rId15"/>
    <p:sldId id="317" r:id="rId16"/>
    <p:sldId id="329" r:id="rId17"/>
    <p:sldId id="324" r:id="rId18"/>
    <p:sldId id="325" r:id="rId19"/>
    <p:sldId id="326" r:id="rId20"/>
    <p:sldId id="327" r:id="rId21"/>
    <p:sldId id="307" r:id="rId22"/>
    <p:sldId id="331" r:id="rId23"/>
    <p:sldId id="315" r:id="rId24"/>
  </p:sldIdLst>
  <p:sldSz cx="9144000" cy="6858000" type="screen4x3"/>
  <p:notesSz cx="6858000" cy="9144000"/>
  <p:defaultTextStyle>
    <a:defPPr>
      <a:defRPr lang="ru-RU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Monotype Corsiva" panose="03010101010201010101" pitchFamily="66" charset="0"/>
        <a:ea typeface="+mn-ea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Monotype Corsiva" panose="03010101010201010101" pitchFamily="66" charset="0"/>
        <a:ea typeface="+mn-ea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Monotype Corsiva" panose="03010101010201010101" pitchFamily="66" charset="0"/>
        <a:ea typeface="+mn-ea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Monotype Corsiva" panose="03010101010201010101" pitchFamily="66" charset="0"/>
        <a:ea typeface="+mn-ea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Monotype Corsiva" panose="03010101010201010101" pitchFamily="66" charset="0"/>
        <a:ea typeface="+mn-ea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Monotype Corsiva" panose="03010101010201010101" pitchFamily="66" charset="0"/>
        <a:ea typeface="+mn-ea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Monotype Corsiva" panose="03010101010201010101" pitchFamily="66" charset="0"/>
        <a:ea typeface="+mn-ea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Monotype Corsiva" panose="03010101010201010101" pitchFamily="66" charset="0"/>
        <a:ea typeface="+mn-ea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Monotype Corsiva" panose="03010101010201010101" pitchFamily="66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66"/>
    <a:srgbClr val="68C87F"/>
    <a:srgbClr val="D9EBFF"/>
    <a:srgbClr val="FF9900"/>
    <a:srgbClr val="F0EA00"/>
    <a:srgbClr val="FFFFCD"/>
    <a:srgbClr val="FFFFDD"/>
    <a:srgbClr val="0000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9044" autoAdjust="0"/>
    <p:restoredTop sz="75845"/>
  </p:normalViewPr>
  <p:slideViewPr>
    <p:cSldViewPr showGuides="1">
      <p:cViewPr varScale="1">
        <p:scale>
          <a:sx n="73" d="100"/>
          <a:sy n="73" d="100"/>
        </p:scale>
        <p:origin x="-115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0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01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4756" name="Rectangle 4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401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dirty="0"/>
              <a:t>Образец текста</a:t>
            </a:r>
          </a:p>
          <a:p>
            <a:pPr lvl="1"/>
            <a:r>
              <a:rPr dirty="0"/>
              <a:t>Второй уровень</a:t>
            </a:r>
          </a:p>
          <a:p>
            <a:pPr lvl="2"/>
            <a:r>
              <a:rPr dirty="0"/>
              <a:t>Третий уровень</a:t>
            </a:r>
          </a:p>
          <a:p>
            <a:pPr lvl="3"/>
            <a:r>
              <a:rPr dirty="0"/>
              <a:t>Четвертый уровень</a:t>
            </a:r>
          </a:p>
          <a:p>
            <a:pPr lvl="4"/>
            <a:r>
              <a:rPr dirty="0"/>
              <a:t>Пятый уровень</a:t>
            </a:r>
          </a:p>
        </p:txBody>
      </p:sp>
      <p:sp>
        <p:nvSpPr>
          <p:cNvPr id="401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01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/>
          <a:p>
            <a:pPr lvl="0" algn="r" eaLnBrk="1" hangingPunct="1">
              <a:buNone/>
            </a:pPr>
            <a:fld id="{9A0DB2DC-4C9A-4742-B13C-FB6460FD3503}" type="slidenum">
              <a:rPr lang="ru-RU" sz="1200" dirty="0">
                <a:latin typeface="Arial" panose="020B0604020202020204" pitchFamily="34" charset="0"/>
              </a:rPr>
              <a:pPr lvl="0" algn="r" eaLnBrk="1" hangingPunct="1">
                <a:buNone/>
              </a:pPr>
              <a:t>‹#›</a:t>
            </a:fld>
            <a:endParaRPr lang="ru-RU" sz="1200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5779" name="Заметки 2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lstStyle/>
          <a:p>
            <a:pPr lvl="0" eaLnBrk="1" hangingPunct="1"/>
            <a:endParaRPr dirty="0"/>
          </a:p>
        </p:txBody>
      </p:sp>
      <p:sp>
        <p:nvSpPr>
          <p:cNvPr id="75780" name="Номер слайда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ru-RU" sz="1200" dirty="0">
                <a:latin typeface="Arial" panose="020B0604020202020204" pitchFamily="34" charset="0"/>
              </a:rPr>
              <a:pPr lvl="0" algn="r" eaLnBrk="1" hangingPunct="1"/>
              <a:t>7</a:t>
            </a:fld>
            <a:endParaRPr lang="ru-RU" sz="12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/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5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172200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ctr">
              <a:buNone/>
            </a:pPr>
            <a:fld id="{9A0DB2DC-4C9A-4742-B13C-FB6460FD3503}" type="slidenum">
              <a:rPr lang="ru-RU" dirty="0"/>
              <a:pPr algn="ctr">
                <a:buNone/>
              </a:pPr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Замещающая дата 1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Замещающий нижний колонтитул 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dirty="0">
                <a:latin typeface="Monotype Corsiva" panose="03010101010201010101" pitchFamily="66" charset="0"/>
              </a:rPr>
              <a:pPr lvl="0" eaLnBrk="1" hangingPunct="1">
                <a:buNone/>
              </a:pPr>
              <a:t>‹#›</a:t>
            </a:fld>
            <a:endParaRPr lang="ru-RU" dirty="0"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Rectangle 8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172200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ctr">
              <a:buNone/>
            </a:pPr>
            <a:fld id="{9A0DB2DC-4C9A-4742-B13C-FB6460FD3503}" type="slidenum">
              <a:rPr lang="ru-RU" dirty="0"/>
              <a:pPr algn="ctr">
                <a:buNone/>
              </a:pPr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" name="Замещающая дата 1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Замещающий нижний колонтитул 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dirty="0">
                <a:latin typeface="Monotype Corsiva" panose="03010101010201010101" pitchFamily="66" charset="0"/>
              </a:rPr>
              <a:pPr lvl="0" eaLnBrk="1" hangingPunct="1">
                <a:buNone/>
              </a:pPr>
              <a:t>‹#›</a:t>
            </a:fld>
            <a:endParaRPr lang="ru-RU" dirty="0"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" name="Замещающая 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Замещающий нижний колонтитул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Замещающий 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dirty="0">
                <a:latin typeface="Monotype Corsiva" panose="03010101010201010101" pitchFamily="66" charset="0"/>
              </a:rPr>
              <a:pPr lvl="0" eaLnBrk="1" hangingPunct="1">
                <a:buNone/>
              </a:pPr>
              <a:t>‹#›</a:t>
            </a:fld>
            <a:endParaRPr lang="ru-RU" dirty="0"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Замещающая 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Замещающий 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dirty="0">
                <a:latin typeface="Monotype Corsiva" panose="03010101010201010101" pitchFamily="66" charset="0"/>
              </a:rPr>
              <a:pPr lvl="0" eaLnBrk="1" hangingPunct="1">
                <a:buNone/>
              </a:pPr>
              <a:t>‹#›</a:t>
            </a:fld>
            <a:endParaRPr lang="ru-RU" dirty="0"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ая 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Замещающий 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dirty="0">
                <a:latin typeface="Monotype Corsiva" panose="03010101010201010101" pitchFamily="66" charset="0"/>
              </a:rPr>
              <a:pPr lvl="0" eaLnBrk="1" hangingPunct="1">
                <a:buNone/>
              </a:pPr>
              <a:t>‹#›</a:t>
            </a:fld>
            <a:endParaRPr lang="ru-RU" dirty="0"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/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dirty="0">
                <a:latin typeface="Monotype Corsiva" panose="03010101010201010101" pitchFamily="66" charset="0"/>
              </a:rPr>
              <a:pPr lvl="0" eaLnBrk="1" hangingPunct="1">
                <a:buNone/>
              </a:pPr>
              <a:t>‹#›</a:t>
            </a:fld>
            <a:endParaRPr lang="ru-RU" dirty="0"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 vert="horz" wrap="square" lIns="91440" tIns="45720" rIns="91440" bIns="45720" numCol="1" rtlCol="0" anchor="t" anchorCtr="0" compatLnSpc="1"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None/>
              <a:defRPr/>
            </a:pPr>
            <a:r>
              <a:rPr kumimoji="0" lang="ru-RU" sz="2000" b="0" i="0" u="none" strike="noStrike" kern="1200" cap="none" spc="0" normalizeH="0" baseline="0" noProof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anose="02040502050405020303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/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5" name="Date Placeholder 4"/>
          <p:cNvSpPr>
            <a:spLocks noGrp="1"/>
          </p:cNvSpPr>
          <p:nvPr>
            <p:ph type="dt" sz="half" idx="1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6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457200" y="6172200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ctr">
              <a:buNone/>
            </a:pPr>
            <a:fld id="{9A0DB2DC-4C9A-4742-B13C-FB6460FD3503}" type="slidenum">
              <a:rPr lang="ru-RU" dirty="0"/>
              <a:pPr algn="ctr">
                <a:buNone/>
              </a:pPr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dirty="0">
                <a:latin typeface="Monotype Corsiva" panose="03010101010201010101" pitchFamily="66" charset="0"/>
              </a:rPr>
              <a:pPr lvl="0" eaLnBrk="1" hangingPunct="1">
                <a:buNone/>
              </a:pPr>
              <a:t>‹#›</a:t>
            </a:fld>
            <a:endParaRPr lang="ru-RU" dirty="0"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dirty="0">
                <a:latin typeface="Monotype Corsiva" panose="03010101010201010101" pitchFamily="66" charset="0"/>
              </a:rPr>
              <a:pPr lvl="0" eaLnBrk="1" hangingPunct="1">
                <a:buNone/>
              </a:pPr>
              <a:t>‹#›</a:t>
            </a:fld>
            <a:endParaRPr lang="ru-RU" dirty="0"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1150938" y="214313"/>
            <a:ext cx="7804150" cy="591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1" name="Дата 2"/>
          <p:cNvSpPr>
            <a:spLocks noGrp="1"/>
          </p:cNvSpPr>
          <p:nvPr>
            <p:ph type="dt" sz="half" idx="2"/>
          </p:nvPr>
        </p:nvSpPr>
        <p:spPr>
          <a:xfrm>
            <a:off x="1162050" y="6243638"/>
            <a:ext cx="190500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3657600" y="6243638"/>
            <a:ext cx="289560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3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7042150" y="6243638"/>
            <a:ext cx="190500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ctr">
              <a:buNone/>
            </a:pPr>
            <a:fld id="{9A0DB2DC-4C9A-4742-B13C-FB6460FD3503}" type="slidenum">
              <a:rPr lang="ru-RU" dirty="0"/>
              <a:pPr algn="ctr">
                <a:buNone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1182688" y="2017713"/>
            <a:ext cx="7772400" cy="4114800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/>
          <a:p>
            <a:pPr marL="228600" marR="0" lvl="0" indent="-18288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/>
            </a:pPr>
            <a:endParaRPr kumimoji="0" lang="ru-RU" sz="2200" b="0" i="0" u="none" strike="noStrike" kern="1200" cap="none" spc="0" normalizeH="0" baseline="0" noProof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Дата 3"/>
          <p:cNvSpPr>
            <a:spLocks noGrp="1"/>
          </p:cNvSpPr>
          <p:nvPr>
            <p:ph type="dt" sz="half" idx="2"/>
          </p:nvPr>
        </p:nvSpPr>
        <p:spPr>
          <a:xfrm>
            <a:off x="1162050" y="6243638"/>
            <a:ext cx="190500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657600" y="6243638"/>
            <a:ext cx="289560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3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42150" y="6243638"/>
            <a:ext cx="190500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ctr">
              <a:buNone/>
            </a:pPr>
            <a:fld id="{9A0DB2DC-4C9A-4742-B13C-FB6460FD3503}" type="slidenum">
              <a:rPr lang="ru-RU" dirty="0"/>
              <a:pPr algn="ctr">
                <a:buNone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3400" y="3886200"/>
            <a:ext cx="7772400" cy="1143000"/>
          </a:xfrm>
        </p:spPr>
        <p:txBody>
          <a:bodyPr/>
          <a:lstStyle>
            <a:lvl1pPr>
              <a:defRPr b="0"/>
            </a:lvl1pPr>
          </a:lstStyle>
          <a:p>
            <a:r>
              <a:rPr lang="en-US"/>
              <a:t>Образец заголовка</a:t>
            </a:r>
          </a:p>
        </p:txBody>
      </p:sp>
      <p:sp>
        <p:nvSpPr>
          <p:cNvPr id="1638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95400" y="48006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 b="0"/>
            </a:lvl1pPr>
          </a:lstStyle>
          <a:p>
            <a:r>
              <a:rPr lang="en-US"/>
              <a:t>Образец подзаголовка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algn="r">
              <a:buNone/>
            </a:pPr>
            <a:fld id="{9A0DB2DC-4C9A-4742-B13C-FB6460FD3503}" type="slidenum">
              <a:rPr lang="en-US" altLang="x-none" dirty="0"/>
              <a:pPr algn="r">
                <a:buNone/>
              </a:pPr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algn="r">
              <a:buNone/>
            </a:pPr>
            <a:fld id="{9A0DB2DC-4C9A-4742-B13C-FB6460FD3503}" type="slidenum">
              <a:rPr lang="en-US" altLang="x-none" dirty="0"/>
              <a:pPr algn="r">
                <a:buNone/>
              </a:pPr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algn="r">
              <a:buNone/>
            </a:pPr>
            <a:fld id="{9A0DB2DC-4C9A-4742-B13C-FB6460FD3503}" type="slidenum">
              <a:rPr lang="en-US" altLang="x-none" dirty="0"/>
              <a:pPr algn="r">
                <a:buNone/>
              </a:pPr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algn="r">
              <a:buNone/>
            </a:pPr>
            <a:fld id="{9A0DB2DC-4C9A-4742-B13C-FB6460FD3503}" type="slidenum">
              <a:rPr lang="en-US" altLang="x-none" dirty="0"/>
              <a:pPr algn="r">
                <a:buNone/>
              </a:pPr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algn="r">
              <a:buNone/>
            </a:pPr>
            <a:fld id="{9A0DB2DC-4C9A-4742-B13C-FB6460FD3503}" type="slidenum">
              <a:rPr lang="en-US" altLang="x-none" dirty="0"/>
              <a:pPr algn="r">
                <a:buNone/>
              </a:pPr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algn="r">
              <a:buNone/>
            </a:pPr>
            <a:fld id="{9A0DB2DC-4C9A-4742-B13C-FB6460FD3503}" type="slidenum">
              <a:rPr lang="en-US" altLang="x-none" dirty="0"/>
              <a:pPr algn="r">
                <a:buNone/>
              </a:pPr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algn="r">
              <a:buNone/>
            </a:pPr>
            <a:fld id="{9A0DB2DC-4C9A-4742-B13C-FB6460FD3503}" type="slidenum">
              <a:rPr lang="en-US" altLang="x-none" dirty="0"/>
              <a:pPr algn="r">
                <a:buNone/>
              </a:pPr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algn="r">
              <a:buNone/>
            </a:pPr>
            <a:fld id="{9A0DB2DC-4C9A-4742-B13C-FB6460FD3503}" type="slidenum">
              <a:rPr lang="en-US" altLang="x-none" dirty="0"/>
              <a:pPr algn="r">
                <a:buNone/>
              </a:pPr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3200" b="1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algn="r">
              <a:buNone/>
            </a:pPr>
            <a:fld id="{9A0DB2DC-4C9A-4742-B13C-FB6460FD3503}" type="slidenum">
              <a:rPr lang="en-US" altLang="x-none" dirty="0"/>
              <a:pPr algn="r">
                <a:buNone/>
              </a:pPr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algn="r">
              <a:buNone/>
            </a:pPr>
            <a:fld id="{9A0DB2DC-4C9A-4742-B13C-FB6460FD3503}" type="slidenum">
              <a:rPr lang="en-US" altLang="x-none" dirty="0"/>
              <a:pPr algn="r">
                <a:buNone/>
              </a:pPr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algn="r">
              <a:buNone/>
            </a:pPr>
            <a:fld id="{9A0DB2DC-4C9A-4742-B13C-FB6460FD3503}" type="slidenum">
              <a:rPr lang="en-US" altLang="x-none" dirty="0"/>
              <a:pPr algn="r">
                <a:buNone/>
              </a:pPr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algn="r">
              <a:buNone/>
            </a:pPr>
            <a:fld id="{9A0DB2DC-4C9A-4742-B13C-FB6460FD3503}" type="slidenum">
              <a:rPr lang="en-US" altLang="x-none" dirty="0"/>
              <a:pPr algn="r">
                <a:buNone/>
              </a:pPr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3400" y="3886200"/>
            <a:ext cx="7772400" cy="1143000"/>
          </a:xfrm>
        </p:spPr>
        <p:txBody>
          <a:bodyPr/>
          <a:lstStyle>
            <a:lvl1pPr>
              <a:defRPr b="0"/>
            </a:lvl1pPr>
          </a:lstStyle>
          <a:p>
            <a:r>
              <a:rPr lang="en-US"/>
              <a:t>Образец заголовка</a:t>
            </a:r>
          </a:p>
        </p:txBody>
      </p:sp>
      <p:sp>
        <p:nvSpPr>
          <p:cNvPr id="1638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95400" y="48006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 b="0"/>
            </a:lvl1pPr>
          </a:lstStyle>
          <a:p>
            <a:r>
              <a:rPr lang="en-US"/>
              <a:t>Образец подзаголовка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algn="r">
              <a:buNone/>
            </a:pPr>
            <a:fld id="{9A0DB2DC-4C9A-4742-B13C-FB6460FD3503}" type="slidenum">
              <a:rPr lang="en-US" altLang="x-none" dirty="0"/>
              <a:pPr algn="r">
                <a:buNone/>
              </a:pPr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algn="r">
              <a:buNone/>
            </a:pPr>
            <a:fld id="{9A0DB2DC-4C9A-4742-B13C-FB6460FD3503}" type="slidenum">
              <a:rPr lang="en-US" altLang="x-none" dirty="0"/>
              <a:pPr algn="r">
                <a:buNone/>
              </a:pPr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algn="r">
              <a:buNone/>
            </a:pPr>
            <a:fld id="{9A0DB2DC-4C9A-4742-B13C-FB6460FD3503}" type="slidenum">
              <a:rPr lang="en-US" altLang="x-none" dirty="0"/>
              <a:pPr algn="r">
                <a:buNone/>
              </a:pPr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algn="r">
              <a:buNone/>
            </a:pPr>
            <a:fld id="{9A0DB2DC-4C9A-4742-B13C-FB6460FD3503}" type="slidenum">
              <a:rPr lang="en-US" altLang="x-none" dirty="0"/>
              <a:pPr algn="r">
                <a:buNone/>
              </a:pPr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algn="r">
              <a:buNone/>
            </a:pPr>
            <a:fld id="{9A0DB2DC-4C9A-4742-B13C-FB6460FD3503}" type="slidenum">
              <a:rPr lang="en-US" altLang="x-none" dirty="0"/>
              <a:pPr algn="r">
                <a:buNone/>
              </a:pPr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algn="r">
              <a:buNone/>
            </a:pPr>
            <a:fld id="{9A0DB2DC-4C9A-4742-B13C-FB6460FD3503}" type="slidenum">
              <a:rPr lang="en-US" altLang="x-none" dirty="0"/>
              <a:pPr algn="r">
                <a:buNone/>
              </a:pPr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algn="r">
              <a:buNone/>
            </a:pPr>
            <a:fld id="{9A0DB2DC-4C9A-4742-B13C-FB6460FD3503}" type="slidenum">
              <a:rPr lang="en-US" altLang="x-none" dirty="0"/>
              <a:pPr algn="r">
                <a:buNone/>
              </a:pPr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algn="r">
              <a:buNone/>
            </a:pPr>
            <a:fld id="{9A0DB2DC-4C9A-4742-B13C-FB6460FD3503}" type="slidenum">
              <a:rPr lang="en-US" altLang="x-none" dirty="0"/>
              <a:pPr algn="r">
                <a:buNone/>
              </a:pPr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3200" b="1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algn="r">
              <a:buNone/>
            </a:pPr>
            <a:fld id="{9A0DB2DC-4C9A-4742-B13C-FB6460FD3503}" type="slidenum">
              <a:rPr lang="en-US" altLang="x-none" dirty="0"/>
              <a:pPr algn="r">
                <a:buNone/>
              </a:pPr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algn="r">
              <a:buNone/>
            </a:pPr>
            <a:fld id="{9A0DB2DC-4C9A-4742-B13C-FB6460FD3503}" type="slidenum">
              <a:rPr lang="en-US" altLang="x-none" dirty="0"/>
              <a:pPr algn="r">
                <a:buNone/>
              </a:pPr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algn="r">
              <a:buNone/>
            </a:pPr>
            <a:fld id="{9A0DB2DC-4C9A-4742-B13C-FB6460FD3503}" type="slidenum">
              <a:rPr lang="en-US" altLang="x-none" dirty="0"/>
              <a:pPr algn="r">
                <a:buNone/>
              </a:pPr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algn="r">
              <a:buNone/>
            </a:pPr>
            <a:fld id="{9A0DB2DC-4C9A-4742-B13C-FB6460FD3503}" type="slidenum">
              <a:rPr lang="en-US" altLang="x-none" dirty="0"/>
              <a:pPr algn="r">
                <a:buNone/>
              </a:pPr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3400" y="3886200"/>
            <a:ext cx="7772400" cy="1143000"/>
          </a:xfrm>
        </p:spPr>
        <p:txBody>
          <a:bodyPr/>
          <a:lstStyle>
            <a:lvl1pPr>
              <a:defRPr b="0"/>
            </a:lvl1pPr>
          </a:lstStyle>
          <a:p>
            <a:r>
              <a:rPr lang="en-US"/>
              <a:t>Образец заголовка</a:t>
            </a:r>
          </a:p>
        </p:txBody>
      </p:sp>
      <p:sp>
        <p:nvSpPr>
          <p:cNvPr id="1638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95400" y="48006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 b="0"/>
            </a:lvl1pPr>
          </a:lstStyle>
          <a:p>
            <a:r>
              <a:rPr lang="en-US"/>
              <a:t>Образец подзаголовка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algn="r">
              <a:buNone/>
            </a:pPr>
            <a:fld id="{9A0DB2DC-4C9A-4742-B13C-FB6460FD3503}" type="slidenum">
              <a:rPr lang="en-US" altLang="x-none" dirty="0"/>
              <a:pPr algn="r">
                <a:buNone/>
              </a:pPr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algn="r">
              <a:buNone/>
            </a:pPr>
            <a:fld id="{9A0DB2DC-4C9A-4742-B13C-FB6460FD3503}" type="slidenum">
              <a:rPr lang="en-US" altLang="x-none" dirty="0"/>
              <a:pPr algn="r">
                <a:buNone/>
              </a:pPr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algn="r">
              <a:buNone/>
            </a:pPr>
            <a:fld id="{9A0DB2DC-4C9A-4742-B13C-FB6460FD3503}" type="slidenum">
              <a:rPr lang="en-US" altLang="x-none" dirty="0"/>
              <a:pPr algn="r">
                <a:buNone/>
              </a:pPr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algn="r">
              <a:buNone/>
            </a:pPr>
            <a:fld id="{9A0DB2DC-4C9A-4742-B13C-FB6460FD3503}" type="slidenum">
              <a:rPr lang="en-US" altLang="x-none" dirty="0"/>
              <a:pPr algn="r">
                <a:buNone/>
              </a:pPr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algn="r">
              <a:buNone/>
            </a:pPr>
            <a:fld id="{9A0DB2DC-4C9A-4742-B13C-FB6460FD3503}" type="slidenum">
              <a:rPr lang="en-US" altLang="x-none" dirty="0"/>
              <a:pPr algn="r">
                <a:buNone/>
              </a:pPr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algn="r">
              <a:buNone/>
            </a:pPr>
            <a:fld id="{9A0DB2DC-4C9A-4742-B13C-FB6460FD3503}" type="slidenum">
              <a:rPr lang="en-US" altLang="x-none" dirty="0"/>
              <a:pPr algn="r">
                <a:buNone/>
              </a:pPr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algn="r">
              <a:buNone/>
            </a:pPr>
            <a:fld id="{9A0DB2DC-4C9A-4742-B13C-FB6460FD3503}" type="slidenum">
              <a:rPr lang="en-US" altLang="x-none" dirty="0"/>
              <a:pPr algn="r">
                <a:buNone/>
              </a:pPr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algn="r">
              <a:buNone/>
            </a:pPr>
            <a:fld id="{9A0DB2DC-4C9A-4742-B13C-FB6460FD3503}" type="slidenum">
              <a:rPr lang="en-US" altLang="x-none" dirty="0"/>
              <a:pPr algn="r">
                <a:buNone/>
              </a:pPr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3200" b="1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algn="r">
              <a:buNone/>
            </a:pPr>
            <a:fld id="{9A0DB2DC-4C9A-4742-B13C-FB6460FD3503}" type="slidenum">
              <a:rPr lang="en-US" altLang="x-none" dirty="0"/>
              <a:pPr algn="r">
                <a:buNone/>
              </a:pPr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algn="r">
              <a:buNone/>
            </a:pPr>
            <a:fld id="{9A0DB2DC-4C9A-4742-B13C-FB6460FD3503}" type="slidenum">
              <a:rPr lang="en-US" altLang="x-none" dirty="0"/>
              <a:pPr algn="r">
                <a:buNone/>
              </a:pPr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algn="r">
              <a:buNone/>
            </a:pPr>
            <a:fld id="{9A0DB2DC-4C9A-4742-B13C-FB6460FD3503}" type="slidenum">
              <a:rPr lang="en-US" altLang="x-none" dirty="0"/>
              <a:pPr algn="r">
                <a:buNone/>
              </a:pPr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Monotype Corsiva" panose="03010101010201010101" pitchFamily="66" charset="0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algn="r">
              <a:buNone/>
            </a:pPr>
            <a:fld id="{9A0DB2DC-4C9A-4742-B13C-FB6460FD3503}" type="slidenum">
              <a:rPr lang="en-US" altLang="x-none" dirty="0"/>
              <a:pPr algn="r">
                <a:buNone/>
              </a:pPr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image" Target="../media/image1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4.xml"/><Relationship Id="rId12" Type="http://schemas.openxmlformats.org/officeDocument/2006/relationships/slideLayout" Target="../slideLayouts/slideLayout49.xml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11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6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725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875" y="4371975"/>
            <a:ext cx="6511925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085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838"/>
            <a:ext cx="6400800" cy="3475037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dirty="0"/>
              <a:t>Образец текста</a:t>
            </a:r>
          </a:p>
          <a:p>
            <a:pPr lvl="1"/>
            <a:r>
              <a:rPr dirty="0"/>
              <a:t>Второй уровень</a:t>
            </a:r>
          </a:p>
          <a:p>
            <a:pPr lvl="2"/>
            <a:r>
              <a:rPr dirty="0"/>
              <a:t>Третий уровень</a:t>
            </a:r>
          </a:p>
          <a:p>
            <a:pPr lvl="3"/>
            <a:r>
              <a:rPr dirty="0"/>
              <a:t>Четвертый уровень</a:t>
            </a:r>
          </a:p>
          <a:p>
            <a:pPr lvl="4"/>
            <a:r>
              <a:rPr dirty="0"/>
              <a:t>Пятый уровень</a:t>
            </a:r>
            <a:endParaRPr lang="en-US" altLang="x-none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172200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Monotype Corsiva" panose="03010101010201010101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rgbClr val="7F7F7F"/>
                </a:solidFill>
              </a:defRPr>
            </a:lvl1pPr>
          </a:lstStyle>
          <a:p>
            <a:pPr lvl="0" eaLnBrk="1" hangingPunct="1">
              <a:buNone/>
            </a:pPr>
            <a:fld id="{9A0DB2DC-4C9A-4742-B13C-FB6460FD3503}" type="slidenum">
              <a:rPr lang="ru-RU" dirty="0">
                <a:latin typeface="Monotype Corsiva" panose="03010101010201010101" pitchFamily="66" charset="0"/>
              </a:rPr>
              <a:pPr lvl="0" eaLnBrk="1" hangingPunct="1">
                <a:buNone/>
              </a:pPr>
              <a:t>‹#›</a:t>
            </a:fld>
            <a:endParaRPr lang="ru-RU" dirty="0">
              <a:latin typeface="Monotype Corsiva" panose="03010101010201010101" pitchFamily="66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marL="319405" indent="-319405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anose="02040502050405020303" pitchFamily="18" charset="0"/>
        <a:buChar char="*"/>
        <a:defRPr sz="4600" b="1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marL="319405" indent="-319405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anose="02040502050405020303" pitchFamily="18" charset="0"/>
        <a:buChar char="*"/>
        <a:defRPr sz="4600" b="1">
          <a:solidFill>
            <a:schemeClr val="tx1"/>
          </a:solidFill>
          <a:latin typeface="Trebuchet MS" panose="020B0603020202020204" pitchFamily="34" charset="0"/>
        </a:defRPr>
      </a:lvl2pPr>
      <a:lvl3pPr marL="319405" indent="-319405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anose="02040502050405020303" pitchFamily="18" charset="0"/>
        <a:buChar char="*"/>
        <a:defRPr sz="4600" b="1">
          <a:solidFill>
            <a:schemeClr val="tx1"/>
          </a:solidFill>
          <a:latin typeface="Trebuchet MS" panose="020B0603020202020204" pitchFamily="34" charset="0"/>
        </a:defRPr>
      </a:lvl3pPr>
      <a:lvl4pPr marL="319405" indent="-319405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anose="02040502050405020303" pitchFamily="18" charset="0"/>
        <a:buChar char="*"/>
        <a:defRPr sz="4600" b="1">
          <a:solidFill>
            <a:schemeClr val="tx1"/>
          </a:solidFill>
          <a:latin typeface="Trebuchet MS" panose="020B0603020202020204" pitchFamily="34" charset="0"/>
        </a:defRPr>
      </a:lvl4pPr>
      <a:lvl5pPr marL="319405" indent="-319405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anose="02040502050405020303" pitchFamily="18" charset="0"/>
        <a:buChar char="*"/>
        <a:defRPr sz="4600" b="1">
          <a:solidFill>
            <a:schemeClr val="tx1"/>
          </a:solidFill>
          <a:latin typeface="Trebuchet MS" panose="020B0603020202020204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anose="02040502050405020303" pitchFamily="18" charset="0"/>
        <a:buChar char="*"/>
        <a:defRPr sz="2200" kern="1200">
          <a:solidFill>
            <a:srgbClr val="404040"/>
          </a:solidFill>
          <a:latin typeface="+mn-lt"/>
          <a:ea typeface="+mn-ea"/>
          <a:cs typeface="+mn-cs"/>
        </a:defRPr>
      </a:lvl1pPr>
      <a:lvl2pPr marL="548005" indent="-182880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anose="02040502050405020303" pitchFamily="18" charset="0"/>
        <a:buChar char="*"/>
        <a:defRPr sz="2000" kern="1200">
          <a:solidFill>
            <a:srgbClr val="404040"/>
          </a:solidFill>
          <a:latin typeface="+mn-lt"/>
          <a:ea typeface="+mn-ea"/>
          <a:cs typeface="+mn-cs"/>
        </a:defRPr>
      </a:lvl2pPr>
      <a:lvl3pPr marL="822325" indent="-182880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anose="02040502050405020303" pitchFamily="18" charset="0"/>
        <a:buChar char="*"/>
        <a:defRPr kern="1200">
          <a:solidFill>
            <a:srgbClr val="404040"/>
          </a:solidFill>
          <a:latin typeface="+mn-lt"/>
          <a:ea typeface="+mn-ea"/>
          <a:cs typeface="+mn-cs"/>
        </a:defRPr>
      </a:lvl3pPr>
      <a:lvl4pPr marL="1097280" indent="-182880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anose="02040502050405020303" pitchFamily="18" charset="0"/>
        <a:buChar char="*"/>
        <a:defRPr sz="1600" kern="1200">
          <a:solidFill>
            <a:srgbClr val="404040"/>
          </a:solidFill>
          <a:latin typeface="+mn-lt"/>
          <a:ea typeface="+mn-ea"/>
          <a:cs typeface="+mn-cs"/>
        </a:defRPr>
      </a:lvl4pPr>
      <a:lvl5pPr marL="1389380" indent="-182880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anose="02040502050405020303" pitchFamily="18" charset="0"/>
        <a:buChar char="*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664335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anose="02040502050405020303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anose="02040502050405020303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anose="02040502050405020303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625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anose="02040502050405020303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/>
            <a:r>
              <a:rPr lang="en-US" altLang="x-none" dirty="0"/>
              <a:t>Образец заголовка</a:t>
            </a:r>
          </a:p>
        </p:txBody>
      </p:sp>
      <p:sp>
        <p:nvSpPr>
          <p:cNvPr id="4099" name="Rectangle 3"/>
          <p:cNvSpPr>
            <a:spLocks noGrp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en-US" altLang="x-none" dirty="0"/>
              <a:t>Образец текста</a:t>
            </a:r>
          </a:p>
          <a:p>
            <a:pPr lvl="1"/>
            <a:r>
              <a:rPr lang="en-US" altLang="x-none" dirty="0"/>
              <a:t>Второй уровень</a:t>
            </a:r>
          </a:p>
          <a:p>
            <a:pPr lvl="2"/>
            <a:r>
              <a:rPr lang="en-US" altLang="x-none" dirty="0"/>
              <a:t>Третий уровень</a:t>
            </a:r>
          </a:p>
          <a:p>
            <a:pPr lvl="3"/>
            <a:r>
              <a:rPr lang="en-US" altLang="x-none" dirty="0"/>
              <a:t>Четвертый уровень</a:t>
            </a:r>
          </a:p>
          <a:p>
            <a:pPr lvl="4"/>
            <a:r>
              <a:rPr lang="en-US" altLang="x-none" dirty="0"/>
              <a:t>Пятый уровень</a:t>
            </a:r>
          </a:p>
        </p:txBody>
      </p:sp>
      <p:sp>
        <p:nvSpPr>
          <p:cNvPr id="16282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solidFill>
                  <a:srgbClr val="000000"/>
                </a:solidFill>
                <a:latin typeface="Times New Roman" panose="02020603050405020304" pitchFamily="18" charset="0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6282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solidFill>
                  <a:srgbClr val="000000"/>
                </a:solidFill>
                <a:latin typeface="Times New Roman" panose="02020603050405020304" pitchFamily="18" charset="0"/>
                <a:cs typeface="+mn-cs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6282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pPr lvl="0" eaLnBrk="1" hangingPunct="1">
              <a:buNone/>
            </a:pPr>
            <a:fld id="{9A0DB2DC-4C9A-4742-B13C-FB6460FD3503}" type="slidenum">
              <a:rPr lang="en-US" altLang="x-none" dirty="0"/>
              <a:pPr lvl="0" eaLnBrk="1" hangingPunct="1">
                <a:buNone/>
              </a:pPr>
              <a:t>‹#›</a:t>
            </a:fld>
            <a:endParaRPr lang="en-US" altLang="x-none" dirty="0">
              <a:latin typeface="Monotype Corsiva" panose="03010101010201010101" pitchFamily="66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b="1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b="1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b="1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/>
            <a:r>
              <a:rPr lang="en-US" altLang="x-none" dirty="0"/>
              <a:t>Образец заголовка</a:t>
            </a:r>
          </a:p>
        </p:txBody>
      </p:sp>
      <p:sp>
        <p:nvSpPr>
          <p:cNvPr id="5123" name="Rectangle 3"/>
          <p:cNvSpPr>
            <a:spLocks noGrp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en-US" altLang="x-none" dirty="0"/>
              <a:t>Образец текста</a:t>
            </a:r>
          </a:p>
          <a:p>
            <a:pPr lvl="1"/>
            <a:r>
              <a:rPr lang="en-US" altLang="x-none" dirty="0"/>
              <a:t>Второй уровень</a:t>
            </a:r>
          </a:p>
          <a:p>
            <a:pPr lvl="2"/>
            <a:r>
              <a:rPr lang="en-US" altLang="x-none" dirty="0"/>
              <a:t>Третий уровень</a:t>
            </a:r>
          </a:p>
          <a:p>
            <a:pPr lvl="3"/>
            <a:r>
              <a:rPr lang="en-US" altLang="x-none" dirty="0"/>
              <a:t>Четвертый уровень</a:t>
            </a:r>
          </a:p>
          <a:p>
            <a:pPr lvl="4"/>
            <a:r>
              <a:rPr lang="en-US" altLang="x-none" dirty="0"/>
              <a:t>Пятый уровень</a:t>
            </a:r>
          </a:p>
        </p:txBody>
      </p:sp>
      <p:sp>
        <p:nvSpPr>
          <p:cNvPr id="16282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solidFill>
                  <a:srgbClr val="000000"/>
                </a:solidFill>
                <a:latin typeface="Times New Roman" panose="02020603050405020304" pitchFamily="18" charset="0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6282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solidFill>
                  <a:srgbClr val="000000"/>
                </a:solidFill>
                <a:latin typeface="Times New Roman" panose="02020603050405020304" pitchFamily="18" charset="0"/>
                <a:cs typeface="+mn-cs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6282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pPr lvl="0" eaLnBrk="1" hangingPunct="1">
              <a:buNone/>
            </a:pPr>
            <a:fld id="{9A0DB2DC-4C9A-4742-B13C-FB6460FD3503}" type="slidenum">
              <a:rPr lang="en-US" altLang="x-none" dirty="0"/>
              <a:pPr lvl="0" eaLnBrk="1" hangingPunct="1">
                <a:buNone/>
              </a:pPr>
              <a:t>‹#›</a:t>
            </a:fld>
            <a:endParaRPr lang="en-US" altLang="x-none" dirty="0">
              <a:latin typeface="Monotype Corsiva" panose="03010101010201010101" pitchFamily="66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b="1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b="1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b="1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/>
            <a:r>
              <a:rPr lang="en-US" altLang="x-none" dirty="0"/>
              <a:t>Образец заголовка</a:t>
            </a:r>
          </a:p>
        </p:txBody>
      </p:sp>
      <p:sp>
        <p:nvSpPr>
          <p:cNvPr id="6147" name="Rectangle 3"/>
          <p:cNvSpPr>
            <a:spLocks noGrp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en-US" altLang="x-none" dirty="0"/>
              <a:t>Образец текста</a:t>
            </a:r>
          </a:p>
          <a:p>
            <a:pPr lvl="1"/>
            <a:r>
              <a:rPr lang="en-US" altLang="x-none" dirty="0"/>
              <a:t>Второй уровень</a:t>
            </a:r>
          </a:p>
          <a:p>
            <a:pPr lvl="2"/>
            <a:r>
              <a:rPr lang="en-US" altLang="x-none" dirty="0"/>
              <a:t>Третий уровень</a:t>
            </a:r>
          </a:p>
          <a:p>
            <a:pPr lvl="3"/>
            <a:r>
              <a:rPr lang="en-US" altLang="x-none" dirty="0"/>
              <a:t>Четвертый уровень</a:t>
            </a:r>
          </a:p>
          <a:p>
            <a:pPr lvl="4"/>
            <a:r>
              <a:rPr lang="en-US" altLang="x-none" dirty="0"/>
              <a:t>Пятый уровень</a:t>
            </a:r>
          </a:p>
        </p:txBody>
      </p:sp>
      <p:sp>
        <p:nvSpPr>
          <p:cNvPr id="16282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solidFill>
                  <a:srgbClr val="000000"/>
                </a:solidFill>
                <a:latin typeface="Times New Roman" panose="02020603050405020304" pitchFamily="18" charset="0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6282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solidFill>
                  <a:srgbClr val="000000"/>
                </a:solidFill>
                <a:latin typeface="Times New Roman" panose="02020603050405020304" pitchFamily="18" charset="0"/>
                <a:cs typeface="+mn-cs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6282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pPr lvl="0" eaLnBrk="1" hangingPunct="1">
              <a:buNone/>
            </a:pPr>
            <a:fld id="{9A0DB2DC-4C9A-4742-B13C-FB6460FD3503}" type="slidenum">
              <a:rPr lang="en-US" altLang="x-none" dirty="0"/>
              <a:pPr lvl="0" eaLnBrk="1" hangingPunct="1">
                <a:buNone/>
              </a:pPr>
              <a:t>‹#›</a:t>
            </a:fld>
            <a:endParaRPr lang="en-US" altLang="x-none" dirty="0">
              <a:latin typeface="Monotype Corsiva" panose="03010101010201010101" pitchFamily="66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700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b="1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b="1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b="1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214283" y="4214819"/>
            <a:ext cx="4572032" cy="1719846"/>
          </a:xfrm>
        </p:spPr>
        <p:txBody>
          <a:bodyPr/>
          <a:lstStyle/>
          <a:p>
            <a:r>
              <a:rPr lang="ru-RU" dirty="0" smtClean="0"/>
              <a:t>Наибольший общий делитель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571473" y="1428736"/>
            <a:ext cx="4071966" cy="3496721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Защитники школы</a:t>
            </a:r>
            <a:endParaRPr lang="ru-RU" dirty="0"/>
          </a:p>
        </p:txBody>
      </p:sp>
      <p:pic>
        <p:nvPicPr>
          <p:cNvPr id="4" name="Рисунок 3" descr="1wziih3sejhuztbd7d5nqphpdfbbf2cxjzvjbqigd-kkotarhc0wqgz1oyjvxnapwyhewxkrz_saia94wqkli_ip_m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7752" y="357166"/>
            <a:ext cx="3962400" cy="5715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Grp="1"/>
          </p:cNvSpPr>
          <p:nvPr>
            <p:ph type="title"/>
          </p:nvPr>
        </p:nvSpPr>
        <p:spPr>
          <a:ln/>
        </p:spPr>
        <p:txBody>
          <a:bodyPr vert="horz" wrap="square" lIns="91440" tIns="45720" rIns="91440" bIns="45720" anchor="ctr" anchorCtr="0"/>
          <a:lstStyle/>
          <a:p>
            <a:pPr eaLnBrk="1" hangingPunct="1"/>
            <a:r>
              <a:rPr sz="4000" dirty="0"/>
              <a:t>Проверка готовности к уроку</a:t>
            </a:r>
          </a:p>
        </p:txBody>
      </p:sp>
      <p:sp>
        <p:nvSpPr>
          <p:cNvPr id="5123" name="Rectangle 5"/>
          <p:cNvSpPr>
            <a:spLocks noGrp="1"/>
          </p:cNvSpPr>
          <p:nvPr>
            <p:ph sz="half" idx="1"/>
          </p:nvPr>
        </p:nvSpPr>
        <p:spPr>
          <a:xfrm>
            <a:off x="1187450" y="1844675"/>
            <a:ext cx="3814763" cy="4114800"/>
          </a:xfrm>
          <a:ln/>
        </p:spPr>
        <p:txBody>
          <a:bodyPr vert="horz" wrap="square" lIns="91440" tIns="45720" rIns="91440" bIns="45720" anchor="t" anchorCtr="0"/>
          <a:lstStyle/>
          <a:p>
            <a:pPr eaLnBrk="1" hangingPunct="1">
              <a:lnSpc>
                <a:spcPct val="90000"/>
              </a:lnSpc>
              <a:buClrTx/>
              <a:buSzTx/>
              <a:buFontTx/>
              <a:buNone/>
            </a:pPr>
            <a:r>
              <a:rPr sz="4000" smtClean="0"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етрадь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ClrTx/>
              <a:buSzTx/>
              <a:buFontTx/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Ручка</a:t>
            </a:r>
          </a:p>
          <a:p>
            <a:pPr eaLnBrk="1" hangingPunct="1">
              <a:lnSpc>
                <a:spcPct val="90000"/>
              </a:lnSpc>
              <a:buClrTx/>
              <a:buSzTx/>
              <a:buFontTx/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Карандаш</a:t>
            </a:r>
          </a:p>
          <a:p>
            <a:pPr eaLnBrk="1" hangingPunct="1">
              <a:lnSpc>
                <a:spcPct val="90000"/>
              </a:lnSpc>
              <a:buClrTx/>
              <a:buSzTx/>
              <a:buFontTx/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Учебник</a:t>
            </a:r>
          </a:p>
          <a:p>
            <a:pPr eaLnBrk="1" hangingPunct="1">
              <a:lnSpc>
                <a:spcPct val="90000"/>
              </a:lnSpc>
              <a:buClrTx/>
              <a:buSzTx/>
              <a:buFontTx/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Дневник</a:t>
            </a:r>
            <a:endParaRPr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4" name="Picture 7" descr="penclhpy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3813" y="2133600"/>
            <a:ext cx="2379662" cy="29511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99"/>
                            </p:stCondLst>
                            <p:childTnLst>
                              <p:par>
                                <p:cTn id="13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99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31800" y="1493838"/>
            <a:ext cx="1844675" cy="14398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5" name="Прямая со стрелкой 4"/>
          <p:cNvCxnSpPr>
            <a:stCxn id="3" idx="3"/>
          </p:cNvCxnSpPr>
          <p:nvPr/>
        </p:nvCxnSpPr>
        <p:spPr>
          <a:xfrm>
            <a:off x="2276475" y="2214563"/>
            <a:ext cx="855663" cy="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Овал 5"/>
          <p:cNvSpPr/>
          <p:nvPr/>
        </p:nvSpPr>
        <p:spPr>
          <a:xfrm>
            <a:off x="3132138" y="1449388"/>
            <a:ext cx="1709738" cy="148431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0" name="Прямая со стрелкой 9"/>
          <p:cNvCxnSpPr>
            <a:stCxn id="6" idx="6"/>
          </p:cNvCxnSpPr>
          <p:nvPr/>
        </p:nvCxnSpPr>
        <p:spPr>
          <a:xfrm>
            <a:off x="4841875" y="2192338"/>
            <a:ext cx="944563" cy="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Овал 10"/>
          <p:cNvSpPr/>
          <p:nvPr/>
        </p:nvSpPr>
        <p:spPr>
          <a:xfrm>
            <a:off x="5697538" y="1358900"/>
            <a:ext cx="1709738" cy="148431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2" name="Прямая со стрелкой 11"/>
          <p:cNvCxnSpPr/>
          <p:nvPr/>
        </p:nvCxnSpPr>
        <p:spPr>
          <a:xfrm>
            <a:off x="7407275" y="2101850"/>
            <a:ext cx="944563" cy="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250825" y="4437063"/>
            <a:ext cx="946150" cy="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1147763" y="3694113"/>
            <a:ext cx="1709738" cy="148431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5" name="Прямая со стрелкой 14"/>
          <p:cNvCxnSpPr/>
          <p:nvPr/>
        </p:nvCxnSpPr>
        <p:spPr>
          <a:xfrm>
            <a:off x="2857500" y="4430713"/>
            <a:ext cx="855663" cy="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Равнобедренный треугольник 15"/>
          <p:cNvSpPr/>
          <p:nvPr/>
        </p:nvSpPr>
        <p:spPr>
          <a:xfrm>
            <a:off x="3638550" y="3878263"/>
            <a:ext cx="1665288" cy="1300163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1212" name="TextBox 16"/>
          <p:cNvSpPr txBox="1"/>
          <p:nvPr/>
        </p:nvSpPr>
        <p:spPr>
          <a:xfrm>
            <a:off x="2366963" y="1358900"/>
            <a:ext cx="765175" cy="7699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sz="4400" b="1" dirty="0">
                <a:latin typeface="Monotype Corsiva" panose="03010101010201010101" pitchFamily="66" charset="0"/>
                <a:ea typeface="Aharoni" pitchFamily="2" charset="-79"/>
              </a:rPr>
              <a:t>: 2</a:t>
            </a:r>
          </a:p>
        </p:txBody>
      </p:sp>
      <p:sp>
        <p:nvSpPr>
          <p:cNvPr id="51213" name="TextBox 17"/>
          <p:cNvSpPr txBox="1"/>
          <p:nvPr/>
        </p:nvSpPr>
        <p:spPr>
          <a:xfrm>
            <a:off x="4830763" y="1312863"/>
            <a:ext cx="765175" cy="7699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sz="4400" b="1">
                <a:latin typeface="Monotype Corsiva" panose="03010101010201010101" pitchFamily="66" charset="0"/>
                <a:ea typeface="Aharoni" pitchFamily="2" charset="-79"/>
              </a:rPr>
              <a:t>: </a:t>
            </a:r>
            <a:r>
              <a:rPr lang="ru-RU" sz="4400" b="1" dirty="0" smtClean="0">
                <a:latin typeface="Monotype Corsiva" panose="03010101010201010101" pitchFamily="66" charset="0"/>
                <a:ea typeface="Aharoni" pitchFamily="2" charset="-79"/>
              </a:rPr>
              <a:t>2</a:t>
            </a:r>
            <a:endParaRPr sz="4400" b="1" dirty="0">
              <a:latin typeface="Monotype Corsiva" panose="03010101010201010101" pitchFamily="66" charset="0"/>
              <a:ea typeface="Aharoni" pitchFamily="2" charset="-79"/>
            </a:endParaRPr>
          </a:p>
        </p:txBody>
      </p:sp>
      <p:sp>
        <p:nvSpPr>
          <p:cNvPr id="51214" name="TextBox 18"/>
          <p:cNvSpPr txBox="1"/>
          <p:nvPr/>
        </p:nvSpPr>
        <p:spPr>
          <a:xfrm>
            <a:off x="7497763" y="1223963"/>
            <a:ext cx="765175" cy="7699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sz="4400" b="1" dirty="0">
                <a:latin typeface="Monotype Corsiva" panose="03010101010201010101" pitchFamily="66" charset="0"/>
                <a:ea typeface="Aharoni" pitchFamily="2" charset="-79"/>
              </a:rPr>
              <a:t>: 5</a:t>
            </a:r>
          </a:p>
        </p:txBody>
      </p:sp>
      <p:sp>
        <p:nvSpPr>
          <p:cNvPr id="51215" name="TextBox 19"/>
          <p:cNvSpPr txBox="1"/>
          <p:nvPr/>
        </p:nvSpPr>
        <p:spPr>
          <a:xfrm>
            <a:off x="250825" y="3384550"/>
            <a:ext cx="765175" cy="768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sz="4400" b="1" dirty="0">
                <a:latin typeface="Monotype Corsiva" panose="03010101010201010101" pitchFamily="66" charset="0"/>
                <a:ea typeface="Aharoni" pitchFamily="2" charset="-79"/>
              </a:rPr>
              <a:t>: 5</a:t>
            </a:r>
          </a:p>
        </p:txBody>
      </p:sp>
      <p:sp>
        <p:nvSpPr>
          <p:cNvPr id="51216" name="TextBox 20"/>
          <p:cNvSpPr txBox="1"/>
          <p:nvPr/>
        </p:nvSpPr>
        <p:spPr>
          <a:xfrm>
            <a:off x="2903538" y="3384550"/>
            <a:ext cx="947737" cy="768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sz="4400" b="1">
                <a:latin typeface="Monotype Corsiva" panose="03010101010201010101" pitchFamily="66" charset="0"/>
                <a:ea typeface="Aharoni" pitchFamily="2" charset="-79"/>
              </a:rPr>
              <a:t>: </a:t>
            </a:r>
            <a:r>
              <a:rPr lang="ru-RU" sz="4400" b="1" dirty="0" smtClean="0">
                <a:latin typeface="Monotype Corsiva" panose="03010101010201010101" pitchFamily="66" charset="0"/>
                <a:ea typeface="Aharoni" pitchFamily="2" charset="-79"/>
              </a:rPr>
              <a:t>2</a:t>
            </a:r>
            <a:r>
              <a:rPr sz="4400" b="1" smtClean="0">
                <a:latin typeface="Monotype Corsiva" panose="03010101010201010101" pitchFamily="66" charset="0"/>
                <a:ea typeface="Aharoni" pitchFamily="2" charset="-79"/>
              </a:rPr>
              <a:t>0</a:t>
            </a:r>
            <a:endParaRPr sz="4400" b="1" dirty="0">
              <a:latin typeface="Monotype Corsiva" panose="03010101010201010101" pitchFamily="66" charset="0"/>
              <a:ea typeface="Aharoni" pitchFamily="2" charset="-79"/>
            </a:endParaRPr>
          </a:p>
        </p:txBody>
      </p:sp>
      <p:sp>
        <p:nvSpPr>
          <p:cNvPr id="51217" name="TextBox 21"/>
          <p:cNvSpPr txBox="1"/>
          <p:nvPr/>
        </p:nvSpPr>
        <p:spPr>
          <a:xfrm>
            <a:off x="4265613" y="4284663"/>
            <a:ext cx="947737" cy="768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sz="4400" b="1" dirty="0">
                <a:latin typeface="Monotype Corsiva" panose="03010101010201010101" pitchFamily="66" charset="0"/>
                <a:ea typeface="Aharoni" pitchFamily="2" charset="-79"/>
              </a:rPr>
              <a:t>1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557338" y="4046538"/>
            <a:ext cx="949325" cy="7699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ru-RU" sz="4400" b="1" dirty="0" smtClean="0">
                <a:ea typeface="Aharoni" pitchFamily="2" charset="-79"/>
              </a:rPr>
              <a:t>20</a:t>
            </a:r>
            <a:endParaRPr sz="4400" b="1" dirty="0">
              <a:latin typeface="Monotype Corsiva" panose="03010101010201010101" pitchFamily="66" charset="0"/>
              <a:ea typeface="Aharoni" pitchFamily="2" charset="-79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000761" y="1597025"/>
            <a:ext cx="933440" cy="76944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ru-RU" sz="4400" b="1" dirty="0" smtClean="0">
                <a:ea typeface="Aharoni" pitchFamily="2" charset="-79"/>
              </a:rPr>
              <a:t>100</a:t>
            </a:r>
            <a:endParaRPr sz="4400" b="1" dirty="0">
              <a:latin typeface="Monotype Corsiva" panose="03010101010201010101" pitchFamily="66" charset="0"/>
              <a:ea typeface="Aharoni" pitchFamily="2" charset="-79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473450" y="1743075"/>
            <a:ext cx="1027113" cy="7699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ru-RU" sz="4400" b="1" dirty="0" smtClean="0">
                <a:ea typeface="Aharoni" pitchFamily="2" charset="-79"/>
              </a:rPr>
              <a:t>200</a:t>
            </a:r>
            <a:endParaRPr sz="4400" b="1" dirty="0">
              <a:latin typeface="Monotype Corsiva" panose="03010101010201010101" pitchFamily="66" charset="0"/>
              <a:ea typeface="Aharoni" pitchFamily="2" charset="-79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71550" y="1743075"/>
            <a:ext cx="1304925" cy="768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ru-RU" sz="4400" b="1" dirty="0" smtClean="0">
                <a:ea typeface="Aharoni" pitchFamily="2" charset="-79"/>
              </a:rPr>
              <a:t>400</a:t>
            </a:r>
            <a:endParaRPr sz="4400" b="1" dirty="0">
              <a:latin typeface="Monotype Corsiva" panose="03010101010201010101" pitchFamily="66" charset="0"/>
              <a:ea typeface="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62375" y="2079625"/>
            <a:ext cx="1574800" cy="13938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4" name="Прямая со стрелкой 3"/>
          <p:cNvCxnSpPr>
            <a:stCxn id="2" idx="1"/>
          </p:cNvCxnSpPr>
          <p:nvPr/>
        </p:nvCxnSpPr>
        <p:spPr>
          <a:xfrm flipH="1" flipV="1">
            <a:off x="2862263" y="2776538"/>
            <a:ext cx="900113" cy="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/>
          <p:nvPr/>
        </p:nvCxnSpPr>
        <p:spPr>
          <a:xfrm>
            <a:off x="5337175" y="2776538"/>
            <a:ext cx="944563" cy="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>
            <a:stCxn id="2" idx="2"/>
            <a:endCxn id="12" idx="0"/>
          </p:cNvCxnSpPr>
          <p:nvPr/>
        </p:nvCxnSpPr>
        <p:spPr>
          <a:xfrm flipH="1">
            <a:off x="4549775" y="3473450"/>
            <a:ext cx="0" cy="99060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Равнобедренный треугольник 9"/>
          <p:cNvSpPr/>
          <p:nvPr/>
        </p:nvSpPr>
        <p:spPr>
          <a:xfrm>
            <a:off x="1220788" y="2124075"/>
            <a:ext cx="1890713" cy="1349375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6302375" y="1989138"/>
            <a:ext cx="1914525" cy="148431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300413" y="4464050"/>
            <a:ext cx="2498725" cy="10795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2233" name="TextBox 13"/>
          <p:cNvSpPr txBox="1"/>
          <p:nvPr/>
        </p:nvSpPr>
        <p:spPr>
          <a:xfrm>
            <a:off x="2774950" y="1743075"/>
            <a:ext cx="765175" cy="7699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sz="4400" b="1" dirty="0">
                <a:latin typeface="Monotype Corsiva" panose="03010101010201010101" pitchFamily="66" charset="0"/>
                <a:ea typeface="Aharoni" pitchFamily="2" charset="-79"/>
              </a:rPr>
              <a:t>: 2</a:t>
            </a:r>
          </a:p>
        </p:txBody>
      </p:sp>
      <p:sp>
        <p:nvSpPr>
          <p:cNvPr id="52234" name="TextBox 14"/>
          <p:cNvSpPr txBox="1"/>
          <p:nvPr/>
        </p:nvSpPr>
        <p:spPr>
          <a:xfrm>
            <a:off x="5445125" y="1695450"/>
            <a:ext cx="1062038" cy="768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sz="4400" b="1" dirty="0">
                <a:latin typeface="Monotype Corsiva" panose="03010101010201010101" pitchFamily="66" charset="0"/>
                <a:ea typeface="Aharoni" pitchFamily="2" charset="-79"/>
              </a:rPr>
              <a:t>: 10</a:t>
            </a:r>
          </a:p>
        </p:txBody>
      </p:sp>
      <p:sp>
        <p:nvSpPr>
          <p:cNvPr id="52235" name="TextBox 15"/>
          <p:cNvSpPr txBox="1"/>
          <p:nvPr/>
        </p:nvSpPr>
        <p:spPr>
          <a:xfrm>
            <a:off x="4954588" y="3473450"/>
            <a:ext cx="765175" cy="7699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sz="4400" b="1" dirty="0">
                <a:latin typeface="Monotype Corsiva" panose="03010101010201010101" pitchFamily="66" charset="0"/>
                <a:ea typeface="Aharoni" pitchFamily="2" charset="-79"/>
              </a:rPr>
              <a:t>: 5</a:t>
            </a:r>
          </a:p>
        </p:txBody>
      </p:sp>
      <p:sp>
        <p:nvSpPr>
          <p:cNvPr id="52236" name="TextBox 16"/>
          <p:cNvSpPr txBox="1"/>
          <p:nvPr/>
        </p:nvSpPr>
        <p:spPr>
          <a:xfrm>
            <a:off x="4167188" y="4619625"/>
            <a:ext cx="765175" cy="7699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sz="4400" b="1" smtClean="0">
                <a:latin typeface="Monotype Corsiva" panose="03010101010201010101" pitchFamily="66" charset="0"/>
                <a:ea typeface="Aharoni" pitchFamily="2" charset="-79"/>
              </a:rPr>
              <a:t>1</a:t>
            </a:r>
            <a:r>
              <a:rPr lang="ru-RU" sz="4400" b="1" dirty="0" smtClean="0">
                <a:latin typeface="Monotype Corsiva" panose="03010101010201010101" pitchFamily="66" charset="0"/>
                <a:ea typeface="Aharoni" pitchFamily="2" charset="-79"/>
              </a:rPr>
              <a:t>6</a:t>
            </a:r>
            <a:endParaRPr sz="4400" b="1" dirty="0">
              <a:latin typeface="Monotype Corsiva" panose="03010101010201010101" pitchFamily="66" charset="0"/>
              <a:ea typeface="Aharoni" pitchFamily="2" charset="-79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113213" y="2346325"/>
            <a:ext cx="1062037" cy="7699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sz="4400" b="1">
                <a:latin typeface="Monotype Corsiva" panose="03010101010201010101" pitchFamily="66" charset="0"/>
                <a:ea typeface="Aharoni" pitchFamily="2" charset="-79"/>
              </a:rPr>
              <a:t> </a:t>
            </a:r>
            <a:r>
              <a:rPr lang="ru-RU" sz="4400" b="1" dirty="0" smtClean="0">
                <a:latin typeface="Monotype Corsiva" panose="03010101010201010101" pitchFamily="66" charset="0"/>
                <a:ea typeface="Aharoni" pitchFamily="2" charset="-79"/>
              </a:rPr>
              <a:t>8</a:t>
            </a:r>
            <a:r>
              <a:rPr sz="4400" b="1" smtClean="0">
                <a:latin typeface="Monotype Corsiva" panose="03010101010201010101" pitchFamily="66" charset="0"/>
                <a:ea typeface="Aharoni" pitchFamily="2" charset="-79"/>
              </a:rPr>
              <a:t>0</a:t>
            </a:r>
            <a:endParaRPr sz="4400" b="1" dirty="0">
              <a:latin typeface="Monotype Corsiva" panose="03010101010201010101" pitchFamily="66" charset="0"/>
              <a:ea typeface="Aharoni" pitchFamily="2" charset="-79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693863" y="2619375"/>
            <a:ext cx="1062037" cy="768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sz="4400" b="1">
                <a:latin typeface="Monotype Corsiva" panose="03010101010201010101" pitchFamily="66" charset="0"/>
                <a:ea typeface="Aharoni" pitchFamily="2" charset="-79"/>
              </a:rPr>
              <a:t> </a:t>
            </a:r>
            <a:r>
              <a:rPr sz="4400" b="1" smtClean="0">
                <a:latin typeface="Monotype Corsiva" panose="03010101010201010101" pitchFamily="66" charset="0"/>
                <a:ea typeface="Aharoni" pitchFamily="2" charset="-79"/>
              </a:rPr>
              <a:t>4</a:t>
            </a:r>
            <a:r>
              <a:rPr lang="ru-RU" sz="4400" b="1" dirty="0" smtClean="0">
                <a:latin typeface="Monotype Corsiva" panose="03010101010201010101" pitchFamily="66" charset="0"/>
                <a:ea typeface="Aharoni" pitchFamily="2" charset="-79"/>
              </a:rPr>
              <a:t>0</a:t>
            </a:r>
            <a:endParaRPr sz="4400" b="1" dirty="0">
              <a:latin typeface="Monotype Corsiva" panose="03010101010201010101" pitchFamily="66" charset="0"/>
              <a:ea typeface="Aharoni" pitchFamily="2" charset="-79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729413" y="2346325"/>
            <a:ext cx="1062037" cy="7699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sz="4400" b="1">
                <a:latin typeface="Monotype Corsiva" panose="03010101010201010101" pitchFamily="66" charset="0"/>
                <a:ea typeface="Aharoni" pitchFamily="2" charset="-79"/>
              </a:rPr>
              <a:t> </a:t>
            </a:r>
            <a:r>
              <a:rPr lang="ru-RU" sz="4400" b="1" dirty="0" smtClean="0">
                <a:latin typeface="Monotype Corsiva" panose="03010101010201010101" pitchFamily="66" charset="0"/>
                <a:ea typeface="Aharoni" pitchFamily="2" charset="-79"/>
              </a:rPr>
              <a:t>8</a:t>
            </a:r>
            <a:endParaRPr sz="4400" b="1" dirty="0">
              <a:latin typeface="Monotype Corsiva" panose="03010101010201010101" pitchFamily="66" charset="0"/>
              <a:ea typeface="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857224" y="1142984"/>
            <a:ext cx="7500990" cy="882119"/>
          </a:xfrm>
        </p:spPr>
        <p:txBody>
          <a:bodyPr>
            <a:noAutofit/>
          </a:bodyPr>
          <a:lstStyle/>
          <a:p>
            <a:r>
              <a:rPr lang="ru-RU" sz="3600" dirty="0" smtClean="0"/>
              <a:t>Разложите на простые множители</a:t>
            </a:r>
            <a:endParaRPr lang="ru-RU" sz="36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428729" y="2428869"/>
          <a:ext cx="6238875" cy="20002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9625"/>
                <a:gridCol w="2079625"/>
                <a:gridCol w="2079625"/>
              </a:tblGrid>
              <a:tr h="1268569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Первый ряд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Второй ряд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Третий ряд</a:t>
                      </a:r>
                      <a:endParaRPr lang="ru-RU" sz="2800" dirty="0"/>
                    </a:p>
                  </a:txBody>
                  <a:tcPr/>
                </a:tc>
              </a:tr>
              <a:tr h="731694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945,</a:t>
                      </a:r>
                      <a:r>
                        <a:rPr lang="ru-RU" sz="2800" baseline="0" dirty="0" smtClean="0"/>
                        <a:t> 1024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980,</a:t>
                      </a:r>
                      <a:r>
                        <a:rPr lang="ru-RU" sz="2800" baseline="0" dirty="0" smtClean="0"/>
                        <a:t> 1350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1005, 1600</a:t>
                      </a:r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296525" y="278650"/>
            <a:ext cx="8100900" cy="1440160"/>
          </a:xfrm>
          <a:noFill/>
          <a:ln>
            <a:noFill/>
          </a:ln>
          <a:scene3d>
            <a:camera prst="orthographicFront"/>
            <a:lightRig rig="balanced" dir="t"/>
          </a:scene3d>
          <a:sp3d prstMaterial="plastic"/>
        </p:spPr>
        <p:txBody>
          <a:bodyPr vert="horz" lIns="91440" tIns="45720" rIns="91440" bIns="45720" rtlCol="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None/>
              <a:defRPr/>
            </a:pPr>
            <a:r>
              <a:rPr kumimoji="0" lang="ru-RU" sz="4600" b="1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uLnTx/>
                <a:uFillTx/>
                <a:latin typeface="+mj-lt"/>
                <a:ea typeface="+mj-ea"/>
                <a:cs typeface="+mj-cs"/>
              </a:rPr>
              <a:t>Назовите все делители чисел </a:t>
            </a:r>
            <a:r>
              <a:rPr lang="ru-RU" dirty="0" smtClean="0">
                <a:effectLst/>
              </a:rPr>
              <a:t>6</a:t>
            </a:r>
            <a:r>
              <a:rPr kumimoji="0" lang="ru-RU" sz="4600" b="1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uLnTx/>
                <a:uFillTx/>
                <a:latin typeface="+mj-lt"/>
                <a:ea typeface="+mj-ea"/>
                <a:cs typeface="+mj-cs"/>
              </a:rPr>
              <a:t>; 10; 16?</a:t>
            </a:r>
            <a:endParaRPr kumimoji="0" lang="ru-RU" sz="4600" b="1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chemeClr val="tx1"/>
                  </a:gs>
                  <a:gs pos="40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2">
                      <a:alpha val="65000"/>
                    </a:schemeClr>
                  </a:gs>
                </a:gsLst>
                <a:lin ang="5400000" scaled="0"/>
              </a:gra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4275" name="TextBox 8"/>
          <p:cNvSpPr txBox="1"/>
          <p:nvPr/>
        </p:nvSpPr>
        <p:spPr>
          <a:xfrm>
            <a:off x="476250" y="2484438"/>
            <a:ext cx="990600" cy="9223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ru-RU" sz="5400" b="1" dirty="0" smtClean="0"/>
              <a:t>6</a:t>
            </a:r>
            <a:r>
              <a:rPr sz="5400" b="1" smtClean="0">
                <a:latin typeface="Monotype Corsiva" panose="03010101010201010101" pitchFamily="66" charset="0"/>
              </a:rPr>
              <a:t>:</a:t>
            </a:r>
            <a:endParaRPr sz="5400" b="1" dirty="0">
              <a:latin typeface="Monotype Corsiva" panose="03010101010201010101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493838" y="2486025"/>
            <a:ext cx="1035050" cy="923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sz="5400" b="1" dirty="0">
                <a:latin typeface="Monotype Corsiva" panose="03010101010201010101" pitchFamily="66" charset="0"/>
              </a:rPr>
              <a:t>1;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476500" y="2397125"/>
            <a:ext cx="990600" cy="1016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sz="6000" dirty="0">
                <a:latin typeface="Monotype Corsiva" panose="03010101010201010101" pitchFamily="66" charset="0"/>
              </a:rPr>
              <a:t>2;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467100" y="2484438"/>
            <a:ext cx="855663" cy="9223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sz="5400" dirty="0">
                <a:latin typeface="Monotype Corsiva" panose="03010101010201010101" pitchFamily="66" charset="0"/>
              </a:rPr>
              <a:t>3;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214810" y="2428868"/>
            <a:ext cx="1103312" cy="923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sz="5400" dirty="0">
                <a:latin typeface="Monotype Corsiva" panose="03010101010201010101" pitchFamily="66" charset="0"/>
              </a:rPr>
              <a:t>6;</a:t>
            </a:r>
          </a:p>
        </p:txBody>
      </p:sp>
      <p:sp>
        <p:nvSpPr>
          <p:cNvPr id="54282" name="TextBox 16"/>
          <p:cNvSpPr txBox="1"/>
          <p:nvPr/>
        </p:nvSpPr>
        <p:spPr>
          <a:xfrm>
            <a:off x="476250" y="3698875"/>
            <a:ext cx="1125538" cy="923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sz="5400" smtClean="0">
                <a:latin typeface="Monotype Corsiva" panose="03010101010201010101" pitchFamily="66" charset="0"/>
              </a:rPr>
              <a:t>1</a:t>
            </a:r>
            <a:r>
              <a:rPr lang="ru-RU" sz="5400" dirty="0" smtClean="0">
                <a:latin typeface="Monotype Corsiva" panose="03010101010201010101" pitchFamily="66" charset="0"/>
              </a:rPr>
              <a:t>0</a:t>
            </a:r>
            <a:r>
              <a:rPr sz="5400" smtClean="0">
                <a:latin typeface="Monotype Corsiva" panose="03010101010201010101" pitchFamily="66" charset="0"/>
              </a:rPr>
              <a:t>:</a:t>
            </a:r>
            <a:endParaRPr sz="5400" dirty="0">
              <a:latin typeface="Monotype Corsiva" panose="03010101010201010101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643063" y="3698875"/>
            <a:ext cx="927100" cy="923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sz="5400" dirty="0">
                <a:latin typeface="Monotype Corsiva" panose="03010101010201010101" pitchFamily="66" charset="0"/>
              </a:rPr>
              <a:t>1;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524125" y="3698875"/>
            <a:ext cx="896938" cy="923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sz="5400" dirty="0">
                <a:latin typeface="Monotype Corsiva" panose="03010101010201010101" pitchFamily="66" charset="0"/>
              </a:rPr>
              <a:t>2;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286116" y="3714752"/>
            <a:ext cx="1035050" cy="923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sz="5400" dirty="0">
                <a:latin typeface="Monotype Corsiva" panose="03010101010201010101" pitchFamily="66" charset="0"/>
              </a:rPr>
              <a:t>5;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143372" y="3714752"/>
            <a:ext cx="969962" cy="923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sz="5400" smtClean="0">
                <a:latin typeface="Monotype Corsiva" panose="03010101010201010101" pitchFamily="66" charset="0"/>
              </a:rPr>
              <a:t>1</a:t>
            </a:r>
            <a:r>
              <a:rPr lang="ru-RU" sz="5400" dirty="0" smtClean="0">
                <a:latin typeface="Monotype Corsiva" panose="03010101010201010101" pitchFamily="66" charset="0"/>
              </a:rPr>
              <a:t>0;</a:t>
            </a:r>
            <a:endParaRPr sz="5400" dirty="0">
              <a:latin typeface="Monotype Corsiva" panose="03010101010201010101" pitchFamily="66" charset="0"/>
            </a:endParaRPr>
          </a:p>
        </p:txBody>
      </p:sp>
      <p:sp>
        <p:nvSpPr>
          <p:cNvPr id="54288" name="TextBox 22"/>
          <p:cNvSpPr txBox="1"/>
          <p:nvPr/>
        </p:nvSpPr>
        <p:spPr>
          <a:xfrm>
            <a:off x="476250" y="4914900"/>
            <a:ext cx="1125538" cy="9223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ru-RU" sz="5400" dirty="0" smtClean="0"/>
              <a:t>16</a:t>
            </a:r>
            <a:r>
              <a:rPr sz="5400" smtClean="0">
                <a:latin typeface="Monotype Corsiva" panose="03010101010201010101" pitchFamily="66" charset="0"/>
              </a:rPr>
              <a:t>:</a:t>
            </a:r>
            <a:endParaRPr sz="5400" dirty="0">
              <a:latin typeface="Monotype Corsiva" panose="03010101010201010101" pitchFamily="66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643063" y="4914900"/>
            <a:ext cx="1219200" cy="9223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sz="5400" dirty="0">
                <a:latin typeface="Monotype Corsiva" panose="03010101010201010101" pitchFamily="66" charset="0"/>
              </a:rPr>
              <a:t>1;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514600" y="4914900"/>
            <a:ext cx="896938" cy="9223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sz="5400" dirty="0">
                <a:latin typeface="Monotype Corsiva" panose="03010101010201010101" pitchFamily="66" charset="0"/>
              </a:rPr>
              <a:t>2;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352800" y="4914900"/>
            <a:ext cx="969963" cy="9223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sz="5400" dirty="0">
                <a:latin typeface="Monotype Corsiva" panose="03010101010201010101" pitchFamily="66" charset="0"/>
              </a:rPr>
              <a:t>4;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322763" y="4914900"/>
            <a:ext cx="958850" cy="9223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ru-RU" sz="5400" dirty="0" smtClean="0"/>
              <a:t>8</a:t>
            </a:r>
            <a:r>
              <a:rPr sz="5400" smtClean="0">
                <a:latin typeface="Monotype Corsiva" panose="03010101010201010101" pitchFamily="66" charset="0"/>
              </a:rPr>
              <a:t>;</a:t>
            </a:r>
            <a:endParaRPr sz="5400" dirty="0">
              <a:latin typeface="Monotype Corsiva" panose="03010101010201010101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111750" y="4914900"/>
            <a:ext cx="1169988" cy="9223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sz="5400" smtClean="0">
                <a:latin typeface="Monotype Corsiva" panose="03010101010201010101" pitchFamily="66" charset="0"/>
              </a:rPr>
              <a:t>1</a:t>
            </a:r>
            <a:r>
              <a:rPr lang="ru-RU" sz="5400" dirty="0" smtClean="0">
                <a:latin typeface="Monotype Corsiva" panose="03010101010201010101" pitchFamily="66" charset="0"/>
              </a:rPr>
              <a:t>6</a:t>
            </a:r>
            <a:r>
              <a:rPr lang="ru-RU" sz="5400" dirty="0" smtClean="0"/>
              <a:t>.</a:t>
            </a:r>
            <a:endParaRPr sz="5400" dirty="0"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5" grpId="0"/>
      <p:bldP spid="18" grpId="0"/>
      <p:bldP spid="19" grpId="0"/>
      <p:bldP spid="21" grpId="0"/>
      <p:bldP spid="22" grpId="0"/>
      <p:bldP spid="24" grpId="0"/>
      <p:bldP spid="25" grpId="0"/>
      <p:bldP spid="26" grpId="0"/>
      <p:bldP spid="27" grpId="0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Прямоугольник 9"/>
          <p:cNvSpPr/>
          <p:nvPr/>
        </p:nvSpPr>
        <p:spPr>
          <a:xfrm>
            <a:off x="357158" y="188913"/>
            <a:ext cx="8501122" cy="655564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sz="6000">
                <a:latin typeface="Monotype Corsiva" panose="03010101010201010101" pitchFamily="66" charset="0"/>
              </a:rPr>
              <a:t>Найдите </a:t>
            </a:r>
            <a:r>
              <a:rPr sz="6000" smtClean="0">
                <a:latin typeface="Monotype Corsiva" panose="03010101010201010101" pitchFamily="66" charset="0"/>
              </a:rPr>
              <a:t>ошибк</a:t>
            </a:r>
            <a:r>
              <a:rPr lang="ru-RU" sz="6000" dirty="0" smtClean="0">
                <a:latin typeface="Monotype Corsiva" panose="03010101010201010101" pitchFamily="66" charset="0"/>
              </a:rPr>
              <a:t>и</a:t>
            </a:r>
            <a:r>
              <a:rPr sz="6000" smtClean="0">
                <a:latin typeface="Monotype Corsiva" panose="03010101010201010101" pitchFamily="66" charset="0"/>
              </a:rPr>
              <a:t>:</a:t>
            </a:r>
            <a:endParaRPr sz="6000" dirty="0">
              <a:latin typeface="Monotype Corsiva" panose="03010101010201010101" pitchFamily="66" charset="0"/>
            </a:endParaRPr>
          </a:p>
          <a:p>
            <a:r>
              <a:rPr sz="6000">
                <a:latin typeface="Monotype Corsiva" panose="03010101010201010101" pitchFamily="66" charset="0"/>
              </a:rPr>
              <a:t>144     </a:t>
            </a:r>
            <a:r>
              <a:rPr sz="6000" smtClean="0">
                <a:latin typeface="Monotype Corsiva" panose="03010101010201010101" pitchFamily="66" charset="0"/>
              </a:rPr>
              <a:t>2</a:t>
            </a:r>
            <a:r>
              <a:rPr lang="ru-RU" sz="6000" dirty="0" smtClean="0">
                <a:latin typeface="Monotype Corsiva" panose="03010101010201010101" pitchFamily="66" charset="0"/>
              </a:rPr>
              <a:t>    132   4   168   2</a:t>
            </a:r>
            <a:endParaRPr sz="6000" dirty="0">
              <a:latin typeface="Monotype Corsiva" panose="03010101010201010101" pitchFamily="66" charset="0"/>
            </a:endParaRPr>
          </a:p>
          <a:p>
            <a:r>
              <a:rPr sz="6000">
                <a:latin typeface="Monotype Corsiva" panose="03010101010201010101" pitchFamily="66" charset="0"/>
              </a:rPr>
              <a:t>  </a:t>
            </a:r>
            <a:r>
              <a:rPr sz="6000" smtClean="0">
                <a:latin typeface="Monotype Corsiva" panose="03010101010201010101" pitchFamily="66" charset="0"/>
              </a:rPr>
              <a:t>7</a:t>
            </a:r>
            <a:r>
              <a:rPr lang="ru-RU" sz="6000" dirty="0" smtClean="0">
                <a:latin typeface="Monotype Corsiva" panose="03010101010201010101" pitchFamily="66" charset="0"/>
              </a:rPr>
              <a:t>1</a:t>
            </a:r>
            <a:r>
              <a:rPr sz="6000" smtClean="0">
                <a:latin typeface="Monotype Corsiva" panose="03010101010201010101" pitchFamily="66" charset="0"/>
              </a:rPr>
              <a:t>     </a:t>
            </a:r>
            <a:r>
              <a:rPr sz="6000">
                <a:latin typeface="Monotype Corsiva" panose="03010101010201010101" pitchFamily="66" charset="0"/>
              </a:rPr>
              <a:t>2 </a:t>
            </a:r>
            <a:r>
              <a:rPr lang="ru-RU" sz="6000" dirty="0" smtClean="0">
                <a:latin typeface="Monotype Corsiva" panose="03010101010201010101" pitchFamily="66" charset="0"/>
              </a:rPr>
              <a:t>     44   2     84   4</a:t>
            </a:r>
            <a:endParaRPr sz="6000" dirty="0">
              <a:latin typeface="Monotype Corsiva" panose="03010101010201010101" pitchFamily="66" charset="0"/>
            </a:endParaRPr>
          </a:p>
          <a:p>
            <a:r>
              <a:rPr sz="6000" dirty="0">
                <a:latin typeface="Monotype Corsiva" panose="03010101010201010101" pitchFamily="66" charset="0"/>
              </a:rPr>
              <a:t>  </a:t>
            </a:r>
            <a:r>
              <a:rPr sz="6000">
                <a:latin typeface="Monotype Corsiva" panose="03010101010201010101" pitchFamily="66" charset="0"/>
              </a:rPr>
              <a:t>36     </a:t>
            </a:r>
            <a:r>
              <a:rPr sz="6000" smtClean="0">
                <a:latin typeface="Monotype Corsiva" panose="03010101010201010101" pitchFamily="66" charset="0"/>
              </a:rPr>
              <a:t>6</a:t>
            </a:r>
            <a:r>
              <a:rPr lang="ru-RU" sz="6000" dirty="0" smtClean="0">
                <a:latin typeface="Monotype Corsiva" panose="03010101010201010101" pitchFamily="66" charset="0"/>
              </a:rPr>
              <a:t>      22   2     41   7</a:t>
            </a:r>
            <a:endParaRPr sz="6000" dirty="0">
              <a:latin typeface="Monotype Corsiva" panose="03010101010201010101" pitchFamily="66" charset="0"/>
            </a:endParaRPr>
          </a:p>
          <a:p>
            <a:r>
              <a:rPr sz="6000" dirty="0">
                <a:latin typeface="Monotype Corsiva" panose="03010101010201010101" pitchFamily="66" charset="0"/>
              </a:rPr>
              <a:t>    </a:t>
            </a:r>
            <a:r>
              <a:rPr sz="6000">
                <a:latin typeface="Monotype Corsiva" panose="03010101010201010101" pitchFamily="66" charset="0"/>
              </a:rPr>
              <a:t>6     </a:t>
            </a:r>
            <a:r>
              <a:rPr lang="ru-RU" sz="6000" dirty="0" smtClean="0">
                <a:latin typeface="Monotype Corsiva" panose="03010101010201010101" pitchFamily="66" charset="0"/>
              </a:rPr>
              <a:t>3      10   5      6    3</a:t>
            </a:r>
            <a:endParaRPr sz="6000" dirty="0">
              <a:latin typeface="Monotype Corsiva" panose="03010101010201010101" pitchFamily="66" charset="0"/>
            </a:endParaRPr>
          </a:p>
          <a:p>
            <a:r>
              <a:rPr sz="6000" dirty="0">
                <a:latin typeface="Monotype Corsiva" panose="03010101010201010101" pitchFamily="66" charset="0"/>
              </a:rPr>
              <a:t>    3     </a:t>
            </a:r>
            <a:r>
              <a:rPr sz="6000">
                <a:latin typeface="Monotype Corsiva" panose="03010101010201010101" pitchFamily="66" charset="0"/>
              </a:rPr>
              <a:t>3 </a:t>
            </a:r>
            <a:r>
              <a:rPr lang="ru-RU" sz="6000" dirty="0" smtClean="0">
                <a:latin typeface="Monotype Corsiva" panose="03010101010201010101" pitchFamily="66" charset="0"/>
              </a:rPr>
              <a:t>      2    2      2    2</a:t>
            </a:r>
            <a:endParaRPr sz="6000" dirty="0">
              <a:latin typeface="Monotype Corsiva" panose="03010101010201010101" pitchFamily="66" charset="0"/>
            </a:endParaRPr>
          </a:p>
          <a:p>
            <a:r>
              <a:rPr sz="6000" dirty="0">
                <a:latin typeface="Monotype Corsiva" panose="03010101010201010101" pitchFamily="66" charset="0"/>
              </a:rPr>
              <a:t>    </a:t>
            </a:r>
            <a:r>
              <a:rPr sz="6000">
                <a:latin typeface="Monotype Corsiva" panose="03010101010201010101" pitchFamily="66" charset="0"/>
              </a:rPr>
              <a:t>1 </a:t>
            </a:r>
            <a:r>
              <a:rPr lang="ru-RU" sz="6000" dirty="0" smtClean="0">
                <a:latin typeface="Monotype Corsiva" panose="03010101010201010101" pitchFamily="66" charset="0"/>
              </a:rPr>
              <a:t>             1            0</a:t>
            </a:r>
            <a:endParaRPr sz="6000" dirty="0">
              <a:latin typeface="Monotype Corsiva" panose="03010101010201010101" pitchFamily="66" charset="0"/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1785918" y="1285860"/>
            <a:ext cx="0" cy="5129213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Прямая соединительная линия 3"/>
          <p:cNvCxnSpPr/>
          <p:nvPr/>
        </p:nvCxnSpPr>
        <p:spPr>
          <a:xfrm>
            <a:off x="4500562" y="1285860"/>
            <a:ext cx="0" cy="5129213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/>
          <p:nvPr/>
        </p:nvCxnSpPr>
        <p:spPr>
          <a:xfrm>
            <a:off x="6858016" y="1285860"/>
            <a:ext cx="0" cy="5129213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1570" y="323655"/>
            <a:ext cx="6512511" cy="1143000"/>
          </a:xfrm>
          <a:noFill/>
          <a:ln>
            <a:noFill/>
          </a:ln>
          <a:scene3d>
            <a:camera prst="orthographicFront"/>
            <a:lightRig rig="balanced" dir="t"/>
          </a:scene3d>
          <a:sp3d prstMaterial="plastic"/>
        </p:spPr>
        <p:txBody>
          <a:bodyPr vert="horz" lIns="91440" tIns="45720" rIns="91440" bIns="45720" rtlCol="0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None/>
              <a:defRPr/>
            </a:pP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Коновалов Александр Александрович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chemeClr val="tx1"/>
                  </a:gs>
                  <a:gs pos="40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2">
                      <a:alpha val="65000"/>
                    </a:schemeClr>
                  </a:gs>
                </a:gsLst>
                <a:lin ang="5400000" scaled="0"/>
              </a:gradFill>
              <a:effectLst>
                <a:reflection blurRad="6350" stA="55000" endA="300" endPos="45500" dir="5400000" sy="-10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" name="Рисунок 2" descr="-5398086258674235982_1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1857364"/>
            <a:ext cx="2828925" cy="3810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000496" y="2071678"/>
            <a:ext cx="464347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10.07.1985 – 07.06.2023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Героически погиб при выполнении боевых задач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 ходе специальной военной операции на Украине.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Награжден орденом Мужества посмертно.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6" name="Прямоугольник 8"/>
          <p:cNvSpPr/>
          <p:nvPr/>
        </p:nvSpPr>
        <p:spPr>
          <a:xfrm>
            <a:off x="814388" y="2214563"/>
            <a:ext cx="319318" cy="83099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sz="4800" smtClean="0">
                <a:latin typeface="Monotype Corsiva" panose="03010101010201010101" pitchFamily="66" charset="0"/>
              </a:rPr>
              <a:t> </a:t>
            </a:r>
            <a:endParaRPr sz="4800" dirty="0">
              <a:latin typeface="Monotype Corsiva" panose="03010101010201010101" pitchFamily="66" charset="0"/>
            </a:endParaRPr>
          </a:p>
        </p:txBody>
      </p:sp>
      <p:sp>
        <p:nvSpPr>
          <p:cNvPr id="58382" name="Прямоугольник 14"/>
          <p:cNvSpPr/>
          <p:nvPr/>
        </p:nvSpPr>
        <p:spPr>
          <a:xfrm>
            <a:off x="828675" y="3244850"/>
            <a:ext cx="319318" cy="83099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sz="4800" smtClean="0">
                <a:latin typeface="Monotype Corsiva" panose="03010101010201010101" pitchFamily="66" charset="0"/>
              </a:rPr>
              <a:t> </a:t>
            </a:r>
            <a:endParaRPr sz="4800" dirty="0">
              <a:latin typeface="Monotype Corsiva" panose="03010101010201010101" pitchFamily="66" charset="0"/>
            </a:endParaRPr>
          </a:p>
        </p:txBody>
      </p:sp>
      <p:sp>
        <p:nvSpPr>
          <p:cNvPr id="58391" name="Прямоугольник 23"/>
          <p:cNvSpPr/>
          <p:nvPr/>
        </p:nvSpPr>
        <p:spPr>
          <a:xfrm>
            <a:off x="922338" y="4956175"/>
            <a:ext cx="319318" cy="83099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sz="4800" smtClean="0">
                <a:latin typeface="Monotype Corsiva" panose="03010101010201010101" pitchFamily="66" charset="0"/>
              </a:rPr>
              <a:t> </a:t>
            </a:r>
            <a:endParaRPr sz="4800" dirty="0">
              <a:latin typeface="Monotype Corsiva" panose="03010101010201010101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28662" y="642918"/>
            <a:ext cx="757242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/>
              <a:t>Принесенные животные:</a:t>
            </a:r>
          </a:p>
          <a:p>
            <a:r>
              <a:rPr lang="ru-RU" sz="4400" dirty="0" smtClean="0"/>
              <a:t>Гусь – 1,</a:t>
            </a:r>
          </a:p>
          <a:p>
            <a:r>
              <a:rPr lang="ru-RU" sz="4400" dirty="0" smtClean="0"/>
              <a:t>Котята - 5 , </a:t>
            </a:r>
          </a:p>
          <a:p>
            <a:r>
              <a:rPr lang="ru-RU" sz="4400" dirty="0" smtClean="0"/>
              <a:t>Собаки – 2, </a:t>
            </a:r>
          </a:p>
          <a:p>
            <a:r>
              <a:rPr lang="ru-RU" sz="4400" dirty="0" smtClean="0"/>
              <a:t>Цыплята – 6, </a:t>
            </a:r>
          </a:p>
          <a:p>
            <a:r>
              <a:rPr lang="ru-RU" sz="4400" dirty="0" smtClean="0"/>
              <a:t>Воробьи – 10 , </a:t>
            </a:r>
          </a:p>
          <a:p>
            <a:r>
              <a:rPr lang="ru-RU" sz="4400" dirty="0" smtClean="0"/>
              <a:t>Утята – 9.</a:t>
            </a:r>
            <a:endParaRPr lang="ru-RU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1580" y="548680"/>
            <a:ext cx="7740860" cy="1800200"/>
          </a:xfrm>
          <a:noFill/>
          <a:ln>
            <a:noFill/>
          </a:ln>
          <a:scene3d>
            <a:camera prst="orthographicFront"/>
            <a:lightRig rig="balanced" dir="t"/>
          </a:scene3d>
          <a:sp3d prstMaterial="plastic"/>
        </p:spPr>
        <p:txBody>
          <a:bodyPr vert="horz" lIns="91440" tIns="45720" rIns="91440" bIns="45720" rtlCol="0" anchor="t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None/>
              <a:defRPr/>
            </a:pPr>
            <a:r>
              <a:rPr kumimoji="0" lang="ru-RU" sz="4600" b="1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Как найти наибольший общий делитель чисел?</a:t>
            </a:r>
            <a:endParaRPr kumimoji="0" lang="ru-RU" sz="4600" b="1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chemeClr val="tx1"/>
                  </a:gs>
                  <a:gs pos="40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2">
                      <a:alpha val="65000"/>
                    </a:schemeClr>
                  </a:gs>
                </a:gsLst>
                <a:lin ang="5400000" scaled="0"/>
              </a:gradFill>
              <a:effectLst>
                <a:reflection blurRad="6350" stA="55000" endA="300" endPos="45500" dir="5400000" sy="-10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9395" name="TextBox 2"/>
          <p:cNvSpPr txBox="1"/>
          <p:nvPr/>
        </p:nvSpPr>
        <p:spPr>
          <a:xfrm>
            <a:off x="1106488" y="2798763"/>
            <a:ext cx="2744787" cy="831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sz="4800" dirty="0">
                <a:latin typeface="Monotype Corsiva" panose="03010101010201010101" pitchFamily="66" charset="0"/>
              </a:rPr>
              <a:t>НОД(6;9)=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076700" y="2798763"/>
            <a:ext cx="1125538" cy="831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sz="4800" dirty="0">
                <a:latin typeface="Monotype Corsiva" panose="03010101010201010101" pitchFamily="66" charset="0"/>
              </a:rPr>
              <a:t>3</a:t>
            </a:r>
          </a:p>
        </p:txBody>
      </p:sp>
      <p:sp>
        <p:nvSpPr>
          <p:cNvPr id="59397" name="TextBox 4"/>
          <p:cNvSpPr txBox="1"/>
          <p:nvPr/>
        </p:nvSpPr>
        <p:spPr>
          <a:xfrm>
            <a:off x="1196975" y="3924300"/>
            <a:ext cx="2970213" cy="830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sz="4800" dirty="0">
                <a:latin typeface="Monotype Corsiva" panose="03010101010201010101" pitchFamily="66" charset="0"/>
              </a:rPr>
              <a:t>НОД(14;7)=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392613" y="3924300"/>
            <a:ext cx="1169987" cy="830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sz="4800" dirty="0">
                <a:latin typeface="Monotype Corsiva" panose="03010101010201010101" pitchFamily="66" charset="0"/>
              </a:rPr>
              <a:t>7</a:t>
            </a:r>
          </a:p>
        </p:txBody>
      </p:sp>
      <p:sp>
        <p:nvSpPr>
          <p:cNvPr id="59399" name="TextBox 6"/>
          <p:cNvSpPr txBox="1"/>
          <p:nvPr/>
        </p:nvSpPr>
        <p:spPr>
          <a:xfrm>
            <a:off x="1196975" y="5003800"/>
            <a:ext cx="3284538" cy="831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sz="4800" dirty="0">
                <a:latin typeface="Monotype Corsiva" panose="03010101010201010101" pitchFamily="66" charset="0"/>
              </a:rPr>
              <a:t>НОД(16;24)=</a:t>
            </a:r>
          </a:p>
        </p:txBody>
      </p:sp>
      <p:sp>
        <p:nvSpPr>
          <p:cNvPr id="58376" name="TextBox 7"/>
          <p:cNvSpPr txBox="1"/>
          <p:nvPr/>
        </p:nvSpPr>
        <p:spPr>
          <a:xfrm>
            <a:off x="4640263" y="5003800"/>
            <a:ext cx="1035050" cy="831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sz="4800" dirty="0">
                <a:latin typeface="Monotype Corsiva" panose="03010101010201010101" pitchFamily="66" charset="0"/>
              </a:rPr>
              <a:t>8</a:t>
            </a:r>
          </a:p>
        </p:txBody>
      </p:sp>
      <p:sp>
        <p:nvSpPr>
          <p:cNvPr id="59401" name="TextBox 8"/>
          <p:cNvSpPr txBox="1"/>
          <p:nvPr/>
        </p:nvSpPr>
        <p:spPr>
          <a:xfrm>
            <a:off x="1106488" y="5780088"/>
            <a:ext cx="3498850" cy="8302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sz="4800" dirty="0">
                <a:latin typeface="Monotype Corsiva" panose="03010101010201010101" pitchFamily="66" charset="0"/>
              </a:rPr>
              <a:t>НОД(13;25)=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451350" y="5780088"/>
            <a:ext cx="866775" cy="8302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sz="4800" dirty="0">
                <a:latin typeface="Monotype Corsiva" panose="03010101010201010101" pitchFamily="66" charset="0"/>
              </a:rPr>
              <a:t>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83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83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58376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6615" y="458670"/>
            <a:ext cx="6512511" cy="1143000"/>
          </a:xfrm>
          <a:noFill/>
          <a:ln>
            <a:noFill/>
          </a:ln>
          <a:scene3d>
            <a:camera prst="orthographicFront"/>
            <a:lightRig rig="balanced" dir="t"/>
          </a:scene3d>
          <a:sp3d prstMaterial="plastic"/>
        </p:spPr>
        <p:txBody>
          <a:bodyPr vert="horz" lIns="91440" tIns="45720" rIns="91440" bIns="45720" rtlCol="0" anchor="t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None/>
              <a:defRPr/>
            </a:pPr>
            <a:r>
              <a:rPr kumimoji="0" lang="ru-RU" sz="4600" b="1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Закрепление </a:t>
            </a:r>
            <a:endParaRPr kumimoji="0" lang="ru-RU" sz="4600" b="1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chemeClr val="tx1"/>
                  </a:gs>
                  <a:gs pos="40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2">
                      <a:alpha val="65000"/>
                    </a:schemeClr>
                  </a:gs>
                </a:gsLst>
                <a:lin ang="5400000" scaled="0"/>
              </a:gradFill>
              <a:effectLst>
                <a:reflection blurRad="6350" stA="55000" endA="300" endPos="45500" dir="5400000" sy="-10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2467" name="Прямоугольник 2"/>
          <p:cNvSpPr/>
          <p:nvPr/>
        </p:nvSpPr>
        <p:spPr>
          <a:xfrm>
            <a:off x="746125" y="1584325"/>
            <a:ext cx="7291388" cy="156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sz="4800" dirty="0">
                <a:latin typeface="Monotype Corsiva" panose="03010101010201010101" pitchFamily="66" charset="0"/>
              </a:rPr>
              <a:t>1.Найдите НОД чисел:</a:t>
            </a:r>
          </a:p>
          <a:p>
            <a:r>
              <a:rPr sz="4800" dirty="0">
                <a:latin typeface="Monotype Corsiva" panose="03010101010201010101" pitchFamily="66" charset="0"/>
              </a:rPr>
              <a:t>А) 14 и 49</a:t>
            </a:r>
          </a:p>
        </p:txBody>
      </p:sp>
      <p:sp>
        <p:nvSpPr>
          <p:cNvPr id="62468" name="Прямоугольник 3"/>
          <p:cNvSpPr/>
          <p:nvPr/>
        </p:nvSpPr>
        <p:spPr>
          <a:xfrm>
            <a:off x="781050" y="3152775"/>
            <a:ext cx="2427288" cy="8318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sz="4800" dirty="0">
                <a:latin typeface="Monotype Corsiva" panose="03010101010201010101" pitchFamily="66" charset="0"/>
              </a:rPr>
              <a:t>Б) 12 и 27</a:t>
            </a:r>
          </a:p>
        </p:txBody>
      </p:sp>
      <p:sp>
        <p:nvSpPr>
          <p:cNvPr id="62469" name="Прямоугольник 4"/>
          <p:cNvSpPr/>
          <p:nvPr/>
        </p:nvSpPr>
        <p:spPr>
          <a:xfrm>
            <a:off x="922338" y="3960813"/>
            <a:ext cx="4572000" cy="30464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sz="4800" dirty="0">
                <a:latin typeface="Monotype Corsiva" panose="03010101010201010101" pitchFamily="66" charset="0"/>
              </a:rPr>
              <a:t>В) 64 и 96</a:t>
            </a:r>
          </a:p>
          <a:p>
            <a:r>
              <a:rPr sz="4800" dirty="0">
                <a:latin typeface="Monotype Corsiva" panose="03010101010201010101" pitchFamily="66" charset="0"/>
              </a:rPr>
              <a:t>Г) 81 и 108</a:t>
            </a:r>
          </a:p>
          <a:p>
            <a:r>
              <a:rPr sz="4800" dirty="0">
                <a:latin typeface="Monotype Corsiva" panose="03010101010201010101" pitchFamily="66" charset="0"/>
              </a:rPr>
              <a:t>Д) 144 и 300</a:t>
            </a:r>
          </a:p>
          <a:p>
            <a:r>
              <a:rPr sz="4800" dirty="0">
                <a:latin typeface="Monotype Corsiva" panose="03010101010201010101" pitchFamily="66" charset="0"/>
              </a:rPr>
              <a:t>Е) 108 и 360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/>
          </p:cNvSpPr>
          <p:nvPr>
            <p:ph type="title"/>
          </p:nvPr>
        </p:nvSpPr>
        <p:spPr>
          <a:ln/>
        </p:spPr>
        <p:txBody>
          <a:bodyPr vert="horz" wrap="square" lIns="91440" tIns="45720" rIns="91440" bIns="45720" anchor="ctr" anchorCtr="0"/>
          <a:lstStyle/>
          <a:p>
            <a:pPr eaLnBrk="1" hangingPunct="1"/>
            <a:r>
              <a:rPr lang="ru-RU" altLang="ja-JP" sz="4000" dirty="0"/>
              <a:t> </a:t>
            </a:r>
            <a:endParaRPr sz="4000" dirty="0"/>
          </a:p>
        </p:txBody>
      </p:sp>
      <p:pic>
        <p:nvPicPr>
          <p:cNvPr id="17412" name="Picture 4" descr="i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16675" y="2500313"/>
            <a:ext cx="2555875" cy="27368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3492" name="Прямоугольник 1"/>
          <p:cNvSpPr/>
          <p:nvPr/>
        </p:nvSpPr>
        <p:spPr>
          <a:xfrm>
            <a:off x="611188" y="142875"/>
            <a:ext cx="6165850" cy="6186309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sz="3600" b="1" dirty="0">
                <a:latin typeface="Monotype Corsiva" panose="03010101010201010101" pitchFamily="66" charset="0"/>
              </a:rPr>
              <a:t>                    </a:t>
            </a:r>
            <a:r>
              <a:rPr sz="3600" b="1" u="sng" dirty="0">
                <a:latin typeface="Monotype Corsiva" panose="03010101010201010101" pitchFamily="66" charset="0"/>
              </a:rPr>
              <a:t>Физкультминутка.</a:t>
            </a:r>
          </a:p>
          <a:p>
            <a:r>
              <a:rPr sz="3600" b="1">
                <a:latin typeface="Monotype Corsiva" panose="03010101010201010101" pitchFamily="66" charset="0"/>
              </a:rPr>
              <a:t>   </a:t>
            </a:r>
            <a:r>
              <a:rPr lang="ru-RU" sz="4000" b="1" dirty="0" smtClean="0"/>
              <a:t>Если число 2 простое, улыбнитесь.</a:t>
            </a:r>
            <a:endParaRPr sz="4000" b="1" dirty="0">
              <a:latin typeface="Monotype Corsiva" panose="03010101010201010101" pitchFamily="66" charset="0"/>
            </a:endParaRPr>
          </a:p>
          <a:p>
            <a:r>
              <a:rPr sz="4000" b="1">
                <a:latin typeface="Monotype Corsiva" panose="03010101010201010101" pitchFamily="66" charset="0"/>
              </a:rPr>
              <a:t>   </a:t>
            </a:r>
            <a:r>
              <a:rPr lang="ru-RU" sz="4000" b="1" dirty="0" smtClean="0"/>
              <a:t>Если 10:5 - потянитесь</a:t>
            </a:r>
            <a:r>
              <a:rPr sz="4000" b="1" smtClean="0">
                <a:latin typeface="Monotype Corsiva" panose="03010101010201010101" pitchFamily="66" charset="0"/>
              </a:rPr>
              <a:t>.</a:t>
            </a:r>
            <a:endParaRPr sz="4000" b="1" dirty="0">
              <a:latin typeface="Monotype Corsiva" panose="03010101010201010101" pitchFamily="66" charset="0"/>
            </a:endParaRPr>
          </a:p>
          <a:p>
            <a:r>
              <a:rPr sz="4000" b="1">
                <a:latin typeface="Monotype Corsiva" panose="03010101010201010101" pitchFamily="66" charset="0"/>
              </a:rPr>
              <a:t>   </a:t>
            </a:r>
            <a:r>
              <a:rPr lang="ru-RU" sz="4000" b="1" dirty="0" smtClean="0"/>
              <a:t>Если 918:3 – руки вверх,</a:t>
            </a:r>
            <a:endParaRPr sz="4000" b="1" dirty="0">
              <a:latin typeface="Monotype Corsiva" panose="03010101010201010101" pitchFamily="66" charset="0"/>
            </a:endParaRPr>
          </a:p>
          <a:p>
            <a:r>
              <a:rPr sz="4000" b="1">
                <a:latin typeface="Monotype Corsiva" panose="03010101010201010101" pitchFamily="66" charset="0"/>
              </a:rPr>
              <a:t>   </a:t>
            </a:r>
            <a:r>
              <a:rPr lang="ru-RU" sz="4000" b="1" dirty="0" smtClean="0"/>
              <a:t>Если  42:2 – руки вниз</a:t>
            </a:r>
            <a:r>
              <a:rPr sz="4000" b="1" smtClean="0">
                <a:latin typeface="Monotype Corsiva" panose="03010101010201010101" pitchFamily="66" charset="0"/>
              </a:rPr>
              <a:t>.</a:t>
            </a:r>
            <a:endParaRPr sz="4000" b="1" dirty="0">
              <a:latin typeface="Monotype Corsiva" panose="03010101010201010101" pitchFamily="66" charset="0"/>
            </a:endParaRPr>
          </a:p>
          <a:p>
            <a:r>
              <a:rPr sz="4000" b="1">
                <a:latin typeface="Monotype Corsiva" panose="03010101010201010101" pitchFamily="66" charset="0"/>
              </a:rPr>
              <a:t>   </a:t>
            </a:r>
            <a:r>
              <a:rPr lang="ru-RU" sz="4000" b="1" dirty="0" smtClean="0">
                <a:latin typeface="Monotype Corsiva" panose="03010101010201010101" pitchFamily="66" charset="0"/>
              </a:rPr>
              <a:t>А теперь, еще сюрприз</a:t>
            </a:r>
            <a:r>
              <a:rPr sz="4000" b="1" smtClean="0">
                <a:latin typeface="Monotype Corsiva" panose="03010101010201010101" pitchFamily="66" charset="0"/>
              </a:rPr>
              <a:t>,</a:t>
            </a:r>
            <a:endParaRPr sz="4000" b="1" dirty="0">
              <a:latin typeface="Monotype Corsiva" panose="03010101010201010101" pitchFamily="66" charset="0"/>
            </a:endParaRPr>
          </a:p>
          <a:p>
            <a:r>
              <a:rPr sz="4000" b="1">
                <a:latin typeface="Monotype Corsiva" panose="03010101010201010101" pitchFamily="66" charset="0"/>
              </a:rPr>
              <a:t>   </a:t>
            </a:r>
            <a:r>
              <a:rPr lang="ru-RU" sz="4000" b="1" dirty="0" smtClean="0"/>
              <a:t>Без интернета класс завис</a:t>
            </a:r>
            <a:r>
              <a:rPr sz="4000" b="1" smtClean="0">
                <a:latin typeface="Monotype Corsiva" panose="03010101010201010101" pitchFamily="66" charset="0"/>
              </a:rPr>
              <a:t>.</a:t>
            </a:r>
            <a:endParaRPr sz="4000" b="1" dirty="0">
              <a:latin typeface="Monotype Corsiva" panose="03010101010201010101" pitchFamily="66" charset="0"/>
            </a:endParaRPr>
          </a:p>
          <a:p>
            <a:r>
              <a:rPr sz="4000" b="1" dirty="0">
                <a:latin typeface="Monotype Corsiva" panose="03010101010201010101" pitchFamily="66" charset="0"/>
              </a:rPr>
              <a:t>   Сели, встали. Сели, встали.</a:t>
            </a:r>
          </a:p>
          <a:p>
            <a:r>
              <a:rPr sz="4000" b="1" dirty="0">
                <a:latin typeface="Monotype Corsiva" panose="03010101010201010101" pitchFamily="66" charset="0"/>
              </a:rPr>
              <a:t>   И на месте побежали.</a:t>
            </a:r>
          </a:p>
        </p:txBody>
      </p:sp>
    </p:spTree>
  </p:cSld>
  <p:clrMapOvr>
    <a:masterClrMapping/>
  </p:clrMapOvr>
  <p:transition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/>
          </p:nvPr>
        </p:nvSpPr>
        <p:spPr>
          <a:xfrm>
            <a:off x="701675" y="2349500"/>
            <a:ext cx="7848600" cy="3983038"/>
          </a:xfrm>
          <a:ln/>
        </p:spPr>
        <p:txBody>
          <a:bodyPr vert="horz" wrap="square" lIns="91440" tIns="45720" rIns="91440" bIns="45720" anchor="t" anchorCtr="0"/>
          <a:lstStyle/>
          <a:p>
            <a:pPr>
              <a:buNone/>
            </a:pPr>
            <a:r>
              <a:rPr lang="ru-RU" sz="3600" dirty="0" smtClean="0">
                <a:latin typeface="Monotype Corsiva" panose="03010101010201010101" pitchFamily="66" charset="0"/>
              </a:rPr>
              <a:t>    </a:t>
            </a:r>
            <a:r>
              <a:rPr sz="4800" smtClean="0">
                <a:latin typeface="Monotype Corsiva" panose="03010101010201010101" pitchFamily="66" charset="0"/>
              </a:rPr>
              <a:t>Како</a:t>
            </a:r>
            <a:r>
              <a:rPr lang="ru-RU" sz="4800" dirty="0" smtClean="0">
                <a:latin typeface="Monotype Corsiva" panose="03010101010201010101" pitchFamily="66" charset="0"/>
              </a:rPr>
              <a:t>е</a:t>
            </a:r>
            <a:r>
              <a:rPr sz="4800" smtClean="0">
                <a:latin typeface="Monotype Corsiva" panose="03010101010201010101" pitchFamily="66" charset="0"/>
              </a:rPr>
              <a:t> </a:t>
            </a:r>
            <a:r>
              <a:rPr sz="4800" dirty="0">
                <a:latin typeface="Monotype Corsiva" panose="03010101010201010101" pitchFamily="66" charset="0"/>
              </a:rPr>
              <a:t>наибольшее </a:t>
            </a:r>
            <a:r>
              <a:rPr sz="4800">
                <a:latin typeface="Monotype Corsiva" panose="03010101010201010101" pitchFamily="66" charset="0"/>
              </a:rPr>
              <a:t>количество </a:t>
            </a:r>
            <a:r>
              <a:rPr lang="ru-RU" sz="4800" dirty="0" smtClean="0">
                <a:latin typeface="Monotype Corsiva" panose="03010101010201010101" pitchFamily="66" charset="0"/>
              </a:rPr>
              <a:t>бойцов</a:t>
            </a:r>
            <a:r>
              <a:rPr sz="4800" smtClean="0">
                <a:latin typeface="Monotype Corsiva" panose="03010101010201010101" pitchFamily="66" charset="0"/>
              </a:rPr>
              <a:t>, </a:t>
            </a:r>
            <a:r>
              <a:rPr sz="4800" dirty="0">
                <a:latin typeface="Monotype Corsiva" panose="03010101010201010101" pitchFamily="66" charset="0"/>
              </a:rPr>
              <a:t>между которыми можно распределить </a:t>
            </a:r>
            <a:r>
              <a:rPr sz="4800">
                <a:latin typeface="Monotype Corsiva" panose="03010101010201010101" pitchFamily="66" charset="0"/>
              </a:rPr>
              <a:t>112 </a:t>
            </a:r>
            <a:r>
              <a:rPr lang="ru-RU" sz="4800" dirty="0" smtClean="0">
                <a:latin typeface="Monotype Corsiva" panose="03010101010201010101" pitchFamily="66" charset="0"/>
              </a:rPr>
              <a:t>писем</a:t>
            </a:r>
            <a:r>
              <a:rPr sz="4800" smtClean="0">
                <a:latin typeface="Monotype Corsiva" panose="03010101010201010101" pitchFamily="66" charset="0"/>
              </a:rPr>
              <a:t> </a:t>
            </a:r>
            <a:r>
              <a:rPr sz="4800" dirty="0">
                <a:latin typeface="Monotype Corsiva" panose="03010101010201010101" pitchFamily="66" charset="0"/>
              </a:rPr>
              <a:t>и </a:t>
            </a:r>
            <a:r>
              <a:rPr sz="4800">
                <a:latin typeface="Monotype Corsiva" panose="03010101010201010101" pitchFamily="66" charset="0"/>
              </a:rPr>
              <a:t>140 </a:t>
            </a:r>
            <a:r>
              <a:rPr lang="ru-RU" sz="4800" dirty="0" smtClean="0">
                <a:latin typeface="Monotype Corsiva" panose="03010101010201010101" pitchFamily="66" charset="0"/>
              </a:rPr>
              <a:t>шоколадок</a:t>
            </a:r>
            <a:r>
              <a:rPr sz="4800" smtClean="0">
                <a:latin typeface="Monotype Corsiva" panose="03010101010201010101" pitchFamily="66" charset="0"/>
              </a:rPr>
              <a:t>?</a:t>
            </a:r>
            <a:endParaRPr sz="4800" dirty="0">
              <a:latin typeface="Monotype Corsiva" panose="03010101010201010101" pitchFamily="66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881590" y="188640"/>
            <a:ext cx="7793037" cy="1865312"/>
          </a:xfrm>
          <a:noFill/>
          <a:ln>
            <a:noFill/>
          </a:ln>
          <a:scene3d>
            <a:camera prst="orthographicFront"/>
            <a:lightRig rig="balanced" dir="t"/>
          </a:scene3d>
          <a:sp3d prstMaterial="plastic"/>
        </p:spPr>
        <p:txBody>
          <a:bodyPr lIns="91440" tIns="45720" rIns="91440" bIns="45720" rtlCol="0" anchor="t" anchorCtr="0">
            <a:noAutofit/>
          </a:bodyPr>
          <a:lstStyle/>
          <a:p>
            <a:pPr marL="319405" marR="0" lvl="0" indent="-31940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C3260C"/>
              </a:buClr>
              <a:buSzPct val="128000"/>
              <a:buFont typeface="Georgia" panose="02040502050405020303" pitchFamily="18" charset="0"/>
              <a:buNone/>
              <a:defRPr/>
            </a:pPr>
            <a:r>
              <a:rPr lang="ru-RU" sz="4000" dirty="0" smtClean="0">
                <a:latin typeface="Monotype Corsiva" panose="03010101010201010101" pitchFamily="66" charset="0"/>
              </a:rPr>
              <a:t>   </a:t>
            </a: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Monotype Corsiva" panose="03010101010201010101" pitchFamily="66" charset="0"/>
                <a:ea typeface="+mj-ea"/>
                <a:cs typeface="+mj-cs"/>
              </a:rPr>
              <a:t>Привезенные </a:t>
            </a:r>
            <a:r>
              <a:rPr lang="ru-RU" sz="4000" dirty="0" smtClean="0">
                <a:latin typeface="Monotype Corsiva" panose="03010101010201010101" pitchFamily="66" charset="0"/>
              </a:rPr>
              <a:t>на СВО</a:t>
            </a: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Monotype Corsiva" panose="03010101010201010101" pitchFamily="66" charset="0"/>
                <a:ea typeface="+mj-ea"/>
                <a:cs typeface="+mj-cs"/>
              </a:rPr>
              <a:t> подарки</a:t>
            </a:r>
            <a:r>
              <a:rPr kumimoji="0" lang="ru-RU" sz="4000" b="1" i="0" u="none" strike="noStrike" kern="1200" cap="none" spc="0" normalizeH="0" noProof="0" dirty="0" smtClean="0">
                <a:ln>
                  <a:noFill/>
                </a:ln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Monotype Corsiva" panose="03010101010201010101" pitchFamily="66" charset="0"/>
                <a:ea typeface="+mj-ea"/>
                <a:cs typeface="+mj-cs"/>
              </a:rPr>
              <a:t> </a:t>
            </a: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Monotype Corsiva" panose="03010101010201010101" pitchFamily="66" charset="0"/>
                <a:ea typeface="+mj-ea"/>
                <a:cs typeface="+mj-cs"/>
              </a:rPr>
              <a:t>необходимо поровну без остатка распределить между </a:t>
            </a:r>
            <a:r>
              <a:rPr lang="ru-RU" sz="4000" dirty="0" smtClean="0">
                <a:latin typeface="Monotype Corsiva" panose="03010101010201010101" pitchFamily="66" charset="0"/>
              </a:rPr>
              <a:t>бойцами</a:t>
            </a: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Monotype Corsiva" panose="03010101010201010101" pitchFamily="66" charset="0"/>
                <a:ea typeface="+mj-ea"/>
                <a:cs typeface="+mj-cs"/>
              </a:rPr>
              <a:t>.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chemeClr val="tx1"/>
                  </a:gs>
                  <a:gs pos="40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2">
                      <a:alpha val="65000"/>
                    </a:schemeClr>
                  </a:gs>
                </a:gsLst>
                <a:lin ang="5400000" scaled="0"/>
              </a:gradFill>
              <a:effectLst>
                <a:reflection blurRad="6350" stA="55000" endA="300" endPos="45500" dir="5400000" sy="-100000" algn="bl" rotWithShape="0"/>
              </a:effectLst>
              <a:uLnTx/>
              <a:uFillTx/>
              <a:latin typeface="Monotype Corsiva" panose="03010101010201010101" pitchFamily="66" charset="0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Прямоугольник 1"/>
          <p:cNvSpPr/>
          <p:nvPr/>
        </p:nvSpPr>
        <p:spPr>
          <a:xfrm>
            <a:off x="1376363" y="458788"/>
            <a:ext cx="6249987" cy="8302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ctr"/>
            <a:r>
              <a:rPr sz="4800" b="1" dirty="0">
                <a:latin typeface="Monotype Corsiva" panose="03010101010201010101" pitchFamily="66" charset="0"/>
              </a:rPr>
              <a:t>Самостоятельная работа</a:t>
            </a:r>
          </a:p>
        </p:txBody>
      </p:sp>
      <p:sp>
        <p:nvSpPr>
          <p:cNvPr id="2053" name="Прямоугольник 3"/>
          <p:cNvSpPr/>
          <p:nvPr/>
        </p:nvSpPr>
        <p:spPr>
          <a:xfrm>
            <a:off x="476250" y="1428736"/>
            <a:ext cx="7561263" cy="304698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ru-RU" sz="4800" dirty="0" smtClean="0"/>
              <a:t>1</a:t>
            </a:r>
            <a:r>
              <a:rPr sz="4800" smtClean="0">
                <a:latin typeface="Monotype Corsiva" panose="03010101010201010101" pitchFamily="66" charset="0"/>
              </a:rPr>
              <a:t>.Найдите </a:t>
            </a:r>
            <a:r>
              <a:rPr sz="4800" dirty="0">
                <a:latin typeface="Monotype Corsiva" panose="03010101010201010101" pitchFamily="66" charset="0"/>
              </a:rPr>
              <a:t>наибольший общий делитель чисел а и в, если </a:t>
            </a:r>
          </a:p>
          <a:p>
            <a:r>
              <a:rPr sz="4800" dirty="0">
                <a:latin typeface="Monotype Corsiva" panose="03010101010201010101" pitchFamily="66" charset="0"/>
              </a:rPr>
              <a:t>а = 2   </a:t>
            </a:r>
            <a:r>
              <a:rPr sz="4800">
                <a:latin typeface="Monotype Corsiva" panose="03010101010201010101" pitchFamily="66" charset="0"/>
              </a:rPr>
              <a:t>2   </a:t>
            </a:r>
            <a:r>
              <a:rPr lang="ru-RU" sz="4800" dirty="0" smtClean="0">
                <a:latin typeface="Monotype Corsiva" panose="03010101010201010101" pitchFamily="66" charset="0"/>
              </a:rPr>
              <a:t>2</a:t>
            </a:r>
            <a:r>
              <a:rPr sz="4800" smtClean="0">
                <a:latin typeface="Monotype Corsiva" panose="03010101010201010101" pitchFamily="66" charset="0"/>
              </a:rPr>
              <a:t>   </a:t>
            </a:r>
            <a:r>
              <a:rPr sz="4800" dirty="0">
                <a:latin typeface="Monotype Corsiva" panose="03010101010201010101" pitchFamily="66" charset="0"/>
              </a:rPr>
              <a:t>3   3   7  7, </a:t>
            </a:r>
          </a:p>
          <a:p>
            <a:r>
              <a:rPr sz="4800" dirty="0">
                <a:latin typeface="Monotype Corsiva" panose="03010101010201010101" pitchFamily="66" charset="0"/>
              </a:rPr>
              <a:t>в </a:t>
            </a:r>
            <a:r>
              <a:rPr sz="4800">
                <a:latin typeface="Monotype Corsiva" panose="03010101010201010101" pitchFamily="66" charset="0"/>
              </a:rPr>
              <a:t>= </a:t>
            </a:r>
            <a:r>
              <a:rPr lang="ru-RU" sz="4800" dirty="0" smtClean="0">
                <a:latin typeface="Monotype Corsiva" panose="03010101010201010101" pitchFamily="66" charset="0"/>
              </a:rPr>
              <a:t>2  </a:t>
            </a:r>
            <a:r>
              <a:rPr sz="4800" smtClean="0">
                <a:latin typeface="Monotype Corsiva" panose="03010101010201010101" pitchFamily="66" charset="0"/>
              </a:rPr>
              <a:t>3  </a:t>
            </a:r>
            <a:r>
              <a:rPr sz="4800" dirty="0">
                <a:latin typeface="Monotype Corsiva" panose="03010101010201010101" pitchFamily="66" charset="0"/>
              </a:rPr>
              <a:t>5   5   </a:t>
            </a:r>
            <a:r>
              <a:rPr sz="4800">
                <a:latin typeface="Monotype Corsiva" panose="03010101010201010101" pitchFamily="66" charset="0"/>
              </a:rPr>
              <a:t>7   </a:t>
            </a:r>
            <a:r>
              <a:rPr sz="4800" smtClean="0">
                <a:latin typeface="Monotype Corsiva" panose="03010101010201010101" pitchFamily="66" charset="0"/>
              </a:rPr>
              <a:t>7.</a:t>
            </a:r>
            <a:endParaRPr sz="4800" dirty="0">
              <a:latin typeface="Monotype Corsiva" panose="03010101010201010101" pitchFamily="66" charset="0"/>
            </a:endParaRPr>
          </a:p>
        </p:txBody>
      </p:sp>
      <p:graphicFrame>
        <p:nvGraphicFramePr>
          <p:cNvPr id="2050" name="Объект 4"/>
          <p:cNvGraphicFramePr>
            <a:graphicFrameLocks/>
          </p:cNvGraphicFramePr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p:oleObj spid="_x0000_s3076" r:id="rId3" imgW="114151" imgH="215619" progId="Equation.3">
              <p:embed/>
            </p:oleObj>
          </a:graphicData>
        </a:graphic>
      </p:graphicFrame>
      <p:pic>
        <p:nvPicPr>
          <p:cNvPr id="2054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32138" y="1449388"/>
            <a:ext cx="123825" cy="123825"/>
          </a:xfrm>
          <a:prstGeom prst="rect">
            <a:avLst/>
          </a:prstGeom>
          <a:noFill/>
          <a:ln w="12700">
            <a:noFill/>
          </a:ln>
        </p:spPr>
      </p:pic>
      <p:pic>
        <p:nvPicPr>
          <p:cNvPr id="2055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3042" y="3071810"/>
            <a:ext cx="449263" cy="504825"/>
          </a:xfrm>
          <a:prstGeom prst="rect">
            <a:avLst/>
          </a:prstGeom>
          <a:noFill/>
          <a:ln w="12700">
            <a:noFill/>
          </a:ln>
        </p:spPr>
      </p:pic>
      <p:pic>
        <p:nvPicPr>
          <p:cNvPr id="2056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7422" y="3071810"/>
            <a:ext cx="449263" cy="504825"/>
          </a:xfrm>
          <a:prstGeom prst="rect">
            <a:avLst/>
          </a:prstGeom>
          <a:noFill/>
          <a:ln w="12700">
            <a:noFill/>
          </a:ln>
        </p:spPr>
      </p:pic>
      <p:pic>
        <p:nvPicPr>
          <p:cNvPr id="2057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0364" y="3071810"/>
            <a:ext cx="449262" cy="504825"/>
          </a:xfrm>
          <a:prstGeom prst="rect">
            <a:avLst/>
          </a:prstGeom>
          <a:noFill/>
          <a:ln w="12700">
            <a:noFill/>
          </a:ln>
        </p:spPr>
      </p:pic>
      <p:pic>
        <p:nvPicPr>
          <p:cNvPr id="2058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43306" y="3071810"/>
            <a:ext cx="450850" cy="504825"/>
          </a:xfrm>
          <a:prstGeom prst="rect">
            <a:avLst/>
          </a:prstGeom>
          <a:noFill/>
          <a:ln w="12700">
            <a:noFill/>
          </a:ln>
        </p:spPr>
      </p:pic>
      <p:pic>
        <p:nvPicPr>
          <p:cNvPr id="2059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7686" y="3071810"/>
            <a:ext cx="450850" cy="504825"/>
          </a:xfrm>
          <a:prstGeom prst="rect">
            <a:avLst/>
          </a:prstGeom>
          <a:noFill/>
          <a:ln w="12700">
            <a:noFill/>
          </a:ln>
        </p:spPr>
      </p:pic>
      <p:pic>
        <p:nvPicPr>
          <p:cNvPr id="2060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9190" y="3071810"/>
            <a:ext cx="450850" cy="504825"/>
          </a:xfrm>
          <a:prstGeom prst="rect">
            <a:avLst/>
          </a:prstGeom>
          <a:noFill/>
          <a:ln w="12700">
            <a:noFill/>
          </a:ln>
        </p:spPr>
      </p:pic>
      <p:pic>
        <p:nvPicPr>
          <p:cNvPr id="2061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1604" y="3786190"/>
            <a:ext cx="450850" cy="503237"/>
          </a:xfrm>
          <a:prstGeom prst="rect">
            <a:avLst/>
          </a:prstGeom>
          <a:noFill/>
          <a:ln w="12700">
            <a:noFill/>
          </a:ln>
        </p:spPr>
      </p:pic>
      <p:pic>
        <p:nvPicPr>
          <p:cNvPr id="2062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14546" y="3786190"/>
            <a:ext cx="449263" cy="503238"/>
          </a:xfrm>
          <a:prstGeom prst="rect">
            <a:avLst/>
          </a:prstGeom>
          <a:noFill/>
          <a:ln w="12700">
            <a:noFill/>
          </a:ln>
        </p:spPr>
      </p:pic>
      <p:pic>
        <p:nvPicPr>
          <p:cNvPr id="2063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488" y="3786190"/>
            <a:ext cx="449262" cy="503238"/>
          </a:xfrm>
          <a:prstGeom prst="rect">
            <a:avLst/>
          </a:prstGeom>
          <a:noFill/>
          <a:ln w="12700">
            <a:noFill/>
          </a:ln>
        </p:spPr>
      </p:pic>
      <p:pic>
        <p:nvPicPr>
          <p:cNvPr id="206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00430" y="3786190"/>
            <a:ext cx="450850" cy="503238"/>
          </a:xfrm>
          <a:prstGeom prst="rect">
            <a:avLst/>
          </a:prstGeom>
          <a:noFill/>
          <a:ln w="12700">
            <a:noFill/>
          </a:ln>
        </p:spPr>
      </p:pic>
      <p:pic>
        <p:nvPicPr>
          <p:cNvPr id="2065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71934" y="3857628"/>
            <a:ext cx="449262" cy="503237"/>
          </a:xfrm>
          <a:prstGeom prst="rect">
            <a:avLst/>
          </a:prstGeom>
          <a:noFill/>
          <a:ln w="12700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22" name="Прямоугольник 2"/>
          <p:cNvSpPr/>
          <p:nvPr/>
        </p:nvSpPr>
        <p:spPr>
          <a:xfrm>
            <a:off x="285720" y="428604"/>
            <a:ext cx="8496300" cy="30464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ru-RU" sz="4800" dirty="0" smtClean="0"/>
              <a:t>2</a:t>
            </a:r>
            <a:r>
              <a:rPr sz="4800" smtClean="0">
                <a:latin typeface="Monotype Corsiva" panose="03010101010201010101" pitchFamily="66" charset="0"/>
              </a:rPr>
              <a:t>.При </a:t>
            </a:r>
            <a:r>
              <a:rPr sz="4800" dirty="0">
                <a:latin typeface="Monotype Corsiva" panose="03010101010201010101" pitchFamily="66" charset="0"/>
              </a:rPr>
              <a:t>каком значении а </a:t>
            </a:r>
            <a:r>
              <a:rPr sz="4800">
                <a:latin typeface="Monotype Corsiva" panose="03010101010201010101" pitchFamily="66" charset="0"/>
              </a:rPr>
              <a:t>число </a:t>
            </a:r>
            <a:r>
              <a:rPr sz="4800" smtClean="0">
                <a:latin typeface="Monotype Corsiva" panose="03010101010201010101" pitchFamily="66" charset="0"/>
              </a:rPr>
              <a:t>1</a:t>
            </a:r>
            <a:r>
              <a:rPr lang="ru-RU" sz="4800" dirty="0" smtClean="0">
                <a:latin typeface="Monotype Corsiva" panose="03010101010201010101" pitchFamily="66" charset="0"/>
              </a:rPr>
              <a:t>7</a:t>
            </a:r>
            <a:r>
              <a:rPr sz="4800" smtClean="0">
                <a:latin typeface="Monotype Corsiva" panose="03010101010201010101" pitchFamily="66" charset="0"/>
              </a:rPr>
              <a:t>а  </a:t>
            </a:r>
            <a:r>
              <a:rPr sz="4800" dirty="0">
                <a:latin typeface="Monotype Corsiva" panose="03010101010201010101" pitchFamily="66" charset="0"/>
              </a:rPr>
              <a:t>является простым.</a:t>
            </a:r>
          </a:p>
          <a:p>
            <a:r>
              <a:rPr sz="4800" dirty="0">
                <a:latin typeface="Monotype Corsiva" panose="03010101010201010101" pitchFamily="66" charset="0"/>
              </a:rPr>
              <a:t>1) 1 ;    2) 2   ;   3) таких значений нет    ;   4) 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Прямоугольник 1"/>
          <p:cNvSpPr/>
          <p:nvPr/>
        </p:nvSpPr>
        <p:spPr>
          <a:xfrm>
            <a:off x="522288" y="728663"/>
            <a:ext cx="8054975" cy="37861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ru-RU" sz="4800" dirty="0" smtClean="0"/>
              <a:t>3</a:t>
            </a:r>
            <a:r>
              <a:rPr sz="4800" smtClean="0">
                <a:latin typeface="Monotype Corsiva" panose="03010101010201010101" pitchFamily="66" charset="0"/>
              </a:rPr>
              <a:t>. </a:t>
            </a:r>
            <a:r>
              <a:rPr sz="4800" dirty="0">
                <a:latin typeface="Monotype Corsiva" panose="03010101010201010101" pitchFamily="66" charset="0"/>
              </a:rPr>
              <a:t>Какое из чисел делится </a:t>
            </a:r>
            <a:r>
              <a:rPr sz="4800">
                <a:latin typeface="Monotype Corsiva" panose="03010101010201010101" pitchFamily="66" charset="0"/>
              </a:rPr>
              <a:t>на </a:t>
            </a:r>
            <a:r>
              <a:rPr sz="4800" smtClean="0">
                <a:latin typeface="Monotype Corsiva" panose="03010101010201010101" pitchFamily="66" charset="0"/>
              </a:rPr>
              <a:t>3?</a:t>
            </a:r>
            <a:endParaRPr sz="4800" dirty="0">
              <a:latin typeface="Monotype Corsiva" panose="03010101010201010101" pitchFamily="66" charset="0"/>
            </a:endParaRPr>
          </a:p>
          <a:p>
            <a:r>
              <a:rPr sz="4800" dirty="0">
                <a:latin typeface="Monotype Corsiva" panose="03010101010201010101" pitchFamily="66" charset="0"/>
              </a:rPr>
              <a:t>   1) 211300</a:t>
            </a:r>
          </a:p>
          <a:p>
            <a:r>
              <a:rPr sz="4800" dirty="0">
                <a:latin typeface="Monotype Corsiva" panose="03010101010201010101" pitchFamily="66" charset="0"/>
              </a:rPr>
              <a:t>   2) 101010</a:t>
            </a:r>
          </a:p>
          <a:p>
            <a:r>
              <a:rPr sz="4800" dirty="0">
                <a:latin typeface="Monotype Corsiva" panose="03010101010201010101" pitchFamily="66" charset="0"/>
              </a:rPr>
              <a:t>   3) 3230</a:t>
            </a:r>
          </a:p>
          <a:p>
            <a:r>
              <a:rPr sz="4800" dirty="0">
                <a:latin typeface="Monotype Corsiva" panose="03010101010201010101" pitchFamily="66" charset="0"/>
              </a:rPr>
              <a:t>   4) 312312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6535" y="233645"/>
            <a:ext cx="8190910" cy="1440160"/>
          </a:xfrm>
          <a:noFill/>
          <a:ln>
            <a:noFill/>
          </a:ln>
          <a:scene3d>
            <a:camera prst="orthographicFront"/>
            <a:lightRig rig="balanced" dir="t"/>
          </a:scene3d>
          <a:sp3d prstMaterial="plastic"/>
        </p:spPr>
        <p:txBody>
          <a:bodyPr vert="horz" lIns="91440" tIns="45720" rIns="91440" bIns="45720" rtlCol="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None/>
              <a:defRPr/>
            </a:pPr>
            <a:r>
              <a:rPr kumimoji="0" lang="ru-RU" sz="4600" b="1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Ответы к самостоятельной работе</a:t>
            </a:r>
            <a:endParaRPr kumimoji="0" lang="ru-RU" sz="4600" b="1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chemeClr val="tx1"/>
                  </a:gs>
                  <a:gs pos="40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2">
                      <a:alpha val="65000"/>
                    </a:schemeClr>
                  </a:gs>
                </a:gsLst>
                <a:lin ang="5400000" scaled="0"/>
              </a:gradFill>
              <a:effectLst>
                <a:reflection blurRad="6350" stA="55000" endA="300" endPos="45500" dir="5400000" sy="-10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0659" name="TextBox 2"/>
          <p:cNvSpPr txBox="1"/>
          <p:nvPr/>
        </p:nvSpPr>
        <p:spPr>
          <a:xfrm>
            <a:off x="566738" y="2349500"/>
            <a:ext cx="8191500" cy="2308324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914400" indent="-914400">
              <a:buAutoNum type="arabicPeriod"/>
            </a:pPr>
            <a:r>
              <a:rPr sz="4800" dirty="0">
                <a:latin typeface="Monotype Corsiva" panose="03010101010201010101" pitchFamily="66" charset="0"/>
              </a:rPr>
              <a:t>2  2  </a:t>
            </a:r>
            <a:r>
              <a:rPr sz="4800">
                <a:latin typeface="Monotype Corsiva" panose="03010101010201010101" pitchFamily="66" charset="0"/>
              </a:rPr>
              <a:t>5  </a:t>
            </a:r>
            <a:r>
              <a:rPr sz="4800" smtClean="0">
                <a:latin typeface="Monotype Corsiva" panose="03010101010201010101" pitchFamily="66" charset="0"/>
              </a:rPr>
              <a:t>7</a:t>
            </a:r>
            <a:endParaRPr lang="ru-RU" sz="4800" dirty="0" smtClean="0">
              <a:latin typeface="Monotype Corsiva" panose="03010101010201010101" pitchFamily="66" charset="0"/>
            </a:endParaRPr>
          </a:p>
          <a:p>
            <a:pPr marL="914400" indent="-914400">
              <a:buAutoNum type="arabicPeriod"/>
            </a:pPr>
            <a:r>
              <a:rPr sz="4800" smtClean="0">
                <a:latin typeface="Monotype Corsiva" panose="03010101010201010101" pitchFamily="66" charset="0"/>
              </a:rPr>
              <a:t>1</a:t>
            </a:r>
            <a:endParaRPr sz="4800" dirty="0">
              <a:latin typeface="Monotype Corsiva" panose="03010101010201010101" pitchFamily="66" charset="0"/>
            </a:endParaRPr>
          </a:p>
          <a:p>
            <a:pPr marL="914400" indent="-914400">
              <a:buAutoNum type="arabicPeriod"/>
            </a:pPr>
            <a:r>
              <a:rPr sz="4800" dirty="0">
                <a:latin typeface="Monotype Corsiva" panose="03010101010201010101" pitchFamily="66" charset="0"/>
              </a:rPr>
              <a:t>101010</a:t>
            </a:r>
          </a:p>
        </p:txBody>
      </p:sp>
      <p:pic>
        <p:nvPicPr>
          <p:cNvPr id="70660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1975" y="2513013"/>
            <a:ext cx="449263" cy="503237"/>
          </a:xfrm>
          <a:prstGeom prst="rect">
            <a:avLst/>
          </a:prstGeom>
          <a:noFill/>
          <a:ln w="12700">
            <a:noFill/>
          </a:ln>
        </p:spPr>
      </p:pic>
      <p:pic>
        <p:nvPicPr>
          <p:cNvPr id="70661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4100" y="2513013"/>
            <a:ext cx="449263" cy="503237"/>
          </a:xfrm>
          <a:prstGeom prst="rect">
            <a:avLst/>
          </a:prstGeom>
          <a:noFill/>
          <a:ln w="12700">
            <a:noFill/>
          </a:ln>
        </p:spPr>
      </p:pic>
      <p:pic>
        <p:nvPicPr>
          <p:cNvPr id="70662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3538" y="2513013"/>
            <a:ext cx="449262" cy="503237"/>
          </a:xfrm>
          <a:prstGeom prst="rect">
            <a:avLst/>
          </a:prstGeom>
          <a:noFill/>
          <a:ln w="12700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626" name="Rectangle 2"/>
          <p:cNvSpPr>
            <a:spLocks noGrp="1"/>
          </p:cNvSpPr>
          <p:nvPr>
            <p:ph type="title"/>
          </p:nvPr>
        </p:nvSpPr>
        <p:spPr>
          <a:xfrm>
            <a:off x="522288" y="368300"/>
            <a:ext cx="8280400" cy="2587625"/>
          </a:xfrm>
          <a:noFill/>
          <a:ln>
            <a:noFill/>
          </a:ln>
        </p:spPr>
        <p:txBody>
          <a:bodyPr vert="horz" wrap="square" lIns="91440" tIns="45720" rIns="91440" bIns="45720" anchor="t" anchorCtr="0"/>
          <a:lstStyle/>
          <a:p>
            <a:pPr marL="0" indent="0" algn="ctr" eaLnBrk="1" hangingPunct="1">
              <a:buNone/>
            </a:pPr>
            <a:r>
              <a:rPr sz="4000" dirty="0">
                <a:solidFill>
                  <a:srgbClr val="000000"/>
                </a:solidFill>
                <a:effectLst/>
              </a:rPr>
              <a:t>Вставьте вместо звездочек цифры, чтобы получились числа кратные </a:t>
            </a:r>
            <a:br>
              <a:rPr sz="4000" dirty="0">
                <a:solidFill>
                  <a:srgbClr val="000000"/>
                </a:solidFill>
                <a:effectLst/>
              </a:rPr>
            </a:br>
            <a:r>
              <a:rPr sz="4000" dirty="0">
                <a:solidFill>
                  <a:srgbClr val="000000"/>
                </a:solidFill>
                <a:effectLst/>
              </a:rPr>
              <a:t>а) 5; б) 3; в</a:t>
            </a:r>
            <a:r>
              <a:rPr sz="4000">
                <a:solidFill>
                  <a:srgbClr val="000000"/>
                </a:solidFill>
                <a:effectLst/>
              </a:rPr>
              <a:t>) </a:t>
            </a:r>
            <a:r>
              <a:rPr sz="4000" smtClean="0">
                <a:solidFill>
                  <a:srgbClr val="000000"/>
                </a:solidFill>
                <a:effectLst/>
              </a:rPr>
              <a:t>2.</a:t>
            </a:r>
            <a:endParaRPr sz="4000" dirty="0">
              <a:solidFill>
                <a:srgbClr val="000000"/>
              </a:solidFill>
              <a:effectLst/>
            </a:endParaRPr>
          </a:p>
        </p:txBody>
      </p:sp>
      <p:sp>
        <p:nvSpPr>
          <p:cNvPr id="410628" name="Text Box 4"/>
          <p:cNvSpPr txBox="1"/>
          <p:nvPr/>
        </p:nvSpPr>
        <p:spPr>
          <a:xfrm>
            <a:off x="701675" y="3338513"/>
            <a:ext cx="3060700" cy="341630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sz="5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34* ;</a:t>
            </a:r>
          </a:p>
          <a:p>
            <a:pPr>
              <a:spcBef>
                <a:spcPct val="50000"/>
              </a:spcBef>
            </a:pPr>
            <a:r>
              <a:rPr sz="5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567*;</a:t>
            </a:r>
          </a:p>
          <a:p>
            <a:pPr>
              <a:spcBef>
                <a:spcPct val="50000"/>
              </a:spcBef>
            </a:pPr>
            <a:r>
              <a:rPr sz="5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 50.</a:t>
            </a:r>
            <a:endParaRPr sz="54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10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410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4106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4106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62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626" name="Rectangle 2"/>
          <p:cNvSpPr>
            <a:spLocks noGrp="1"/>
          </p:cNvSpPr>
          <p:nvPr>
            <p:ph type="title"/>
          </p:nvPr>
        </p:nvSpPr>
        <p:spPr>
          <a:xfrm>
            <a:off x="522288" y="368300"/>
            <a:ext cx="8280400" cy="2587625"/>
          </a:xfrm>
          <a:noFill/>
          <a:ln>
            <a:noFill/>
          </a:ln>
        </p:spPr>
        <p:txBody>
          <a:bodyPr vert="horz" wrap="square" lIns="91440" tIns="45720" rIns="91440" bIns="45720" anchor="t" anchorCtr="0"/>
          <a:lstStyle/>
          <a:p>
            <a:pPr marL="0" indent="0" algn="ctr" eaLnBrk="1" hangingPunct="1">
              <a:buNone/>
            </a:pPr>
            <a:r>
              <a:rPr lang="ru-RU" sz="4000" dirty="0" smtClean="0">
                <a:solidFill>
                  <a:srgbClr val="000000"/>
                </a:solidFill>
                <a:effectLst/>
              </a:rPr>
              <a:t>Награждение отличившихся учеников </a:t>
            </a:r>
            <a:br>
              <a:rPr lang="ru-RU" sz="4000" dirty="0" smtClean="0">
                <a:solidFill>
                  <a:srgbClr val="000000"/>
                </a:solidFill>
                <a:effectLst/>
              </a:rPr>
            </a:br>
            <a:r>
              <a:rPr lang="ru-RU" sz="4000" dirty="0" smtClean="0">
                <a:solidFill>
                  <a:srgbClr val="000000"/>
                </a:solidFill>
                <a:effectLst/>
              </a:rPr>
              <a:t/>
            </a:r>
            <a:br>
              <a:rPr lang="ru-RU" sz="4000" dirty="0" smtClean="0">
                <a:solidFill>
                  <a:srgbClr val="000000"/>
                </a:solidFill>
                <a:effectLst/>
              </a:rPr>
            </a:br>
            <a:r>
              <a:rPr lang="ru-RU" sz="4000" dirty="0" smtClean="0">
                <a:solidFill>
                  <a:srgbClr val="000000"/>
                </a:solidFill>
                <a:effectLst/>
              </a:rPr>
              <a:t/>
            </a:r>
            <a:br>
              <a:rPr lang="ru-RU" sz="4000" dirty="0" smtClean="0">
                <a:solidFill>
                  <a:srgbClr val="000000"/>
                </a:solidFill>
                <a:effectLst/>
              </a:rPr>
            </a:br>
            <a:r>
              <a:rPr lang="ru-RU" sz="4000" dirty="0" smtClean="0">
                <a:solidFill>
                  <a:srgbClr val="000000"/>
                </a:solidFill>
                <a:effectLst/>
              </a:rPr>
              <a:t>Награждение отличившихся учителей</a:t>
            </a:r>
            <a:endParaRPr sz="4000" dirty="0">
              <a:solidFill>
                <a:srgbClr val="000000"/>
              </a:solidFill>
              <a:effectLst/>
            </a:endParaRPr>
          </a:p>
        </p:txBody>
      </p:sp>
      <p:sp>
        <p:nvSpPr>
          <p:cNvPr id="410628" name="Text Box 4"/>
          <p:cNvSpPr txBox="1"/>
          <p:nvPr/>
        </p:nvSpPr>
        <p:spPr>
          <a:xfrm>
            <a:off x="701674" y="3338513"/>
            <a:ext cx="7799415" cy="3416300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sz="54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endParaRPr sz="54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sz="5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sz="54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10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4106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62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/>
          </p:cNvSpPr>
          <p:nvPr>
            <p:ph type="title"/>
          </p:nvPr>
        </p:nvSpPr>
        <p:spPr>
          <a:ln/>
        </p:spPr>
        <p:txBody>
          <a:bodyPr vert="horz" wrap="square" lIns="91440" tIns="45720" rIns="91440" bIns="45720" anchor="ctr" anchorCtr="0"/>
          <a:lstStyle/>
          <a:p>
            <a:pPr eaLnBrk="1" hangingPunct="1"/>
            <a:r>
              <a:rPr dirty="0"/>
              <a:t>Рефлексия</a:t>
            </a:r>
          </a:p>
        </p:txBody>
      </p:sp>
      <p:sp>
        <p:nvSpPr>
          <p:cNvPr id="21507" name="Rectangle 3"/>
          <p:cNvSpPr>
            <a:spLocks noGrp="1"/>
          </p:cNvSpPr>
          <p:nvPr>
            <p:ph idx="1"/>
          </p:nvPr>
        </p:nvSpPr>
        <p:spPr>
          <a:xfrm>
            <a:off x="685800" y="1981200"/>
            <a:ext cx="7772400" cy="4305300"/>
          </a:xfrm>
          <a:ln/>
        </p:spPr>
        <p:txBody>
          <a:bodyPr vert="horz" wrap="square" lIns="91440" tIns="45720" rIns="91440" bIns="45720" anchor="t" anchorCtr="0"/>
          <a:lstStyle/>
          <a:p>
            <a:pPr eaLnBrk="1" hangingPunct="1">
              <a:buNone/>
            </a:pPr>
            <a:r>
              <a:rPr/>
              <a:t>   </a:t>
            </a:r>
            <a:r>
              <a:rPr smtClean="0"/>
              <a:t>1.</a:t>
            </a:r>
            <a:r>
              <a:rPr lang="ru-RU" smtClean="0"/>
              <a:t> Интересно </a:t>
            </a:r>
            <a:r>
              <a:rPr lang="ru-RU" dirty="0" smtClean="0"/>
              <a:t>было</a:t>
            </a:r>
            <a:r>
              <a:rPr lang="en-US" dirty="0" smtClean="0"/>
              <a:t>?</a:t>
            </a:r>
            <a:endParaRPr dirty="0"/>
          </a:p>
          <a:p>
            <a:pPr eaLnBrk="1" hangingPunct="1">
              <a:buNone/>
            </a:pPr>
            <a:r>
              <a:rPr/>
              <a:t>   </a:t>
            </a:r>
            <a:r>
              <a:rPr smtClean="0"/>
              <a:t>2.</a:t>
            </a:r>
            <a:r>
              <a:rPr lang="en-US" dirty="0" smtClean="0"/>
              <a:t> </a:t>
            </a:r>
            <a:r>
              <a:rPr lang="ru-RU" dirty="0" smtClean="0"/>
              <a:t>Что запомнилось</a:t>
            </a:r>
            <a:r>
              <a:rPr lang="en-US" dirty="0" smtClean="0"/>
              <a:t>?</a:t>
            </a:r>
            <a:endParaRPr dirty="0"/>
          </a:p>
          <a:p>
            <a:pPr eaLnBrk="1" hangingPunct="1">
              <a:buNone/>
            </a:pPr>
            <a:r>
              <a:rPr/>
              <a:t>   </a:t>
            </a:r>
            <a:r>
              <a:rPr smtClean="0"/>
              <a:t>3.</a:t>
            </a:r>
            <a:r>
              <a:rPr lang="en-US" dirty="0" smtClean="0"/>
              <a:t> </a:t>
            </a:r>
            <a:r>
              <a:rPr lang="ru-RU" dirty="0" smtClean="0"/>
              <a:t>Над чем нужно еще поработать</a:t>
            </a:r>
            <a:r>
              <a:rPr lang="en-US" dirty="0" smtClean="0"/>
              <a:t>?</a:t>
            </a:r>
            <a:endParaRPr lang="ru-RU" altLang="ja-JP" dirty="0"/>
          </a:p>
          <a:p>
            <a:pPr eaLnBrk="1" hangingPunct="1">
              <a:buNone/>
            </a:pPr>
            <a:r>
              <a:rPr lang="ru-RU" altLang="ja-JP" dirty="0"/>
              <a:t>   </a:t>
            </a:r>
            <a:r>
              <a:rPr lang="ru-RU" altLang="ja-JP" dirty="0" smtClean="0"/>
              <a:t>4. Все молодцы! </a:t>
            </a:r>
          </a:p>
          <a:p>
            <a:pPr eaLnBrk="1" hangingPunct="1">
              <a:buNone/>
            </a:pPr>
            <a:r>
              <a:rPr lang="ru-RU" dirty="0" smtClean="0"/>
              <a:t>   5. Защитниками не рождаются ими становятся!</a:t>
            </a:r>
            <a:endParaRPr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99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99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99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99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  <p:bldP spid="21507" grpId="0" build="p"/>
    </p:bld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evergreen_abstract">
  <a:themeElements>
    <a:clrScheme name="evergreen_abstract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vergreen_abstrac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vergreen_abstrac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vergreen_abstrac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vergreen_abstrac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vergreen_abstrac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vergreen_abstrac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vergreen_abstrac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vergreen_abstrac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evergreen_abstract">
  <a:themeElements>
    <a:clrScheme name="evergreen_abstract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vergreen_abstrac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vergreen_abstrac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vergreen_abstrac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vergreen_abstrac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vergreen_abstrac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vergreen_abstrac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vergreen_abstrac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vergreen_abstrac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evergreen_abstract">
  <a:themeElements>
    <a:clrScheme name="evergreen_abstract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vergreen_abstrac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vergreen_abstrac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vergreen_abstrac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vergreen_abstrac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vergreen_abstrac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vergreen_abstrac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vergreen_abstrac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vergreen_abstrac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136</TotalTime>
  <Words>508</Words>
  <Application>WPS Presentation</Application>
  <PresentationFormat>Экран (4:3)</PresentationFormat>
  <Paragraphs>130</Paragraphs>
  <Slides>20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4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5" baseType="lpstr">
      <vt:lpstr>Воздушный поток</vt:lpstr>
      <vt:lpstr>evergreen_abstract</vt:lpstr>
      <vt:lpstr>1_evergreen_abstract</vt:lpstr>
      <vt:lpstr>2_evergreen_abstract</vt:lpstr>
      <vt:lpstr>Microsoft Equation 3.0</vt:lpstr>
      <vt:lpstr>Защитники школы</vt:lpstr>
      <vt:lpstr>Проверка готовности к уроку</vt:lpstr>
      <vt:lpstr>Слайд 3</vt:lpstr>
      <vt:lpstr>Слайд 4</vt:lpstr>
      <vt:lpstr>Слайд 5</vt:lpstr>
      <vt:lpstr>Назовите все делители чисел 6; 10; 16?</vt:lpstr>
      <vt:lpstr>Слайд 7</vt:lpstr>
      <vt:lpstr>Коновалов Александр Александрович</vt:lpstr>
      <vt:lpstr>Слайд 9</vt:lpstr>
      <vt:lpstr>Как найти наибольший общий делитель чисел?</vt:lpstr>
      <vt:lpstr>Закрепление </vt:lpstr>
      <vt:lpstr> </vt:lpstr>
      <vt:lpstr>   Привезенные на СВО подарки необходимо поровну без остатка распределить между бойцами.</vt:lpstr>
      <vt:lpstr>Слайд 14</vt:lpstr>
      <vt:lpstr>Слайд 15</vt:lpstr>
      <vt:lpstr>Слайд 16</vt:lpstr>
      <vt:lpstr>Ответы к самостоятельной работе</vt:lpstr>
      <vt:lpstr>Вставьте вместо звездочек цифры, чтобы получились числа кратные  а) 5; б) 3; в) 2.</vt:lpstr>
      <vt:lpstr>Награждение отличившихся учеников    Награждение отличившихся учителей</vt:lpstr>
      <vt:lpstr>Рефлексия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Обыкновенные дроби</dc:title>
  <dc:creator>Kostik</dc:creator>
  <cp:lastModifiedBy>HP</cp:lastModifiedBy>
  <cp:revision>92</cp:revision>
  <dcterms:created xsi:type="dcterms:W3CDTF">2006-11-13T19:13:12Z</dcterms:created>
  <dcterms:modified xsi:type="dcterms:W3CDTF">2026-04-10T11:01:31Z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C66BCDBB9A634713BD0726CDCCD7828D_13</vt:lpwstr>
  </property>
  <property fmtid="{D5CDD505-2E9C-101B-9397-08002B2CF9AE}" pid="3" name="KSOProductBuildVer">
    <vt:lpwstr>1049-12.2.0.18283</vt:lpwstr>
  </property>
</Properties>
</file>