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6" r:id="rId4"/>
    <p:sldId id="283" r:id="rId5"/>
    <p:sldId id="282" r:id="rId6"/>
    <p:sldId id="277" r:id="rId7"/>
    <p:sldId id="278" r:id="rId8"/>
    <p:sldId id="273" r:id="rId9"/>
    <p:sldId id="275" r:id="rId10"/>
    <p:sldId id="274" r:id="rId11"/>
    <p:sldId id="279" r:id="rId12"/>
    <p:sldId id="280" r:id="rId13"/>
    <p:sldId id="281" r:id="rId14"/>
    <p:sldId id="258" r:id="rId15"/>
    <p:sldId id="257" r:id="rId16"/>
    <p:sldId id="284" r:id="rId17"/>
    <p:sldId id="271" r:id="rId18"/>
    <p:sldId id="262" r:id="rId19"/>
    <p:sldId id="285" r:id="rId20"/>
    <p:sldId id="286" r:id="rId21"/>
    <p:sldId id="287" r:id="rId22"/>
    <p:sldId id="259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=""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D6E0F2"/>
    <a:srgbClr val="CC9900"/>
    <a:srgbClr val="FFBE0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-10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D35B349-9F33-4678-B2F5-14F8549B8A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177C3619-60D3-4D32-AB2A-D475A49EF3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8E9349-0FFB-4A54-AAD1-F88767F10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E8929A5-1B05-44C9-BA05-134C7ACE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6E968FC-58F5-4274-8BE0-C880B4BFB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8754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0D15F69-E9D7-4DD1-9352-EDAFF9B91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397A2E9-BB41-4595-8550-1062D6B9D1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2DB70B8-C9C6-4989-8369-8328DDC2E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CEC3349-EEE1-45AB-8B2D-0F7BF959B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D4B6A13-CA41-414A-9CAD-3EA69707C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6672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D07CED2-EA78-44D6-9E5C-6ED815EB4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1AFA6B9-FB04-4ABC-B5BD-055CB1CE4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962ECCC-0FF0-448A-9724-B231DF65F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F721373-9AF0-4256-A35A-5A1C7308B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C2ED431-77F6-4726-9D29-57088813F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39946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1796152-08D8-4AC9-8E23-8E95CD8DA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7C49658-D940-46EE-9705-7778B58DFA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8CD91013-DAFF-43E9-AACA-0FBDA7350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56804FA-0576-4407-88F6-EE9A0BABD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271D5F7-1C8C-40EB-B017-2794AF0B9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6E560194-5FD0-4AED-A9AC-75E444E3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4220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67D7CE9-8ECA-467D-B689-431D74126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375D113-C9A8-4DEB-97A4-FC1F191333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4CA2B6D9-D1F4-4FD8-96FC-96C3D64D69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3FCC6F8D-797D-4985-8634-832D56D58C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96AB31BF-0FC3-4210-ACB3-0F9F887967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9B6CB815-BA8A-44AB-AF9B-0E8D8EC70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8397F728-F0DE-4A12-9580-5BF9AEE4B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0029615E-942A-4ADE-BC26-27ACAB44C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931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EA7B769-F4BB-49CE-B4DF-C19869CCB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A122E7D5-4E8C-4A8E-8FEA-11D893B83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BB5E4A98-4BD5-4C72-BB82-013510FB0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CAE55CE3-1B9B-4982-9151-C8E4F3F4E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3567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383192A1-1613-4D45-A548-31608E1E6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DD7DE04E-C503-4F60-BA11-5A2B85D1B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600F51E-7E1A-45D8-8393-02D473E59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831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5AE3017-3057-454A-82D9-CF64F1C07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E8E024D-2EE6-4A96-93A7-430FEE00A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2AE5925-33E0-41EB-852C-BA444000EA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4F84CECF-CAAC-462B-BD61-2A5B3E9BA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DD4A6B5-F202-4FCD-A07E-1C0665EFD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851931BB-43AA-487A-88A9-9A98BB9A6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6640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69A5DE3-8070-4D9C-AB8D-70073C6F3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8D1B6B1D-C685-464A-80CD-E11CE03E87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138515E4-7DBC-4EE3-B910-9E033EAEB8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D2CCD86-A38F-40B8-9CBC-8DDE617B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4F78799-41D1-472F-BA62-5C4C88E62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6F7243DC-5AF6-4997-95AC-3C32E1D14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44540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D490E7A-A054-400A-A723-EDCD4081E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17A5EC0C-C0A2-402F-A070-F025929890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0916629-96A0-481D-9DBC-3F7A09A48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4DD3F1-CDAF-41D9-9B54-DE9A42E36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764C562-526D-47D3-A8D1-D117E01A7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522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7F2D460E-A0DE-4E33-9687-1CCE91CB0A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C88F6016-88E3-461E-B136-AAE1D3D5B8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5BA9C73-C04E-44BB-BB6E-6D1C68340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FCD63D1-0C70-4A9F-BE8A-9D6285DAA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74F880D-CCDB-4F50-B7CF-ED61FCEAA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2141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A19EDD0-BF4A-4702-B0BF-223EEE88D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E21B6A9-7E98-4C68-BC3E-D31FAFBA4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1A6B590-986C-41E8-A4EB-9585FC88EA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ED9EE-FC36-4919-BECE-88117B92B2E4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5631FBD-A9BC-4F7D-8D89-01E6B632C9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BDB247C-CC75-4ACF-BFFB-DCF1B53A1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18D85-DFA3-43B4-8DF9-9BDA793F21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774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202&#1082;\Downloads\Oficialnyjj_gimn_Rossijjskojj_ederacii_-_Gimn_Rossii_77958868.mp3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5" Type="http://schemas.openxmlformats.org/officeDocument/2006/relationships/image" Target="../media/image9.png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9.svg"/><Relationship Id="rId18" Type="http://schemas.openxmlformats.org/officeDocument/2006/relationships/image" Target="../media/image36.png"/><Relationship Id="rId3" Type="http://schemas.openxmlformats.org/officeDocument/2006/relationships/image" Target="../media/image29.svg"/><Relationship Id="rId21" Type="http://schemas.openxmlformats.org/officeDocument/2006/relationships/image" Target="../media/image47.svg"/><Relationship Id="rId7" Type="http://schemas.openxmlformats.org/officeDocument/2006/relationships/image" Target="../media/image33.svg"/><Relationship Id="rId12" Type="http://schemas.openxmlformats.org/officeDocument/2006/relationships/image" Target="../media/image33.png"/><Relationship Id="rId17" Type="http://schemas.openxmlformats.org/officeDocument/2006/relationships/image" Target="../media/image43.svg"/><Relationship Id="rId2" Type="http://schemas.openxmlformats.org/officeDocument/2006/relationships/image" Target="../media/image28.png"/><Relationship Id="rId16" Type="http://schemas.openxmlformats.org/officeDocument/2006/relationships/image" Target="../media/image35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5" Type="http://schemas.openxmlformats.org/officeDocument/2006/relationships/image" Target="../media/image41.svg"/><Relationship Id="rId23" Type="http://schemas.openxmlformats.org/officeDocument/2006/relationships/image" Target="../media/image49.svg"/><Relationship Id="rId10" Type="http://schemas.openxmlformats.org/officeDocument/2006/relationships/image" Target="../media/image32.png"/><Relationship Id="rId19" Type="http://schemas.openxmlformats.org/officeDocument/2006/relationships/image" Target="../media/image45.svg"/><Relationship Id="rId4" Type="http://schemas.openxmlformats.org/officeDocument/2006/relationships/image" Target="../media/image29.png"/><Relationship Id="rId9" Type="http://schemas.openxmlformats.org/officeDocument/2006/relationships/image" Target="../media/image35.svg"/><Relationship Id="rId14" Type="http://schemas.openxmlformats.org/officeDocument/2006/relationships/image" Target="../media/image34.png"/><Relationship Id="rId22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61B1847-4CD1-461E-A9AB-91ED7DCF1084}"/>
              </a:ext>
            </a:extLst>
          </p:cNvPr>
          <p:cNvSpPr txBox="1"/>
          <p:nvPr/>
        </p:nvSpPr>
        <p:spPr>
          <a:xfrm>
            <a:off x="2521223" y="2721114"/>
            <a:ext cx="70265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«Моя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и»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7B27A55-6CC7-4793-8389-F5A95CC606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5846" b="25949"/>
          <a:stretch/>
        </p:blipFill>
        <p:spPr>
          <a:xfrm>
            <a:off x="704089" y="476699"/>
            <a:ext cx="2202170" cy="218209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A2E4166-8D34-4746-8E7A-C74B980DC954}"/>
              </a:ext>
            </a:extLst>
          </p:cNvPr>
          <p:cNvSpPr/>
          <p:nvPr/>
        </p:nvSpPr>
        <p:spPr>
          <a:xfrm>
            <a:off x="3048000" y="367417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казённое общеобразовательное учреждение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Ханты-Мансийского автономного округа – Югры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«Нижневартовская школа для обучающихся с ограниченными возможностями здоровья № 1»</a:t>
            </a:r>
            <a:endParaRPr lang="ru-RU" sz="12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ED3950-38D3-4F68-9464-933ACC5395DC}"/>
              </a:ext>
            </a:extLst>
          </p:cNvPr>
          <p:cNvSpPr txBox="1"/>
          <p:nvPr/>
        </p:nvSpPr>
        <p:spPr>
          <a:xfrm>
            <a:off x="8482818" y="4199207"/>
            <a:ext cx="3376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учитель-дефектолог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Александрова А.А.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F40019A-9D5C-4DAD-B5F3-1D8AFAF6B641}"/>
              </a:ext>
            </a:extLst>
          </p:cNvPr>
          <p:cNvSpPr txBox="1"/>
          <p:nvPr/>
        </p:nvSpPr>
        <p:spPr>
          <a:xfrm>
            <a:off x="4684542" y="6121251"/>
            <a:ext cx="2425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Нижневартовск, 2026г.</a:t>
            </a:r>
          </a:p>
        </p:txBody>
      </p:sp>
    </p:spTree>
    <p:extLst>
      <p:ext uri="{BB962C8B-B14F-4D97-AF65-F5344CB8AC3E}">
        <p14:creationId xmlns="" xmlns:p14="http://schemas.microsoft.com/office/powerpoint/2010/main" val="293454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BDB158C-40D3-447E-9885-F325FFC64A4B}"/>
              </a:ext>
            </a:extLst>
          </p:cNvPr>
          <p:cNvSpPr txBox="1"/>
          <p:nvPr/>
        </p:nvSpPr>
        <p:spPr>
          <a:xfrm>
            <a:off x="1274494" y="426709"/>
            <a:ext cx="9643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Земля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плане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19EFB2E-1240-4AB9-BD72-7D27CD920D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29" y="1421377"/>
            <a:ext cx="8565855" cy="40152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0484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>
            <a:extLst>
              <a:ext uri="{FF2B5EF4-FFF2-40B4-BE49-F238E27FC236}">
                <a16:creationId xmlns="" xmlns:a16="http://schemas.microsoft.com/office/drawing/2014/main" id="{FBF83B99-C120-4F16-90E6-90CDAF777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543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E791DBC-8361-4D92-8D5D-695FFB00B637}"/>
              </a:ext>
            </a:extLst>
          </p:cNvPr>
          <p:cNvSpPr txBox="1"/>
          <p:nvPr/>
        </p:nvSpPr>
        <p:spPr>
          <a:xfrm>
            <a:off x="1804181" y="5970516"/>
            <a:ext cx="81897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 – </a:t>
            </a: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</a:t>
            </a:r>
            <a:r>
              <a:rPr 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я.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A15F6CC-7EEB-43FE-8673-013755FFBB1B}"/>
              </a:ext>
            </a:extLst>
          </p:cNvPr>
          <p:cNvSpPr txBox="1"/>
          <p:nvPr/>
        </p:nvSpPr>
        <p:spPr>
          <a:xfrm>
            <a:off x="7272997" y="598590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EF9BC8B-FA55-4382-AAF1-E1930AAF823E}"/>
              </a:ext>
            </a:extLst>
          </p:cNvPr>
          <p:cNvSpPr txBox="1"/>
          <p:nvPr/>
        </p:nvSpPr>
        <p:spPr>
          <a:xfrm>
            <a:off x="7590713" y="5978316"/>
            <a:ext cx="540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___</a:t>
            </a:r>
          </a:p>
        </p:txBody>
      </p:sp>
    </p:spTree>
    <p:extLst>
      <p:ext uri="{BB962C8B-B14F-4D97-AF65-F5344CB8AC3E}">
        <p14:creationId xmlns="" xmlns:p14="http://schemas.microsoft.com/office/powerpoint/2010/main" val="283587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1901" y="5889857"/>
            <a:ext cx="849854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Главный город России - Москва. </a:t>
            </a:r>
            <a:endParaRPr kumimoji="0" lang="ru-RU" sz="4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8036" y="119824"/>
            <a:ext cx="10343091" cy="58179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8062" y="5968709"/>
            <a:ext cx="112968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Символы нашей страны – гимн, герб, флаг.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6186" y="277905"/>
            <a:ext cx="10295465" cy="5791199"/>
          </a:xfrm>
          <a:prstGeom prst="rect">
            <a:avLst/>
          </a:prstGeom>
          <a:noFill/>
        </p:spPr>
      </p:pic>
      <p:pic>
        <p:nvPicPr>
          <p:cNvPr id="5" name="Oficialnyjj_gimn_Rossijjskojj_ederacii_-_Gimn_Rossii_77958868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06188" y="5804647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9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14FABE7-5ACE-43AD-8F15-3A68A14258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471" t="3078" r="2925" b="22359"/>
          <a:stretch/>
        </p:blipFill>
        <p:spPr>
          <a:xfrm>
            <a:off x="497058" y="177737"/>
            <a:ext cx="10869638" cy="5684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540E696A-229A-4BEA-87CF-970E9CBB069D}"/>
              </a:ext>
            </a:extLst>
          </p:cNvPr>
          <p:cNvSpPr/>
          <p:nvPr/>
        </p:nvSpPr>
        <p:spPr>
          <a:xfrm>
            <a:off x="2790321" y="5861885"/>
            <a:ext cx="6857070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71755">
              <a:lnSpc>
                <a:spcPct val="107000"/>
              </a:lnSpc>
              <a:spcAft>
                <a:spcPts val="800"/>
              </a:spcAft>
              <a:tabLst>
                <a:tab pos="542925" algn="l"/>
              </a:tabLst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 -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страна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D4BD42F0-DF89-4EE5-9A9D-CE737A511C3E}"/>
              </a:ext>
            </a:extLst>
          </p:cNvPr>
          <p:cNvSpPr txBox="1"/>
          <p:nvPr/>
        </p:nvSpPr>
        <p:spPr>
          <a:xfrm>
            <a:off x="3207434" y="5861885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36658E8-A3BE-462B-8B98-0B9084433C0C}"/>
              </a:ext>
            </a:extLst>
          </p:cNvPr>
          <p:cNvSpPr txBox="1"/>
          <p:nvPr/>
        </p:nvSpPr>
        <p:spPr>
          <a:xfrm>
            <a:off x="5480789" y="5861885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2EB8B20-3CED-4E7C-85DB-AC317A68DDA0}"/>
              </a:ext>
            </a:extLst>
          </p:cNvPr>
          <p:cNvSpPr txBox="1"/>
          <p:nvPr/>
        </p:nvSpPr>
        <p:spPr>
          <a:xfrm>
            <a:off x="3496026" y="586188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___</a:t>
            </a:r>
          </a:p>
        </p:txBody>
      </p:sp>
    </p:spTree>
    <p:extLst>
      <p:ext uri="{BB962C8B-B14F-4D97-AF65-F5344CB8AC3E}">
        <p14:creationId xmlns="" xmlns:p14="http://schemas.microsoft.com/office/powerpoint/2010/main" val="164616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466C0E3-CD50-47E7-A8CD-8C9A464F58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471" t="3078" r="2925" b="22359"/>
          <a:stretch/>
        </p:blipFill>
        <p:spPr>
          <a:xfrm>
            <a:off x="180535" y="0"/>
            <a:ext cx="11830929" cy="6186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981B12FD-066F-4DAC-A929-F1E6E1C94E81}"/>
              </a:ext>
            </a:extLst>
          </p:cNvPr>
          <p:cNvSpPr/>
          <p:nvPr/>
        </p:nvSpPr>
        <p:spPr>
          <a:xfrm>
            <a:off x="816393" y="5989896"/>
            <a:ext cx="10987752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71755">
              <a:lnSpc>
                <a:spcPct val="107000"/>
              </a:lnSpc>
              <a:spcAft>
                <a:spcPts val="800"/>
              </a:spcAft>
              <a:tabLst>
                <a:tab pos="542925" algn="l"/>
              </a:tabLst>
            </a:pP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ней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лесо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в, рек,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городо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в, дереве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нь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Пейзаж леса">
            <a:extLst>
              <a:ext uri="{FF2B5EF4-FFF2-40B4-BE49-F238E27FC236}">
                <a16:creationId xmlns="" xmlns:a16="http://schemas.microsoft.com/office/drawing/2014/main" id="{16310959-82D6-47D3-8BF4-4FDC76E15C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95380" y="2636222"/>
            <a:ext cx="914400" cy="914400"/>
          </a:xfrm>
          <a:prstGeom prst="rect">
            <a:avLst/>
          </a:prstGeom>
        </p:spPr>
      </p:pic>
      <p:pic>
        <p:nvPicPr>
          <p:cNvPr id="6" name="Рисунок 5" descr="Пейзаж леса">
            <a:extLst>
              <a:ext uri="{FF2B5EF4-FFF2-40B4-BE49-F238E27FC236}">
                <a16:creationId xmlns="" xmlns:a16="http://schemas.microsoft.com/office/drawing/2014/main" id="{2FFE58BF-B46E-48B3-9667-897408EB8E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38357" y="2080548"/>
            <a:ext cx="914400" cy="914400"/>
          </a:xfrm>
          <a:prstGeom prst="rect">
            <a:avLst/>
          </a:prstGeom>
        </p:spPr>
      </p:pic>
      <p:pic>
        <p:nvPicPr>
          <p:cNvPr id="7" name="Рисунок 6" descr="Пейзаж леса">
            <a:extLst>
              <a:ext uri="{FF2B5EF4-FFF2-40B4-BE49-F238E27FC236}">
                <a16:creationId xmlns="" xmlns:a16="http://schemas.microsoft.com/office/drawing/2014/main" id="{E82E9524-4DA6-4476-A621-DA75E37D01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81157" y="3093422"/>
            <a:ext cx="914400" cy="914400"/>
          </a:xfrm>
          <a:prstGeom prst="rect">
            <a:avLst/>
          </a:prstGeom>
        </p:spPr>
      </p:pic>
      <p:pic>
        <p:nvPicPr>
          <p:cNvPr id="8" name="Рисунок 7" descr="Пейзаж леса">
            <a:extLst>
              <a:ext uri="{FF2B5EF4-FFF2-40B4-BE49-F238E27FC236}">
                <a16:creationId xmlns="" xmlns:a16="http://schemas.microsoft.com/office/drawing/2014/main" id="{3D550962-D1F7-4AFC-A1DC-96BB6BCFA4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70428" y="3205079"/>
            <a:ext cx="914400" cy="914400"/>
          </a:xfrm>
          <a:prstGeom prst="rect">
            <a:avLst/>
          </a:prstGeom>
        </p:spPr>
      </p:pic>
      <p:pic>
        <p:nvPicPr>
          <p:cNvPr id="9" name="Рисунок 8" descr="Пейзаж леса">
            <a:extLst>
              <a:ext uri="{FF2B5EF4-FFF2-40B4-BE49-F238E27FC236}">
                <a16:creationId xmlns="" xmlns:a16="http://schemas.microsoft.com/office/drawing/2014/main" id="{D1841B8F-A106-41AB-95C1-39B23D1EA1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29422" y="3662279"/>
            <a:ext cx="914400" cy="914400"/>
          </a:xfrm>
          <a:prstGeom prst="rect">
            <a:avLst/>
          </a:prstGeom>
        </p:spPr>
      </p:pic>
      <p:pic>
        <p:nvPicPr>
          <p:cNvPr id="10" name="Рисунок 9" descr="Пейзаж леса">
            <a:extLst>
              <a:ext uri="{FF2B5EF4-FFF2-40B4-BE49-F238E27FC236}">
                <a16:creationId xmlns="" xmlns:a16="http://schemas.microsoft.com/office/drawing/2014/main" id="{EACF6849-E4DE-4073-8ADA-3F3891D7E0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54087" y="1737370"/>
            <a:ext cx="914400" cy="914400"/>
          </a:xfrm>
          <a:prstGeom prst="rect">
            <a:avLst/>
          </a:prstGeom>
        </p:spPr>
      </p:pic>
      <p:pic>
        <p:nvPicPr>
          <p:cNvPr id="11" name="Рисунок 10" descr="Пейзаж леса">
            <a:extLst>
              <a:ext uri="{FF2B5EF4-FFF2-40B4-BE49-F238E27FC236}">
                <a16:creationId xmlns="" xmlns:a16="http://schemas.microsoft.com/office/drawing/2014/main" id="{868C8F13-2DF1-4687-90F3-4F65449F01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39687" y="3662279"/>
            <a:ext cx="914400" cy="914400"/>
          </a:xfrm>
          <a:prstGeom prst="rect">
            <a:avLst/>
          </a:prstGeom>
        </p:spPr>
      </p:pic>
      <p:pic>
        <p:nvPicPr>
          <p:cNvPr id="13" name="Рисунок 12" descr="Город">
            <a:extLst>
              <a:ext uri="{FF2B5EF4-FFF2-40B4-BE49-F238E27FC236}">
                <a16:creationId xmlns="" xmlns:a16="http://schemas.microsoft.com/office/drawing/2014/main" id="{52DE5563-233F-429E-9683-534604049E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38800" y="2971800"/>
            <a:ext cx="914400" cy="914400"/>
          </a:xfrm>
          <a:prstGeom prst="rect">
            <a:avLst/>
          </a:prstGeom>
        </p:spPr>
      </p:pic>
      <p:pic>
        <p:nvPicPr>
          <p:cNvPr id="14" name="Рисунок 13" descr="Город">
            <a:extLst>
              <a:ext uri="{FF2B5EF4-FFF2-40B4-BE49-F238E27FC236}">
                <a16:creationId xmlns="" xmlns:a16="http://schemas.microsoft.com/office/drawing/2014/main" id="{D52C06D3-2E09-41D5-B36A-CDF107C090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99564" y="4176644"/>
            <a:ext cx="914400" cy="914400"/>
          </a:xfrm>
          <a:prstGeom prst="rect">
            <a:avLst/>
          </a:prstGeom>
        </p:spPr>
      </p:pic>
      <p:pic>
        <p:nvPicPr>
          <p:cNvPr id="15" name="Рисунок 14" descr="Город">
            <a:extLst>
              <a:ext uri="{FF2B5EF4-FFF2-40B4-BE49-F238E27FC236}">
                <a16:creationId xmlns="" xmlns:a16="http://schemas.microsoft.com/office/drawing/2014/main" id="{0F2EAF2E-AAA6-4B12-BFFF-3FDDB9B63D4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13228" y="2057400"/>
            <a:ext cx="914400" cy="914400"/>
          </a:xfrm>
          <a:prstGeom prst="rect">
            <a:avLst/>
          </a:prstGeom>
        </p:spPr>
      </p:pic>
      <p:pic>
        <p:nvPicPr>
          <p:cNvPr id="16" name="Рисунок 15" descr="Город">
            <a:extLst>
              <a:ext uri="{FF2B5EF4-FFF2-40B4-BE49-F238E27FC236}">
                <a16:creationId xmlns="" xmlns:a16="http://schemas.microsoft.com/office/drawing/2014/main" id="{4BE57BA3-D111-4B20-ACAC-E290A9666F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579077" y="1743232"/>
            <a:ext cx="914400" cy="914400"/>
          </a:xfrm>
          <a:prstGeom prst="rect">
            <a:avLst/>
          </a:prstGeom>
        </p:spPr>
      </p:pic>
      <p:pic>
        <p:nvPicPr>
          <p:cNvPr id="17" name="Рисунок 16" descr="Город">
            <a:extLst>
              <a:ext uri="{FF2B5EF4-FFF2-40B4-BE49-F238E27FC236}">
                <a16:creationId xmlns="" xmlns:a16="http://schemas.microsoft.com/office/drawing/2014/main" id="{BF719876-61EC-418E-B882-53F1E8FE3C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94429" y="3397711"/>
            <a:ext cx="914400" cy="914400"/>
          </a:xfrm>
          <a:prstGeom prst="rect">
            <a:avLst/>
          </a:prstGeom>
        </p:spPr>
      </p:pic>
      <p:pic>
        <p:nvPicPr>
          <p:cNvPr id="18" name="Рисунок 17" descr="Город">
            <a:extLst>
              <a:ext uri="{FF2B5EF4-FFF2-40B4-BE49-F238E27FC236}">
                <a16:creationId xmlns="" xmlns:a16="http://schemas.microsoft.com/office/drawing/2014/main" id="{4D6F8F04-189B-4265-88D7-8F2142A58D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57293" y="4826088"/>
            <a:ext cx="914400" cy="914400"/>
          </a:xfrm>
          <a:prstGeom prst="rect">
            <a:avLst/>
          </a:prstGeom>
        </p:spPr>
      </p:pic>
      <p:pic>
        <p:nvPicPr>
          <p:cNvPr id="27" name="Рисунок 26" descr="Дом">
            <a:extLst>
              <a:ext uri="{FF2B5EF4-FFF2-40B4-BE49-F238E27FC236}">
                <a16:creationId xmlns="" xmlns:a16="http://schemas.microsoft.com/office/drawing/2014/main" id="{122E123C-62BB-4898-B396-AEA17173CC3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845812" y="2651770"/>
            <a:ext cx="706608" cy="706608"/>
          </a:xfrm>
          <a:prstGeom prst="rect">
            <a:avLst/>
          </a:prstGeom>
        </p:spPr>
      </p:pic>
      <p:pic>
        <p:nvPicPr>
          <p:cNvPr id="28" name="Рисунок 27" descr="Дом">
            <a:extLst>
              <a:ext uri="{FF2B5EF4-FFF2-40B4-BE49-F238E27FC236}">
                <a16:creationId xmlns="" xmlns:a16="http://schemas.microsoft.com/office/drawing/2014/main" id="{14EFBCEE-C1EF-4F61-9937-C3518B25E07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49161" y="2473324"/>
            <a:ext cx="706608" cy="706608"/>
          </a:xfrm>
          <a:prstGeom prst="rect">
            <a:avLst/>
          </a:prstGeom>
        </p:spPr>
      </p:pic>
      <p:pic>
        <p:nvPicPr>
          <p:cNvPr id="29" name="Рисунок 28" descr="Дом">
            <a:extLst>
              <a:ext uri="{FF2B5EF4-FFF2-40B4-BE49-F238E27FC236}">
                <a16:creationId xmlns="" xmlns:a16="http://schemas.microsoft.com/office/drawing/2014/main" id="{8A6BC156-9E41-41AB-BBBF-23C1E672DB5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233367" y="1036624"/>
            <a:ext cx="706608" cy="706608"/>
          </a:xfrm>
          <a:prstGeom prst="rect">
            <a:avLst/>
          </a:prstGeom>
        </p:spPr>
      </p:pic>
      <p:pic>
        <p:nvPicPr>
          <p:cNvPr id="30" name="Рисунок 29" descr="Дом">
            <a:extLst>
              <a:ext uri="{FF2B5EF4-FFF2-40B4-BE49-F238E27FC236}">
                <a16:creationId xmlns="" xmlns:a16="http://schemas.microsoft.com/office/drawing/2014/main" id="{F0D0C979-1746-4DC5-8DF9-BB502AB7F1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476560" y="4223375"/>
            <a:ext cx="706608" cy="706608"/>
          </a:xfrm>
          <a:prstGeom prst="rect">
            <a:avLst/>
          </a:prstGeom>
        </p:spPr>
      </p:pic>
      <p:pic>
        <p:nvPicPr>
          <p:cNvPr id="31" name="Рисунок 30" descr="Дом">
            <a:extLst>
              <a:ext uri="{FF2B5EF4-FFF2-40B4-BE49-F238E27FC236}">
                <a16:creationId xmlns="" xmlns:a16="http://schemas.microsoft.com/office/drawing/2014/main" id="{5A3955DA-37DB-46F2-A51F-C6DE6CE34D2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75161" y="3921312"/>
            <a:ext cx="706608" cy="70660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F6A5333-5A7D-462C-A513-6A78B631CBFB}"/>
              </a:ext>
            </a:extLst>
          </p:cNvPr>
          <p:cNvSpPr txBox="1"/>
          <p:nvPr/>
        </p:nvSpPr>
        <p:spPr>
          <a:xfrm>
            <a:off x="3712970" y="596386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39CFF06A-92A1-4F1C-A2A0-4BDD2CF6AE4F}"/>
              </a:ext>
            </a:extLst>
          </p:cNvPr>
          <p:cNvSpPr txBox="1"/>
          <p:nvPr/>
        </p:nvSpPr>
        <p:spPr>
          <a:xfrm>
            <a:off x="7753625" y="598989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7884094-4639-4786-B1D4-42CE1F206D5B}"/>
              </a:ext>
            </a:extLst>
          </p:cNvPr>
          <p:cNvSpPr txBox="1"/>
          <p:nvPr/>
        </p:nvSpPr>
        <p:spPr>
          <a:xfrm>
            <a:off x="7186812" y="597386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</p:spTree>
    <p:extLst>
      <p:ext uri="{BB962C8B-B14F-4D97-AF65-F5344CB8AC3E}">
        <p14:creationId xmlns="" xmlns:p14="http://schemas.microsoft.com/office/powerpoint/2010/main" val="119415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Picture background">
            <a:extLst>
              <a:ext uri="{FF2B5EF4-FFF2-40B4-BE49-F238E27FC236}">
                <a16:creationId xmlns="" xmlns:a16="http://schemas.microsoft.com/office/drawing/2014/main" id="{8F004B90-A796-41BC-93C9-5C276193F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608"/>
            <a:ext cx="11704320" cy="62819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861F5CD-EA3E-437A-B847-379699ECFF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70053" y="2546848"/>
            <a:ext cx="1269275" cy="180290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E360D93E-85AF-437D-8E3F-B5C1D7EC263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64151" y="3033102"/>
            <a:ext cx="1220806" cy="156541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E07F83D4-C7C1-4463-BEDB-C3383809E4E1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37249" y="1274585"/>
            <a:ext cx="1220806" cy="14932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D0ABC9B-78BB-4649-8A45-E9B4E3F5FA55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960629" y="2771387"/>
            <a:ext cx="1467145" cy="197122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DB836422-BA87-4616-8C7B-2FDDB0B3A2EC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95274" y="4055063"/>
            <a:ext cx="1262201" cy="172191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570909E8-D67F-46F5-A0C5-8D30DF1AE10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18736" y="637681"/>
            <a:ext cx="1401191" cy="179415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FACC0467-5EA6-4ADC-9AE7-B30A23ECB51E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80717" y="2028165"/>
            <a:ext cx="1288391" cy="172883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A6531A6D-3275-4C09-9A41-544C5ADCBCB4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816743" y="3885681"/>
            <a:ext cx="1262201" cy="171385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38D3D25D-0DE0-43E6-9D35-536A20D81CB4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707683" y="1488769"/>
            <a:ext cx="1220805" cy="1893921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D3171E01-DAD7-4058-A3A2-884F5AEC35D0}"/>
              </a:ext>
            </a:extLst>
          </p:cNvPr>
          <p:cNvSpPr/>
          <p:nvPr/>
        </p:nvSpPr>
        <p:spPr>
          <a:xfrm>
            <a:off x="166233" y="48365"/>
            <a:ext cx="6983643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71755">
              <a:lnSpc>
                <a:spcPct val="107000"/>
              </a:lnSpc>
              <a:spcAft>
                <a:spcPts val="800"/>
              </a:spcAft>
              <a:tabLst>
                <a:tab pos="542925" algn="l"/>
              </a:tabLst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Росси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живу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8348B61-147A-4686-9A6A-046F0B3C5F20}"/>
              </a:ext>
            </a:extLst>
          </p:cNvPr>
          <p:cNvSpPr txBox="1"/>
          <p:nvPr/>
        </p:nvSpPr>
        <p:spPr>
          <a:xfrm>
            <a:off x="1052337" y="34567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81A047C1-3929-47FB-8BB9-6F498929A0F5}"/>
              </a:ext>
            </a:extLst>
          </p:cNvPr>
          <p:cNvSpPr txBox="1"/>
          <p:nvPr/>
        </p:nvSpPr>
        <p:spPr>
          <a:xfrm>
            <a:off x="1377428" y="34567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___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C7960FA5-DC44-401E-ABB1-43018F1CA8E8}"/>
              </a:ext>
            </a:extLst>
          </p:cNvPr>
          <p:cNvSpPr txBox="1"/>
          <p:nvPr/>
        </p:nvSpPr>
        <p:spPr>
          <a:xfrm>
            <a:off x="4657885" y="19021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D8E88F1F-3064-432D-9968-33C17E96525C}"/>
              </a:ext>
            </a:extLst>
          </p:cNvPr>
          <p:cNvSpPr txBox="1"/>
          <p:nvPr/>
        </p:nvSpPr>
        <p:spPr>
          <a:xfrm>
            <a:off x="4949977" y="32819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___</a:t>
            </a:r>
          </a:p>
        </p:txBody>
      </p:sp>
    </p:spTree>
    <p:extLst>
      <p:ext uri="{BB962C8B-B14F-4D97-AF65-F5344CB8AC3E}">
        <p14:creationId xmlns="" xmlns:p14="http://schemas.microsoft.com/office/powerpoint/2010/main" val="58295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FA20A78D-2154-46FF-9E38-35004442A123}"/>
              </a:ext>
            </a:extLst>
          </p:cNvPr>
          <p:cNvSpPr/>
          <p:nvPr/>
        </p:nvSpPr>
        <p:spPr>
          <a:xfrm>
            <a:off x="624599" y="557979"/>
            <a:ext cx="11175625" cy="768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1755">
              <a:lnSpc>
                <a:spcPct val="107000"/>
              </a:lnSpc>
              <a:spcAft>
                <a:spcPts val="800"/>
              </a:spcAft>
              <a:tabLst>
                <a:tab pos="542925" algn="l"/>
              </a:tabLst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всех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зные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льности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="" xmlns:a16="http://schemas.microsoft.com/office/drawing/2014/main" id="{B613DDFA-5BEE-4ABD-8527-76677574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FFC"/>
              </a:clrFrom>
              <a:clrTo>
                <a:srgbClr val="FDFFFC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99" y="1991164"/>
            <a:ext cx="11618125" cy="34389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2B5E22D-C532-438C-AF8E-AF588E6350A3}"/>
              </a:ext>
            </a:extLst>
          </p:cNvPr>
          <p:cNvSpPr txBox="1"/>
          <p:nvPr/>
        </p:nvSpPr>
        <p:spPr>
          <a:xfrm>
            <a:off x="3093687" y="488256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___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2DCC448-96AC-440A-9367-12C48DE68AEA}"/>
              </a:ext>
            </a:extLst>
          </p:cNvPr>
          <p:cNvSpPr txBox="1"/>
          <p:nvPr/>
        </p:nvSpPr>
        <p:spPr>
          <a:xfrm>
            <a:off x="2775971" y="523733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2619043-961A-48FD-9E28-79635616E18C}"/>
              </a:ext>
            </a:extLst>
          </p:cNvPr>
          <p:cNvSpPr txBox="1"/>
          <p:nvPr/>
        </p:nvSpPr>
        <p:spPr>
          <a:xfrm>
            <a:off x="7836737" y="484143"/>
            <a:ext cx="317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DA77197-8795-46C4-94D5-EC0AD91146B2}"/>
              </a:ext>
            </a:extLst>
          </p:cNvPr>
          <p:cNvSpPr txBox="1"/>
          <p:nvPr/>
        </p:nvSpPr>
        <p:spPr>
          <a:xfrm>
            <a:off x="9659622" y="523733"/>
            <a:ext cx="317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А</a:t>
            </a:r>
          </a:p>
        </p:txBody>
      </p:sp>
    </p:spTree>
    <p:extLst>
      <p:ext uri="{BB962C8B-B14F-4D97-AF65-F5344CB8AC3E}">
        <p14:creationId xmlns="" xmlns:p14="http://schemas.microsoft.com/office/powerpoint/2010/main" val="233209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6002C4A-52C4-4DA9-8558-36B1AE257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312" t="4134" r="18180" b="4143"/>
          <a:stretch/>
        </p:blipFill>
        <p:spPr>
          <a:xfrm>
            <a:off x="4623053" y="1647127"/>
            <a:ext cx="1468483" cy="208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2822B5B-DC05-4281-B82E-E4D69A56F2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675" t="5053" r="15303" b="5053"/>
          <a:stretch/>
        </p:blipFill>
        <p:spPr>
          <a:xfrm>
            <a:off x="6622168" y="1546840"/>
            <a:ext cx="1654461" cy="2124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DBC4C46-0C37-4964-9482-5415027EDB5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846" t="6584" r="15027" b="5259"/>
          <a:stretch/>
        </p:blipFill>
        <p:spPr>
          <a:xfrm>
            <a:off x="1661487" y="1626682"/>
            <a:ext cx="1737821" cy="2124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CFB2FD08-962B-4AA5-86A6-4C07BAE1247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04" t="4627" r="16945" b="6224"/>
          <a:stretch/>
        </p:blipFill>
        <p:spPr>
          <a:xfrm>
            <a:off x="8839860" y="1482406"/>
            <a:ext cx="1578452" cy="2124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4B3DA79-95C3-4CC0-8277-84C54A01526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592" t="4627" r="16946" b="4627"/>
          <a:stretch/>
        </p:blipFill>
        <p:spPr>
          <a:xfrm>
            <a:off x="872702" y="4169318"/>
            <a:ext cx="1555599" cy="2124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2BEEDD41-5F72-49B5-8798-45FD1D7AD4D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48" t="609" r="71956" b="66394"/>
          <a:stretch/>
        </p:blipFill>
        <p:spPr>
          <a:xfrm>
            <a:off x="5783333" y="4186727"/>
            <a:ext cx="1654063" cy="2124000"/>
          </a:xfrm>
          <a:prstGeom prst="rect">
            <a:avLst/>
          </a:prstGeom>
        </p:spPr>
      </p:pic>
      <p:pic>
        <p:nvPicPr>
          <p:cNvPr id="3074" name="Picture 2" descr="Picture background">
            <a:extLst>
              <a:ext uri="{FF2B5EF4-FFF2-40B4-BE49-F238E27FC236}">
                <a16:creationId xmlns="" xmlns:a16="http://schemas.microsoft.com/office/drawing/2014/main" id="{7D2D9D5C-9DD8-4E06-B748-0935D16E54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62" t="1948" r="23485" b="65771"/>
          <a:stretch/>
        </p:blipFill>
        <p:spPr bwMode="auto">
          <a:xfrm>
            <a:off x="7876027" y="4186727"/>
            <a:ext cx="1582590" cy="212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76E56CCF-8855-4553-8874-191897BD66D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5650" t="1849" b="65090"/>
          <a:stretch/>
        </p:blipFill>
        <p:spPr>
          <a:xfrm>
            <a:off x="10119479" y="4157504"/>
            <a:ext cx="1564331" cy="2124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1DA6038C-EDB7-4DEA-9AC4-E1F4681D82C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934" t="65802" r="73043"/>
          <a:stretch/>
        </p:blipFill>
        <p:spPr>
          <a:xfrm>
            <a:off x="3577569" y="4186727"/>
            <a:ext cx="1367775" cy="2124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5C902C6-5304-47DA-907E-D1139A97978C}"/>
              </a:ext>
            </a:extLst>
          </p:cNvPr>
          <p:cNvSpPr txBox="1"/>
          <p:nvPr/>
        </p:nvSpPr>
        <p:spPr>
          <a:xfrm>
            <a:off x="4661313" y="3720516"/>
            <a:ext cx="1467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E6B27FF-7C45-4637-86E6-E653721B9C56}"/>
              </a:ext>
            </a:extLst>
          </p:cNvPr>
          <p:cNvSpPr txBox="1"/>
          <p:nvPr/>
        </p:nvSpPr>
        <p:spPr>
          <a:xfrm>
            <a:off x="1027300" y="6293318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КАЛМЫКИ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70B8BDC-D36A-4457-B650-840EE09010F2}"/>
              </a:ext>
            </a:extLst>
          </p:cNvPr>
          <p:cNvSpPr txBox="1"/>
          <p:nvPr/>
        </p:nvSpPr>
        <p:spPr>
          <a:xfrm>
            <a:off x="6989289" y="3707314"/>
            <a:ext cx="1149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ТАТАРЫ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7E590CC-F5F6-431A-BA14-6DB65C885959}"/>
              </a:ext>
            </a:extLst>
          </p:cNvPr>
          <p:cNvSpPr txBox="1"/>
          <p:nvPr/>
        </p:nvSpPr>
        <p:spPr>
          <a:xfrm>
            <a:off x="1912217" y="3707314"/>
            <a:ext cx="1323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5C992641-7BB5-41D1-96B5-ECC9CFAC2CD2}"/>
              </a:ext>
            </a:extLst>
          </p:cNvPr>
          <p:cNvSpPr txBox="1"/>
          <p:nvPr/>
        </p:nvSpPr>
        <p:spPr>
          <a:xfrm>
            <a:off x="8139027" y="6303973"/>
            <a:ext cx="1401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УДМУРТЫ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0027E4D-8396-4A1C-A561-F7CD018C7CD0}"/>
              </a:ext>
            </a:extLst>
          </p:cNvPr>
          <p:cNvSpPr txBox="1"/>
          <p:nvPr/>
        </p:nvSpPr>
        <p:spPr>
          <a:xfrm>
            <a:off x="3756035" y="6281504"/>
            <a:ext cx="1174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БУРЯТЫ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351F17B3-2883-4472-9970-1815A8F623A0}"/>
              </a:ext>
            </a:extLst>
          </p:cNvPr>
          <p:cNvSpPr txBox="1"/>
          <p:nvPr/>
        </p:nvSpPr>
        <p:spPr>
          <a:xfrm>
            <a:off x="10201555" y="6281504"/>
            <a:ext cx="1417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ЧЕЧЕНЦЫ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1624DAAA-5C8B-4DB9-A2B8-565E38E5AB91}"/>
              </a:ext>
            </a:extLst>
          </p:cNvPr>
          <p:cNvSpPr txBox="1"/>
          <p:nvPr/>
        </p:nvSpPr>
        <p:spPr>
          <a:xfrm>
            <a:off x="9280227" y="3697289"/>
            <a:ext cx="10775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ХАНТЫ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BECA2F7-0C51-4B89-B91B-6204C7C7D535}"/>
              </a:ext>
            </a:extLst>
          </p:cNvPr>
          <p:cNvSpPr txBox="1"/>
          <p:nvPr/>
        </p:nvSpPr>
        <p:spPr>
          <a:xfrm>
            <a:off x="6091536" y="6281504"/>
            <a:ext cx="1037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ЧУКЧИ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D71B0C2C-18D0-455A-9591-A8ABA20395E7}"/>
              </a:ext>
            </a:extLst>
          </p:cNvPr>
          <p:cNvSpPr/>
          <p:nvPr/>
        </p:nvSpPr>
        <p:spPr>
          <a:xfrm>
            <a:off x="144410" y="-32975"/>
            <a:ext cx="11474521" cy="1492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1755">
              <a:lnSpc>
                <a:spcPct val="107000"/>
              </a:lnSpc>
              <a:spcAft>
                <a:spcPts val="800"/>
              </a:spcAft>
              <a:tabLst>
                <a:tab pos="542925" algn="l"/>
              </a:tabLst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сские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тата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удму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рты, ха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нты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мно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194C5D4-CACD-4FBD-8F4E-E4FD0191C2FC}"/>
              </a:ext>
            </a:extLst>
          </p:cNvPr>
          <p:cNvSpPr txBox="1"/>
          <p:nvPr/>
        </p:nvSpPr>
        <p:spPr>
          <a:xfrm>
            <a:off x="2162843" y="-7532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___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B82E495E-11BF-42B1-A360-3BB8B084CA6D}"/>
              </a:ext>
            </a:extLst>
          </p:cNvPr>
          <p:cNvSpPr txBox="1"/>
          <p:nvPr/>
        </p:nvSpPr>
        <p:spPr>
          <a:xfrm>
            <a:off x="1491643" y="62471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8A716846-E947-4A84-9EED-F710B5FAE668}"/>
              </a:ext>
            </a:extLst>
          </p:cNvPr>
          <p:cNvSpPr txBox="1"/>
          <p:nvPr/>
        </p:nvSpPr>
        <p:spPr>
          <a:xfrm>
            <a:off x="5315256" y="624716"/>
            <a:ext cx="468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АФ</a:t>
            </a:r>
          </a:p>
        </p:txBody>
      </p:sp>
    </p:spTree>
    <p:extLst>
      <p:ext uri="{BB962C8B-B14F-4D97-AF65-F5344CB8AC3E}">
        <p14:creationId xmlns="" xmlns:p14="http://schemas.microsoft.com/office/powerpoint/2010/main" val="123132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D0813E1-9EF5-43BF-9F81-A77CC202F179}"/>
              </a:ext>
            </a:extLst>
          </p:cNvPr>
          <p:cNvSpPr/>
          <p:nvPr/>
        </p:nvSpPr>
        <p:spPr>
          <a:xfrm>
            <a:off x="3198145" y="4595576"/>
            <a:ext cx="5910657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71755">
              <a:lnSpc>
                <a:spcPct val="107000"/>
              </a:lnSpc>
              <a:spcAft>
                <a:spcPts val="800"/>
              </a:spcAft>
              <a:tabLst>
                <a:tab pos="542925" algn="l"/>
              </a:tabLst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ды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жные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28" name="Рисунок 27" descr="Женщина">
            <a:extLst>
              <a:ext uri="{FF2B5EF4-FFF2-40B4-BE49-F238E27FC236}">
                <a16:creationId xmlns="" xmlns:a16="http://schemas.microsoft.com/office/drawing/2014/main" id="{7AD26B3C-ADA6-4E43-A55D-C0A96E35A4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35216" y="2102206"/>
            <a:ext cx="1830065" cy="2016000"/>
          </a:xfrm>
          <a:prstGeom prst="rect">
            <a:avLst/>
          </a:prstGeom>
        </p:spPr>
      </p:pic>
      <p:pic>
        <p:nvPicPr>
          <p:cNvPr id="30" name="Рисунок 29" descr="Мужчина с ребенком">
            <a:extLst>
              <a:ext uri="{FF2B5EF4-FFF2-40B4-BE49-F238E27FC236}">
                <a16:creationId xmlns="" xmlns:a16="http://schemas.microsoft.com/office/drawing/2014/main" id="{F920F8E6-5881-4F46-B86B-36EACF566A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378688" y="1956351"/>
            <a:ext cx="2232000" cy="2232000"/>
          </a:xfrm>
          <a:prstGeom prst="rect">
            <a:avLst/>
          </a:prstGeom>
        </p:spPr>
      </p:pic>
      <p:pic>
        <p:nvPicPr>
          <p:cNvPr id="8192" name="Рисунок 8191" descr="Женщина с ребенком">
            <a:extLst>
              <a:ext uri="{FF2B5EF4-FFF2-40B4-BE49-F238E27FC236}">
                <a16:creationId xmlns="" xmlns:a16="http://schemas.microsoft.com/office/drawing/2014/main" id="{0F2672E0-2788-4C72-B220-95DDF79054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57578" y="1994206"/>
            <a:ext cx="2232000" cy="2232000"/>
          </a:xfrm>
          <a:prstGeom prst="rect">
            <a:avLst/>
          </a:prstGeom>
        </p:spPr>
      </p:pic>
      <p:pic>
        <p:nvPicPr>
          <p:cNvPr id="34" name="Рисунок 33" descr="Мужчина">
            <a:extLst>
              <a:ext uri="{FF2B5EF4-FFF2-40B4-BE49-F238E27FC236}">
                <a16:creationId xmlns="" xmlns:a16="http://schemas.microsoft.com/office/drawing/2014/main" id="{ABF169A8-25AB-4D2C-9734-2DF29C2C3C1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94684" y="2130691"/>
            <a:ext cx="2016000" cy="2016000"/>
          </a:xfrm>
          <a:prstGeom prst="rect">
            <a:avLst/>
          </a:prstGeom>
        </p:spPr>
      </p:pic>
      <p:pic>
        <p:nvPicPr>
          <p:cNvPr id="35" name="Рисунок 34" descr="Мужчина">
            <a:extLst>
              <a:ext uri="{FF2B5EF4-FFF2-40B4-BE49-F238E27FC236}">
                <a16:creationId xmlns="" xmlns:a16="http://schemas.microsoft.com/office/drawing/2014/main" id="{5872B230-2695-41C5-968F-7D89EDA9E5C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918813" y="2064351"/>
            <a:ext cx="2016000" cy="2016000"/>
          </a:xfrm>
          <a:prstGeom prst="rect">
            <a:avLst/>
          </a:prstGeom>
        </p:spPr>
      </p:pic>
      <p:pic>
        <p:nvPicPr>
          <p:cNvPr id="36" name="Рисунок 35" descr="Женщина">
            <a:extLst>
              <a:ext uri="{FF2B5EF4-FFF2-40B4-BE49-F238E27FC236}">
                <a16:creationId xmlns="" xmlns:a16="http://schemas.microsoft.com/office/drawing/2014/main" id="{E77E7C15-6277-4869-825C-77002B6815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48007" y="2056539"/>
            <a:ext cx="1733288" cy="2016000"/>
          </a:xfrm>
          <a:prstGeom prst="rect">
            <a:avLst/>
          </a:prstGeom>
        </p:spPr>
      </p:pic>
      <p:pic>
        <p:nvPicPr>
          <p:cNvPr id="37" name="Рисунок 36" descr="Женщина">
            <a:extLst>
              <a:ext uri="{FF2B5EF4-FFF2-40B4-BE49-F238E27FC236}">
                <a16:creationId xmlns="" xmlns:a16="http://schemas.microsoft.com/office/drawing/2014/main" id="{ABB5A62B-E247-47AC-AD38-7C766147F51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555246" y="2130691"/>
            <a:ext cx="1678527" cy="2016000"/>
          </a:xfrm>
          <a:prstGeom prst="rect">
            <a:avLst/>
          </a:prstGeom>
        </p:spPr>
      </p:pic>
      <p:pic>
        <p:nvPicPr>
          <p:cNvPr id="38" name="Рисунок 37" descr="Женщина с ребенком">
            <a:extLst>
              <a:ext uri="{FF2B5EF4-FFF2-40B4-BE49-F238E27FC236}">
                <a16:creationId xmlns="" xmlns:a16="http://schemas.microsoft.com/office/drawing/2014/main" id="{1D2C20CF-6D91-4586-A9AF-0E074B8CC0D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952799" y="1956351"/>
            <a:ext cx="2232000" cy="2232000"/>
          </a:xfrm>
          <a:prstGeom prst="rect">
            <a:avLst/>
          </a:prstGeom>
        </p:spPr>
      </p:pic>
      <p:pic>
        <p:nvPicPr>
          <p:cNvPr id="39" name="Рисунок 38" descr="Мужчина с ребенком">
            <a:extLst>
              <a:ext uri="{FF2B5EF4-FFF2-40B4-BE49-F238E27FC236}">
                <a16:creationId xmlns="" xmlns:a16="http://schemas.microsoft.com/office/drawing/2014/main" id="{0D34A708-5E36-46BD-8BFC-5EB9EBDC4AED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 flipH="1">
            <a:off x="7205008" y="1951530"/>
            <a:ext cx="2232000" cy="2232000"/>
          </a:xfrm>
          <a:prstGeom prst="rect">
            <a:avLst/>
          </a:prstGeom>
        </p:spPr>
      </p:pic>
      <p:pic>
        <p:nvPicPr>
          <p:cNvPr id="8197" name="Рисунок 8196" descr="Ребенок с шариком">
            <a:extLst>
              <a:ext uri="{FF2B5EF4-FFF2-40B4-BE49-F238E27FC236}">
                <a16:creationId xmlns="" xmlns:a16="http://schemas.microsoft.com/office/drawing/2014/main" id="{193248E8-57F6-4EE5-B501-F26B3B205995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060905" y="2537978"/>
            <a:ext cx="1476000" cy="1476000"/>
          </a:xfrm>
          <a:prstGeom prst="rect">
            <a:avLst/>
          </a:prstGeom>
        </p:spPr>
      </p:pic>
      <p:pic>
        <p:nvPicPr>
          <p:cNvPr id="45" name="Рисунок 44" descr="Женщина с ребенком">
            <a:extLst>
              <a:ext uri="{FF2B5EF4-FFF2-40B4-BE49-F238E27FC236}">
                <a16:creationId xmlns="" xmlns:a16="http://schemas.microsoft.com/office/drawing/2014/main" id="{CF93AA0A-6AF8-4ED4-B693-D7216326C46E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9779119" y="1978031"/>
            <a:ext cx="2232000" cy="2232000"/>
          </a:xfrm>
          <a:prstGeom prst="rect">
            <a:avLst/>
          </a:prstGeom>
        </p:spPr>
      </p:pic>
      <p:pic>
        <p:nvPicPr>
          <p:cNvPr id="46" name="Рисунок 45" descr="Ребенок с шариком">
            <a:extLst>
              <a:ext uri="{FF2B5EF4-FFF2-40B4-BE49-F238E27FC236}">
                <a16:creationId xmlns="" xmlns:a16="http://schemas.microsoft.com/office/drawing/2014/main" id="{0DDEF72C-850A-4815-B274-5148D930D517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 flipH="1">
            <a:off x="-199917" y="2537978"/>
            <a:ext cx="1476000" cy="1476000"/>
          </a:xfrm>
          <a:prstGeom prst="rect">
            <a:avLst/>
          </a:prstGeom>
        </p:spPr>
      </p:pic>
      <p:pic>
        <p:nvPicPr>
          <p:cNvPr id="47" name="Рисунок 46" descr="Мужчина с ребенком">
            <a:extLst>
              <a:ext uri="{FF2B5EF4-FFF2-40B4-BE49-F238E27FC236}">
                <a16:creationId xmlns="" xmlns:a16="http://schemas.microsoft.com/office/drawing/2014/main" id="{1D1AC38D-314E-49F4-AEDF-4E12A022FAF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 flipH="1">
            <a:off x="295917" y="1956351"/>
            <a:ext cx="2232000" cy="223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911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6433072F-504F-4D67-8DCC-81D6CA7376F8}"/>
              </a:ext>
            </a:extLst>
          </p:cNvPr>
          <p:cNvSpPr/>
          <p:nvPr/>
        </p:nvSpPr>
        <p:spPr>
          <a:xfrm>
            <a:off x="2310483" y="5562393"/>
            <a:ext cx="7974171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71755">
              <a:lnSpc>
                <a:spcPct val="107000"/>
              </a:lnSpc>
              <a:spcAft>
                <a:spcPts val="800"/>
              </a:spcAft>
              <a:tabLst>
                <a:tab pos="542925" algn="l"/>
              </a:tabLst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мы – одна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семья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18" name="Picture 2" descr="Picture background">
            <a:extLst>
              <a:ext uri="{FF2B5EF4-FFF2-40B4-BE49-F238E27FC236}">
                <a16:creationId xmlns="" xmlns:a16="http://schemas.microsoft.com/office/drawing/2014/main" id="{AB924CB6-F748-485B-9E39-0BB810B36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50" y="440825"/>
            <a:ext cx="10585939" cy="55708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C417D761-98D9-4A3D-9F2B-44462843A522}"/>
              </a:ext>
            </a:extLst>
          </p:cNvPr>
          <p:cNvSpPr txBox="1"/>
          <p:nvPr/>
        </p:nvSpPr>
        <p:spPr>
          <a:xfrm>
            <a:off x="4741280" y="5562393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ADD49F1-7BF3-4C14-A5AA-C8B0B91E1E49}"/>
              </a:ext>
            </a:extLst>
          </p:cNvPr>
          <p:cNvSpPr txBox="1"/>
          <p:nvPr/>
        </p:nvSpPr>
        <p:spPr>
          <a:xfrm>
            <a:off x="6407591" y="554088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</p:spTree>
    <p:extLst>
      <p:ext uri="{BB962C8B-B14F-4D97-AF65-F5344CB8AC3E}">
        <p14:creationId xmlns="" xmlns:p14="http://schemas.microsoft.com/office/powerpoint/2010/main" val="425407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ердце 1">
            <a:extLst>
              <a:ext uri="{FF2B5EF4-FFF2-40B4-BE49-F238E27FC236}">
                <a16:creationId xmlns="" xmlns:a16="http://schemas.microsoft.com/office/drawing/2014/main" id="{7FBB36C7-5901-4BA5-B788-EFB21C0D24CC}"/>
              </a:ext>
            </a:extLst>
          </p:cNvPr>
          <p:cNvSpPr/>
          <p:nvPr/>
        </p:nvSpPr>
        <p:spPr>
          <a:xfrm>
            <a:off x="1003232" y="0"/>
            <a:ext cx="10367889" cy="6738425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ердце 2">
            <a:extLst>
              <a:ext uri="{FF2B5EF4-FFF2-40B4-BE49-F238E27FC236}">
                <a16:creationId xmlns="" xmlns:a16="http://schemas.microsoft.com/office/drawing/2014/main" id="{C302FD56-56A0-4267-BEFF-D6F44BA077DC}"/>
              </a:ext>
            </a:extLst>
          </p:cNvPr>
          <p:cNvSpPr/>
          <p:nvPr/>
        </p:nvSpPr>
        <p:spPr>
          <a:xfrm>
            <a:off x="1789479" y="583869"/>
            <a:ext cx="8799341" cy="5888648"/>
          </a:xfrm>
          <a:prstGeom prst="hear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ердце 3">
            <a:extLst>
              <a:ext uri="{FF2B5EF4-FFF2-40B4-BE49-F238E27FC236}">
                <a16:creationId xmlns="" xmlns:a16="http://schemas.microsoft.com/office/drawing/2014/main" id="{8EF457A6-9B90-4F96-BAE6-BEB26756CA72}"/>
              </a:ext>
            </a:extLst>
          </p:cNvPr>
          <p:cNvSpPr/>
          <p:nvPr/>
        </p:nvSpPr>
        <p:spPr>
          <a:xfrm>
            <a:off x="2523488" y="1083822"/>
            <a:ext cx="7243105" cy="5031399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Picture background">
            <a:extLst>
              <a:ext uri="{FF2B5EF4-FFF2-40B4-BE49-F238E27FC236}">
                <a16:creationId xmlns="" xmlns:a16="http://schemas.microsoft.com/office/drawing/2014/main" id="{773F5185-6E05-40C7-BFE1-C44A719A7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780" y="2221666"/>
            <a:ext cx="5078440" cy="2725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B72FC8BD-4138-4F84-8EE8-1E6666947E8B}"/>
              </a:ext>
            </a:extLst>
          </p:cNvPr>
          <p:cNvSpPr/>
          <p:nvPr/>
        </p:nvSpPr>
        <p:spPr>
          <a:xfrm>
            <a:off x="1143439" y="6013916"/>
            <a:ext cx="9970037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71755">
              <a:lnSpc>
                <a:spcPct val="107000"/>
              </a:lnSpc>
              <a:spcAft>
                <a:spcPts val="800"/>
              </a:spcAft>
              <a:tabLst>
                <a:tab pos="542925" algn="l"/>
              </a:tabLst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мы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бим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дину – Росси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CCEE9CD-88D0-4DD3-9C02-9C78B818C786}"/>
              </a:ext>
            </a:extLst>
          </p:cNvPr>
          <p:cNvSpPr txBox="1"/>
          <p:nvPr/>
        </p:nvSpPr>
        <p:spPr>
          <a:xfrm>
            <a:off x="5611813" y="594461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238B9B9-7EC4-486D-BA13-4D4B6EDDF8DC}"/>
              </a:ext>
            </a:extLst>
          </p:cNvPr>
          <p:cNvSpPr txBox="1"/>
          <p:nvPr/>
        </p:nvSpPr>
        <p:spPr>
          <a:xfrm>
            <a:off x="9233365" y="597547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18D388D5-DC4F-4819-8F16-8CC743EF578D}"/>
              </a:ext>
            </a:extLst>
          </p:cNvPr>
          <p:cNvSpPr txBox="1"/>
          <p:nvPr/>
        </p:nvSpPr>
        <p:spPr>
          <a:xfrm>
            <a:off x="9418018" y="5969342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___</a:t>
            </a:r>
          </a:p>
        </p:txBody>
      </p:sp>
    </p:spTree>
    <p:extLst>
      <p:ext uri="{BB962C8B-B14F-4D97-AF65-F5344CB8AC3E}">
        <p14:creationId xmlns="" xmlns:p14="http://schemas.microsoft.com/office/powerpoint/2010/main" val="59264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17A20DBC-F185-4825-A08E-9D1D1940F1B8}"/>
              </a:ext>
            </a:extLst>
          </p:cNvPr>
          <p:cNvSpPr/>
          <p:nvPr/>
        </p:nvSpPr>
        <p:spPr>
          <a:xfrm>
            <a:off x="1981200" y="832554"/>
            <a:ext cx="8229600" cy="4457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Текст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«Единство народов России»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71755" indent="457200" algn="just">
              <a:lnSpc>
                <a:spcPct val="150000"/>
              </a:lnSpc>
              <a:tabLst>
                <a:tab pos="542925" algn="l"/>
              </a:tabLs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Наша Родина – Россия.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  - большая страна.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ней много лесов рек, городов, деревень.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России живут россияне. У всех россиян разные национальности. Есть русские, татары, удмурты, ханты и много других народов. Все народы дружные. Все мы – одна большая семья. Все мы любим свою Родину – Россию!</a:t>
            </a:r>
          </a:p>
        </p:txBody>
      </p:sp>
    </p:spTree>
    <p:extLst>
      <p:ext uri="{BB962C8B-B14F-4D97-AF65-F5344CB8AC3E}">
        <p14:creationId xmlns="" xmlns:p14="http://schemas.microsoft.com/office/powerpoint/2010/main" val="129635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5E5FC69-223B-4840-94EC-271E1662BCB7}"/>
              </a:ext>
            </a:extLst>
          </p:cNvPr>
          <p:cNvSpPr txBox="1"/>
          <p:nvPr/>
        </p:nvSpPr>
        <p:spPr>
          <a:xfrm>
            <a:off x="3720191" y="123276"/>
            <a:ext cx="42829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Разгадай ребусы.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2550A464-36C7-4380-8E78-2AE884FA3D05}"/>
              </a:ext>
            </a:extLst>
          </p:cNvPr>
          <p:cNvSpPr/>
          <p:nvPr/>
        </p:nvSpPr>
        <p:spPr>
          <a:xfrm>
            <a:off x="429905" y="1004945"/>
            <a:ext cx="5171249" cy="24240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Р 1 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AF095E6-5487-4F09-94B4-D7402399B1C5}"/>
              </a:ext>
            </a:extLst>
          </p:cNvPr>
          <p:cNvSpPr txBox="1"/>
          <p:nvPr/>
        </p:nvSpPr>
        <p:spPr>
          <a:xfrm flipV="1">
            <a:off x="4790739" y="3472486"/>
            <a:ext cx="8104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1C87345B-1052-4864-99EF-AB305C3B28DA}"/>
              </a:ext>
            </a:extLst>
          </p:cNvPr>
          <p:cNvSpPr txBox="1"/>
          <p:nvPr/>
        </p:nvSpPr>
        <p:spPr>
          <a:xfrm flipV="1">
            <a:off x="10959759" y="3528487"/>
            <a:ext cx="8023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CED74AEA-F295-4453-9AAA-53A13A6B44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 t="11062" r="3348"/>
          <a:stretch/>
        </p:blipFill>
        <p:spPr>
          <a:xfrm>
            <a:off x="6250745" y="887561"/>
            <a:ext cx="5666095" cy="2584925"/>
          </a:xfrm>
          <a:prstGeom prst="rect">
            <a:avLst/>
          </a:prstGeom>
        </p:spPr>
      </p:pic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B7CA8319-489F-4F57-908B-6CA8FC176FD1}"/>
              </a:ext>
            </a:extLst>
          </p:cNvPr>
          <p:cNvSpPr/>
          <p:nvPr/>
        </p:nvSpPr>
        <p:spPr>
          <a:xfrm>
            <a:off x="429905" y="3805486"/>
            <a:ext cx="5171249" cy="25545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0" cap="none" spc="0" dirty="0">
                <a:ln w="762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Bookman Old Style" panose="02050604050505020204" pitchFamily="18" charset="0"/>
                <a:cs typeface="Times New Roman" panose="02020603050405020304" pitchFamily="18" charset="0"/>
              </a:rPr>
              <a:t>Д</a:t>
            </a:r>
          </a:p>
          <a:p>
            <a:pPr algn="ctr"/>
            <a:r>
              <a:rPr lang="ru-RU" sz="8000" dirty="0">
                <a:ln w="762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Bookman Old Style" panose="02050604050505020204" pitchFamily="18" charset="0"/>
                <a:cs typeface="Times New Roman" panose="02020603050405020304" pitchFamily="18" charset="0"/>
              </a:rPr>
              <a:t>РО</a:t>
            </a:r>
            <a:endParaRPr lang="ru-RU" sz="8000" b="0" cap="none" spc="0" dirty="0">
              <a:ln w="76200">
                <a:solidFill>
                  <a:srgbClr val="002060"/>
                </a:solidFill>
              </a:ln>
              <a:solidFill>
                <a:srgbClr val="FF000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6350" stA="53000" endA="300" endPos="35500" dir="5400000" sy="-90000" algn="bl" rotWithShape="0"/>
              </a:effectLst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="" xmlns:a16="http://schemas.microsoft.com/office/drawing/2014/main" id="{8F8462AF-C75A-4917-A03A-C1AEDAF9D355}"/>
              </a:ext>
            </a:extLst>
          </p:cNvPr>
          <p:cNvCxnSpPr>
            <a:cxnSpLocks/>
          </p:cNvCxnSpPr>
          <p:nvPr/>
        </p:nvCxnSpPr>
        <p:spPr>
          <a:xfrm>
            <a:off x="1807985" y="5205869"/>
            <a:ext cx="2415087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671E2DC-493E-403C-8FA0-77EF4867039E}"/>
              </a:ext>
            </a:extLst>
          </p:cNvPr>
          <p:cNvSpPr txBox="1"/>
          <p:nvPr/>
        </p:nvSpPr>
        <p:spPr>
          <a:xfrm flipV="1">
            <a:off x="4990721" y="6457725"/>
            <a:ext cx="6998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1CC94C7C-A4B1-4ADC-9F6B-047B0FC9BC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6627" t="28781" b="11984"/>
          <a:stretch/>
        </p:blipFill>
        <p:spPr>
          <a:xfrm>
            <a:off x="6250745" y="3800686"/>
            <a:ext cx="5626472" cy="255454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2AC970B-4226-4DB3-98EC-F0F628BF94AF}"/>
              </a:ext>
            </a:extLst>
          </p:cNvPr>
          <p:cNvSpPr txBox="1"/>
          <p:nvPr/>
        </p:nvSpPr>
        <p:spPr>
          <a:xfrm flipV="1">
            <a:off x="11083536" y="6406432"/>
            <a:ext cx="6508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</a:t>
            </a:r>
          </a:p>
        </p:txBody>
      </p:sp>
    </p:spTree>
    <p:extLst>
      <p:ext uri="{BB962C8B-B14F-4D97-AF65-F5344CB8AC3E}">
        <p14:creationId xmlns="" xmlns:p14="http://schemas.microsoft.com/office/powerpoint/2010/main" val="254334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6" grpId="0"/>
      <p:bldP spid="21" grpId="0" animBg="1"/>
      <p:bldP spid="25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8942" y="215153"/>
            <a:ext cx="354719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7200" dirty="0" smtClean="0"/>
              <a:t>РОДИНА</a:t>
            </a:r>
            <a:endParaRPr lang="ru-RU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5325787" y="262128"/>
            <a:ext cx="613469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7200" dirty="0" smtClean="0"/>
              <a:t>РОСА  ТАКСИ  Я</a:t>
            </a:r>
            <a:endParaRPr lang="ru-RU" sz="7200" dirty="0"/>
          </a:p>
        </p:txBody>
      </p:sp>
      <p:sp>
        <p:nvSpPr>
          <p:cNvPr id="6" name="Овал 5"/>
          <p:cNvSpPr/>
          <p:nvPr/>
        </p:nvSpPr>
        <p:spPr>
          <a:xfrm>
            <a:off x="7046976" y="454152"/>
            <a:ext cx="429768" cy="8869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872984" y="445008"/>
            <a:ext cx="390144" cy="8869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8394192" y="423672"/>
            <a:ext cx="362712" cy="8869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8924544" y="420624"/>
            <a:ext cx="402336" cy="8869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783336" y="4209288"/>
            <a:ext cx="3810659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7200" dirty="0" smtClean="0"/>
              <a:t>НА  РО  Д</a:t>
            </a:r>
            <a:endParaRPr lang="ru-RU" sz="7200" dirty="0"/>
          </a:p>
        </p:txBody>
      </p:sp>
      <p:sp>
        <p:nvSpPr>
          <p:cNvPr id="11" name="TextBox 10"/>
          <p:cNvSpPr txBox="1"/>
          <p:nvPr/>
        </p:nvSpPr>
        <p:spPr>
          <a:xfrm>
            <a:off x="5806440" y="3529584"/>
            <a:ext cx="554369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7200" dirty="0" smtClean="0"/>
              <a:t>КЛЮЧ   ОДИН</a:t>
            </a:r>
            <a:endParaRPr lang="ru-RU" sz="7200" dirty="0"/>
          </a:p>
        </p:txBody>
      </p:sp>
      <p:sp>
        <p:nvSpPr>
          <p:cNvPr id="12" name="Овал 11"/>
          <p:cNvSpPr/>
          <p:nvPr/>
        </p:nvSpPr>
        <p:spPr>
          <a:xfrm>
            <a:off x="10759440" y="3654552"/>
            <a:ext cx="402336" cy="8869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8927592" y="3706368"/>
            <a:ext cx="402336" cy="8869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7754112" y="3657600"/>
            <a:ext cx="402336" cy="8869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958840" y="3736848"/>
            <a:ext cx="402336" cy="8869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 синонимы к слову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НСТВО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30490B07-8DDB-4ADF-B3E4-B8956B7FF497}"/>
              </a:ext>
            </a:extLst>
          </p:cNvPr>
          <p:cNvSpPr txBox="1"/>
          <p:nvPr/>
        </p:nvSpPr>
        <p:spPr>
          <a:xfrm>
            <a:off x="838200" y="2075244"/>
            <a:ext cx="36179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СИЕ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5F48D14A-2838-42BC-8163-8C4F0E71E124}"/>
              </a:ext>
            </a:extLst>
          </p:cNvPr>
          <p:cNvSpPr txBox="1"/>
          <p:nvPr/>
        </p:nvSpPr>
        <p:spPr>
          <a:xfrm>
            <a:off x="3072016" y="2977906"/>
            <a:ext cx="48474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</a:t>
            </a:r>
            <a:r>
              <a:rPr lang="en-US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НИЕ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AFC29D06-9A5E-4780-B5EA-62A95D797A23}"/>
              </a:ext>
            </a:extLst>
          </p:cNvPr>
          <p:cNvSpPr txBox="1"/>
          <p:nvPr/>
        </p:nvSpPr>
        <p:spPr>
          <a:xfrm>
            <a:off x="8224128" y="4916738"/>
            <a:ext cx="30008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ЖБА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3F3CAE31-1920-461B-BD0C-CFB636893A9F}"/>
              </a:ext>
            </a:extLst>
          </p:cNvPr>
          <p:cNvSpPr txBox="1"/>
          <p:nvPr/>
        </p:nvSpPr>
        <p:spPr>
          <a:xfrm>
            <a:off x="6492238" y="3947322"/>
            <a:ext cx="19575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40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4393FDC-62EB-4A7C-845E-F90C2923FCAC}"/>
              </a:ext>
            </a:extLst>
          </p:cNvPr>
          <p:cNvSpPr txBox="1"/>
          <p:nvPr/>
        </p:nvSpPr>
        <p:spPr>
          <a:xfrm>
            <a:off x="1941809" y="188046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4547AFD-98FA-4C64-BDBB-86ECA88BA6C9}"/>
              </a:ext>
            </a:extLst>
          </p:cNvPr>
          <p:cNvSpPr txBox="1"/>
          <p:nvPr/>
        </p:nvSpPr>
        <p:spPr>
          <a:xfrm>
            <a:off x="3798745" y="2798451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98154BB-6B95-4091-A35A-15E1A30FD005}"/>
              </a:ext>
            </a:extLst>
          </p:cNvPr>
          <p:cNvSpPr txBox="1"/>
          <p:nvPr/>
        </p:nvSpPr>
        <p:spPr>
          <a:xfrm>
            <a:off x="2954215" y="661182"/>
            <a:ext cx="48851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Ответь на вопросы.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0E86D9C-711C-432F-8948-00B8E0E4E751}"/>
              </a:ext>
            </a:extLst>
          </p:cNvPr>
          <p:cNvSpPr txBox="1"/>
          <p:nvPr/>
        </p:nvSpPr>
        <p:spPr>
          <a:xfrm>
            <a:off x="2954215" y="1744394"/>
            <a:ext cx="5235344" cy="26815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наша Родина?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 россияне?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у тебя национальность?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слово: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ОНЕДИТСВ.</a:t>
            </a:r>
          </a:p>
        </p:txBody>
      </p:sp>
    </p:spTree>
    <p:extLst>
      <p:ext uri="{BB962C8B-B14F-4D97-AF65-F5344CB8AC3E}">
        <p14:creationId xmlns="" xmlns:p14="http://schemas.microsoft.com/office/powerpoint/2010/main" val="2772111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3295" y="312009"/>
            <a:ext cx="92334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слово по первым буквам.</a:t>
            </a:r>
            <a:endParaRPr lang="ru-RU" sz="48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65072" y="2018114"/>
          <a:ext cx="9836910" cy="367859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639485"/>
                <a:gridCol w="1639485"/>
                <a:gridCol w="1639485"/>
                <a:gridCol w="1639485"/>
                <a:gridCol w="1639485"/>
                <a:gridCol w="1639485"/>
              </a:tblGrid>
              <a:tr h="18392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839299">
                <a:tc>
                  <a:txBody>
                    <a:bodyPr/>
                    <a:lstStyle/>
                    <a:p>
                      <a:pPr algn="ctr"/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6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8615" y="2564623"/>
            <a:ext cx="1472057" cy="877267"/>
          </a:xfrm>
          <a:prstGeom prst="rect">
            <a:avLst/>
          </a:prstGeom>
          <a:noFill/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 l="5027" r="11669"/>
          <a:stretch>
            <a:fillRect/>
          </a:stretch>
        </p:blipFill>
        <p:spPr bwMode="auto">
          <a:xfrm>
            <a:off x="3145536" y="2504687"/>
            <a:ext cx="1508760" cy="1015753"/>
          </a:xfrm>
          <a:prstGeom prst="rect">
            <a:avLst/>
          </a:prstGeom>
          <a:noFill/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0149" y="2446021"/>
            <a:ext cx="1515058" cy="1065275"/>
          </a:xfrm>
          <a:prstGeom prst="rect">
            <a:avLst/>
          </a:prstGeom>
          <a:noFill/>
        </p:spPr>
      </p:pic>
      <p:pic>
        <p:nvPicPr>
          <p:cNvPr id="8" name="Picture 6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37301" y="2406397"/>
            <a:ext cx="1515058" cy="1065275"/>
          </a:xfrm>
          <a:prstGeom prst="rect">
            <a:avLst/>
          </a:prstGeom>
          <a:noFill/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07238" y="2102803"/>
            <a:ext cx="1036531" cy="1554797"/>
          </a:xfrm>
          <a:prstGeom prst="rect">
            <a:avLst/>
          </a:prstGeom>
          <a:noFill/>
        </p:spPr>
      </p:pic>
      <p:sp>
        <p:nvSpPr>
          <p:cNvPr id="1034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6" name="Picture 12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875423" y="2295779"/>
            <a:ext cx="1222471" cy="13252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67552" y="691405"/>
            <a:ext cx="1034527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Диалог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– Ты была в Москве?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– Нет, я не была в Москве, но очень хочу.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– Почему?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– Потому что я хочу погулять по Красной площади.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2925" algn="l"/>
              </a:tabLs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366" y="4625788"/>
            <a:ext cx="3968376" cy="223221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42298" y="2733346"/>
            <a:ext cx="266399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Москва</a:t>
            </a:r>
            <a:endParaRPr lang="ru-RU" sz="6000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5412" y="2438111"/>
            <a:ext cx="5969187" cy="3360653"/>
          </a:xfrm>
          <a:prstGeom prst="rect">
            <a:avLst/>
          </a:prstGeom>
          <a:noFill/>
        </p:spPr>
      </p:pic>
      <p:sp>
        <p:nvSpPr>
          <p:cNvPr id="102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 descr="C:\Users\202к\Desktop\1000_F_176939586_E5zeI7njCIuSoNiQMrlrEk5a7lvOKD8O.jpg"/>
          <p:cNvPicPr>
            <a:picLocks noChangeAspect="1" noChangeArrowheads="1"/>
          </p:cNvPicPr>
          <p:nvPr/>
        </p:nvPicPr>
        <p:blipFill>
          <a:blip r:embed="rId4" cstate="print"/>
          <a:srcRect t="7453" b="14025"/>
          <a:stretch>
            <a:fillRect/>
          </a:stretch>
        </p:blipFill>
        <p:spPr bwMode="auto">
          <a:xfrm>
            <a:off x="8292352" y="1742275"/>
            <a:ext cx="3621741" cy="189739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209498" y="5842337"/>
            <a:ext cx="592341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Красная площадь</a:t>
            </a:r>
            <a:endParaRPr lang="ru-RU" sz="6000" dirty="0"/>
          </a:p>
        </p:txBody>
      </p:sp>
      <p:pic>
        <p:nvPicPr>
          <p:cNvPr id="1033" name="Picture 9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0753" y="170330"/>
            <a:ext cx="4729724" cy="265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0724988-7D9F-4762-99FE-4A64DCDAFF8D}"/>
              </a:ext>
            </a:extLst>
          </p:cNvPr>
          <p:cNvSpPr txBox="1"/>
          <p:nvPr/>
        </p:nvSpPr>
        <p:spPr>
          <a:xfrm>
            <a:off x="2599017" y="4035587"/>
            <a:ext cx="699396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Спасибо, молодец!</a:t>
            </a:r>
          </a:p>
        </p:txBody>
      </p:sp>
      <p:pic>
        <p:nvPicPr>
          <p:cNvPr id="5" name="Рисунок 4" descr="Чоканье">
            <a:extLst>
              <a:ext uri="{FF2B5EF4-FFF2-40B4-BE49-F238E27FC236}">
                <a16:creationId xmlns="" xmlns:a16="http://schemas.microsoft.com/office/drawing/2014/main" id="{C79BF7D4-0D96-46BD-8F5E-E0CA813E6A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2030" y="952417"/>
            <a:ext cx="3083170" cy="30831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691256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D6DCE4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406</Words>
  <Application>Microsoft Office PowerPoint</Application>
  <PresentationFormat>Произвольный</PresentationFormat>
  <Paragraphs>89</Paragraphs>
  <Slides>22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Подбери синонимы к слову ЕДИ́НСТВО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202к</cp:lastModifiedBy>
  <cp:revision>63</cp:revision>
  <dcterms:created xsi:type="dcterms:W3CDTF">2026-02-02T15:11:54Z</dcterms:created>
  <dcterms:modified xsi:type="dcterms:W3CDTF">2026-04-23T08:39:47Z</dcterms:modified>
</cp:coreProperties>
</file>