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63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1600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424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672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8024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89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95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845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11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515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266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752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2868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479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57669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2469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369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854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9378FF0-07EA-41B3-AD01-14BE22CEBC43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918C58B-8203-4855-953B-90D6B6EDEE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9167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7322" y="-201359"/>
            <a:ext cx="10052080" cy="2971801"/>
          </a:xfrm>
        </p:spPr>
        <p:txBody>
          <a:bodyPr>
            <a:normAutofit fontScale="90000"/>
          </a:bodyPr>
          <a:lstStyle/>
          <a:p>
            <a:r>
              <a:rPr lang="ru-RU" sz="8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/>
            </a:r>
            <a:br>
              <a:rPr lang="ru-RU" sz="8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</a:br>
            <a:r>
              <a:rPr lang="ru-RU" sz="88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«Зимние забавы»</a:t>
            </a:r>
            <a:endParaRPr lang="ru-RU" sz="8800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357949" y="5124027"/>
            <a:ext cx="2067697" cy="1146143"/>
          </a:xfrm>
        </p:spPr>
        <p:txBody>
          <a:bodyPr>
            <a:normAutofit fontScale="70000" lnSpcReduction="20000"/>
          </a:bodyPr>
          <a:lstStyle/>
          <a:p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д/с №1</a:t>
            </a:r>
          </a:p>
          <a:p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</a:p>
          <a:p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Соловьева А.А</a:t>
            </a:r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г.. Тимашевск</a:t>
            </a:r>
            <a:endParaRPr lang="ru-RU" sz="20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19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436326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Мчатся с горки наши санки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Здесь не скучно детворе,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Мы возьмем с собой лопатки,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Строить крепость во дворе.</a:t>
            </a:r>
          </a:p>
          <a:p>
            <a:pPr algn="ctr"/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Много снегу набросали,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Ледяной дом так хорош,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Всех ребят сюда позвали,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Счастье нам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зима, несешь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!</a:t>
            </a:r>
          </a:p>
          <a:p>
            <a:pPr algn="ctr"/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Веселимся и играем,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Санки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лыжи 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и коньки,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Мы зимой не заскучаем,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Эх, веселые деньки.</a:t>
            </a:r>
          </a:p>
        </p:txBody>
      </p:sp>
    </p:spTree>
    <p:extLst>
      <p:ext uri="{BB962C8B-B14F-4D97-AF65-F5344CB8AC3E}">
        <p14:creationId xmlns:p14="http://schemas.microsoft.com/office/powerpoint/2010/main" val="19468126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8715" y="174172"/>
            <a:ext cx="8534400" cy="6540138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Ребята, я не зря решила начать наше занятие с такого стихотворения, ведь на дворе такое замечательное время года, как зима! </a:t>
            </a:r>
            <a:b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Совсем скоро наступит самый весёлый праздник – Новый год! </a:t>
            </a:r>
            <a:b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И сегодня мы с вами отправимся в игровой мир, </a:t>
            </a:r>
            <a:r>
              <a:rPr lang="ru-RU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мир </a:t>
            </a:r>
            <a: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веселый и увлекательный… </a:t>
            </a:r>
            <a:b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Итак, </a:t>
            </a:r>
            <a:r>
              <a:rPr lang="ru-RU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«Зимние забавы».</a:t>
            </a:r>
            <a:endParaRPr lang="ru-RU" sz="2800" dirty="0">
              <a:solidFill>
                <a:schemeClr val="tx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0496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i="1" dirty="0"/>
              <a:t>Катание на коньках </a:t>
            </a:r>
            <a:r>
              <a:rPr lang="ru-RU" sz="2000" b="1" dirty="0"/>
              <a:t>укрепляет мышцы и способствует их хорошему тонусу, а также помогает формированию красивой осанки, развитию вестибулярного аппарата, увеличивает выносливость, ловкость и силу, улучшает гибкость, пластичность.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313" y="685800"/>
            <a:ext cx="6426200" cy="3614738"/>
          </a:xfrm>
        </p:spPr>
      </p:pic>
    </p:spTree>
    <p:extLst>
      <p:ext uri="{BB962C8B-B14F-4D97-AF65-F5344CB8AC3E}">
        <p14:creationId xmlns:p14="http://schemas.microsoft.com/office/powerpoint/2010/main" val="123828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6365" y="420429"/>
            <a:ext cx="3923801" cy="5187891"/>
          </a:xfrm>
        </p:spPr>
        <p:txBody>
          <a:bodyPr>
            <a:normAutofit/>
          </a:bodyPr>
          <a:lstStyle/>
          <a:p>
            <a:r>
              <a:rPr lang="ru-RU" dirty="0"/>
              <a:t>Лыжные прогулки — </a:t>
            </a:r>
            <a:r>
              <a:rPr lang="ru-RU" sz="2200" dirty="0"/>
              <a:t>замечательный способ повысить уровень иммунитета, сделать физическое здоровье крепче. Можно избавиться от склонности к постоянным простудам, закалить организм, стать выносливее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337457"/>
            <a:ext cx="4587550" cy="4495800"/>
          </a:xfrm>
        </p:spPr>
      </p:pic>
    </p:spTree>
    <p:extLst>
      <p:ext uri="{BB962C8B-B14F-4D97-AF65-F5344CB8AC3E}">
        <p14:creationId xmlns:p14="http://schemas.microsoft.com/office/powerpoint/2010/main" val="42075713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56663" y="368178"/>
            <a:ext cx="6074818" cy="5553651"/>
          </a:xfrm>
        </p:spPr>
        <p:txBody>
          <a:bodyPr>
            <a:normAutofit/>
          </a:bodyPr>
          <a:lstStyle/>
          <a:p>
            <a:r>
              <a:rPr lang="ru-RU" sz="1600" b="1" dirty="0"/>
              <a:t>Принято считать, что сани — это всего лишь веселая забава. Но это абсолютно не так. Как и у любой физической активности, у катаний на санках есть другие </a:t>
            </a:r>
            <a:r>
              <a:rPr lang="ru-RU" sz="1600" b="1" dirty="0" smtClean="0"/>
              <a:t>преимущества:</a:t>
            </a: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 smtClean="0"/>
              <a:t>- Укрепление здоровья</a:t>
            </a:r>
            <a:r>
              <a:rPr lang="ru-RU" sz="1600" b="1" dirty="0"/>
              <a:t>;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/>
              <a:t>- Улучшение работы внутренних </a:t>
            </a:r>
            <a:r>
              <a:rPr lang="ru-RU" sz="1600" b="1" dirty="0" smtClean="0"/>
              <a:t>систем</a:t>
            </a:r>
            <a:r>
              <a:rPr lang="ru-RU" sz="1600" b="1" dirty="0"/>
              <a:t>;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/>
              <a:t>- Насыщение клеток </a:t>
            </a:r>
            <a:r>
              <a:rPr lang="ru-RU" sz="1600" b="1" dirty="0" smtClean="0"/>
              <a:t>кислородом</a:t>
            </a:r>
            <a:r>
              <a:rPr lang="ru-RU" sz="1600" b="1" dirty="0"/>
              <a:t>;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/>
              <a:t>- Закаливание организма.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10" y="1115701"/>
            <a:ext cx="5630205" cy="4222653"/>
          </a:xfrm>
        </p:spPr>
      </p:pic>
    </p:spTree>
    <p:extLst>
      <p:ext uri="{BB962C8B-B14F-4D97-AF65-F5344CB8AC3E}">
        <p14:creationId xmlns:p14="http://schemas.microsoft.com/office/powerpoint/2010/main" val="11623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8549" y="333343"/>
            <a:ext cx="4937760" cy="5875868"/>
          </a:xfrm>
        </p:spPr>
        <p:txBody>
          <a:bodyPr>
            <a:normAutofit/>
          </a:bodyPr>
          <a:lstStyle/>
          <a:p>
            <a:r>
              <a:rPr lang="ru-RU" sz="1800" dirty="0"/>
              <a:t>Снеговик или Снежная баба —</a:t>
            </a:r>
            <a:br>
              <a:rPr lang="ru-RU" sz="1800" dirty="0"/>
            </a:br>
            <a:r>
              <a:rPr lang="ru-RU" sz="1800" dirty="0"/>
              <a:t>это снежная скульптура, создаваемая детьми и взрослыми зимой во дворе. Простейший снеговик состоит из трёх снежных шаров (</a:t>
            </a:r>
            <a:r>
              <a:rPr lang="ru-RU" sz="1800" dirty="0" err="1"/>
              <a:t>комов</a:t>
            </a:r>
            <a:r>
              <a:rPr lang="ru-RU" sz="1800" dirty="0"/>
              <a:t>), получаемых путём лепки снежков и накатывания на них лежащего снега. Самый большой ком становится брюшком снеговика, поменьше — грудью, а самый маленький — головой.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441960"/>
            <a:ext cx="5200236" cy="3614738"/>
          </a:xfrm>
        </p:spPr>
      </p:pic>
    </p:spTree>
    <p:extLst>
      <p:ext uri="{BB962C8B-B14F-4D97-AF65-F5344CB8AC3E}">
        <p14:creationId xmlns:p14="http://schemas.microsoft.com/office/powerpoint/2010/main" val="42054753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9" y="154578"/>
            <a:ext cx="8691562" cy="6518672"/>
          </a:xfrm>
        </p:spPr>
      </p:pic>
    </p:spTree>
    <p:extLst>
      <p:ext uri="{BB962C8B-B14F-4D97-AF65-F5344CB8AC3E}">
        <p14:creationId xmlns:p14="http://schemas.microsoft.com/office/powerpoint/2010/main" val="13106242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0235" y="725229"/>
            <a:ext cx="8534400" cy="5344645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ГИМНАСТИКА ДЛЯ ГЛАЗ</a:t>
            </a:r>
            <a:br>
              <a:rPr lang="ru-RU" sz="20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000" dirty="0"/>
              <a:t>(Дети выполняют движения в </a:t>
            </a:r>
            <a:r>
              <a:rPr lang="ru-RU" sz="2000" dirty="0" smtClean="0"/>
              <a:t>соответствии</a:t>
            </a:r>
            <a:br>
              <a:rPr lang="ru-RU" sz="2000" dirty="0" smtClean="0"/>
            </a:br>
            <a:r>
              <a:rPr lang="ru-RU" sz="2000" dirty="0" smtClean="0"/>
              <a:t> </a:t>
            </a:r>
            <a:r>
              <a:rPr lang="ru-RU" sz="2000" dirty="0"/>
              <a:t>со словами педагога)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1300" dirty="0"/>
              <a:t>В руки вы снежки возьмите,</a:t>
            </a:r>
            <a:br>
              <a:rPr lang="ru-RU" sz="1300" dirty="0"/>
            </a:br>
            <a:r>
              <a:rPr lang="ru-RU" sz="1300" dirty="0" smtClean="0"/>
              <a:t>И </a:t>
            </a:r>
            <a:r>
              <a:rPr lang="ru-RU" sz="1300" dirty="0"/>
              <a:t>на них вы посмотрите.</a:t>
            </a:r>
            <a:br>
              <a:rPr lang="ru-RU" sz="1300" dirty="0"/>
            </a:br>
            <a:r>
              <a:rPr lang="ru-RU" sz="1600" dirty="0" smtClean="0"/>
              <a:t>А </a:t>
            </a:r>
            <a:r>
              <a:rPr lang="ru-RU" sz="1600" dirty="0"/>
              <a:t>теперь их поднимите</a:t>
            </a:r>
            <a:br>
              <a:rPr lang="ru-RU" sz="1600" dirty="0"/>
            </a:br>
            <a:r>
              <a:rPr lang="ru-RU" sz="1600" dirty="0" smtClean="0"/>
              <a:t>Вверх</a:t>
            </a:r>
            <a:r>
              <a:rPr lang="ru-RU" sz="1600" dirty="0"/>
              <a:t>, на них вы посмотрите.</a:t>
            </a:r>
            <a:br>
              <a:rPr lang="ru-RU" sz="1600" dirty="0"/>
            </a:br>
            <a:r>
              <a:rPr lang="ru-RU" sz="1600" dirty="0" smtClean="0"/>
              <a:t>Вниз </a:t>
            </a:r>
            <a:r>
              <a:rPr lang="ru-RU" sz="1600" dirty="0"/>
              <a:t>снежки вы опустите,</a:t>
            </a:r>
            <a:br>
              <a:rPr lang="ru-RU" sz="1600" dirty="0"/>
            </a:br>
            <a:r>
              <a:rPr lang="ru-RU" sz="1600" dirty="0" smtClean="0"/>
              <a:t>И </a:t>
            </a:r>
            <a:r>
              <a:rPr lang="ru-RU" sz="1600" dirty="0"/>
              <a:t>опять на них взгляните.</a:t>
            </a:r>
            <a:br>
              <a:rPr lang="ru-RU" sz="1600" dirty="0"/>
            </a:br>
            <a:r>
              <a:rPr lang="ru-RU" sz="1600" dirty="0" smtClean="0"/>
              <a:t>Снежок </a:t>
            </a:r>
            <a:r>
              <a:rPr lang="ru-RU" sz="1600" dirty="0"/>
              <a:t>вправо,</a:t>
            </a:r>
            <a:br>
              <a:rPr lang="ru-RU" sz="1600" dirty="0"/>
            </a:br>
            <a:r>
              <a:rPr lang="ru-RU" sz="1600" dirty="0" smtClean="0"/>
              <a:t>Снежок </a:t>
            </a:r>
            <a:r>
              <a:rPr lang="ru-RU" sz="1600" dirty="0"/>
              <a:t>влево.</a:t>
            </a:r>
            <a:br>
              <a:rPr lang="ru-RU" sz="1600" dirty="0"/>
            </a:br>
            <a:r>
              <a:rPr lang="ru-RU" sz="1600" dirty="0" smtClean="0"/>
              <a:t>«</a:t>
            </a:r>
            <a:r>
              <a:rPr lang="ru-RU" sz="1600" dirty="0"/>
              <a:t>Нарисуйте» круг умело.</a:t>
            </a:r>
            <a:br>
              <a:rPr lang="ru-RU" sz="1600" dirty="0"/>
            </a:br>
            <a:r>
              <a:rPr lang="ru-RU" sz="1600" dirty="0" smtClean="0"/>
              <a:t>Снежок </a:t>
            </a:r>
            <a:r>
              <a:rPr lang="ru-RU" sz="1600" dirty="0"/>
              <a:t>близко, вот вдали,</a:t>
            </a:r>
            <a:br>
              <a:rPr lang="ru-RU" sz="1600" dirty="0"/>
            </a:br>
            <a:r>
              <a:rPr lang="ru-RU" sz="1600" dirty="0" smtClean="0"/>
              <a:t>Ты </a:t>
            </a:r>
            <a:r>
              <a:rPr lang="ru-RU" sz="1600" dirty="0"/>
              <a:t>внимательно смотри.</a:t>
            </a:r>
            <a:br>
              <a:rPr lang="ru-RU" sz="1600" dirty="0"/>
            </a:br>
            <a:r>
              <a:rPr lang="ru-RU" sz="1600" dirty="0" smtClean="0"/>
              <a:t>Вот </a:t>
            </a:r>
            <a:r>
              <a:rPr lang="ru-RU" sz="1600" dirty="0"/>
              <a:t>такой у нас снежок,</a:t>
            </a:r>
            <a:br>
              <a:rPr lang="ru-RU" sz="1600" dirty="0"/>
            </a:br>
            <a:r>
              <a:rPr lang="ru-RU" sz="1600" dirty="0" smtClean="0"/>
              <a:t>Улыбнись </a:t>
            </a:r>
            <a:r>
              <a:rPr lang="ru-RU" sz="1600" dirty="0"/>
              <a:t>ему, дружок.</a:t>
            </a:r>
            <a:br>
              <a:rPr lang="ru-RU" sz="1600" dirty="0"/>
            </a:br>
            <a:r>
              <a:rPr lang="ru-RU" sz="1600" dirty="0" smtClean="0"/>
              <a:t>Быстро</a:t>
            </a:r>
            <a:r>
              <a:rPr lang="ru-RU" sz="1600" dirty="0"/>
              <a:t>, быстро вы моргайте,</a:t>
            </a:r>
            <a:br>
              <a:rPr lang="ru-RU" sz="1600" dirty="0"/>
            </a:br>
            <a:r>
              <a:rPr lang="ru-RU" sz="1600" dirty="0" smtClean="0"/>
              <a:t>А </a:t>
            </a:r>
            <a:r>
              <a:rPr lang="ru-RU" sz="1600" dirty="0"/>
              <a:t>теперь в игру вступайте.</a:t>
            </a:r>
          </a:p>
        </p:txBody>
      </p:sp>
    </p:spTree>
    <p:extLst>
      <p:ext uri="{BB962C8B-B14F-4D97-AF65-F5344CB8AC3E}">
        <p14:creationId xmlns:p14="http://schemas.microsoft.com/office/powerpoint/2010/main" val="22075765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2857" y="1262744"/>
            <a:ext cx="5172892" cy="3526970"/>
          </a:xfrm>
        </p:spPr>
        <p:txBody>
          <a:bodyPr>
            <a:noAutofit/>
          </a:bodyPr>
          <a:lstStyle/>
          <a:p>
            <a:r>
              <a:rPr lang="ru-RU" sz="6600" b="1" i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Забавные снеговики</a:t>
            </a:r>
            <a:endParaRPr lang="ru-RU" sz="6600" b="1" i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669" y="1347651"/>
            <a:ext cx="2921852" cy="3614738"/>
          </a:xfrm>
        </p:spPr>
      </p:pic>
    </p:spTree>
    <p:extLst>
      <p:ext uri="{BB962C8B-B14F-4D97-AF65-F5344CB8AC3E}">
        <p14:creationId xmlns:p14="http://schemas.microsoft.com/office/powerpoint/2010/main" val="407327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91" y="781595"/>
            <a:ext cx="4135402" cy="550599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326" y="999308"/>
            <a:ext cx="5875913" cy="5392783"/>
          </a:xfrm>
        </p:spPr>
      </p:pic>
    </p:spTree>
    <p:extLst>
      <p:ext uri="{BB962C8B-B14F-4D97-AF65-F5344CB8AC3E}">
        <p14:creationId xmlns:p14="http://schemas.microsoft.com/office/powerpoint/2010/main" val="20763826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91" y="685800"/>
            <a:ext cx="4103260" cy="543632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998" y="685800"/>
            <a:ext cx="6343643" cy="4748349"/>
          </a:xfrm>
        </p:spPr>
      </p:pic>
    </p:spTree>
    <p:extLst>
      <p:ext uri="{BB962C8B-B14F-4D97-AF65-F5344CB8AC3E}">
        <p14:creationId xmlns:p14="http://schemas.microsoft.com/office/powerpoint/2010/main" val="429477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8" y="197857"/>
            <a:ext cx="11073900" cy="6229069"/>
          </a:xfrm>
        </p:spPr>
      </p:pic>
    </p:spTree>
    <p:extLst>
      <p:ext uri="{BB962C8B-B14F-4D97-AF65-F5344CB8AC3E}">
        <p14:creationId xmlns:p14="http://schemas.microsoft.com/office/powerpoint/2010/main" val="235947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755" y="240471"/>
            <a:ext cx="8717280" cy="6537961"/>
          </a:xfrm>
        </p:spPr>
      </p:pic>
    </p:spTree>
    <p:extLst>
      <p:ext uri="{BB962C8B-B14F-4D97-AF65-F5344CB8AC3E}">
        <p14:creationId xmlns:p14="http://schemas.microsoft.com/office/powerpoint/2010/main" val="4097911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92" y="232954"/>
            <a:ext cx="8636047" cy="6468602"/>
          </a:xfrm>
        </p:spPr>
      </p:pic>
    </p:spTree>
    <p:extLst>
      <p:ext uri="{BB962C8B-B14F-4D97-AF65-F5344CB8AC3E}">
        <p14:creationId xmlns:p14="http://schemas.microsoft.com/office/powerpoint/2010/main" val="15073651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49" y="886097"/>
            <a:ext cx="9987052" cy="5617717"/>
          </a:xfrm>
        </p:spPr>
      </p:pic>
    </p:spTree>
    <p:extLst>
      <p:ext uri="{BB962C8B-B14F-4D97-AF65-F5344CB8AC3E}">
        <p14:creationId xmlns:p14="http://schemas.microsoft.com/office/powerpoint/2010/main" val="21068861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910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109</TotalTime>
  <Words>206</Words>
  <Application>Microsoft Office PowerPoint</Application>
  <PresentationFormat>Произвольный</PresentationFormat>
  <Paragraphs>27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Сектор</vt:lpstr>
      <vt:lpstr> «Зимние забавы»</vt:lpstr>
      <vt:lpstr>Презентация PowerPoint</vt:lpstr>
      <vt:lpstr>Ребята, я не зря решила начать наше занятие с такого стихотворения, ведь на дворе такое замечательное время года, как зима!  Совсем скоро наступит самый весёлый праздник – Новый год!  И сегодня мы с вами отправимся в игровой мир, мир веселый и увлекательный…   Итак, «Зимние забавы».</vt:lpstr>
      <vt:lpstr>Катание на коньках укрепляет мышцы и способствует их хорошему тонусу, а также помогает формированию красивой осанки, развитию вестибулярного аппарата, увеличивает выносливость, ловкость и силу, улучшает гибкость, пластичность.</vt:lpstr>
      <vt:lpstr>Лыжные прогулки — замечательный способ повысить уровень иммунитета, сделать физическое здоровье крепче. Можно избавиться от склонности к постоянным простудам, закалить организм, стать выносливее</vt:lpstr>
      <vt:lpstr>Принято считать, что сани — это всего лишь веселая забава. Но это абсолютно не так. Как и у любой физической активности, у катаний на санках есть другие преимущества: - Укрепление здоровья; - Улучшение работы внутренних систем; - Насыщение клеток кислородом; - Закаливание организма.</vt:lpstr>
      <vt:lpstr>Снеговик или Снежная баба — это снежная скульптура, создаваемая детьми и взрослыми зимой во дворе. Простейший снеговик состоит из трёх снежных шаров (комов), получаемых путём лепки снежков и накатывания на них лежащего снега. Самый большой ком становится брюшком снеговика, поменьше — грудью, а самый маленький — головой.</vt:lpstr>
      <vt:lpstr>Презентация PowerPoint</vt:lpstr>
      <vt:lpstr>ГИМНАСТИКА ДЛЯ ГЛАЗ (Дети выполняют движения в соответствии  со словами педагога)  В руки вы снежки возьмите, И на них вы посмотрите. А теперь их поднимите Вверх, на них вы посмотрите. Вниз снежки вы опустите, И опять на них взгляните. Снежок вправо, Снежок влево. «Нарисуйте» круг умело. Снежок близко, вот вдали, Ты внимательно смотри. Вот такой у нас снежок, Улыбнись ему, дружок. Быстро, быстро вы моргайте, А теперь в игру вступайте.</vt:lpstr>
      <vt:lpstr>Забавные снеговики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Олег</cp:lastModifiedBy>
  <cp:revision>11</cp:revision>
  <dcterms:created xsi:type="dcterms:W3CDTF">2021-01-18T18:17:13Z</dcterms:created>
  <dcterms:modified xsi:type="dcterms:W3CDTF">2021-01-24T15:59:09Z</dcterms:modified>
</cp:coreProperties>
</file>