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Выполнила </a:t>
            </a:r>
          </a:p>
          <a:p>
            <a:r>
              <a:rPr lang="ru-RU" dirty="0" smtClean="0"/>
              <a:t>Миллер Злата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Презентация моей любимой книги "Алиса в стране чудес“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b="1" dirty="0" smtClean="0"/>
              <a:t> и "Алиса в зазеркалье".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83568" y="332656"/>
            <a:ext cx="7772400" cy="205320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Однажды 4го июля 1862г. мистер Доджсон , профессор математики одного из оксфордских колледжей, пригласил своих юных друзей сестер </a:t>
            </a:r>
            <a:r>
              <a:rPr lang="ru-RU" sz="2000" dirty="0" err="1" smtClean="0"/>
              <a:t>Лидделл</a:t>
            </a:r>
            <a:r>
              <a:rPr lang="ru-RU" sz="2000" dirty="0" smtClean="0"/>
              <a:t> - Лорину, Алису и </a:t>
            </a:r>
            <a:r>
              <a:rPr lang="ru-RU" sz="2000" dirty="0" err="1" smtClean="0"/>
              <a:t>Эдит</a:t>
            </a:r>
            <a:r>
              <a:rPr lang="ru-RU" sz="2000" dirty="0" smtClean="0"/>
              <a:t> совершить прогулку на лодке.</a:t>
            </a:r>
          </a:p>
          <a:p>
            <a:endParaRPr lang="ru-RU" dirty="0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827584" y="1988840"/>
            <a:ext cx="2699792" cy="329320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Во время прогулки девочки , как всегда стали просить рассказать им сказку. Так и получилась удивительная, фантастическая и забавная история о приключениях Алисы, где все и все смешно зашифровано и только главная героиня, прототипом которой является средняя из сестер Алиса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Лидделл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, такая какая она есть.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 rot="482977">
            <a:off x="3612458" y="3060819"/>
            <a:ext cx="4211960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Отдыхая на берегу реки вместе с сестрой, девочка было заскучала, но тут она видит белого кролика, который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кудато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спешит. Побежав за ним, Алиса попадает сначала в кроличью нору, а потом оказывается в волшебном мире, где творятся невероятные вещи! Предметы возникают непонятно от куда, животные не только разговаривают, но еще и спорят с Алисой и поучают ее. Сама Алиса то увеличивается , то уменьшается,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что-нибудь, съев или выпив. Кругом странные существа и происшествия.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67544" y="476672"/>
            <a:ext cx="5220072" cy="280076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Алиса, знакомится с говорящей гусеницей, которая курит кальян и дает советы, встречает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Чеширского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кота , который возникает ниоткуда, разговаривает и все время улыбается, попадает на сумасшедшее чаепитие, участники которого все время пьют чай, они меняются местами за столом и пьют чай из кружек друг друга, которые им достались в результате перемены.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Болванщик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один из участников чаепития поссорился со временем и теперь часы его всегда показывают время пить чай.( В Англии есть такой порядок, пить чай всегда в одно и тоже время).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 rot="21254408">
            <a:off x="4389259" y="3272656"/>
            <a:ext cx="4175448" cy="230832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Потом она попадает на королевский крокет, там играют живыми фламинго и ежами, а король и королева, это игральные карты. И королева все время велит кого бы то ни было казнить.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 конце концов она оказывается на суде и дает показания.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Все запутано и "кверху дном" и жутко и весело...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3131840" y="908720"/>
            <a:ext cx="579613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А зимой на Рождество Доджсон подарил Алисе Лидделл свою работу, сделанную от руки в тетради, под названием 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«</a:t>
            </a:r>
            <a:r>
              <a:rPr kumimoji="0" 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Приключения Алисы под землёй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»</a:t>
            </a:r>
            <a:r>
              <a:rPr kumimoji="0" 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, с подзаголовком 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«</a:t>
            </a:r>
            <a:r>
              <a:rPr kumimoji="0" 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Рождественский подарок Дорогой Девочке в Память о Летнем Дне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»</a:t>
            </a:r>
            <a:r>
              <a:rPr kumimoji="0" 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, состоящую всего из четырёх глав, к которой прикрепил фотографию Алисы в 7-летнем возрасте.</a:t>
            </a: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3568" y="1268760"/>
            <a:ext cx="2095500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 украсив ее собственными рисунками.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1556792"/>
            <a:ext cx="3240360" cy="309634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Мистер Доджсон и не думал издавать свою сказку. Если бы не случайность , она так и осталась бы не известной. Однажды в гости к </a:t>
            </a:r>
            <a:r>
              <a:rPr lang="ru-RU" dirty="0" err="1" smtClean="0"/>
              <a:t>Лидделлам</a:t>
            </a:r>
            <a:r>
              <a:rPr lang="ru-RU" dirty="0" smtClean="0"/>
              <a:t> пришли известный детский писатель со своим братом, и тот, увидев в гостиной забытую кем то из детей книжку, взял и не отрываясь прочел ее. 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404398">
            <a:off x="5573539" y="1077486"/>
            <a:ext cx="302433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4211960" y="3861048"/>
            <a:ext cx="3672408" cy="255454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Мистера Доджсона долго уговаривали издать сказку, но он считал, что сказка, написанная специально для сестер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Лидделл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, будет непонятна и неинтересна другим читателям. Но было решено, что писатель прочтет сказку своим детям и если сказка понравится, то следует ее опубликовать. Так и сделали. Дети пришли от сказки в восторг!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21187345">
            <a:off x="277892" y="411780"/>
            <a:ext cx="2813215" cy="4810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419872" y="836712"/>
            <a:ext cx="3672408" cy="181588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И ровно через 3 года после памятной прогулки - 4 июля 1865г.мистер Доджсон подарил Алисе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Лидделл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первый экземпляр своей книжки. Теперь сказка называлась "Алиса в стране чудес", а сам автор скрылся под псевдонимом Льюис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Кэррол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 rot="20969052">
            <a:off x="3671753" y="3440134"/>
            <a:ext cx="4211960" cy="15696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А еще через несколько лет придумал продолжение сказки " Алиса в зазеркалье". Где через зеркало Алиса попадает в мир шахматных фигур и встречает там белого рыцаря и снова с ней случаются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сумашедшие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и смешные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проишествия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3563888" y="4293096"/>
            <a:ext cx="4716016" cy="206210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Есть несколько переводов на русский язык. Наилучшие из них, считаются перевод Нины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Демуровой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и Бориса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Заходера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 Моя книга в переводе Н.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Демуровой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 И мне кажется , что интереснее всего читать эту сказку на английском языке,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потомучто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в ней много используется игра слов, английский фольклор, всякие английские смешные стишки и песенки.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680095">
            <a:off x="4039104" y="450599"/>
            <a:ext cx="2289928" cy="3597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755576" y="476672"/>
            <a:ext cx="2627784" cy="280076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История о приключениях Алисы была переведена на многие другие языки в том числе и на русский язык. В самом первом варианте перевода(анонимном) сказка называлась"Соня в царстве дива" и не очень то понравилась читателям, как часто бывает с великими произведениями.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3717032"/>
            <a:ext cx="24837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Но потом сказку полюбили многие читатели во всем мире.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347864" y="620688"/>
            <a:ext cx="5508104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Многие известные художники и иллюстраторы сделали красивые рисунки к этой сказке. Я выбрала несколько наиболее понравившихся мне, что бы показать вам.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548680"/>
            <a:ext cx="2743200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179512" y="4653136"/>
            <a:ext cx="406794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Артур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Рэкхем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51920" y="2132856"/>
            <a:ext cx="4268738" cy="3020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851920" y="5373216"/>
            <a:ext cx="399593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Грег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Хильдебранд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576" y="260648"/>
            <a:ext cx="2846090" cy="4725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 rot="1001882">
            <a:off x="133273" y="5436500"/>
            <a:ext cx="449999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Евгения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Гапчинская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и ее украинская Алиса.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04664"/>
            <a:ext cx="3810000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4211960" y="5550768"/>
            <a:ext cx="442798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А это Алиса африканка. Автор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Эрин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Тэйлор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3692674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23528" y="5190728"/>
            <a:ext cx="428396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Оксана Заика.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32656"/>
            <a:ext cx="4052714" cy="219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4427984" y="2598440"/>
            <a:ext cx="47160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Ребека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Даутремер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Содержимое 7"/>
          <p:cNvPicPr>
            <a:picLocks noGrp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068960"/>
            <a:ext cx="403244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4067944" y="5622776"/>
            <a:ext cx="489552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Роберт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Ингпен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424847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/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014213">
            <a:off x="4083212" y="865373"/>
            <a:ext cx="4361952" cy="4695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6838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Алиса Сальвадора Дали.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6838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Алиса Сальвадора Дали.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19996845">
            <a:off x="539552" y="4581128"/>
            <a:ext cx="2304256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Сальвадор Дали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321753">
            <a:off x="865283" y="548812"/>
            <a:ext cx="4290545" cy="4582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140867" y="5124269"/>
            <a:ext cx="3580918" cy="110717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Иллюстрация Туве Янсон – </a:t>
            </a:r>
          </a:p>
          <a:p>
            <a:pPr algn="ctr"/>
            <a:r>
              <a:rPr lang="ru-RU" dirty="0" smtClean="0"/>
              <a:t>Автора моих любимых Мумитроллей.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32657"/>
            <a:ext cx="3781425" cy="5328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 rot="11356457" flipV="1">
            <a:off x="5861791" y="5230407"/>
            <a:ext cx="2780211" cy="10402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Юлия </a:t>
            </a:r>
            <a:r>
              <a:rPr lang="ru-RU" dirty="0" err="1" smtClean="0"/>
              <a:t>Валеева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5013176"/>
            <a:ext cx="3945632" cy="100662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У меня книжка с рисунками  Максима Митрофанова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40"/>
            <a:ext cx="3816424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72910">
            <a:off x="505861" y="800651"/>
            <a:ext cx="5276850" cy="3847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 rot="1697400">
            <a:off x="4140430" y="654541"/>
            <a:ext cx="3567897" cy="6423330"/>
          </a:xfrm>
        </p:spPr>
        <p:txBody>
          <a:bodyPr>
            <a:normAutofit fontScale="25000" lnSpcReduction="20000"/>
          </a:bodyPr>
          <a:lstStyle/>
          <a:p>
            <a:r>
              <a:rPr lang="ru-RU" sz="4800" dirty="0" smtClean="0"/>
              <a:t>Льюис Кэрролл сочинил рассказ на забаву узкому кругу близких людей и таким образом, создал произведение, которое вот уже более ста лет волнует человечество! И книгу написанную для детей читают с неменьшим удовольствием и взрослые. Вероятно потому , что в эту сказку он вложил сердце свое и любовь к девочке Алисе.</a:t>
            </a:r>
          </a:p>
          <a:p>
            <a:r>
              <a:rPr lang="ru-RU" sz="4800" dirty="0" smtClean="0"/>
              <a:t> </a:t>
            </a:r>
          </a:p>
          <a:p>
            <a:r>
              <a:rPr lang="ru-RU" sz="4800" dirty="0" smtClean="0"/>
              <a:t>Сказка эта не только веселая и фантастическая, но еще и мистическая, так как считается, что автор зашифровал в ней некое скрытое послание и многие ученые из сферы психологии, психоанализа, политики, богословия, </a:t>
            </a:r>
            <a:r>
              <a:rPr lang="ru-RU" sz="4800" dirty="0" smtClean="0"/>
              <a:t>астрологии, математики, </a:t>
            </a:r>
            <a:r>
              <a:rPr lang="ru-RU" sz="4800" dirty="0" smtClean="0"/>
              <a:t>филологии пытаются по сей день его прочесть и разгадать. Может так оно и есть, и  автор, скорее не </a:t>
            </a:r>
            <a:r>
              <a:rPr lang="ru-RU" sz="4800" dirty="0" smtClean="0"/>
              <a:t>преднамеренно, </a:t>
            </a:r>
            <a:r>
              <a:rPr lang="ru-RU" sz="4800" dirty="0" smtClean="0"/>
              <a:t>вложил некий скрытый смысл в эту сказку, как вложил свою душу и отобразил свой сложный</a:t>
            </a:r>
            <a:r>
              <a:rPr lang="ru-RU" sz="4800" dirty="0" smtClean="0"/>
              <a:t>, незаурядный </a:t>
            </a:r>
            <a:r>
              <a:rPr lang="ru-RU" sz="4800" dirty="0" smtClean="0"/>
              <a:t>внутренний мир. И пуст каждый читатель большой или маленький откроет его для себя</a:t>
            </a:r>
            <a:r>
              <a:rPr lang="ru-RU" sz="4800" dirty="0" smtClean="0"/>
              <a:t>!</a:t>
            </a:r>
            <a:endParaRPr lang="ru-RU" sz="4800" dirty="0" smtClean="0"/>
          </a:p>
          <a:p>
            <a:r>
              <a:rPr lang="ru-RU" sz="4800" dirty="0" smtClean="0"/>
              <a:t>...Но вот настала тишина,</a:t>
            </a:r>
          </a:p>
          <a:p>
            <a:r>
              <a:rPr lang="ru-RU" sz="4800" dirty="0" smtClean="0"/>
              <a:t>    И, будто бы во сне,</a:t>
            </a:r>
          </a:p>
          <a:p>
            <a:r>
              <a:rPr lang="ru-RU" sz="4800" dirty="0" smtClean="0"/>
              <a:t>    Неслышно девочка идет</a:t>
            </a:r>
          </a:p>
          <a:p>
            <a:r>
              <a:rPr lang="ru-RU" sz="4800" dirty="0" smtClean="0"/>
              <a:t>    По сказочной стране</a:t>
            </a:r>
          </a:p>
          <a:p>
            <a:r>
              <a:rPr lang="ru-RU" sz="4800" dirty="0" smtClean="0"/>
              <a:t>    И видит множество чудес</a:t>
            </a:r>
          </a:p>
          <a:p>
            <a:r>
              <a:rPr lang="ru-RU" sz="4800" dirty="0" smtClean="0"/>
              <a:t>    В подземной глубине</a:t>
            </a:r>
            <a:r>
              <a:rPr lang="ru-RU" sz="4800" dirty="0" smtClean="0"/>
              <a:t>.</a:t>
            </a:r>
            <a:endParaRPr lang="ru-RU" sz="4800" dirty="0" smtClean="0"/>
          </a:p>
          <a:p>
            <a:r>
              <a:rPr lang="ru-RU" sz="4800" dirty="0" smtClean="0"/>
              <a:t> Алиса, сказку детских дней</a:t>
            </a:r>
          </a:p>
          <a:p>
            <a:r>
              <a:rPr lang="ru-RU" sz="4800" dirty="0" smtClean="0"/>
              <a:t>    Храни до седины</a:t>
            </a:r>
          </a:p>
          <a:p>
            <a:r>
              <a:rPr lang="ru-RU" sz="4800" dirty="0" smtClean="0"/>
              <a:t>    В том тайнике, где ты хранишь</a:t>
            </a:r>
          </a:p>
          <a:p>
            <a:r>
              <a:rPr lang="ru-RU" sz="4800" dirty="0" smtClean="0"/>
              <a:t>    Младенческие сны,</a:t>
            </a:r>
          </a:p>
          <a:p>
            <a:r>
              <a:rPr lang="ru-RU" sz="4800" dirty="0" smtClean="0"/>
              <a:t>    Как странник бережет цветок</a:t>
            </a:r>
          </a:p>
          <a:p>
            <a:r>
              <a:rPr lang="ru-RU" sz="4800" dirty="0" smtClean="0"/>
              <a:t>    Далекой стороны.</a:t>
            </a:r>
          </a:p>
          <a:p>
            <a:r>
              <a:rPr lang="ru-RU" sz="4800" dirty="0" smtClean="0"/>
              <a:t> 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33</TotalTime>
  <Words>823</Words>
  <Application>Microsoft Office PowerPoint</Application>
  <PresentationFormat>Экран (4:3)</PresentationFormat>
  <Paragraphs>51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Справедливость</vt:lpstr>
      <vt:lpstr>Презентация моей любимой книги "Алиса в стране чудес“  и "Алиса в зазеркалье".</vt:lpstr>
      <vt:lpstr>Слайд 2</vt:lpstr>
      <vt:lpstr>Слайд 3</vt:lpstr>
      <vt:lpstr>Слайд 4</vt:lpstr>
      <vt:lpstr>И украсив ее собственными рисунками.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моей любимой книги "Алиса в стране чудес“  и "Алиса в зазеркалье".</dc:title>
  <dc:creator>admin</dc:creator>
  <cp:lastModifiedBy>admin</cp:lastModifiedBy>
  <cp:revision>10</cp:revision>
  <dcterms:created xsi:type="dcterms:W3CDTF">2017-03-14T06:28:52Z</dcterms:created>
  <dcterms:modified xsi:type="dcterms:W3CDTF">2017-03-16T09:54:47Z</dcterms:modified>
</cp:coreProperties>
</file>