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9" r:id="rId3"/>
    <p:sldId id="270" r:id="rId4"/>
    <p:sldId id="257" r:id="rId5"/>
    <p:sldId id="258" r:id="rId6"/>
    <p:sldId id="271" r:id="rId7"/>
    <p:sldId id="260" r:id="rId8"/>
    <p:sldId id="261" r:id="rId9"/>
    <p:sldId id="262" r:id="rId10"/>
    <p:sldId id="263" r:id="rId11"/>
    <p:sldId id="264" r:id="rId12"/>
    <p:sldId id="265" r:id="rId13"/>
    <p:sldId id="267" r:id="rId14"/>
    <p:sldId id="266" r:id="rId15"/>
    <p:sldId id="268" r:id="rId16"/>
    <p:sldId id="269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10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FE40D-1AD5-4A3A-9F97-F81A9557E369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51136-EEB9-4C66-B1BB-65832C2C5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FE40D-1AD5-4A3A-9F97-F81A9557E369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51136-EEB9-4C66-B1BB-65832C2C5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FE40D-1AD5-4A3A-9F97-F81A9557E369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51136-EEB9-4C66-B1BB-65832C2C5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FE40D-1AD5-4A3A-9F97-F81A9557E369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51136-EEB9-4C66-B1BB-65832C2C5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FE40D-1AD5-4A3A-9F97-F81A9557E369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51136-EEB9-4C66-B1BB-65832C2C5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FE40D-1AD5-4A3A-9F97-F81A9557E369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51136-EEB9-4C66-B1BB-65832C2C5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FE40D-1AD5-4A3A-9F97-F81A9557E369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51136-EEB9-4C66-B1BB-65832C2C5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FE40D-1AD5-4A3A-9F97-F81A9557E369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51136-EEB9-4C66-B1BB-65832C2C5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FE40D-1AD5-4A3A-9F97-F81A9557E369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7251136-EEB9-4C66-B1BB-65832C2C5D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FE40D-1AD5-4A3A-9F97-F81A9557E369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51136-EEB9-4C66-B1BB-65832C2C5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FE40D-1AD5-4A3A-9F97-F81A9557E369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251136-EEB9-4C66-B1BB-65832C2C5D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F2FE40D-1AD5-4A3A-9F97-F81A9557E369}" type="datetimeFigureOut">
              <a:rPr lang="ru-RU" smtClean="0"/>
              <a:pPr/>
              <a:t>10.02.2022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7251136-EEB9-4C66-B1BB-65832C2C5DCB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«Экология – дело каждого»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3789040"/>
            <a:ext cx="7854696" cy="216024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Выполнила:</a:t>
            </a:r>
          </a:p>
          <a:p>
            <a:r>
              <a:rPr lang="ru-RU" sz="2000" dirty="0" smtClean="0"/>
              <a:t> преподаватель ОБЖ </a:t>
            </a:r>
            <a:r>
              <a:rPr lang="ru-RU" sz="2000" dirty="0" err="1" smtClean="0"/>
              <a:t>Енотаевского</a:t>
            </a:r>
            <a:r>
              <a:rPr lang="ru-RU" sz="2000" dirty="0" smtClean="0"/>
              <a:t> филиала ГАОУ АО ВО «АГАСУ»</a:t>
            </a:r>
          </a:p>
          <a:p>
            <a:r>
              <a:rPr lang="ru-RU" sz="2000" dirty="0" smtClean="0"/>
              <a:t>Т.Е. </a:t>
            </a:r>
            <a:r>
              <a:rPr lang="ru-RU" sz="2000" dirty="0" err="1" smtClean="0"/>
              <a:t>Манжурова</a:t>
            </a:r>
            <a:endParaRPr lang="ru-RU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Природа- наш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дом. Природа – это все, что не создано деятельностью человека. Но она материальна, и окружает нас повсюду.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\Pictures\Astrahanskay_oblast_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844824"/>
            <a:ext cx="4038600" cy="4392488"/>
          </a:xfrm>
          <a:prstGeom prst="rect">
            <a:avLst/>
          </a:prstGeom>
          <a:noFill/>
        </p:spPr>
      </p:pic>
      <p:pic>
        <p:nvPicPr>
          <p:cNvPr id="1027" name="Picture 3" descr="C:\Users\Admin\Pictures\aae2d095806857c90bf5117abbf42ee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48200" y="1916832"/>
            <a:ext cx="4038600" cy="43204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Астраханский бархан – «Большой брат»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4784"/>
            <a:ext cx="4038600" cy="4870141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Трудно поверить, что подобный пейзаж, больше подходящий для Сахары или Гоби, можно встретить и в России, а именно – в Астраханской области. Бархан с оруэлловским названием «Большой брат» расположен на западе региона и считается крупнейшим: достигает 20 метров в высоту, хотя вычислить точные размеры песчаных дюн сложно, их координаты то и дело меняются в зависимости от времени года и направления ветра.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dmin\Desktop\astrahan-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56792"/>
            <a:ext cx="3888432" cy="48245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Современные экологические проблемы – это изменение природы, которое нарушает ее структуру и деятельность. </a:t>
            </a:r>
            <a:endParaRPr lang="ru-RU" sz="2400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Экологическая проблема- это изменение природы из-за деятельности человека, ведущая к уничтожению природы.</a:t>
            </a:r>
          </a:p>
        </p:txBody>
      </p:sp>
      <p:pic>
        <p:nvPicPr>
          <p:cNvPr id="2050" name="Picture 2" descr="C:\Users\Admin\Pictures\img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427984" y="1844824"/>
            <a:ext cx="4258816" cy="4536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Опустынивание – это тип деградации земель в засушливых районах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3074" name="Picture 2" descr="C:\Users\Admin\Pictures\29367f874cb6c43d38a90347f7195b03-800x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1268760"/>
            <a:ext cx="4038600" cy="4896544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932040" y="1340768"/>
            <a:ext cx="3754760" cy="4785395"/>
          </a:xfrm>
        </p:spPr>
        <p:txBody>
          <a:bodyPr>
            <a:normAutofit fontScale="77500" lnSpcReduction="2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Деградация сельхозугодий в Астраханской области достигла 49 процентов. Это 1,4 миллиона гектаров, из которых восстанавливают всего 300 гектаров в год. Таковы данные исследования научного центра агроэкологии, комплексной мелиорации и защитного лесоразведения РАН. Сельхозпроизводители и ученые предлагают возродить госпрограмму повышения плодородия почв, иначе астраханская земля будет пригодна разве что для ралли-рейдов.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/>
          </a:bodyPr>
          <a:lstStyle/>
          <a:p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Опуствнивание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земель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вАстраханской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области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457200" y="1484784"/>
            <a:ext cx="4038600" cy="4870141"/>
          </a:xfrm>
        </p:spPr>
        <p:txBody>
          <a:bodyPr>
            <a:normAutofit fontScale="92500" lnSpcReduction="20000"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Если посмотреть фотографии Астраханской области, сделанные со спутника, можно заметить, что она сплошь испещрена желтыми пятнами, а с каждым годом их становится больше – регион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опустынивается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Сельхозпроизводители винят в этом животноводов: стада съедают и без того небогатую растительность, а все, что не съели, вытаптывают. Животноводы же ссылаются на плохую экологическую ситуацию и изменение климата.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Admin\Desktop\h-335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1484784"/>
            <a:ext cx="4038600" cy="5040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Изменение климата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038600" cy="4857403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"Климат изменился, опустынивание с каждым годом сильнее. Трудно содержать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скотину.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Один из них с красноречивым названием Барханы опустел в буквальном смысле: из 160 дворов осталось три. Муниципалитет относится к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Наримановскому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району, на который пустыня наступает просто гигантскими шагами. Дюна разрастается также в Лиманском районе и частично -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Харабалинском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098" name="Picture 2" descr="C:\Users\Admin\Pictures\1592549212-4pu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196752"/>
            <a:ext cx="4032448" cy="5184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Изменение циркуляции воздушных потоков.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038600" cy="4785395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Есть и другие причины, естественные.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последние 15 лет наступил период изменения циркуляции воздушных потоков: количество осадков стало минимальным, в регион пришла засуха. Но это цикличный процесс, который, как прогнозируется, должен завершиться к 2025 году. А вот число пожаров, которые также влияют на состояние почвы, только растет. В этом году дельта Волги выгорела на 30 - 40 процентов больше, чем в прошлом.</a:t>
            </a:r>
          </a:p>
        </p:txBody>
      </p:sp>
      <p:pic>
        <p:nvPicPr>
          <p:cNvPr id="5123" name="Picture 3" descr="C:\Users\Admin\Pictures\1309178850_E7E0F1F3F5E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412776"/>
            <a:ext cx="4258816" cy="48965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648072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Выгорание и деградация почвы</a:t>
            </a:r>
            <a:endParaRPr lang="ru-RU" sz="3200" dirty="0"/>
          </a:p>
        </p:txBody>
      </p:sp>
      <p:pic>
        <p:nvPicPr>
          <p:cNvPr id="6146" name="Picture 2" descr="C:\Users\Admin\Pictures\t_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1484784"/>
            <a:ext cx="4038600" cy="4896544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12776"/>
            <a:ext cx="4038600" cy="4942149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Большинство случаев - это сельскохозяйственный пал: люди жгут сухую растительность, чтобы новая раньше пробилась, -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Но это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заблуждение,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после выгорания происходит деградация почвы.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Ралли –рейды для Астраханской земли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82752" cy="4525963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Вносят свою лепту в разрушение почвенного покрова и ежегодные гонки по пескам. По словам ученого, там, где проезжают внедорожники, полностью исчезает растительность.</a:t>
            </a:r>
          </a:p>
        </p:txBody>
      </p:sp>
      <p:pic>
        <p:nvPicPr>
          <p:cNvPr id="7170" name="Picture 2" descr="C:\Users\Admin\Pictures\mini-copper-mini-cooper-avto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648200" y="1484784"/>
            <a:ext cx="4038600" cy="4752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Нерациональное скотоводство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Admin\Pictures\5301b2cef0a2f9bc77c79092434444e5_Generic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1628800"/>
            <a:ext cx="4038600" cy="4752528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04048" y="1600200"/>
            <a:ext cx="3682752" cy="4781128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Основной причиной катастрофы ученые называют нерациональное скотоводство. Козы и овцы, которых в регионе более 1,4 миллиона, вытаптывают пастбища подчистую, а жаркий климат и суховей усугубляют ситуацию.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Даже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на снимках из космоса видны проплешины.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Мелиорация земель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826768" cy="4525963"/>
          </a:xfrm>
        </p:spPr>
        <p:txBody>
          <a:bodyPr>
            <a:normAutofit fontScale="85000" lnSpcReduction="2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советские годы проводили комплекс мероприятий, направленных на повышение плодородия, то теперь осталось единственное: 90-процентная субсидия сельхозпроизводителям на мелиорацию. Заключается она в том, что на проблемные участки высаживают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джузгун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растение, которое хорошо укореняется в песках и не дает им распространяться.</a:t>
            </a:r>
          </a:p>
        </p:txBody>
      </p:sp>
      <p:pic>
        <p:nvPicPr>
          <p:cNvPr id="10242" name="Picture 2" descr="C:\Users\Admin\Pictures\6914ee7160ca3f806152d24addf12d4e.jpe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268760"/>
            <a:ext cx="4474840" cy="51125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Admin\Pictures\a0cb6a75ebee68fca0be1fd5bfcb1855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541" y="404664"/>
            <a:ext cx="8376931" cy="61206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Искусственное плодородие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Users\Admin\Pictures\slide-1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1196752"/>
            <a:ext cx="4038600" cy="5184576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По мнению ученого, ситуация пока не катастрофическая, но в регионе просто необходимо закреплять пески. Кроме этого, нужно вести жесткий учет нагрузки на пастбища, а также возрождать госпрограмму повышения плодородия почвы, иначе деградация будет только усиливаться.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Борьба с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опустыниваем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sz="2400" b="1" dirty="0" smtClean="0"/>
              <a:t>Для борьбы с опустыниванием</a:t>
            </a:r>
            <a:r>
              <a:rPr lang="ru-RU" sz="2400" dirty="0" smtClean="0"/>
              <a:t> земель в Астраханской области специально высаживают зеленые насаждения. Площадь посадок составляет 100 гектаров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 </a:t>
            </a:r>
            <a:r>
              <a:rPr lang="ru-RU" sz="2400" b="1" dirty="0" smtClean="0"/>
              <a:t>Выращивают растения</a:t>
            </a:r>
            <a:r>
              <a:rPr lang="ru-RU" sz="2400" dirty="0" smtClean="0"/>
              <a:t> и деревья из семян в питомнике, затем через 1-2 года саженец высаживают. </a:t>
            </a:r>
            <a:endParaRPr lang="ru-RU" sz="2400" dirty="0"/>
          </a:p>
        </p:txBody>
      </p:sp>
      <p:pic>
        <p:nvPicPr>
          <p:cNvPr id="1026" name="Picture 2" descr="C:\Users\Admin\Desktop\WhatsApp-Image-2022-02-09-at-13.08.56.jpe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556793"/>
            <a:ext cx="4186808" cy="45898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Борьба с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опустыниваем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dirty="0" smtClean="0"/>
              <a:t>Распределяют растения</a:t>
            </a:r>
            <a:r>
              <a:rPr lang="ru-RU" dirty="0" smtClean="0"/>
              <a:t> не методом </a:t>
            </a:r>
            <a:r>
              <a:rPr lang="ru-RU" dirty="0" err="1" smtClean="0"/>
              <a:t>тыка</a:t>
            </a:r>
            <a:r>
              <a:rPr lang="ru-RU" dirty="0" smtClean="0"/>
              <a:t>, а согласно плану посадки. На просторах Красноярского, </a:t>
            </a:r>
            <a:r>
              <a:rPr lang="ru-RU" dirty="0" err="1" smtClean="0"/>
              <a:t>Наримановского</a:t>
            </a:r>
            <a:r>
              <a:rPr lang="ru-RU" dirty="0" smtClean="0"/>
              <a:t> и </a:t>
            </a:r>
            <a:r>
              <a:rPr lang="ru-RU" dirty="0" err="1" smtClean="0"/>
              <a:t>Харабалинского</a:t>
            </a:r>
            <a:r>
              <a:rPr lang="ru-RU" dirty="0" smtClean="0"/>
              <a:t> районов сажают кустарник </a:t>
            </a:r>
            <a:r>
              <a:rPr lang="ru-RU" dirty="0" err="1" smtClean="0"/>
              <a:t>Джизгун</a:t>
            </a:r>
            <a:r>
              <a:rPr lang="ru-RU" dirty="0" smtClean="0"/>
              <a:t>. В </a:t>
            </a:r>
            <a:r>
              <a:rPr lang="ru-RU" dirty="0" err="1" smtClean="0"/>
              <a:t>Камызякском</a:t>
            </a:r>
            <a:r>
              <a:rPr lang="ru-RU" dirty="0" smtClean="0"/>
              <a:t> районе высаживают тополь и ясен, где-то иву.</a:t>
            </a:r>
            <a:br>
              <a:rPr lang="ru-RU" dirty="0" smtClean="0"/>
            </a:br>
            <a:r>
              <a:rPr lang="ru-RU" dirty="0" smtClean="0"/>
              <a:t>В этом году поставлена задача заложить некоторое количество дубов для Черного </a:t>
            </a:r>
            <a:r>
              <a:rPr lang="ru-RU" dirty="0" smtClean="0"/>
              <a:t>Яра.</a:t>
            </a:r>
            <a:endParaRPr lang="ru-RU" dirty="0"/>
          </a:p>
        </p:txBody>
      </p:sp>
      <p:pic>
        <p:nvPicPr>
          <p:cNvPr id="2050" name="Picture 2" descr="C:\Users\Admin\Desktop\WhatsApp-Image-2022-02-09-at-13.09.03.jpe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1844824"/>
            <a:ext cx="4464496" cy="46085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Заключение</a:t>
            </a:r>
            <a:endParaRPr lang="ru-RU" sz="32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Российские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агроэкологи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решают фундаментальные и прикладные проблемы в области защиты почв от эрозии и дефляции, предотвращения деградации и опустынивания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агроэкосистем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 увеличения их продуктивности, а также охраны окружающей среды. 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Однако, есть основное препятствие для решения проблемы в Астрахани - средства по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распустыниванию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 выделяются лишь в отношении земель, имеющих собственников-аграриев. А вот в отношении «невостребованных» земель вопрос до сих пор не решён. 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Admin\Desktop\9d76f4f89186a276e3bbe518234a175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916832"/>
            <a:ext cx="4330824" cy="4536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pPr algn="ctr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Спасибо за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внимание</a:t>
            </a:r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ru-RU" dirty="0"/>
          </a:p>
        </p:txBody>
      </p:sp>
      <p:pic>
        <p:nvPicPr>
          <p:cNvPr id="6146" name="Picture 2" descr="C:\Users\Admin\Pictures\6_fin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00809"/>
            <a:ext cx="8208912" cy="4623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322</TotalTime>
  <Words>593</Words>
  <Application>Microsoft Office PowerPoint</Application>
  <PresentationFormat>Экран (4:3)</PresentationFormat>
  <Paragraphs>36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Поток</vt:lpstr>
      <vt:lpstr>«Экология – дело каждого»</vt:lpstr>
      <vt:lpstr>Природа- наш дом. Природа – это все, что не создано деятельностью человека. Но она материальна, и окружает нас повсюду.</vt:lpstr>
      <vt:lpstr>Астраханский бархан – «Большой брат»</vt:lpstr>
      <vt:lpstr>Современные экологические проблемы – это изменение природы, которое нарушает ее структуру и деятельность. </vt:lpstr>
      <vt:lpstr>Опустынивание – это тип деградации земель в засушливых районах.</vt:lpstr>
      <vt:lpstr>Опуствнивание земель вАстраханской области</vt:lpstr>
      <vt:lpstr>Изменение климата</vt:lpstr>
      <vt:lpstr>Изменение циркуляции воздушных потоков.</vt:lpstr>
      <vt:lpstr>Выгорание и деградация почвы</vt:lpstr>
      <vt:lpstr>Ралли –рейды для Астраханской земли</vt:lpstr>
      <vt:lpstr>Нерациональное скотоводство</vt:lpstr>
      <vt:lpstr>Мелиорация земель</vt:lpstr>
      <vt:lpstr>Слайд 13</vt:lpstr>
      <vt:lpstr>Искусственное плодородие</vt:lpstr>
      <vt:lpstr>Борьба с опустыниваем</vt:lpstr>
      <vt:lpstr>Борьба с опустыниваем</vt:lpstr>
      <vt:lpstr>Заключение</vt:lpstr>
      <vt:lpstr>Спасибо за внимание!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«Экология – дело каждого»</dc:title>
  <dc:creator>Admin</dc:creator>
  <cp:lastModifiedBy>Admin</cp:lastModifiedBy>
  <cp:revision>34</cp:revision>
  <dcterms:created xsi:type="dcterms:W3CDTF">2022-02-08T08:06:56Z</dcterms:created>
  <dcterms:modified xsi:type="dcterms:W3CDTF">2022-02-10T07:51:26Z</dcterms:modified>
</cp:coreProperties>
</file>