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embeddedFontLst>
    <p:embeddedFont>
      <p:font typeface="Rubius" panose="020B0604020202020204" charset="0"/>
      <p:regular r:id="rId1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B45608"/>
    <a:srgbClr val="006600"/>
    <a:srgbClr val="CC0066"/>
    <a:srgbClr val="A42320"/>
    <a:srgbClr val="C42A26"/>
    <a:srgbClr val="8D1E1B"/>
    <a:srgbClr val="820041"/>
    <a:srgbClr val="B05408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7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55676" y="1412776"/>
            <a:ext cx="6480720" cy="439248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  <a:t>Название работы «Мой Край»</a:t>
            </a:r>
            <a:b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</a:br>
            <a: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  <a:t/>
            </a:r>
            <a:b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</a:br>
            <a: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  <a:t/>
            </a:r>
            <a:br>
              <a:rPr lang="ru-RU" sz="2800" b="1" dirty="0" smtClean="0">
                <a:ln w="1905"/>
                <a:solidFill>
                  <a:schemeClr val="tx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0000" endA="300" endPos="50000" dist="29997" dir="5400000" sy="-100000" algn="bl" rotWithShape="0"/>
                </a:effectLst>
                <a:latin typeface="Rubius" pitchFamily="2" charset="0"/>
              </a:rPr>
            </a:br>
            <a:endParaRPr lang="ru-RU" sz="2800" b="1" dirty="0">
              <a:ln w="1905"/>
              <a:solidFill>
                <a:schemeClr val="tx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0000" endA="300" endPos="50000" dist="29997" dir="5400000" sy="-100000" algn="bl" rotWithShape="0"/>
              </a:effectLst>
              <a:latin typeface="Rubius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836712"/>
            <a:ext cx="6552728" cy="151216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ru-RU" sz="2200" dirty="0" smtClean="0">
              <a:solidFill>
                <a:schemeClr val="tx1"/>
              </a:solidFill>
              <a:latin typeface="Rubius" pitchFamily="2" charset="0"/>
            </a:endParaRPr>
          </a:p>
          <a:p>
            <a:pPr>
              <a:spcBef>
                <a:spcPts val="0"/>
              </a:spcBef>
            </a:pPr>
            <a:endParaRPr lang="ru-RU" sz="2200" dirty="0">
              <a:solidFill>
                <a:schemeClr val="tx1"/>
              </a:solidFill>
              <a:latin typeface="Rubius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83922" y="812611"/>
            <a:ext cx="6426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768752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B456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ubius" pitchFamily="2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43608" y="1268760"/>
            <a:ext cx="7416824" cy="482453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Я узнал, что у меня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Есть огромная семья –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И тропинка, и лесок,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 поле каждый колосок!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Речка, небо голубое –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Это всё моё, родное!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Это Родина моя!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Всех люблю на свете Я!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768752" cy="720080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B456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ubius" pitchFamily="2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31540" y="1062039"/>
            <a:ext cx="8424936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</a:rPr>
              <a:t>Я хочу рассказать вам, о моём Родном Крае!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</a:rPr>
              <a:t>О замечательном, живописном месте нашего </a:t>
            </a:r>
            <a:r>
              <a:rPr lang="ru-RU" sz="4400" dirty="0" err="1" smtClean="0">
                <a:solidFill>
                  <a:schemeClr val="tx2">
                    <a:lumMod val="50000"/>
                  </a:schemeClr>
                </a:solidFill>
              </a:rPr>
              <a:t>Торопецкого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</a:rPr>
              <a:t> района, о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</a:rPr>
              <a:t>Поселке Плоскошь</a:t>
            </a:r>
            <a:endParaRPr lang="ru-RU" sz="4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04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Плоскошь с высоты «птичьего» полёта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76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Поселок Плоскошь в настоящее время является центром </a:t>
            </a:r>
            <a:r>
              <a:rPr lang="ru-RU" sz="3200" b="1" dirty="0" err="1">
                <a:solidFill>
                  <a:schemeClr val="tx2">
                    <a:lumMod val="50000"/>
                  </a:schemeClr>
                </a:solidFill>
              </a:rPr>
              <a:t>Плоскошского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сельского поселения.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132856"/>
            <a:ext cx="7643192" cy="39933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         Население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поселения составляет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  1790человек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. На территории поселка расположен сквер и сосновый парк. </a:t>
            </a:r>
            <a:r>
              <a:rPr lang="ru-RU" dirty="0"/>
              <a:t>За сквером ухаживают ученики нашей </a:t>
            </a:r>
            <a:r>
              <a:rPr lang="ru-RU" dirty="0" smtClean="0"/>
              <a:t>школы.</a:t>
            </a:r>
            <a:r>
              <a:rPr lang="ru-RU" dirty="0"/>
              <a:t> Мы содержим территорию сквера в чистоте. 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86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7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 smtClean="0"/>
              <a:t>  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</a:rPr>
              <a:t>сквере находится Братское захоронение воинов, погибших в годы Великой Отечественной войны, памятник </a:t>
            </a:r>
            <a:r>
              <a:rPr lang="ru-RU" sz="3600" dirty="0" err="1">
                <a:solidFill>
                  <a:schemeClr val="tx2">
                    <a:lumMod val="50000"/>
                  </a:schemeClr>
                </a:solidFill>
              </a:rPr>
              <a:t>В.И.Ленину</a:t>
            </a:r>
            <a:r>
              <a:rPr lang="ru-RU" sz="3600" dirty="0">
                <a:solidFill>
                  <a:schemeClr val="tx2">
                    <a:lumMod val="50000"/>
                  </a:schemeClr>
                </a:solidFill>
              </a:rPr>
              <a:t>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600" y="2132856"/>
            <a:ext cx="3600400" cy="3989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2132857"/>
            <a:ext cx="3240360" cy="39890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917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По традиции возле Братской могилы проводятся митинги, посвященные Дню Победы, Дню освобождения поселка и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Торопецкого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района от немецких захватчиков.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351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620688"/>
            <a:ext cx="7931224" cy="583264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В поселке работают две школы: МОУ 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Плоскошская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СОШ и ГОУ 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Плоскошская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коррекционная школа-интернат 8вида, </a:t>
            </a:r>
            <a:endParaRPr lang="ru-RU" sz="46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600" dirty="0" smtClean="0">
                <a:solidFill>
                  <a:schemeClr val="tx2">
                    <a:lumMod val="50000"/>
                  </a:schemeClr>
                </a:solidFill>
              </a:rPr>
              <a:t>ГУ 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«Центр для несовершеннолетних», детский сад «Солнышко». </a:t>
            </a:r>
            <a:endParaRPr lang="ru-RU" sz="46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46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Пос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ПО «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Плоскошский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хлебозавод», ОАО «Центр Телеком», МУПТР «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Плоскошское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водоснабжение», </a:t>
            </a:r>
            <a:r>
              <a:rPr lang="ru-RU" sz="4600" dirty="0" smtClean="0">
                <a:solidFill>
                  <a:schemeClr val="tx2">
                    <a:lumMod val="50000"/>
                  </a:schemeClr>
                </a:solidFill>
              </a:rPr>
              <a:t>Отделение 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связи, 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Плоскошское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лесничество, Пожарная часть-55, аптека,  библиотека,  больница, офис домашнего врача, участок </a:t>
            </a:r>
            <a:r>
              <a:rPr lang="ru-RU" sz="4600" dirty="0" err="1">
                <a:solidFill>
                  <a:schemeClr val="tx2">
                    <a:lumMod val="50000"/>
                  </a:schemeClr>
                </a:solidFill>
              </a:rPr>
              <a:t>Нелидовских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 электрических сетей, Дом культуры, построенный в 1987году,  </a:t>
            </a:r>
            <a:r>
              <a:rPr lang="ru-RU" sz="4600" dirty="0" smtClean="0">
                <a:solidFill>
                  <a:schemeClr val="tx2">
                    <a:lumMod val="50000"/>
                  </a:schemeClr>
                </a:solidFill>
              </a:rPr>
              <a:t>11магазинов</a:t>
            </a:r>
            <a:r>
              <a:rPr lang="ru-RU" sz="4600" dirty="0">
                <a:solidFill>
                  <a:schemeClr val="tx2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30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5720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По территории нашего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посёлка</a:t>
            </a:r>
            <a:b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Плоскошь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протекает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река –Серёжа.</a:t>
            </a:r>
            <a:br>
              <a:rPr lang="ru-RU" sz="3200" b="1" dirty="0">
                <a:solidFill>
                  <a:schemeClr val="tx2">
                    <a:lumMod val="50000"/>
                  </a:schemeClr>
                </a:solidFill>
              </a:rPr>
            </a:b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412776"/>
            <a:ext cx="7488831" cy="47133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677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Мой Родной Край! Моя малая Родина!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          Любимый уголок родного дома!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             Спасибо за внимание!!!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1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802</TotalTime>
  <Words>258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Rubius</vt:lpstr>
      <vt:lpstr>Times New Roman</vt:lpstr>
      <vt:lpstr>Arial</vt:lpstr>
      <vt:lpstr>Тема Office</vt:lpstr>
      <vt:lpstr>Название работы «Мой Край»   </vt:lpstr>
      <vt:lpstr>Презентация PowerPoint</vt:lpstr>
      <vt:lpstr>Презентация PowerPoint</vt:lpstr>
      <vt:lpstr>Плоскошь с высоты «птичьего» полёта</vt:lpstr>
      <vt:lpstr>Поселок Плоскошь в настоящее время является центром Плоскошского сельского поселения. </vt:lpstr>
      <vt:lpstr>    В сквере находится Братское захоронение воинов, погибших в годы Великой Отечественной войны, памятник В.И.Ленину. </vt:lpstr>
      <vt:lpstr>Презентация PowerPoint</vt:lpstr>
      <vt:lpstr>Презентация PowerPoint</vt:lpstr>
      <vt:lpstr>По территории нашего посёлка  Плоскошь протекает река –Серёжа. </vt:lpstr>
      <vt:lpstr>Презентация PowerPoint</vt:lpstr>
    </vt:vector>
  </TitlesOfParts>
  <Company>МАОУ лицей №21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Ранько Елена</dc:creator>
  <cp:lastModifiedBy>Two_64</cp:lastModifiedBy>
  <cp:revision>67</cp:revision>
  <dcterms:created xsi:type="dcterms:W3CDTF">2015-04-19T15:51:03Z</dcterms:created>
  <dcterms:modified xsi:type="dcterms:W3CDTF">2025-09-21T20:32:35Z</dcterms:modified>
</cp:coreProperties>
</file>