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5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DF8AE-16A8-4A21-A029-B5328F820FF6}" type="datetimeFigureOut">
              <a:rPr lang="ru-RU" smtClean="0"/>
              <a:pPr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03097-20FD-4142-BF2F-4C3F4DCFC7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followhd.com/wp-content/uploads/2018/03/1522131662_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4143372" cy="3571876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образовательное учреждение дополнительного образования «Центр детского творчества»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р.п. Красные Баки Нижегородская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область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Мастер-класс по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тестопластике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«Самолет для папы»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214818"/>
            <a:ext cx="4429156" cy="2357454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Карасева Светлана Викторовна,</a:t>
            </a:r>
          </a:p>
          <a:p>
            <a:pPr algn="r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едагог дополнительного образования</a:t>
            </a:r>
          </a:p>
          <a:p>
            <a:pPr algn="r"/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МАОУ </a:t>
            </a: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ЦДТ</a:t>
            </a:r>
          </a:p>
          <a:p>
            <a:pPr algn="l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2022г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51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43702" y="285728"/>
            <a:ext cx="2500298" cy="292895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Железная птица</a:t>
            </a:r>
          </a:p>
          <a:p>
            <a:pPr>
              <a:buNone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небе кружится,</a:t>
            </a:r>
          </a:p>
          <a:p>
            <a:pPr>
              <a:buNone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сигналу пилота</a:t>
            </a:r>
          </a:p>
          <a:p>
            <a:pPr>
              <a:buNone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землю садится. (Самолет)</a:t>
            </a:r>
          </a:p>
          <a:p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8" y="274638"/>
            <a:ext cx="2971792" cy="2725734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шаблону детям предлагается обвести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вырезать облако – основу под самолет.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89600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4400" y="3060700"/>
            <a:ext cx="5689600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Дети перечисляют известные им части самолета: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крылья, хвост, иллюминаторы и т.д.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Лепим фюзеляж - основную часть самолета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 раскатываем шарик, формируем капельку).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785926"/>
            <a:ext cx="7064478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 теста другого цвета раскатываем короткую колбаску, расплющиваем, делим стекой на две равные половины. Получились  крылья.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Детали хвоста лепятся аналогично.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1285860"/>
            <a:ext cx="4067425" cy="271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285860"/>
            <a:ext cx="3998909" cy="2668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188026"/>
            <a:ext cx="4000496" cy="26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4188004"/>
            <a:ext cx="4000528" cy="2669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изготовления кабины раскатывается шарик, расплющивается, полученный круг делится стекой на четыре равные части.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Одна из четырех деталей будет являться кабиной самолета.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1428736"/>
            <a:ext cx="3639277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428736"/>
            <a:ext cx="3643338" cy="2431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024264"/>
            <a:ext cx="3643338" cy="2431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4024422"/>
            <a:ext cx="3713157" cy="2478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 оставшихся деталей дети раскатывают шарики – иллюминаторы.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33382"/>
            <a:ext cx="4357718" cy="290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132" y="3214686"/>
            <a:ext cx="4816689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Лепим винт самолета. Раскатываем  небольшую колбаску, по центру которой располагаем маленький шарик.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357298"/>
            <a:ext cx="4689468" cy="312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357562"/>
            <a:ext cx="4784727" cy="3193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Декорируем самолет. Наносим кистью клей на поверхность самолета и украшаем его звездочками. Подарок папе готов!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357298"/>
            <a:ext cx="7858180" cy="5244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132</Words>
  <Application>Microsoft Office PowerPoint</Application>
  <PresentationFormat>Экран (4:3)</PresentationFormat>
  <Paragraphs>18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Муниципальное автономное образовательное учреждение дополнительного образования «Центр детского творчества» р.п. Красные Баки Нижегородская область    Мастер-класс по тестопластике «Самолет для папы» </vt:lpstr>
      <vt:lpstr>Слайд 2</vt:lpstr>
      <vt:lpstr>По шаблону детям предлагается обвести  и вырезать облако – основу под самолет.</vt:lpstr>
      <vt:lpstr>Дети перечисляют известные им части самолета:  крылья, хвост, иллюминаторы и т.д.  Лепим фюзеляж - основную часть самолета  ( раскатываем шарик, формируем капельку).</vt:lpstr>
      <vt:lpstr>Из теста другого цвета раскатываем короткую колбаску, расплющиваем, делим стекой на две равные половины. Получились  крылья. Детали хвоста лепятся аналогично.</vt:lpstr>
      <vt:lpstr>Для изготовления кабины раскатывается шарик, расплющивается, полученный круг делится стекой на четыре равные части. Одна из четырех деталей будет являться кабиной самолета.</vt:lpstr>
      <vt:lpstr>Из оставшихся деталей дети раскатывают шарики – иллюминаторы.</vt:lpstr>
      <vt:lpstr>Лепим винт самолета. Раскатываем  небольшую колбаску, по центру которой располагаем маленький шарик.</vt:lpstr>
      <vt:lpstr>Декорируем самолет. Наносим кистью клей на поверхность самолета и украшаем его звездочками. Подарок папе готов!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образовательное учреждение дополнительного образования «Центр детского творчества» р.п. Красные Баки Нижегородская область  Областной конкурс методических материалов  и семейных творческих работ  Мастер-класс по тестопластике для детей 5-6 лет  «Самолет для папы»</dc:title>
  <dc:creator>add</dc:creator>
  <cp:lastModifiedBy>add</cp:lastModifiedBy>
  <cp:revision>8</cp:revision>
  <dcterms:created xsi:type="dcterms:W3CDTF">2019-02-25T06:43:04Z</dcterms:created>
  <dcterms:modified xsi:type="dcterms:W3CDTF">2022-01-20T06:43:56Z</dcterms:modified>
</cp:coreProperties>
</file>