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3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27.04.2022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Предметная неделя как показатель творчества учителя и как одна из форм повышения интереса учеников к урокам математики.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Антропова </a:t>
            </a:r>
            <a:r>
              <a:rPr lang="ru-RU" sz="1700" b="1" dirty="0" err="1" smtClean="0">
                <a:latin typeface="Times New Roman" pitchFamily="18" charset="0"/>
                <a:cs typeface="Times New Roman" pitchFamily="18" charset="0"/>
              </a:rPr>
              <a:t>Л.А.-учитель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 математики.</a:t>
            </a:r>
          </a:p>
          <a:p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Филиал 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1700" b="1" dirty="0" err="1" smtClean="0">
                <a:latin typeface="Times New Roman" pitchFamily="18" charset="0"/>
                <a:cs typeface="Times New Roman" pitchFamily="18" charset="0"/>
              </a:rPr>
              <a:t>Бейской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 СОШИ им Н.П.Князева «</a:t>
            </a:r>
            <a:r>
              <a:rPr lang="ru-RU" sz="1700" b="1" dirty="0" err="1" smtClean="0">
                <a:latin typeface="Times New Roman" pitchFamily="18" charset="0"/>
                <a:cs typeface="Times New Roman" pitchFamily="18" charset="0"/>
              </a:rPr>
              <a:t>Большемонокская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 ООШ»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6248" y="857232"/>
            <a:ext cx="4071966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Предмет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математики настолько серьёзен,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что полезно не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упускать случаев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сделать его немного занимательным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. Паскаль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i="1" dirty="0" smtClean="0"/>
          </a:p>
          <a:p>
            <a:endParaRPr lang="ru-RU" i="1" dirty="0" smtClean="0"/>
          </a:p>
          <a:p>
            <a:endParaRPr lang="ru-RU" dirty="0"/>
          </a:p>
        </p:txBody>
      </p:sp>
      <p:pic>
        <p:nvPicPr>
          <p:cNvPr id="1026" name="Picture 2" descr="https://wiki.mininuniver.ru/images/f/f2/%D0%9F%D0%B0%D1%81%D0%BA%D0%B0%D0%BB%D1%8C_%D0%9C%D0%9E%D0%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857232"/>
            <a:ext cx="3987797" cy="40005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642918"/>
            <a:ext cx="778674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проведения Недели математики является развитие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личностных качеств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обучающихся и активизация их мыслительной деятельности, поддержка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развитие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творческих способностей и интереса к предмету, формирование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осознанного понимания значимости математических знаний в различных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сферах профессиональной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деятельности.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57224" y="2714620"/>
            <a:ext cx="764386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 предметной недели:</a:t>
            </a:r>
          </a:p>
          <a:p>
            <a:pPr lvl="0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совершенствование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профессионального мастерства учителей через подготовку, организацию и проведение открытых уроков и внеклассных мероприятий;</a:t>
            </a:r>
          </a:p>
          <a:p>
            <a:pPr lvl="0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вовлечение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учащихся в самостоятельную творческую деятельность, повышение их интереса к изучаемым дисциплинам;</a:t>
            </a:r>
          </a:p>
          <a:p>
            <a:pPr lvl="0">
              <a:buFont typeface="Wingdings" pitchFamily="2" charset="2"/>
              <a:buChar char="§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выявление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школьников, которые обладают творческими способностями, стремятся к углубленному изучению опреде­ленной учебной дисциплины или образовательной области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https://250let.kenguru23.ru/wp-content/uploads/2019/04/%D0%9F%D0%BE%D1%87%D0%B5%D0%BC%D1%83%D1%87%D0%BA%D0%B8-%D1%81%D0%BE%D0%B2%D0%B0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7" y="5072074"/>
            <a:ext cx="2428893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785786" y="357166"/>
            <a:ext cx="785818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Формы организации учебной деятельности: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Индивидуальные – взаимодействие учителя с одним учеником консультации по содержанию и оформлению творческих работ, решение задач занимательного характера, индивидуальная деятельность ученика по выполнению конкретного задания на уроке или во время внеклассного мероприятия.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Групповые – работа групп учащихся приблизительно одного возраста по созданию сценарий мероприятий, стенной газеты и т.д. Участие группы (команды) в игре, соревнованиях, турнирах и т.д.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Коллективные – учащиеся класса занимаются как целостный коллектив, готовятся к внеклассным мероприятиям в рамках Предметной Недели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3" name="Рисунок 2" descr="https://new.dop.mosreg.ru/images/events/cover/12453af03ab67122830073c9e2c53e45_big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4643446"/>
            <a:ext cx="3071834" cy="1914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000100" y="571480"/>
            <a:ext cx="7286676" cy="49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Виды и формы мероприятий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предметной математической недели: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Внеурочные мероприятия: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нетрадиционные занятия по математике;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стендовые математические задания.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Коллективно-творческие дела: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брейн-ринг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виртуальная экскурсия;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творческие конкурсы стенгазет, кроссвордов, ребусов, стихотворений, сказок и т.д.;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КВН;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игра;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викторина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https://kartinkin.net/uploads/posts/2022-03/1646375765_39-kartinkin-net-p-matematicheskie-kartinki-dlya-oformleniya-4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4143380"/>
            <a:ext cx="2928958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714348" y="428604"/>
            <a:ext cx="792961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мероприятий и формируемых компетентностей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Массовые состязания: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творческие конкурсы стенгазет, кроссвордов, ребусов и т.д.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Компетенции: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развитие познавательной компетентности: расширение и углубление знаний в области истории предмета, научных открытий, ученых. Развитие творческих способностей учащихся. Приобретение опыта эффективной организации свободного времени, т.е. развитие общекультурной компетентности.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Рекомендации: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при объявлении конкурсов указываю не только тему, но и рекомендую литературу, электронные версии, сайты. Приглашаю к сотрудничеству родителей, классных руководителей, библиотекаря и т.д.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Предметные состязания: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соревнования, викторины,  н</a:t>
            </a:r>
            <a:r>
              <a:rPr lang="ru-RU" sz="16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стандартные уроки  и т.д. 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Компетенции: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Развитие предметной компетентности. Мероприятия этого типа позволяют мне выявить учеников, обладающих творческими способностями в определенной предметной области. Развитие социальной компетентности и коммуникативных способностей.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Рекомендации: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Деление на команды осуществляю сама с учётом способностей, чтобы получились равносильные команды. Оценка деятельности команды в целом и отдельного ученика озвучиваю в конце мероприятия. При подборе заданий учитываю: развитие творчества; от простого к сложному, от общих знаний к предметным; умение решать базовые задачи; умение детей работать в группе, индивидуальная ответственность за общий результат. При составлении конкурсов учитываю смену деятельности.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142976" y="428604"/>
            <a:ext cx="7072362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Классификация мероприятий и формируемых компетентностей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Командные соревнования во внеурочное время (КВН,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брейн-ринги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математические вечера и т.д.)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Компетенции: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Развитие коммуникативных способностей и чувства ответственности перед коллективом за свои действия. Развитие творческих способностей, логического мышления, любознательности, умений добывать и обрабатывать информацию.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Рекомендации: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Необходима предварительная подготовка к внеклассным мероприятиям. Формированием команд занимаются сами учащиеся, так как мероприятия этого типа проводятся как в "знакомых" классах, так и в "незнакомых" (дети знают способности своих одноклассников и степень комфортности каждого при участии в коллективном деле). Подготовку докладов, разучивание ролей, решение практических задач и т.д. поручаю ответственным ребятам и обязательно контролирую процесс подготовки во избежание срыва мероприятия.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Индивидуальные соревнования (мероприятия одной перемены) (разгадывание кроссвордов, ребусов, конкурсы "Собери картинку", "Вопрос-ответ" и др.)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Компетенции: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Развитие предметной компетентности и умения работать со всеми видами информации.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Рекомендации: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Мероприятия провожу без предварительной подготовки учащихся, такие мероприятия очень популярны среди ребят, чьи математические способности ниже среднего. Для этих мероприятий подготавливаю несколько вариантов комплектов заданий с моментальной проверкой правильности выбранных ответов.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000100" y="571480"/>
            <a:ext cx="750099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Рекомендации для учителя при разработке заданий к мероприятиям Предметной Недели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Содержание заданий должно соответствовать изученному учащимися программному материалу, но по сложности в некоторой степени выходить за его пределы.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Количество подобранных заданий, их содержание и характер должны быть такими, чтобы по их выполнению можно было судить о степени усвоения программного материала и уровня развития способностей учащихся.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Задания должны требовать от учащихся не простого воспроизведения приобретенных знаний и умений, а их творческого или практического применения.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В связи с тем, что предметные недели нацелены не только на проверку качества усвоения знаний и умений, но и на выяснение уровня мышления, творческого воображения и других способностей, в число заданий следует включать и задачи творческого характера.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Следует стремиться к тому, чтобы практические задачи допускали возможность решения их несколькими способами. Это позволяет учащимся проявить свои творческие способности, а членам жюри определить степень их развития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85788" y="1397000"/>
          <a:ext cx="7429550" cy="4332930"/>
        </p:xfrm>
        <a:graphic>
          <a:graphicData uri="http://schemas.openxmlformats.org/drawingml/2006/table">
            <a:tbl>
              <a:tblPr/>
              <a:tblGrid>
                <a:gridCol w="428626"/>
                <a:gridCol w="4286280"/>
                <a:gridCol w="1214446"/>
                <a:gridCol w="1500198"/>
              </a:tblGrid>
              <a:tr h="353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 </a:t>
                      </a:r>
                      <a:r>
                        <a:rPr lang="ru-RU" sz="12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ru-RU" sz="12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Название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мероприятия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Класс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Дата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Мероприятия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67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Открытие декады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Конкурс ребусов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Конкурс математических кроссвордов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Математическая викторина	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5-9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28.03.2022г.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«Решение ситуационных задач </a:t>
                      </a:r>
                      <a:r>
                        <a:rPr lang="en-US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PISA</a:t>
                      </a: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», командный конкурс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Беседа «Старинные меры длины»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28.03.2022г.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«Решение ситуационных задач </a:t>
                      </a:r>
                      <a:r>
                        <a:rPr lang="en-US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PISA</a:t>
                      </a: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», командный конкурс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Беседа «Необычные способы умножения»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29.03.2022г.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«Решение ситуационных задач </a:t>
                      </a:r>
                      <a:r>
                        <a:rPr lang="en-US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PISA</a:t>
                      </a: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», командный конкурс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30.03.2022г.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Пробный экзамен по математике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31.03.2022г.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«Решение ситуационных задач </a:t>
                      </a:r>
                      <a:r>
                        <a:rPr lang="en-US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PISA</a:t>
                      </a: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», командный конкурс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01.04.2022г.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«Решение ситуационных задач </a:t>
                      </a:r>
                      <a:r>
                        <a:rPr lang="en-US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PISA</a:t>
                      </a: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Педагоги школы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31.03.2022г.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0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98691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«Решение ситуационных задач </a:t>
                      </a:r>
                      <a:r>
                        <a:rPr lang="en-US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PISA</a:t>
                      </a: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»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Родители уч-ся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5-6 </a:t>
                      </a:r>
                      <a:r>
                        <a:rPr lang="ru-RU" sz="12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кл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30.03.2022г.</a:t>
                      </a:r>
                    </a:p>
                  </a:txBody>
                  <a:tcPr marL="57618" marR="576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785786" y="642918"/>
            <a:ext cx="764386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8755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План мероприятий декады математической грамотности Филиала МБОУ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8755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«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Бейской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СОШИ им Н.П.Князева «</a:t>
            </a:r>
            <a:r>
              <a:rPr kumimoji="0" lang="ru-RU" sz="1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Большемонокская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ООШ»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87550" algn="l"/>
              </a:tabLst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28.03 – 01.04.2022 г.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875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22\Desktop\IMG_20220330_10054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00042"/>
            <a:ext cx="3357586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22\Desktop\IMG_20220328_1324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571480"/>
            <a:ext cx="3429024" cy="4576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214414" y="5286388"/>
            <a:ext cx="72866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Учащиеся 5-9 классов активно участвовали в конкурсах  ребусов, математических кроссвордов и  викторинах. Победителями стали учащиеся 7 класса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Боргоякова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Екатерина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22\Desktop\IMG_20220330_11112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857232"/>
            <a:ext cx="3284941" cy="4323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22\Desktop\IMG_20220329_09281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857232"/>
            <a:ext cx="3286148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214282" y="5357826"/>
            <a:ext cx="857256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Проведена беседа «Старинные меры длины» в 5 классе.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Прошел командный конкурс «Решение ситуационных задач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PISA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в 5 классе.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22\Desktop\IMG_20220401_10090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714488"/>
            <a:ext cx="3286148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Users\22\Desktop\IMG_20220331_10121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714488"/>
            <a:ext cx="3214710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642910" y="357166"/>
            <a:ext cx="77083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8755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Были проведены занятия с родителями и педагогами школы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987550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теме «Решение ситуационных задач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PISA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22\Desktop\IMG_20220427_21141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071546"/>
            <a:ext cx="7286676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071670" y="142852"/>
            <a:ext cx="45191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Конкурс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рисунков «Рисуем цифрами»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22\Desktop\IMG_20220427_21143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71480"/>
            <a:ext cx="6643734" cy="5786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22\Desktop\IMG_20220427_21161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785794"/>
            <a:ext cx="6643734" cy="5357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643042" y="214290"/>
            <a:ext cx="55721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Конкурс рисунков «Математические забавы»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22\Desktop\IMG_20220427_21151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500042"/>
            <a:ext cx="757242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2" descr="https://coolsen.ru/wp-content/uploads/2021/06/36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0" name="AutoShape 4" descr="https://coolsen.ru/wp-content/uploads/2021/06/36-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 descr="https://lifeo.ru/wp-content/uploads/kartinka-spasibo-za-vnimanie-dlya-prezentacii-1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71480"/>
            <a:ext cx="8286808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97</TotalTime>
  <Words>1063</Words>
  <PresentationFormat>Экран (4:3)</PresentationFormat>
  <Paragraphs>118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Открытая</vt:lpstr>
      <vt:lpstr>Предметная неделя как показатель творчества учителя и как одна из форм повышения интереса учеников к урокам математики.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Предметная неделя как показатель творчества учителя и как одна из форм повышения интереса учеников к урокам математики. </dc:title>
  <dc:creator>22</dc:creator>
  <cp:lastModifiedBy>22</cp:lastModifiedBy>
  <cp:revision>11</cp:revision>
  <dcterms:created xsi:type="dcterms:W3CDTF">2022-04-27T13:34:42Z</dcterms:created>
  <dcterms:modified xsi:type="dcterms:W3CDTF">2022-04-27T15:22:38Z</dcterms:modified>
</cp:coreProperties>
</file>