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32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BC31-9C44-47F0-834F-189F89DBD02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45E13-A695-4EB6-9794-6D9C8C47D6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BC31-9C44-47F0-834F-189F89DBD02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45E13-A695-4EB6-9794-6D9C8C47D6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BC31-9C44-47F0-834F-189F89DBD02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45E13-A695-4EB6-9794-6D9C8C47D6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BC31-9C44-47F0-834F-189F89DBD02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45E13-A695-4EB6-9794-6D9C8C47D6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BC31-9C44-47F0-834F-189F89DBD02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45E13-A695-4EB6-9794-6D9C8C47D6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BC31-9C44-47F0-834F-189F89DBD02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45E13-A695-4EB6-9794-6D9C8C47D6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BC31-9C44-47F0-834F-189F89DBD02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45E13-A695-4EB6-9794-6D9C8C47D6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BC31-9C44-47F0-834F-189F89DBD02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45E13-A695-4EB6-9794-6D9C8C47D6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BC31-9C44-47F0-834F-189F89DBD02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45E13-A695-4EB6-9794-6D9C8C47D6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BC31-9C44-47F0-834F-189F89DBD02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45E13-A695-4EB6-9794-6D9C8C47D6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BC31-9C44-47F0-834F-189F89DBD02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45E13-A695-4EB6-9794-6D9C8C47D6A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14BC31-9C44-47F0-834F-189F89DBD021}" type="datetimeFigureOut">
              <a:rPr lang="ru-RU" smtClean="0"/>
              <a:pPr/>
              <a:t>31.01.2021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F45E13-A695-4EB6-9794-6D9C8C47D6A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rot.info/uploads/posts/2020-02/1580646988_31-p-foni-na-temu-obrazovaniya-1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835696" y="1412776"/>
            <a:ext cx="66247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Методическая разработка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ea typeface="Calibri" pitchFamily="34" charset="0"/>
                <a:cs typeface="Times New Roman" pitchFamily="18" charset="0"/>
              </a:rPr>
              <a:t>«</a:t>
            </a:r>
            <a:r>
              <a:rPr lang="ru-RU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Самоопределение дошкольников в мире современных профессий</a:t>
            </a:r>
            <a:r>
              <a:rPr lang="ru-RU" sz="3200" dirty="0" smtClean="0">
                <a:ea typeface="Calibri" pitchFamily="34" charset="0"/>
                <a:cs typeface="Times New Roman" pitchFamily="18" charset="0"/>
              </a:rPr>
              <a:t>»</a:t>
            </a:r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3200" dirty="0" smtClean="0"/>
              <a:t>      </a:t>
            </a:r>
            <a:r>
              <a:rPr lang="ru-RU" sz="3200" dirty="0" smtClean="0"/>
              <a:t>«Ребёнок и мир профессий</a:t>
            </a:r>
            <a:r>
              <a:rPr lang="ru-RU" sz="3200" dirty="0" smtClean="0"/>
              <a:t>»</a:t>
            </a:r>
          </a:p>
          <a:p>
            <a:endParaRPr lang="ru-RU" sz="3200" dirty="0" smtClean="0"/>
          </a:p>
          <a:p>
            <a:endParaRPr lang="ru-RU" sz="3200" dirty="0" smtClean="0"/>
          </a:p>
          <a:p>
            <a:r>
              <a:rPr lang="ru-RU" sz="3200" dirty="0" smtClean="0"/>
              <a:t> </a:t>
            </a:r>
            <a:r>
              <a:rPr lang="ru-RU" sz="3200" dirty="0" smtClean="0"/>
              <a:t>                          </a:t>
            </a:r>
            <a:r>
              <a:rPr lang="ru-RU" sz="2000" dirty="0" smtClean="0"/>
              <a:t>Составила воспитатель: </a:t>
            </a:r>
            <a:r>
              <a:rPr lang="ru-RU" sz="2000" dirty="0" err="1" smtClean="0"/>
              <a:t>Гибатова</a:t>
            </a:r>
            <a:r>
              <a:rPr lang="ru-RU" sz="2000" dirty="0" smtClean="0"/>
              <a:t> Т.В</a:t>
            </a:r>
            <a:endParaRPr lang="ru-RU" sz="3200" dirty="0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115616" y="332656"/>
            <a:ext cx="666214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 дошкольное образовательное  учреждение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Детский сад №11 г. Черемхово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rot.info/uploads/posts/2020-02/1580646988_31-p-foni-na-temu-obrazovaniya-1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539552" y="1046057"/>
            <a:ext cx="723901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Разработка является организационной  основой стратегии и тактики по ранней профориентации дошкольников в мире  современных профессий. Профессиональная ориентация дошкольников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это широкое поле деятельности, новое и еще неизученное направление дошкольной педагогики. Дошкольное учреждение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первая ступень в формировании базовых знаний о профессиях. Знакомство детей с трудом взрослых  - это не только средство формирования системных знаний, но и приобретение детьми опыта общения с людьми, понятия о профессиональной деятельности взрослых. Воспитанники имеют возможность наблюдать за трудом взрослых, знакомятся с профессиональной социальной средой, моделями профессионального поведения и межличностных профессиональных отношений. Углубленное изучение профессий  способствует развитию представлений об их значимости, ценности каждого труда.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rot.info/uploads/posts/2020-02/1580646988_31-p-foni-na-temu-obrazovaniya-1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555776" y="548681"/>
          <a:ext cx="5040560" cy="5695188"/>
        </p:xfrm>
        <a:graphic>
          <a:graphicData uri="http://schemas.openxmlformats.org/drawingml/2006/table">
            <a:tbl>
              <a:tblPr/>
              <a:tblGrid>
                <a:gridCol w="1982140"/>
                <a:gridCol w="3058420"/>
              </a:tblGrid>
              <a:tr h="3352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Наименование проекта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054" marR="410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Проект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«Ребёнок и мир профессий»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054" marR="410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3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Вид проекта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054" marR="410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информационно-творческий, игровой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Долгосрочный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октябрь 2020 – по  май 2021 года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054" marR="410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1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Разработчики проекта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054" marR="410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Воспитатели подготовительной группы 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054" marR="410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3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Основные исполнители проекта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054" marR="410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воспитатели подготовительной группы;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воспитанники подготовительной группы;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родители воспитанников.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054" marR="410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15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Цель проекта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054" marR="410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Calibri"/>
                          <a:ea typeface="Times New Roman"/>
                        </a:rPr>
                        <a:t>Создание условий для индивидуально-личностного роста ребёнка через систему внедрения </a:t>
                      </a:r>
                      <a:r>
                        <a:rPr lang="ru-RU" sz="1000" dirty="0" err="1">
                          <a:latin typeface="Calibri"/>
                          <a:ea typeface="Times New Roman"/>
                        </a:rPr>
                        <a:t>профориентационной</a:t>
                      </a:r>
                      <a:r>
                        <a:rPr lang="ru-RU" sz="1000" dirty="0">
                          <a:latin typeface="Calibri"/>
                          <a:ea typeface="Times New Roman"/>
                        </a:rPr>
                        <a:t>  деятельности   в ДОУ.</a:t>
                      </a:r>
                    </a:p>
                  </a:txBody>
                  <a:tcPr marL="41054" marR="410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75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Задачи проекта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054" marR="410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Формирование  представлений о современных профессиях, понимание важности, роли труда. 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Создание полноценной развивающей среды в группах.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Приобщение родителей и педагогов к участию в педагогическом процессе.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054" marR="410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75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Ожидаемые результаты реализации проекта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054" marR="410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Times New Roman"/>
                        <a:buAutoNum type="arabicPeriod"/>
                        <a:tabLst>
                          <a:tab pos="381635" algn="l"/>
                          <a:tab pos="651510" algn="l"/>
                        </a:tabLs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Дети-участники проекта откроют для себя мир  современных профессий.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Times New Roman"/>
                        <a:buAutoNum type="arabicPeriod"/>
                        <a:tabLst>
                          <a:tab pos="381635" algn="l"/>
                          <a:tab pos="651510" algn="l"/>
                        </a:tabLs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Созданная развивающая предметно-пространственная среда будет способствовать  развитию  информационно-творческий, игровой активности дошкольников, а так же 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речевому, художественно-эстетическому, нравственному и социальному развитию детей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 и развитию умения применять полученные знания в разных видах детской деятельности;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Times New Roman"/>
                        <a:buAutoNum type="arabicPeriod"/>
                        <a:tabLst>
                          <a:tab pos="381635" algn="l"/>
                          <a:tab pos="651510" algn="l"/>
                        </a:tabLs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Родители активно участвуют в совместной деятельности с детьми и педагогами, что способствует организации эффективного взаимодействия детского сада с семьей, открытости ДОО и укреплению детско-родительских отношений.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054" marR="4105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9388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81000" algn="l"/>
                <a:tab pos="650875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Паспорт проекта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rot.info/uploads/posts/2020-02/1580646988_31-p-foni-na-temu-obrazovaniya-1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555776" y="332658"/>
          <a:ext cx="5328592" cy="5943860"/>
        </p:xfrm>
        <a:graphic>
          <a:graphicData uri="http://schemas.openxmlformats.org/drawingml/2006/table">
            <a:tbl>
              <a:tblPr/>
              <a:tblGrid>
                <a:gridCol w="2095405"/>
                <a:gridCol w="3233187"/>
              </a:tblGrid>
              <a:tr h="8640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Практическая значимость проекта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Проект направлен на формирование у воспитанников навыков позитивной коммуникации, привитие элементарных навыков толерантного поведения с людьми разных национальностей, развитие заинтересованного и позитивного отношения к разным культурам и их различиям.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88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  <a:ea typeface="Calibri"/>
                          <a:cs typeface="Times New Roman"/>
                        </a:rPr>
                        <a:t>Основные принципы проекта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Принцип  </a:t>
                      </a:r>
                      <a:r>
                        <a:rPr lang="ru-RU" sz="1000" dirty="0" err="1">
                          <a:latin typeface="Times New Roman"/>
                          <a:ea typeface="Calibri"/>
                          <a:cs typeface="Times New Roman"/>
                        </a:rPr>
                        <a:t>профориентационной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 деятельности, как поддержка позитивной социализации личности;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Принцип личностно-развивающего характера, взаимодействия взрослых и детей;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Принцип интеграции образовательных областей;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Принцип уважения к общечеловеческим ценностям,  интерес к профессиональной деятельности человека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Нормативно-правовая база проекта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/>
                        <a:buChar char=""/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Федеральный государственный образовательный стандарт дошкольного образования (2014 г.);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73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Механизм реализации проекта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Проект реализуется через организацию образовательной деятельности, совместную образовательную деятельность в режимных моментах, создание развивающей  предметно-пространственной среды, взаимодействие с родителями и интеграцию со специалистами ДОО.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36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Сроки реализации проекта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2020-2021 учебный год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94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Этапы проекта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</a:t>
                      </a:r>
                      <a:r>
                        <a:rPr lang="ru-RU" sz="1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этап. </a:t>
                      </a:r>
                      <a:r>
                        <a:rPr lang="ru-RU" sz="1000" b="1" dirty="0">
                          <a:latin typeface="Times New Roman"/>
                        </a:rPr>
                        <a:t>Подготовительный</a:t>
                      </a:r>
                      <a:endParaRPr lang="ru-RU" sz="1000" dirty="0">
                        <a:latin typeface="Calibri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Times New Roman"/>
                        </a:rPr>
                        <a:t>         </a:t>
                      </a:r>
                      <a:r>
                        <a:rPr lang="ru-RU" sz="1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Модель трех вопросов</a:t>
                      </a:r>
                      <a:endParaRPr lang="ru-RU" sz="1000" dirty="0">
                        <a:latin typeface="Calibri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II</a:t>
                      </a:r>
                      <a:r>
                        <a:rPr lang="ru-RU" sz="1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. Основной этап 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(виды деятельности)</a:t>
                      </a:r>
                      <a:endParaRPr lang="ru-RU" sz="1000" dirty="0">
                        <a:latin typeface="Calibri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III</a:t>
                      </a:r>
                      <a:r>
                        <a:rPr lang="ru-RU" sz="10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Заключительный этап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9146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   анализ реализации проекта;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34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Times New Roman"/>
                          <a:ea typeface="Calibri"/>
                          <a:cs typeface="Times New Roman"/>
                        </a:rPr>
                        <a:t>Продукты проекта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000" dirty="0" smtClean="0">
                          <a:latin typeface="Times New Roman"/>
                          <a:ea typeface="Calibri"/>
                          <a:cs typeface="Times New Roman"/>
                        </a:rPr>
                        <a:t>Тематические 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экраны «Профессии» (с использование детской типографии)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000" dirty="0" smtClean="0">
                          <a:latin typeface="Times New Roman"/>
                          <a:ea typeface="Calibri"/>
                          <a:cs typeface="Times New Roman"/>
                        </a:rPr>
                        <a:t>Сборник 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виртуальных </a:t>
                      </a:r>
                      <a:r>
                        <a:rPr lang="ru-RU" sz="1000" dirty="0" smtClean="0">
                          <a:latin typeface="Times New Roman"/>
                          <a:ea typeface="Calibri"/>
                          <a:cs typeface="Times New Roman"/>
                        </a:rPr>
                        <a:t>экскурсий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874" marR="348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rot.info/uploads/posts/2020-02/1580646988_31-p-foni-na-temu-obrazovaniya-1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75656" y="2276872"/>
          <a:ext cx="6096000" cy="2098548"/>
        </p:xfrm>
        <a:graphic>
          <a:graphicData uri="http://schemas.openxmlformats.org/drawingml/2006/table">
            <a:tbl>
              <a:tblPr/>
              <a:tblGrid>
                <a:gridCol w="2026178"/>
                <a:gridCol w="2034911"/>
                <a:gridCol w="2034911"/>
              </a:tblGrid>
              <a:tr h="599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Что мы знаем?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7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Что мы хотим узнать?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7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Как узнать?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7" marR="669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06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Есть очень много разных профессии? 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 профессии важны в жизни человека?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7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Какие ещё бывают профессии?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Какую пользу приносят эти профессии?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7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Спросить у взрослых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Посмотреть в Интернете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Прочитать в энциклопедии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Подумать самостоятельно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6957" marR="669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2843808" y="404664"/>
            <a:ext cx="321568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Этап - подготовительный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Модель трёх вопросов.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rot.info/uploads/posts/2020-02/1580646988_31-p-foni-na-temu-obrazovaniya-1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627784" y="764704"/>
          <a:ext cx="5547764" cy="5036984"/>
        </p:xfrm>
        <a:graphic>
          <a:graphicData uri="http://schemas.openxmlformats.org/drawingml/2006/table">
            <a:tbl>
              <a:tblPr/>
              <a:tblGrid>
                <a:gridCol w="694349"/>
                <a:gridCol w="1582353"/>
                <a:gridCol w="1778013"/>
                <a:gridCol w="1493049"/>
              </a:tblGrid>
              <a:tr h="2621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Месяц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Тематика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Виды деятельности с детьми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Взаимодействие с родителями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1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сентябрь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Составление  плана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Модель трёх вопросов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Знакомство родителей с проектом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65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октябрь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«Типография» 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Дизайнер  - шрифта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Беседа «Кто такой дизайнер»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с/</a:t>
                      </a:r>
                      <a:r>
                        <a:rPr lang="ru-RU" sz="1000" dirty="0" err="1">
                          <a:latin typeface="Times New Roman"/>
                          <a:ea typeface="Calibri"/>
                          <a:cs typeface="Times New Roman"/>
                        </a:rPr>
                        <a:t>р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 игра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Печатанье книг 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Виртуальная экскурсия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Анкетирование родителей  «Нужно ли с детьми изучать в детском саду современные профессии»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43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ноябрь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latin typeface="Times New Roman"/>
                          <a:ea typeface="Calibri"/>
                          <a:cs typeface="Times New Roman"/>
                        </a:rPr>
                        <a:t>Блогер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Беседа «Кто такой </a:t>
                      </a:r>
                      <a:r>
                        <a:rPr lang="ru-RU" sz="1000" dirty="0" err="1">
                          <a:latin typeface="Times New Roman"/>
                          <a:ea typeface="Calibri"/>
                          <a:cs typeface="Times New Roman"/>
                        </a:rPr>
                        <a:t>блогер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»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Просмотр видеороликов в детских </a:t>
                      </a:r>
                      <a:r>
                        <a:rPr lang="ru-RU" sz="1000" dirty="0" err="1">
                          <a:latin typeface="Times New Roman"/>
                          <a:ea typeface="Calibri"/>
                          <a:cs typeface="Times New Roman"/>
                        </a:rPr>
                        <a:t>блогах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Создание </a:t>
                      </a:r>
                      <a:r>
                        <a:rPr lang="ru-RU" sz="1000" dirty="0" err="1">
                          <a:latin typeface="Times New Roman"/>
                          <a:ea typeface="Calibri"/>
                          <a:cs typeface="Times New Roman"/>
                        </a:rPr>
                        <a:t>видиоблога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Запись видиоблога «Поздравление для друга»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43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декабрь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Агентство «Недвижимости»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риэлтор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Беседа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с/</a:t>
                      </a:r>
                      <a:r>
                        <a:rPr lang="ru-RU" sz="1000" dirty="0" err="1">
                          <a:latin typeface="Times New Roman"/>
                          <a:ea typeface="Calibri"/>
                          <a:cs typeface="Times New Roman"/>
                        </a:rPr>
                        <a:t>р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 игра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экскурсия 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Виртуальная экскурсия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Семейный фотоальбом «профессии моих родителей»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87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январь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Инженер - робототехники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Беседа «Роботы – кто это»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Просмотр презентации «Роботы в жизни человека»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Чтение А.Звонкий «Человек и робот»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Игры с робототехникой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с/</a:t>
                      </a:r>
                      <a:r>
                        <a:rPr lang="ru-RU" sz="1000" dirty="0" err="1">
                          <a:latin typeface="Times New Roman"/>
                          <a:ea typeface="Calibri"/>
                          <a:cs typeface="Times New Roman"/>
                        </a:rPr>
                        <a:t>с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 игра «Инженеры  –конструкторы»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Изготовление макетов роботов 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54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февраль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Рекламист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Беседа «Кто такой рекламист?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Просмотр реклам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Составление ролика реклам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Изготовление рекламного плаката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642" marR="366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 этап - основной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rot.info/uploads/posts/2020-02/1580646988_31-p-foni-na-temu-obrazovaniya-1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339752" y="476672"/>
          <a:ext cx="5536764" cy="4348617"/>
        </p:xfrm>
        <a:graphic>
          <a:graphicData uri="http://schemas.openxmlformats.org/drawingml/2006/table">
            <a:tbl>
              <a:tblPr/>
              <a:tblGrid>
                <a:gridCol w="692972"/>
                <a:gridCol w="1579215"/>
                <a:gridCol w="1774488"/>
                <a:gridCol w="1490089"/>
              </a:tblGrid>
              <a:tr h="21287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март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Программист  –менеджер 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Виртуальная экскурсия «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Программист  –менеджер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» (презентация)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Беседа «Программист великий волшебник»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Рисование «Программист – менеджер» 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Просмотр развивающих мультфильмов «</a:t>
                      </a:r>
                      <a:r>
                        <a:rPr lang="ru-RU" sz="1000" dirty="0" err="1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Мурзилка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» о создании игр программистами. 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Помощь в </a:t>
                      </a:r>
                      <a:r>
                        <a:rPr lang="ru-RU" sz="1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оформление атласа  современных профессий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46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апрель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«Салон красоты»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Визажист 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latin typeface="Times New Roman"/>
                          <a:ea typeface="Calibri"/>
                          <a:cs typeface="Times New Roman"/>
                        </a:rPr>
                        <a:t>брейдер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 (мастер по плетению  кос)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Беседа «Кто такой брейдер»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Виртуальная экскурсия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с/р игра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Рассматривание альбома «Какие бывают прически  с  плетением кос»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Выставка рисунков «Кем я стану,  когда выросту»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май 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Calibri"/>
                          <a:cs typeface="Times New Roman"/>
                        </a:rPr>
                        <a:t>Квест игра «Путешествие в мир профессий»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Создание  фильма интервью  </a:t>
                      </a:r>
                      <a:r>
                        <a:rPr lang="ru-RU" sz="1000" dirty="0" smtClean="0">
                          <a:latin typeface="Times New Roman"/>
                          <a:ea typeface="Calibri"/>
                          <a:cs typeface="Times New Roman"/>
                        </a:rPr>
                        <a:t>де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Оформление атласа современных профессий</a:t>
                      </a:r>
                      <a:endParaRPr lang="ru-RU" sz="10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000" dirty="0">
                          <a:latin typeface="Times New Roman"/>
                          <a:ea typeface="Calibri"/>
                          <a:cs typeface="Times New Roman"/>
                        </a:rPr>
                        <a:t>«Кем быть»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/>
                          <a:ea typeface="Calibri"/>
                          <a:cs typeface="Times New Roman"/>
                        </a:rPr>
                        <a:t>Рублика</a:t>
                      </a:r>
                      <a:r>
                        <a:rPr lang="ru-RU" sz="1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 «Ребёнок и мир профессий»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091" marR="540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rot.info/uploads/posts/2020-02/1580646988_31-p-foni-na-temu-obrazovaniya-1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755576" y="1134033"/>
            <a:ext cx="7272808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 этап заключительный: Продукты   (см  таблицу паспорт проекта)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Ожидаемый результат: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Сформировано представления о мире профессий, интерес к профессиональной деятельности человека. Расширятся знания и представления детей о разнообразии современных профессий, их назначении, действиях, орудиях труда, результатах и значении разных профессий в жизни людей, их необходимости.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857</Words>
  <Application>Microsoft Office PowerPoint</Application>
  <PresentationFormat>Экран (4:3)</PresentationFormat>
  <Paragraphs>138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</dc:creator>
  <cp:lastModifiedBy>ТАТЬЯНА</cp:lastModifiedBy>
  <cp:revision>5</cp:revision>
  <dcterms:created xsi:type="dcterms:W3CDTF">2020-10-27T08:37:30Z</dcterms:created>
  <dcterms:modified xsi:type="dcterms:W3CDTF">2021-01-31T06:47:55Z</dcterms:modified>
</cp:coreProperties>
</file>