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60" r:id="rId5"/>
    <p:sldId id="257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Оперетта и мюзикл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Тема урока</a:t>
            </a:r>
            <a:endParaRPr lang="ru-RU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Оперетта</a:t>
            </a:r>
            <a:r>
              <a:rPr lang="ru-RU" dirty="0" smtClean="0"/>
              <a:t>, то есть маленькая опера, — это нечто среднее между традиционным театральным спектаклем и оперой. </a:t>
            </a:r>
            <a:endParaRPr lang="ru-RU" dirty="0"/>
          </a:p>
        </p:txBody>
      </p:sp>
      <p:pic>
        <p:nvPicPr>
          <p:cNvPr id="4" name="Рисунок 3" descr="оперетт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071678"/>
            <a:ext cx="6569983" cy="42148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4357686" cy="5840435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	Жак </a:t>
            </a:r>
            <a:r>
              <a:rPr lang="ru-RU" sz="2400" dirty="0" err="1" smtClean="0"/>
              <a:t>Оффенба́х</a:t>
            </a:r>
            <a:r>
              <a:rPr lang="ru-RU" sz="2400" dirty="0" smtClean="0"/>
              <a:t> 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(</a:t>
            </a:r>
            <a:r>
              <a:rPr lang="ru-RU" sz="2400" dirty="0" smtClean="0"/>
              <a:t>20 июня 1819 — 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5 </a:t>
            </a:r>
            <a:r>
              <a:rPr lang="ru-RU" sz="2400" dirty="0" smtClean="0"/>
              <a:t>октября 1880) </a:t>
            </a:r>
            <a:r>
              <a:rPr lang="ru-RU" sz="2400" dirty="0" smtClean="0"/>
              <a:t>—французский</a:t>
            </a:r>
            <a:r>
              <a:rPr lang="ru-RU" sz="2400" dirty="0" smtClean="0"/>
              <a:t> композитор, театральный дирижёр и 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виолончелист</a:t>
            </a:r>
            <a:r>
              <a:rPr lang="ru-RU" sz="2400" dirty="0" smtClean="0"/>
              <a:t>, основоположник и наиболее яркий представитель французской оперетты.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Жа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056663"/>
            <a:ext cx="4505501" cy="544414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428604"/>
            <a:ext cx="4714908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400" dirty="0" smtClean="0"/>
              <a:t>Штраус </a:t>
            </a:r>
            <a:r>
              <a:rPr lang="ru-RU" sz="2400" dirty="0" smtClean="0"/>
              <a:t>Иоганн </a:t>
            </a:r>
            <a:r>
              <a:rPr lang="ru-RU" sz="2400" dirty="0" smtClean="0"/>
              <a:t> </a:t>
            </a:r>
          </a:p>
          <a:p>
            <a:pPr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(25 октября 1825 — </a:t>
            </a:r>
          </a:p>
          <a:p>
            <a:pPr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3 июня 1899) </a:t>
            </a:r>
            <a:r>
              <a:rPr lang="ru-RU" sz="2400" dirty="0" smtClean="0"/>
              <a:t>австрийский композитор, скрипач, </a:t>
            </a:r>
            <a:r>
              <a:rPr lang="ru-RU" sz="2400" dirty="0" smtClean="0"/>
              <a:t>дирижёр, </a:t>
            </a:r>
            <a:r>
              <a:rPr lang="ru-RU" sz="2400" dirty="0" smtClean="0"/>
              <a:t>признанный «король вальса», автор многочисленных танцевальных </a:t>
            </a:r>
            <a:r>
              <a:rPr lang="ru-RU" sz="2400" dirty="0" smtClean="0"/>
              <a:t>произведений </a:t>
            </a:r>
            <a:r>
              <a:rPr lang="ru-RU" sz="2400" dirty="0" smtClean="0"/>
              <a:t>и нескольких популярных оперетт</a:t>
            </a:r>
            <a:r>
              <a:rPr lang="ru-RU" sz="2400" dirty="0" smtClean="0"/>
              <a:t>. </a:t>
            </a: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Штраус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571480"/>
            <a:ext cx="4286248" cy="55403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290"/>
            <a:ext cx="8338886" cy="56261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	</a:t>
            </a:r>
            <a:r>
              <a:rPr lang="ru-RU" sz="2800" dirty="0" smtClean="0"/>
              <a:t>Мюзикл</a:t>
            </a:r>
            <a:r>
              <a:rPr lang="ru-RU" sz="2800" dirty="0" smtClean="0"/>
              <a:t> — музыкально-театральный сценический жанр, сочетающий в себе музыкальное, драматическое, хореографическое и оперное искусства.</a:t>
            </a:r>
            <a:endParaRPr lang="ru-RU" sz="2800" dirty="0"/>
          </a:p>
        </p:txBody>
      </p:sp>
      <p:pic>
        <p:nvPicPr>
          <p:cNvPr id="4" name="Рисунок 3" descr="мюзикл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143116"/>
            <a:ext cx="6289196" cy="41862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7467600" cy="548324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	1. В </a:t>
            </a:r>
            <a:r>
              <a:rPr lang="ru-RU" dirty="0" smtClean="0"/>
              <a:t>нем более усложненные и разнообразные сюжеты по сравнению с опереттой.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/>
              <a:t>2. Гораздо </a:t>
            </a:r>
            <a:r>
              <a:rPr lang="ru-RU" dirty="0" smtClean="0"/>
              <a:t>большую роль играют диалоги, а музыка более проста и приближена к современной ей </a:t>
            </a:r>
            <a:r>
              <a:rPr lang="ru-RU" dirty="0" smtClean="0"/>
              <a:t>эстраде</a:t>
            </a:r>
            <a:r>
              <a:rPr lang="ru-RU" dirty="0" smtClean="0"/>
              <a:t>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/>
              <a:t> 3. Танцы </a:t>
            </a:r>
            <a:r>
              <a:rPr lang="ru-RU" dirty="0" smtClean="0"/>
              <a:t>являются не просто «обрамлением» постановки - они представляют собой неотъемлемую часть сюжета, поэтому часто постановка мюзиклов осуществляется хореографами.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</TotalTime>
  <Words>5</Words>
  <PresentationFormat>Экран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Техническая</vt:lpstr>
      <vt:lpstr>Оперетта и мюзикл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Decant Art</dc:creator>
  <cp:lastModifiedBy>Decant Art</cp:lastModifiedBy>
  <cp:revision>2</cp:revision>
  <dcterms:created xsi:type="dcterms:W3CDTF">2015-11-23T14:56:46Z</dcterms:created>
  <dcterms:modified xsi:type="dcterms:W3CDTF">2015-11-23T15:15:02Z</dcterms:modified>
</cp:coreProperties>
</file>