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4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6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Puppet show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sz="24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60648"/>
            <a:ext cx="54864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3" r="24767"/>
          <a:stretch/>
        </p:blipFill>
        <p:spPr bwMode="auto">
          <a:xfrm>
            <a:off x="6804248" y="3573016"/>
            <a:ext cx="2202729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олнце 3"/>
          <p:cNvSpPr/>
          <p:nvPr/>
        </p:nvSpPr>
        <p:spPr>
          <a:xfrm>
            <a:off x="899592" y="3716187"/>
            <a:ext cx="648072" cy="720080"/>
          </a:xfrm>
          <a:prstGeom prst="su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58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cap="none" dirty="0">
                <a:solidFill>
                  <a:srgbClr val="0070C0"/>
                </a:solidFill>
                <a:latin typeface="Calibri"/>
              </a:rPr>
              <a:t>Fill in the missing letters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 err="1">
                <a:solidFill>
                  <a:prstClr val="black"/>
                </a:solidFill>
                <a:latin typeface="Calibri"/>
              </a:rPr>
              <a:t>Educ</a:t>
            </a: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  <a:r>
              <a:rPr lang="en-US" sz="4000" b="1" dirty="0" err="1">
                <a:solidFill>
                  <a:prstClr val="black"/>
                </a:solidFill>
                <a:latin typeface="Calibri"/>
              </a:rPr>
              <a:t>te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 err="1">
                <a:solidFill>
                  <a:prstClr val="black"/>
                </a:solidFill>
                <a:latin typeface="Calibri"/>
              </a:rPr>
              <a:t>Gl</a:t>
            </a: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  <a:r>
              <a:rPr lang="en-US" sz="4000" b="1" dirty="0" err="1">
                <a:solidFill>
                  <a:prstClr val="black"/>
                </a:solidFill>
                <a:latin typeface="Calibri"/>
              </a:rPr>
              <a:t>ve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 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  <a:r>
              <a:rPr lang="en-US" sz="4000" b="1" dirty="0" err="1">
                <a:solidFill>
                  <a:prstClr val="black"/>
                </a:solidFill>
                <a:latin typeface="Calibri"/>
              </a:rPr>
              <a:t>lue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prstClr val="black"/>
                </a:solidFill>
                <a:latin typeface="Calibri"/>
              </a:rPr>
              <a:t>Mari</a:t>
            </a: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net</a:t>
            </a: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e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prstClr val="black"/>
                </a:solidFill>
                <a:latin typeface="Calibri"/>
              </a:rPr>
              <a:t>P</a:t>
            </a: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p</a:t>
            </a: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et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 err="1">
                <a:solidFill>
                  <a:prstClr val="black"/>
                </a:solidFill>
                <a:latin typeface="Calibri"/>
              </a:rPr>
              <a:t>Ru</a:t>
            </a: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be</a:t>
            </a: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prstClr val="black"/>
                </a:solidFill>
                <a:latin typeface="Calibri"/>
              </a:rPr>
              <a:t>W</a:t>
            </a:r>
            <a:r>
              <a:rPr lang="ru-RU" sz="4000" b="1" dirty="0">
                <a:solidFill>
                  <a:prstClr val="black"/>
                </a:solidFill>
                <a:latin typeface="Calibri"/>
              </a:rPr>
              <a:t>_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oden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prstClr val="black"/>
                </a:solidFill>
                <a:latin typeface="Calibri"/>
              </a:rPr>
              <a:t>Educ</a:t>
            </a:r>
            <a:r>
              <a:rPr lang="en-US" sz="4000" b="1" dirty="0">
                <a:solidFill>
                  <a:srgbClr val="FF0000"/>
                </a:solidFill>
                <a:latin typeface="Calibri"/>
              </a:rPr>
              <a:t>a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te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prstClr val="black"/>
                </a:solidFill>
                <a:latin typeface="Calibri"/>
              </a:rPr>
              <a:t>Gl</a:t>
            </a:r>
            <a:r>
              <a:rPr lang="en-US" sz="4000" b="1" dirty="0">
                <a:solidFill>
                  <a:srgbClr val="FF0000"/>
                </a:solidFill>
                <a:latin typeface="Calibri"/>
              </a:rPr>
              <a:t>o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ve 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srgbClr val="FF0000"/>
                </a:solidFill>
                <a:latin typeface="Calibri"/>
              </a:rPr>
              <a:t>G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lue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prstClr val="black"/>
                </a:solidFill>
                <a:latin typeface="Calibri"/>
              </a:rPr>
              <a:t>Mari</a:t>
            </a:r>
            <a:r>
              <a:rPr lang="en-US" sz="4000" b="1" dirty="0">
                <a:solidFill>
                  <a:srgbClr val="FF0000"/>
                </a:solidFill>
                <a:latin typeface="Calibri"/>
              </a:rPr>
              <a:t>o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net</a:t>
            </a:r>
            <a:r>
              <a:rPr lang="en-US" sz="4000" b="1" dirty="0">
                <a:solidFill>
                  <a:srgbClr val="FF0000"/>
                </a:solidFill>
                <a:latin typeface="Calibri"/>
              </a:rPr>
              <a:t>t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e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prstClr val="black"/>
                </a:solidFill>
                <a:latin typeface="Calibri"/>
              </a:rPr>
              <a:t>P</a:t>
            </a:r>
            <a:r>
              <a:rPr lang="en-US" sz="4000" b="1" dirty="0">
                <a:solidFill>
                  <a:srgbClr val="FF0000"/>
                </a:solidFill>
                <a:latin typeface="Calibri"/>
              </a:rPr>
              <a:t>u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p</a:t>
            </a:r>
            <a:r>
              <a:rPr lang="en-US" sz="4000" b="1" dirty="0">
                <a:solidFill>
                  <a:srgbClr val="FF0000"/>
                </a:solidFill>
                <a:latin typeface="Calibri"/>
              </a:rPr>
              <a:t>p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et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prstClr val="black"/>
                </a:solidFill>
                <a:latin typeface="Calibri"/>
              </a:rPr>
              <a:t>Ru</a:t>
            </a:r>
            <a:r>
              <a:rPr lang="en-US" sz="4000" b="1" dirty="0">
                <a:solidFill>
                  <a:srgbClr val="FF0000"/>
                </a:solidFill>
                <a:latin typeface="Calibri"/>
              </a:rPr>
              <a:t>b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ber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US" sz="4000" b="1" dirty="0">
                <a:solidFill>
                  <a:prstClr val="black"/>
                </a:solidFill>
                <a:latin typeface="Calibri"/>
              </a:rPr>
              <a:t>W</a:t>
            </a:r>
            <a:r>
              <a:rPr lang="en-US" sz="4000" b="1" dirty="0">
                <a:solidFill>
                  <a:srgbClr val="FF0000"/>
                </a:solidFill>
                <a:latin typeface="Calibri"/>
              </a:rPr>
              <a:t>o</a:t>
            </a:r>
            <a:r>
              <a:rPr lang="en-US" sz="4000" b="1" dirty="0">
                <a:solidFill>
                  <a:prstClr val="black"/>
                </a:solidFill>
                <a:latin typeface="Calibri"/>
              </a:rPr>
              <a:t>oden</a:t>
            </a:r>
            <a:endParaRPr lang="ru-RU" sz="4000" b="1" dirty="0">
              <a:solidFill>
                <a:prstClr val="black"/>
              </a:solidFill>
              <a:latin typeface="Calibr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445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 </a:t>
            </a:r>
            <a:r>
              <a:rPr lang="en-US" dirty="0" smtClean="0"/>
              <a:t> Everyone loves puppets !!!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Puppets are fun.</a:t>
            </a:r>
            <a:endParaRPr lang="ru-RU" dirty="0"/>
          </a:p>
        </p:txBody>
      </p:sp>
      <p:sp>
        <p:nvSpPr>
          <p:cNvPr id="4" name="Солнце 3"/>
          <p:cNvSpPr/>
          <p:nvPr/>
        </p:nvSpPr>
        <p:spPr>
          <a:xfrm>
            <a:off x="8244408" y="5835038"/>
            <a:ext cx="360040" cy="360040"/>
          </a:xfrm>
          <a:prstGeom prst="su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Месяц 4"/>
          <p:cNvSpPr/>
          <p:nvPr/>
        </p:nvSpPr>
        <p:spPr>
          <a:xfrm>
            <a:off x="1115616" y="764704"/>
            <a:ext cx="432048" cy="648072"/>
          </a:xfrm>
          <a:prstGeom prst="moon">
            <a:avLst>
              <a:gd name="adj" fmla="val 43587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есяц 5"/>
          <p:cNvSpPr/>
          <p:nvPr/>
        </p:nvSpPr>
        <p:spPr>
          <a:xfrm flipH="1">
            <a:off x="6948264" y="764704"/>
            <a:ext cx="432048" cy="648072"/>
          </a:xfrm>
          <a:prstGeom prst="moon">
            <a:avLst>
              <a:gd name="adj" fmla="val 43587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ердце 6"/>
          <p:cNvSpPr/>
          <p:nvPr/>
        </p:nvSpPr>
        <p:spPr>
          <a:xfrm>
            <a:off x="3563888" y="1835607"/>
            <a:ext cx="1440160" cy="1152128"/>
          </a:xfrm>
          <a:prstGeom prst="hear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96655"/>
            <a:ext cx="3620344" cy="3620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647564" y="1916832"/>
            <a:ext cx="0" cy="2088232"/>
          </a:xfrm>
          <a:prstGeom prst="lin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Штриховая стрелка вправо 12"/>
          <p:cNvSpPr/>
          <p:nvPr/>
        </p:nvSpPr>
        <p:spPr>
          <a:xfrm>
            <a:off x="633024" y="3825044"/>
            <a:ext cx="684076" cy="360040"/>
          </a:xfrm>
          <a:prstGeom prst="stripedRightArrow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авая фигурная скобка 14"/>
          <p:cNvSpPr/>
          <p:nvPr/>
        </p:nvSpPr>
        <p:spPr>
          <a:xfrm rot="5400000">
            <a:off x="3923928" y="1124744"/>
            <a:ext cx="720080" cy="1008112"/>
          </a:xfrm>
          <a:prstGeom prst="rightBrace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56653"/>
            <a:ext cx="1944216" cy="3560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право 15"/>
          <p:cNvSpPr/>
          <p:nvPr/>
        </p:nvSpPr>
        <p:spPr>
          <a:xfrm>
            <a:off x="2987824" y="3771038"/>
            <a:ext cx="2520280" cy="4680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70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 Types of puppets</a:t>
            </a:r>
            <a:endParaRPr lang="ru-RU" dirty="0"/>
          </a:p>
        </p:txBody>
      </p:sp>
      <p:sp>
        <p:nvSpPr>
          <p:cNvPr id="4" name="Солнце 3"/>
          <p:cNvSpPr/>
          <p:nvPr/>
        </p:nvSpPr>
        <p:spPr>
          <a:xfrm>
            <a:off x="8172400" y="5733256"/>
            <a:ext cx="504056" cy="576064"/>
          </a:xfrm>
          <a:prstGeom prst="su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3888432" cy="3065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Улыбающееся лицо 4"/>
          <p:cNvSpPr/>
          <p:nvPr/>
        </p:nvSpPr>
        <p:spPr>
          <a:xfrm>
            <a:off x="1835696" y="692696"/>
            <a:ext cx="648072" cy="648072"/>
          </a:xfrm>
          <a:prstGeom prst="smileyFace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лыбающееся лицо 6"/>
          <p:cNvSpPr/>
          <p:nvPr/>
        </p:nvSpPr>
        <p:spPr>
          <a:xfrm>
            <a:off x="5940152" y="725755"/>
            <a:ext cx="648072" cy="648072"/>
          </a:xfrm>
          <a:prstGeom prst="smileyFace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551" y="2564904"/>
            <a:ext cx="4196134" cy="2590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с двумя вырезанными противолежащими углами 5"/>
          <p:cNvSpPr/>
          <p:nvPr/>
        </p:nvSpPr>
        <p:spPr>
          <a:xfrm>
            <a:off x="2627784" y="5805264"/>
            <a:ext cx="4464496" cy="576064"/>
          </a:xfrm>
          <a:prstGeom prst="snip2DiagRect">
            <a:avLst>
              <a:gd name="adj1" fmla="val 0"/>
              <a:gd name="adj2" fmla="val 50000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Glove puppets</a:t>
            </a:r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 rot="19507954">
            <a:off x="2915817" y="5187828"/>
            <a:ext cx="360040" cy="577450"/>
          </a:xfrm>
          <a:prstGeom prst="downArrow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2271255">
            <a:off x="6396929" y="5206886"/>
            <a:ext cx="360040" cy="577450"/>
          </a:xfrm>
          <a:prstGeom prst="downArrow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11560" y="1700808"/>
            <a:ext cx="781286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Glove puppets are one of the easiest types of puppets to make.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530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Marionettes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marionette is a more difficult puppet to make and to use.</a:t>
            </a:r>
            <a:endParaRPr lang="ru-RU" dirty="0"/>
          </a:p>
        </p:txBody>
      </p:sp>
      <p:sp>
        <p:nvSpPr>
          <p:cNvPr id="4" name="Солнце 3"/>
          <p:cNvSpPr/>
          <p:nvPr/>
        </p:nvSpPr>
        <p:spPr>
          <a:xfrm>
            <a:off x="8203798" y="5767497"/>
            <a:ext cx="432048" cy="432048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2265047" y="838595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5508104" y="895509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184" y="2564904"/>
            <a:ext cx="237172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64" r="28884" b="10822"/>
          <a:stretch/>
        </p:blipFill>
        <p:spPr bwMode="auto">
          <a:xfrm>
            <a:off x="5492684" y="2054472"/>
            <a:ext cx="1630119" cy="371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2376697" y="6225493"/>
            <a:ext cx="3744416" cy="4698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marionettes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2265047" y="5373216"/>
            <a:ext cx="794785" cy="826329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5906437" y="5712128"/>
            <a:ext cx="429351" cy="487417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78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tabLst>
                <a:tab pos="720725" algn="l"/>
              </a:tabLst>
            </a:pPr>
            <a:r>
              <a:rPr lang="ru-RU" dirty="0" smtClean="0"/>
              <a:t>       </a:t>
            </a:r>
            <a:r>
              <a:rPr lang="en-US" dirty="0" smtClean="0"/>
              <a:t>how </a:t>
            </a:r>
            <a:r>
              <a:rPr lang="en-US" dirty="0"/>
              <a:t>can we </a:t>
            </a:r>
            <a:r>
              <a:rPr lang="en-US" dirty="0" smtClean="0"/>
              <a:t>use</a:t>
            </a:r>
            <a:r>
              <a:rPr lang="ru-RU" dirty="0"/>
              <a:t> </a:t>
            </a:r>
            <a:r>
              <a:rPr lang="en-US" dirty="0" smtClean="0"/>
              <a:t>puppets 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We can use puppets to educate or to tell stories. </a:t>
            </a:r>
            <a:endParaRPr lang="ru-RU" dirty="0"/>
          </a:p>
        </p:txBody>
      </p:sp>
      <p:sp>
        <p:nvSpPr>
          <p:cNvPr id="4" name="Солнце 3"/>
          <p:cNvSpPr/>
          <p:nvPr/>
        </p:nvSpPr>
        <p:spPr>
          <a:xfrm>
            <a:off x="8196444" y="5749025"/>
            <a:ext cx="504056" cy="504056"/>
          </a:xfrm>
          <a:prstGeom prst="su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4-конечная звезда 4"/>
          <p:cNvSpPr/>
          <p:nvPr/>
        </p:nvSpPr>
        <p:spPr>
          <a:xfrm>
            <a:off x="1403648" y="836712"/>
            <a:ext cx="648072" cy="648072"/>
          </a:xfrm>
          <a:prstGeom prst="star4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4-конечная звезда 5"/>
          <p:cNvSpPr/>
          <p:nvPr/>
        </p:nvSpPr>
        <p:spPr>
          <a:xfrm>
            <a:off x="7092280" y="836712"/>
            <a:ext cx="648072" cy="648072"/>
          </a:xfrm>
          <a:prstGeom prst="star4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0" r="6548"/>
          <a:stretch/>
        </p:blipFill>
        <p:spPr bwMode="auto">
          <a:xfrm>
            <a:off x="3941196" y="2781826"/>
            <a:ext cx="2993353" cy="345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6748888" y="1988840"/>
            <a:ext cx="900100" cy="60404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7630973" y="2521397"/>
            <a:ext cx="36004" cy="198824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6948264" y="4509645"/>
            <a:ext cx="71871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73" y="3559462"/>
            <a:ext cx="3050875" cy="2441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Прямая соединительная линия 16"/>
          <p:cNvCxnSpPr/>
          <p:nvPr/>
        </p:nvCxnSpPr>
        <p:spPr>
          <a:xfrm flipH="1">
            <a:off x="1727684" y="1916832"/>
            <a:ext cx="4500500" cy="67604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5123" idx="0"/>
          </p:cNvCxnSpPr>
          <p:nvPr/>
        </p:nvCxnSpPr>
        <p:spPr>
          <a:xfrm flipH="1">
            <a:off x="1678411" y="2592880"/>
            <a:ext cx="49273" cy="9665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5123" idx="3"/>
          </p:cNvCxnSpPr>
          <p:nvPr/>
        </p:nvCxnSpPr>
        <p:spPr>
          <a:xfrm flipV="1">
            <a:off x="3203848" y="4780257"/>
            <a:ext cx="936104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578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Make a Sock Puppet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You need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A sock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Two buttons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Wool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Glue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scissors</a:t>
            </a:r>
            <a:endParaRPr lang="ru-RU" dirty="0"/>
          </a:p>
        </p:txBody>
      </p:sp>
      <p:sp>
        <p:nvSpPr>
          <p:cNvPr id="4" name="7-конечная звезда 3"/>
          <p:cNvSpPr/>
          <p:nvPr/>
        </p:nvSpPr>
        <p:spPr>
          <a:xfrm>
            <a:off x="1547664" y="764704"/>
            <a:ext cx="576064" cy="648072"/>
          </a:xfrm>
          <a:prstGeom prst="star7">
            <a:avLst>
              <a:gd name="adj" fmla="val 14281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7-конечная звезда 4"/>
          <p:cNvSpPr/>
          <p:nvPr/>
        </p:nvSpPr>
        <p:spPr>
          <a:xfrm>
            <a:off x="6300192" y="805117"/>
            <a:ext cx="576064" cy="648072"/>
          </a:xfrm>
          <a:prstGeom prst="star7">
            <a:avLst>
              <a:gd name="adj" fmla="val 14281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олнце 5"/>
          <p:cNvSpPr/>
          <p:nvPr/>
        </p:nvSpPr>
        <p:spPr>
          <a:xfrm>
            <a:off x="8156675" y="5733256"/>
            <a:ext cx="504056" cy="576064"/>
          </a:xfrm>
          <a:prstGeom prst="su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054" y="1700808"/>
            <a:ext cx="2484276" cy="2484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185084"/>
            <a:ext cx="1008112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085184"/>
            <a:ext cx="1008112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>
            <a:off x="1691680" y="2276872"/>
            <a:ext cx="396044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195736" y="2852936"/>
            <a:ext cx="1008112" cy="13321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483768" y="2852936"/>
            <a:ext cx="2016224" cy="22322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75179"/>
            <a:ext cx="1944216" cy="2116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6" name="Прямая со стрелкой 15"/>
          <p:cNvCxnSpPr/>
          <p:nvPr/>
        </p:nvCxnSpPr>
        <p:spPr>
          <a:xfrm>
            <a:off x="1367644" y="4185084"/>
            <a:ext cx="0" cy="12601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107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marR="0" lvl="3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cademy Engraved LET" pitchFamily="2" charset="0"/>
                <a:ea typeface="+mn-ea"/>
                <a:cs typeface="+mn-cs"/>
              </a:rPr>
              <a:t>Use your puppets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cademy Engraved LET" pitchFamily="2" charset="0"/>
                <a:ea typeface="+mn-ea"/>
                <a:cs typeface="+mn-cs"/>
              </a:rPr>
              <a:t> to act out a story.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Picture 2" descr="C:\Users\Елена\Desktop\аттестация\презентации\кукольный театр\images (7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88840"/>
            <a:ext cx="5132486" cy="3600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88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0" r="195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95736" y="6309320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Thank you for </a:t>
            </a:r>
            <a:r>
              <a:rPr lang="en-US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work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652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288</TotalTime>
  <Words>120</Words>
  <Application>Microsoft Office PowerPoint</Application>
  <PresentationFormat>Экран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Puppet show</vt:lpstr>
      <vt:lpstr>Fill in the missing letters</vt:lpstr>
      <vt:lpstr>  Everyone loves puppets !!!</vt:lpstr>
      <vt:lpstr> Types of puppets</vt:lpstr>
      <vt:lpstr>Marionettes</vt:lpstr>
      <vt:lpstr>       how can we use puppets ?</vt:lpstr>
      <vt:lpstr>Make a Sock Puppet</vt:lpstr>
      <vt:lpstr>Use your puppets  to act out a story.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Puppet show</dc:title>
  <dc:creator>User</dc:creator>
  <cp:lastModifiedBy>kab303</cp:lastModifiedBy>
  <cp:revision>10</cp:revision>
  <dcterms:created xsi:type="dcterms:W3CDTF">2022-01-26T16:13:12Z</dcterms:created>
  <dcterms:modified xsi:type="dcterms:W3CDTF">2022-06-27T06:46:22Z</dcterms:modified>
</cp:coreProperties>
</file>