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79" r:id="rId4"/>
    <p:sldId id="278" r:id="rId5"/>
    <p:sldId id="280" r:id="rId6"/>
    <p:sldId id="261" r:id="rId7"/>
    <p:sldId id="277" r:id="rId8"/>
    <p:sldId id="276" r:id="rId9"/>
    <p:sldId id="258" r:id="rId10"/>
    <p:sldId id="265" r:id="rId11"/>
    <p:sldId id="263" r:id="rId12"/>
    <p:sldId id="264" r:id="rId13"/>
    <p:sldId id="259" r:id="rId14"/>
    <p:sldId id="266" r:id="rId15"/>
    <p:sldId id="267" r:id="rId16"/>
    <p:sldId id="268" r:id="rId17"/>
    <p:sldId id="260" r:id="rId18"/>
    <p:sldId id="270" r:id="rId19"/>
    <p:sldId id="269" r:id="rId20"/>
    <p:sldId id="282" r:id="rId21"/>
    <p:sldId id="287" r:id="rId22"/>
    <p:sldId id="274" r:id="rId23"/>
    <p:sldId id="273" r:id="rId24"/>
    <p:sldId id="271" r:id="rId25"/>
    <p:sldId id="272" r:id="rId26"/>
    <p:sldId id="288" r:id="rId27"/>
    <p:sldId id="283" r:id="rId28"/>
    <p:sldId id="284" r:id="rId29"/>
    <p:sldId id="286" r:id="rId30"/>
    <p:sldId id="285" r:id="rId31"/>
    <p:sldId id="290" r:id="rId32"/>
    <p:sldId id="275" r:id="rId33"/>
    <p:sldId id="289" r:id="rId34"/>
    <p:sldId id="291" r:id="rId35"/>
    <p:sldId id="292" r:id="rId36"/>
    <p:sldId id="293" r:id="rId37"/>
    <p:sldId id="294" r:id="rId3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E52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929" autoAdjust="0"/>
    <p:restoredTop sz="94660"/>
  </p:normalViewPr>
  <p:slideViewPr>
    <p:cSldViewPr>
      <p:cViewPr>
        <p:scale>
          <a:sx n="60" d="100"/>
          <a:sy n="60" d="100"/>
        </p:scale>
        <p:origin x="-1422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3E96D-D152-48B2-BFD4-2F0FE5D5B5AF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AFA45-35DF-4CE6-958D-83B10B1C850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AFA45-35DF-4CE6-958D-83B10B1C850C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BAFA45-35DF-4CE6-958D-83B10B1C850C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533400"/>
            <a:ext cx="7772400" cy="1470025"/>
          </a:xfrm>
        </p:spPr>
        <p:txBody>
          <a:bodyPr/>
          <a:lstStyle/>
          <a:p>
            <a:r>
              <a:rPr lang="ru-RU" dirty="0" smtClean="0"/>
              <a:t>Новые технологии в создании открыток</a:t>
            </a: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209800"/>
            <a:ext cx="6400800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Приготовил: </a:t>
            </a:r>
            <a:r>
              <a:rPr lang="ru-RU" dirty="0" smtClean="0">
                <a:solidFill>
                  <a:schemeClr val="tx1"/>
                </a:solidFill>
              </a:rPr>
              <a:t>воспитатель старшей разновозрастной группы Данилова О. Г.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3200" y="4876800"/>
            <a:ext cx="403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НР МОБУ «Лемпинская СОШ»</a:t>
            </a:r>
          </a:p>
          <a:p>
            <a:pPr algn="ctr"/>
            <a:r>
              <a:rPr lang="ru-RU" sz="2000" dirty="0" smtClean="0"/>
              <a:t>2020-2021 уч. г.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Объёмные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1506" name="Picture 2" descr="C:\Users\Максим\Desktop\Творч мастерск\9130_full-ret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752600"/>
            <a:ext cx="7513108" cy="42261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Такие открытки ещё называют открытки-сюрпризы. Делаются легко детьми 6-ти лет, также просты в исполнении и для более младших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детей.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C:\Users\Максим\Desktop\Творч мастерск\maxresdefault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3217151"/>
            <a:ext cx="6553200" cy="33122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Максим\Desktop\Творч мастерск\7955f7f9a9dd7ce381b5fc40804da9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447800"/>
            <a:ext cx="3273499" cy="3129465"/>
          </a:xfrm>
          <a:prstGeom prst="rect">
            <a:avLst/>
          </a:prstGeom>
          <a:noFill/>
        </p:spPr>
      </p:pic>
      <p:pic>
        <p:nvPicPr>
          <p:cNvPr id="23555" name="Picture 3" descr="C:\Users\Максим\Desktop\Творч мастерск\3064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8748" y="457200"/>
            <a:ext cx="3695752" cy="2771532"/>
          </a:xfrm>
          <a:prstGeom prst="rect">
            <a:avLst/>
          </a:prstGeom>
          <a:noFill/>
        </p:spPr>
      </p:pic>
      <p:pic>
        <p:nvPicPr>
          <p:cNvPr id="23556" name="Picture 4" descr="C:\Users\Максим\Desktop\Творч мастерск\May_birthday_pop_up_inside_by_flowerbugnd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8600" y="3810000"/>
            <a:ext cx="3581400" cy="2686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Максим\Desktop\Творч мастерск\49415cbff02ebf2c67516c8a6c2974a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457200"/>
            <a:ext cx="3886200" cy="2914650"/>
          </a:xfrm>
          <a:prstGeom prst="rect">
            <a:avLst/>
          </a:prstGeom>
          <a:noFill/>
        </p:spPr>
      </p:pic>
      <p:pic>
        <p:nvPicPr>
          <p:cNvPr id="24579" name="Picture 3" descr="C:\Users\Максим\Desktop\Творч мастерск\c5a4d1d15682529f49df0162c46f3b97.jp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609600"/>
            <a:ext cx="3277781" cy="3335988"/>
          </a:xfrm>
          <a:prstGeom prst="rect">
            <a:avLst/>
          </a:prstGeom>
          <a:noFill/>
        </p:spPr>
      </p:pic>
      <p:pic>
        <p:nvPicPr>
          <p:cNvPr id="7170" name="Picture 2" descr="C:\Users\Максим\Desktop\Творческая презентация\362aeea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" y="3733800"/>
            <a:ext cx="4622800" cy="28000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Простая аппликация</a:t>
            </a:r>
            <a:endParaRPr lang="ru-RU" dirty="0"/>
          </a:p>
        </p:txBody>
      </p:sp>
      <p:pic>
        <p:nvPicPr>
          <p:cNvPr id="18434" name="Picture 2" descr="C:\Users\Максим\Desktop\Творч мастерск\3д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371600"/>
            <a:ext cx="6629400" cy="4972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:\Users\Максим\Desktop\Творч мастерск\s375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524000"/>
            <a:ext cx="4419600" cy="497352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562600" y="2057400"/>
            <a:ext cx="3048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Это, пожалуй,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самые лёгкие открытки, их можно выполнять к любому празднику.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Они развивают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 детей фантазию, гармоничное построение композиции деталей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мелкую моторику.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Максим\Desktop\Творч мастерск\s375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33400"/>
            <a:ext cx="3810000" cy="3810000"/>
          </a:xfrm>
          <a:prstGeom prst="rect">
            <a:avLst/>
          </a:prstGeom>
          <a:noFill/>
        </p:spPr>
      </p:pic>
      <p:pic>
        <p:nvPicPr>
          <p:cNvPr id="19461" name="Picture 5" descr="C:\Users\Максим\Desktop\Творч мастерск\fb85c850c04cda5a02ec4949e0129c7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581400"/>
            <a:ext cx="4549723" cy="27753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Квиллинг</a:t>
            </a:r>
            <a:endParaRPr lang="ru-RU" dirty="0"/>
          </a:p>
        </p:txBody>
      </p:sp>
      <p:pic>
        <p:nvPicPr>
          <p:cNvPr id="4" name="Picture 2" descr="C:\Users\Максим\Desktop\Творч мастерск\scale_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524000"/>
            <a:ext cx="7010400" cy="47845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Максим\Desktop\Творч мастерск\hello_html_m1e1952d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524000"/>
            <a:ext cx="3657600" cy="46863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8200" y="2209800"/>
            <a:ext cx="3962400" cy="167640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Техника квиллинг выполняется  специально нарезанной бумагой в виде полосок шириной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0.5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см.Эти полоски закручивают спиралью и выкладывают из них требуемую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картинку.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Максим\Desktop\Творч мастерск\IMG_26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2743200"/>
            <a:ext cx="2977991" cy="3219450"/>
          </a:xfrm>
          <a:prstGeom prst="rect">
            <a:avLst/>
          </a:prstGeom>
          <a:noFill/>
        </p:spPr>
      </p:pic>
      <p:pic>
        <p:nvPicPr>
          <p:cNvPr id="2051" name="Picture 3" descr="C:\Users\Максим\Desktop\Творч мастерск\kak-krasivo-upakovat-podarok-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1143000"/>
            <a:ext cx="3487737" cy="2441416"/>
          </a:xfrm>
          <a:prstGeom prst="rect">
            <a:avLst/>
          </a:prstGeom>
          <a:noFill/>
        </p:spPr>
      </p:pic>
      <p:pic>
        <p:nvPicPr>
          <p:cNvPr id="2052" name="Picture 4" descr="C:\Users\Максим\Desktop\Творч мастерск\kvilling-otkryitki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3880074"/>
            <a:ext cx="3733800" cy="27253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аксим\Desktop\Творч мастерск\reRiyZWycI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828800"/>
            <a:ext cx="3961299" cy="2743200"/>
          </a:xfrm>
          <a:prstGeom prst="rect">
            <a:avLst/>
          </a:prstGeom>
          <a:noFill/>
        </p:spPr>
      </p:pic>
      <p:pic>
        <p:nvPicPr>
          <p:cNvPr id="3075" name="Picture 3" descr="C:\Users\Максим\Desktop\Творч мастерск\s375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2438400"/>
            <a:ext cx="3571875" cy="3267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Открытки-ладошки</a:t>
            </a:r>
            <a:endParaRPr lang="ru-RU" dirty="0"/>
          </a:p>
        </p:txBody>
      </p:sp>
      <p:pic>
        <p:nvPicPr>
          <p:cNvPr id="5122" name="Picture 2" descr="C:\Users\Максим\Desktop\Творч мастерск\IMG_20180214_1522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600200"/>
            <a:ext cx="6553200" cy="4648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4800" y="1066800"/>
            <a:ext cx="4800600" cy="114300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Открытки-ладошки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интересны тем, что сама открытка имеет необычный вид- в виде двух прислонённых друг к другу ладошек. Из-за этого появляется множество красивых идей для украшения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открыток:  внутрь ладоней можно прикладывать цветы, бабочек, сердечки.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Максим\Desktop\Творч мастерск\Babochk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533400"/>
            <a:ext cx="2971800" cy="2334986"/>
          </a:xfrm>
          <a:prstGeom prst="rect">
            <a:avLst/>
          </a:prstGeom>
          <a:noFill/>
        </p:spPr>
      </p:pic>
      <p:pic>
        <p:nvPicPr>
          <p:cNvPr id="1026" name="Picture 2" descr="C:\Users\Максим\Desktop\Творческая презентация\22fa032eb3eec6e20dad199735dbdd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3886200"/>
            <a:ext cx="3867150" cy="20141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733800" cy="2773362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Также ладошки можно делать сложенными, или в виде жестов символических и языковых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Максим\Desktop\Творч мастерск\podelki-na-den-svjatogo-valentina-svoimi-rukami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762000"/>
            <a:ext cx="3454400" cy="2590800"/>
          </a:xfrm>
          <a:prstGeom prst="rect">
            <a:avLst/>
          </a:prstGeom>
          <a:noFill/>
        </p:spPr>
      </p:pic>
      <p:pic>
        <p:nvPicPr>
          <p:cNvPr id="7171" name="Picture 3" descr="C:\Users\Максим\Desktop\Творч мастерск\maxresdefault (5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3962400"/>
            <a:ext cx="3354388" cy="2545868"/>
          </a:xfrm>
          <a:prstGeom prst="rect">
            <a:avLst/>
          </a:prstGeom>
          <a:noFill/>
        </p:spPr>
      </p:pic>
      <p:pic>
        <p:nvPicPr>
          <p:cNvPr id="7172" name="Picture 4" descr="C:\Users\Максим\Desktop\Творч мастерск\260570795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4114800"/>
            <a:ext cx="3352800" cy="23272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Печатание ладошками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Максим\Desktop\Творч мастерск\Risuem-ladoshkami-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981200"/>
            <a:ext cx="4072376" cy="2592388"/>
          </a:xfrm>
          <a:prstGeom prst="rect">
            <a:avLst/>
          </a:prstGeom>
          <a:noFill/>
        </p:spPr>
      </p:pic>
      <p:pic>
        <p:nvPicPr>
          <p:cNvPr id="8195" name="Picture 3" descr="C:\Users\Максим\Desktop\Творч мастерск\otkrytka-buket-iz-ladone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2209800"/>
            <a:ext cx="3247534" cy="4173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Веерные</a:t>
            </a:r>
            <a:endParaRPr lang="ru-RU" dirty="0"/>
          </a:p>
        </p:txBody>
      </p:sp>
      <p:pic>
        <p:nvPicPr>
          <p:cNvPr id="9218" name="Picture 2" descr="C:\Users\Максим\Desktop\Творч мастерск\maxresdefault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676400"/>
            <a:ext cx="7578725" cy="42630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Максим\Desktop\Творч мастерск\şemsiy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828800"/>
            <a:ext cx="4495800" cy="459099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257800" y="762000"/>
            <a:ext cx="3505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Веерные (или гармошка) смотрятся неплохо, их просто делать, но есть небольшой минус- открытка может не закрыться (скорее она и не будет закрываться), потому что очень плотный слой бумаги получается в процессе изготовления такой открытки. Но зато эффектно смотрится на какой-нибудь полочке для всяких мелочей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Максим\Desktop\Творч мастерск\3д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4267200"/>
            <a:ext cx="3161222" cy="2106618"/>
          </a:xfrm>
          <a:prstGeom prst="rect">
            <a:avLst/>
          </a:prstGeom>
          <a:noFill/>
        </p:spPr>
      </p:pic>
      <p:pic>
        <p:nvPicPr>
          <p:cNvPr id="10243" name="Picture 3" descr="C:\Users\Максим\Desktop\Творч мастерск\detsad-259316-149072115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3810000"/>
            <a:ext cx="2819400" cy="2501956"/>
          </a:xfrm>
          <a:prstGeom prst="rect">
            <a:avLst/>
          </a:prstGeom>
          <a:noFill/>
        </p:spPr>
      </p:pic>
      <p:pic>
        <p:nvPicPr>
          <p:cNvPr id="10244" name="Picture 4" descr="C:\Users\Максим\Desktop\Творч мастерск\dekor-iz-bumagi-4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10200" y="1600200"/>
            <a:ext cx="3143250" cy="2082403"/>
          </a:xfrm>
          <a:prstGeom prst="rect">
            <a:avLst/>
          </a:prstGeom>
          <a:noFill/>
        </p:spPr>
      </p:pic>
      <p:pic>
        <p:nvPicPr>
          <p:cNvPr id="10245" name="Picture 5" descr="C:\Users\Максим\Desktop\Творч мастерск\997c86b9b10349e8b922c749427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" y="762000"/>
            <a:ext cx="4575211" cy="228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Максим\Desktop\Творч мастерск\maxresdefault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990600"/>
            <a:ext cx="8305800" cy="46720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Максим\Desktop\Творческая презентация\maxresdefault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76624" y="2895600"/>
            <a:ext cx="5467351" cy="3124200"/>
          </a:xfrm>
          <a:prstGeom prst="rect">
            <a:avLst/>
          </a:prstGeom>
          <a:noFill/>
        </p:spPr>
      </p:pic>
      <p:pic>
        <p:nvPicPr>
          <p:cNvPr id="6146" name="Picture 2" descr="C:\Users\Максим\Desktop\Творческая презентация\10e789006f1ac4989014a1cf62dbaa48 (1)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81000"/>
            <a:ext cx="4914864" cy="373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Объёмные</a:t>
            </a:r>
            <a:endParaRPr lang="ru-RU" dirty="0"/>
          </a:p>
        </p:txBody>
      </p:sp>
      <p:pic>
        <p:nvPicPr>
          <p:cNvPr id="13314" name="Picture 2" descr="C:\Users\Максим\Desktop\Творч мастерск\2e418f782ac4ba8c7cb6891d8b3d485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81201"/>
            <a:ext cx="3265715" cy="304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114800" y="1295400"/>
            <a:ext cx="5029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Я выделила отдельно эти открытки, так как они очень красивы на вид и немного отличаются от простых объёмных открыток. </a:t>
            </a:r>
            <a:r>
              <a:rPr lang="ru-RU" sz="2400" dirty="0" smtClean="0"/>
              <a:t>Делаются </a:t>
            </a:r>
            <a:r>
              <a:rPr lang="ru-RU" sz="2400" dirty="0" smtClean="0"/>
              <a:t>так: по специальной разметке обводится и вырезается </a:t>
            </a:r>
            <a:r>
              <a:rPr lang="ru-RU" sz="2400" dirty="0" smtClean="0"/>
              <a:t>развёрстка </a:t>
            </a:r>
            <a:r>
              <a:rPr lang="ru-RU" sz="2400" dirty="0" smtClean="0"/>
              <a:t>цветка, потом складывается как конус, и приклеивается к открытке. Следующие цветочки клеятся на боковую поверхность лепестков соседнего цветочка, и так далее.</a:t>
            </a:r>
            <a:endParaRPr lang="ru-RU" sz="2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Максим\Desktop\Творч мастерск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914400"/>
            <a:ext cx="3810000" cy="2143125"/>
          </a:xfrm>
          <a:prstGeom prst="rect">
            <a:avLst/>
          </a:prstGeom>
          <a:noFill/>
        </p:spPr>
      </p:pic>
      <p:pic>
        <p:nvPicPr>
          <p:cNvPr id="15363" name="Picture 3" descr="C:\Users\Максим\Desktop\Творч мастерск\222b543408ec01048b32dd6aa2197b4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810000"/>
            <a:ext cx="3638532" cy="2600325"/>
          </a:xfrm>
          <a:prstGeom prst="rect">
            <a:avLst/>
          </a:prstGeom>
          <a:noFill/>
        </p:spPr>
      </p:pic>
      <p:pic>
        <p:nvPicPr>
          <p:cNvPr id="15364" name="Picture 4" descr="C:\Users\Максим\Desktop\Творч мастерск\871e1022bfbeed3252e9c876071710f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1600200"/>
            <a:ext cx="3675063" cy="36750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Максим\Desktop\Творч мастерск\9c894fdd9101cae5beff599d050484f0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3505200"/>
            <a:ext cx="4834468" cy="2719388"/>
          </a:xfrm>
          <a:prstGeom prst="rect">
            <a:avLst/>
          </a:prstGeom>
          <a:noFill/>
        </p:spPr>
      </p:pic>
      <p:pic>
        <p:nvPicPr>
          <p:cNvPr id="14339" name="Picture 3" descr="C:\Users\Максим\Desktop\Творч мастерск\maxresdefault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304800"/>
            <a:ext cx="4919663" cy="27673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Максим\Desktop\Творч мастерск\maxresdefault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524000"/>
            <a:ext cx="7721601" cy="4343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Максим\Desktop\Творческая презентация\otkrytka-s-objemnym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533400"/>
            <a:ext cx="8754551" cy="563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Открытки-аппликации</a:t>
            </a:r>
            <a:endParaRPr lang="ru-RU" dirty="0"/>
          </a:p>
        </p:txBody>
      </p:sp>
      <p:pic>
        <p:nvPicPr>
          <p:cNvPr id="4" name="Picture 3" descr="C:\Users\Максим\Desktop\Творческая презентация\28665862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295400"/>
            <a:ext cx="6832600" cy="5124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аксим\Desktop\Творческая презентация\1519663588-539105-7580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609600"/>
            <a:ext cx="4024313" cy="2249343"/>
          </a:xfrm>
          <a:prstGeom prst="rect">
            <a:avLst/>
          </a:prstGeom>
          <a:noFill/>
        </p:spPr>
      </p:pic>
      <p:pic>
        <p:nvPicPr>
          <p:cNvPr id="5" name="Picture 2" descr="C:\Users\Максим\Desktop\Творческая презентация\3_applikacii_k_8_mar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886200"/>
            <a:ext cx="3541703" cy="2482441"/>
          </a:xfrm>
          <a:prstGeom prst="rect">
            <a:avLst/>
          </a:prstGeom>
          <a:noFill/>
        </p:spPr>
      </p:pic>
      <p:pic>
        <p:nvPicPr>
          <p:cNvPr id="3076" name="Picture 4" descr="C:\Users\Максим\Desktop\Творческая презентация\b310d90206dece875a18bed552452f4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1600" y="609600"/>
            <a:ext cx="3059765" cy="2201863"/>
          </a:xfrm>
          <a:prstGeom prst="rect">
            <a:avLst/>
          </a:prstGeom>
          <a:noFill/>
        </p:spPr>
      </p:pic>
      <p:pic>
        <p:nvPicPr>
          <p:cNvPr id="3077" name="Picture 5" descr="C:\Users\Максим\Desktop\Творческая презентация\dccef0d9241aa3e709cfc014f00d4c7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3276600"/>
            <a:ext cx="3130550" cy="3130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Максим\Desktop\Творческая презентация\ERim7FxWkAEa16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304800"/>
            <a:ext cx="4064000" cy="2286000"/>
          </a:xfrm>
          <a:prstGeom prst="rect">
            <a:avLst/>
          </a:prstGeom>
          <a:noFill/>
        </p:spPr>
      </p:pic>
      <p:pic>
        <p:nvPicPr>
          <p:cNvPr id="5123" name="Picture 3" descr="C:\Users\Максим\Desktop\Творческая презентация\maxresdefault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352800"/>
            <a:ext cx="5588000" cy="3143250"/>
          </a:xfrm>
          <a:prstGeom prst="rect">
            <a:avLst/>
          </a:prstGeom>
          <a:noFill/>
        </p:spPr>
      </p:pic>
      <p:pic>
        <p:nvPicPr>
          <p:cNvPr id="5122" name="Picture 2" descr="C:\Users\Максим\Desktop\Творческая презентация\letnyaya-otkrytka-svoimi-rukami-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29200" y="685800"/>
            <a:ext cx="3822700" cy="33565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Максим\Desktop\Творческая презентация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914400"/>
            <a:ext cx="8224923" cy="46596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Открытки-вырезашки</a:t>
            </a:r>
            <a:r>
              <a:rPr lang="ru-RU" dirty="0" smtClean="0"/>
              <a:t> руками взрослых</a:t>
            </a:r>
            <a:endParaRPr lang="ru-RU" dirty="0"/>
          </a:p>
        </p:txBody>
      </p:sp>
      <p:pic>
        <p:nvPicPr>
          <p:cNvPr id="10242" name="Picture 2" descr="C:\Users\Максим\Desktop\Творческая презентация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4000"/>
            <a:ext cx="3948113" cy="2220813"/>
          </a:xfrm>
          <a:prstGeom prst="rect">
            <a:avLst/>
          </a:prstGeom>
          <a:noFill/>
        </p:spPr>
      </p:pic>
      <p:pic>
        <p:nvPicPr>
          <p:cNvPr id="10243" name="Picture 3" descr="C:\Users\Максим\Desktop\Творческая презентация\podelki-ko-dnyu-materi-7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4114800"/>
            <a:ext cx="4721225" cy="2498527"/>
          </a:xfrm>
          <a:prstGeom prst="rect">
            <a:avLst/>
          </a:prstGeom>
          <a:noFill/>
        </p:spPr>
      </p:pic>
      <p:pic>
        <p:nvPicPr>
          <p:cNvPr id="10245" name="Picture 5" descr="C:\Users\Максим\Desktop\Творческая презентация\nn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1600200"/>
            <a:ext cx="3035300" cy="2276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Максим\Desktop\Творч мастерск\s375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304800"/>
            <a:ext cx="4724400" cy="3017837"/>
          </a:xfrm>
          <a:prstGeom prst="rect">
            <a:avLst/>
          </a:prstGeom>
          <a:noFill/>
        </p:spPr>
      </p:pic>
      <p:pic>
        <p:nvPicPr>
          <p:cNvPr id="11266" name="Picture 2" descr="C:\Users\Максим\Desktop\Творческая презентация\primery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9400" y="3733800"/>
            <a:ext cx="4848578" cy="2873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Максим\Desktop\Творческая презентация\depositphotos_23666233-stock-photo-colored-eggs-in-straw-bask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057400"/>
            <a:ext cx="6286499" cy="4191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Открытки-оригами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Максим\Desktop\Творческая презентация\96c9aac5deb694f63c7b78ac1347e825--origami-christmas-tree-easy-christmas-card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65713" y="228601"/>
            <a:ext cx="3505200" cy="3505200"/>
          </a:xfrm>
          <a:prstGeom prst="rect">
            <a:avLst/>
          </a:prstGeom>
          <a:noFill/>
        </p:spPr>
      </p:pic>
      <p:pic>
        <p:nvPicPr>
          <p:cNvPr id="12292" name="Picture 4" descr="C:\Users\Максим\Desktop\Творческая презентация\649d89edfeec37ceb47536ef205d1a8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4038600"/>
            <a:ext cx="3725936" cy="2286000"/>
          </a:xfrm>
          <a:prstGeom prst="rect">
            <a:avLst/>
          </a:prstGeom>
          <a:noFill/>
        </p:spPr>
      </p:pic>
      <p:pic>
        <p:nvPicPr>
          <p:cNvPr id="7" name="Picture 5" descr="C:\Users\Максим\Desktop\Творческая презентация\3158f471e67dc298ecf1fad24b2035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28600"/>
            <a:ext cx="2795110" cy="3191936"/>
          </a:xfrm>
          <a:prstGeom prst="rect">
            <a:avLst/>
          </a:prstGeom>
          <a:noFill/>
        </p:spPr>
      </p:pic>
      <p:pic>
        <p:nvPicPr>
          <p:cNvPr id="12294" name="Picture 6" descr="C:\Users\Максим\Desktop\Творческая презентация\maxresdefault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3400" y="4038600"/>
            <a:ext cx="3784601" cy="2128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Максим\Desktop\Творческая презентация\il_fullxfull.1005951494_9a5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533400"/>
            <a:ext cx="4575175" cy="3082098"/>
          </a:xfrm>
          <a:prstGeom prst="rect">
            <a:avLst/>
          </a:prstGeom>
          <a:noFill/>
        </p:spPr>
      </p:pic>
      <p:pic>
        <p:nvPicPr>
          <p:cNvPr id="5" name="Picture 2" descr="C:\Users\Максим\Desktop\Творческая презентация\18e5062678f9a99f198f57ac0dfc80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609600"/>
            <a:ext cx="2984501" cy="3009900"/>
          </a:xfrm>
          <a:prstGeom prst="rect">
            <a:avLst/>
          </a:prstGeom>
          <a:noFill/>
        </p:spPr>
      </p:pic>
      <p:pic>
        <p:nvPicPr>
          <p:cNvPr id="13316" name="Picture 4" descr="C:\Users\Максим\Desktop\Творческая презентация\maxresdefaul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3600" y="3886200"/>
            <a:ext cx="4368800" cy="2457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Максим\Desktop\Творческая презентация\imagesfaire-des-origami-en-papier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457200"/>
            <a:ext cx="7948084" cy="59610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C:\Users\Максим\Desktop\Творческая презентация\scale_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657600"/>
            <a:ext cx="2763838" cy="1842559"/>
          </a:xfrm>
          <a:prstGeom prst="rect">
            <a:avLst/>
          </a:prstGeom>
          <a:noFill/>
        </p:spPr>
      </p:pic>
      <p:pic>
        <p:nvPicPr>
          <p:cNvPr id="14339" name="Picture 3" descr="C:\Users\Максим\Desktop\Творческая презентация\f5479d61e3bbff08f82f57675da964bf--craft-cards-diy-card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609600"/>
            <a:ext cx="1861156" cy="2481541"/>
          </a:xfrm>
          <a:prstGeom prst="rect">
            <a:avLst/>
          </a:prstGeom>
          <a:noFill/>
        </p:spPr>
      </p:pic>
      <p:pic>
        <p:nvPicPr>
          <p:cNvPr id="14338" name="Picture 2" descr="C:\Users\Максим\Desktop\Творческая презентация\bb31b6661123efe97b38e1545756bea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1603" y="509222"/>
            <a:ext cx="2133600" cy="2844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3200"/>
            <a:ext cx="8229600" cy="1143000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14340" name="Picture 4" descr="C:\Users\Максим\Desktop\Творческая презентация\il_fullxfull.22243898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6600" y="838200"/>
            <a:ext cx="2641600" cy="1981200"/>
          </a:xfrm>
          <a:prstGeom prst="rect">
            <a:avLst/>
          </a:prstGeom>
          <a:noFill/>
        </p:spPr>
      </p:pic>
      <p:pic>
        <p:nvPicPr>
          <p:cNvPr id="14341" name="Picture 5" descr="C:\Users\Максим\Desktop\Творческая презентация\origami-shirt-tie-gif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5638800" y="4572000"/>
            <a:ext cx="3012282" cy="2008188"/>
          </a:xfrm>
          <a:prstGeom prst="rect">
            <a:avLst/>
          </a:prstGeom>
          <a:noFill/>
        </p:spPr>
      </p:pic>
      <p:pic>
        <p:nvPicPr>
          <p:cNvPr id="14343" name="Picture 7" descr="C:\Users\Максим\Desktop\Творческая презентация\141015750_Buket_tyulpanov_iz_bumagi_v_tehnike_origami__4_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" y="3657600"/>
            <a:ext cx="2124075" cy="26848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279</Words>
  <PresentationFormat>Экран (4:3)</PresentationFormat>
  <Paragraphs>24</Paragraphs>
  <Slides>37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Office Theme</vt:lpstr>
      <vt:lpstr>Новые технологии в создании открыток </vt:lpstr>
      <vt:lpstr>Объёмные </vt:lpstr>
      <vt:lpstr>Такие открытки ещё называют открытки-сюрпризы. Делаются легко детьми 6-ти лет, также просты в исполнении и для более младших детей.</vt:lpstr>
      <vt:lpstr>Слайд 4</vt:lpstr>
      <vt:lpstr>Слайд 5</vt:lpstr>
      <vt:lpstr>Простая аппликация</vt:lpstr>
      <vt:lpstr>Слайд 7</vt:lpstr>
      <vt:lpstr>Слайд 8</vt:lpstr>
      <vt:lpstr>Квиллинг</vt:lpstr>
      <vt:lpstr>Техника квиллинг выполняется  специально нарезанной бумагой в виде полосок шириной  0.5 см.Эти полоски закручивают спиралью и выкладывают из них требуемую картинку.</vt:lpstr>
      <vt:lpstr>Слайд 11</vt:lpstr>
      <vt:lpstr>Слайд 12</vt:lpstr>
      <vt:lpstr>Открытки-ладошки</vt:lpstr>
      <vt:lpstr>Открытки-ладошки интересны тем, что сама открытка имеет необычный вид- в виде двух прислонённых друг к другу ладошек. Из-за этого появляется множество красивых идей для украшения открыток:  внутрь ладоней можно прикладывать цветы, бабочек, сердечки.</vt:lpstr>
      <vt:lpstr>Также ладошки можно делать сложенными, или в виде жестов символических и языковых</vt:lpstr>
      <vt:lpstr>Печатание ладошками</vt:lpstr>
      <vt:lpstr>Веерные</vt:lpstr>
      <vt:lpstr>Слайд 18</vt:lpstr>
      <vt:lpstr>Слайд 19</vt:lpstr>
      <vt:lpstr>Слайд 20</vt:lpstr>
      <vt:lpstr>Слайд 21</vt:lpstr>
      <vt:lpstr>Объёмные</vt:lpstr>
      <vt:lpstr>Слайд 23</vt:lpstr>
      <vt:lpstr>Слайд 24</vt:lpstr>
      <vt:lpstr>Слайд 25</vt:lpstr>
      <vt:lpstr>Слайд 26</vt:lpstr>
      <vt:lpstr>Открытки-аппликации</vt:lpstr>
      <vt:lpstr>Слайд 28</vt:lpstr>
      <vt:lpstr>Слайд 29</vt:lpstr>
      <vt:lpstr>Слайд 30</vt:lpstr>
      <vt:lpstr>Открытки-вырезашки руками взрослых</vt:lpstr>
      <vt:lpstr>Слайд 32</vt:lpstr>
      <vt:lpstr>Открытки-оригами</vt:lpstr>
      <vt:lpstr>Слайд 34</vt:lpstr>
      <vt:lpstr>Слайд 35</vt:lpstr>
      <vt:lpstr>Слайд 36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Нетрадиционные техники создания открыток </dc:title>
  <dc:creator>Максим</dc:creator>
  <cp:lastModifiedBy>Максим</cp:lastModifiedBy>
  <cp:revision>46</cp:revision>
  <dcterms:created xsi:type="dcterms:W3CDTF">2021-03-15T16:50:00Z</dcterms:created>
  <dcterms:modified xsi:type="dcterms:W3CDTF">2021-03-19T16:54:31Z</dcterms:modified>
</cp:coreProperties>
</file>