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56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2703"/>
    <a:srgbClr val="A9915D"/>
    <a:srgbClr val="AD9861"/>
    <a:srgbClr val="8A733F"/>
    <a:srgbClr val="FCFCE9"/>
    <a:srgbClr val="F5F1BF"/>
    <a:srgbClr val="B39E67"/>
    <a:srgbClr val="D3B255"/>
    <a:srgbClr val="0C40AA"/>
    <a:srgbClr val="72A0D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104" d="100"/>
          <a:sy n="104" d="100"/>
        </p:scale>
        <p:origin x="-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1E321-A07A-4FC6-94DB-836E5E3FB478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64E8-A5AA-4DCA-9A57-1F1BFB3CC72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36848" y="859537"/>
            <a:ext cx="4870308" cy="2636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600"/>
              </a:lnSpc>
            </a:pPr>
            <a:r>
              <a:rPr lang="ru-RU" sz="4000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С.А.Есенин     </a:t>
            </a:r>
          </a:p>
          <a:p>
            <a:pPr algn="ctr"/>
            <a:r>
              <a:rPr lang="ru-RU" sz="5400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Анна </a:t>
            </a:r>
            <a:r>
              <a:rPr lang="ru-RU" sz="5400" b="1" dirty="0" err="1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Снегина</a:t>
            </a:r>
            <a:endParaRPr lang="ru-RU" sz="5400" b="1" dirty="0" smtClean="0">
              <a:ln w="19050">
                <a:solidFill>
                  <a:srgbClr val="712703"/>
                </a:solidFill>
              </a:ln>
              <a:gradFill flip="none" rotWithShape="1">
                <a:gsLst>
                  <a:gs pos="0">
                    <a:srgbClr val="B39E67"/>
                  </a:gs>
                  <a:gs pos="42000">
                    <a:srgbClr val="F5F1BF"/>
                  </a:gs>
                  <a:gs pos="83000">
                    <a:srgbClr val="A9915D"/>
                  </a:gs>
                  <a:gs pos="100000">
                    <a:srgbClr val="8A733F"/>
                  </a:gs>
                </a:gsLst>
                <a:lin ang="0" scaled="1"/>
                <a:tileRect/>
              </a:gradFill>
              <a:effectLst>
                <a:glow rad="63500">
                  <a:schemeClr val="accent4">
                    <a:alpha val="40000"/>
                  </a:schemeClr>
                </a:glo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400" b="1" dirty="0" smtClean="0">
                <a:ln w="19050">
                  <a:solidFill>
                    <a:srgbClr val="712703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Поэма о судьбе человека и Родины</a:t>
            </a:r>
            <a:endParaRPr lang="ru-RU" sz="2400" b="1" dirty="0">
              <a:ln w="19050">
                <a:solidFill>
                  <a:srgbClr val="712703"/>
                </a:solidFill>
              </a:ln>
              <a:solidFill>
                <a:schemeClr val="accent1">
                  <a:lumMod val="50000"/>
                </a:schemeClr>
              </a:solidFill>
              <a:effectLst>
                <a:glow rad="63500">
                  <a:schemeClr val="accent4">
                    <a:alpha val="40000"/>
                  </a:schemeClr>
                </a:glo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447288" y="3781222"/>
            <a:ext cx="48188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Разберемся во всем, что видели,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Что случилось, что сталось в стране,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И простим, где нас горько обидели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По чужой и по нашей вине.</a:t>
            </a:r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1025" name="Picture 1" descr="e:\Users\bibl\Desktop\img9.jpg"/>
          <p:cNvPicPr>
            <a:picLocks noChangeAspect="1" noChangeArrowheads="1"/>
          </p:cNvPicPr>
          <p:nvPr/>
        </p:nvPicPr>
        <p:blipFill>
          <a:blip r:embed="rId3" cstate="print"/>
          <a:srcRect l="67661" t="4709" r="3146" b="23021"/>
          <a:stretch>
            <a:fillRect/>
          </a:stretch>
        </p:blipFill>
        <p:spPr bwMode="auto">
          <a:xfrm>
            <a:off x="6281928" y="3163824"/>
            <a:ext cx="2212848" cy="3081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e:\Users\bibl\Desktop\0004-005-Illjustratsija-k-poeme-Anna-Snegina-KHu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9080" y="769174"/>
            <a:ext cx="2141149" cy="46749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e:\Users\bibl\Desktop\img9.jpg"/>
          <p:cNvPicPr/>
          <p:nvPr/>
        </p:nvPicPr>
        <p:blipFill>
          <a:blip r:embed="rId3" cstate="print"/>
          <a:srcRect l="37724" t="14074" r="40863" b="32416"/>
          <a:stretch>
            <a:fillRect/>
          </a:stretch>
        </p:blipFill>
        <p:spPr bwMode="auto">
          <a:xfrm>
            <a:off x="6492240" y="448056"/>
            <a:ext cx="1837944" cy="2313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e:\Users\bibl\Desktop\img9.jpg"/>
          <p:cNvPicPr/>
          <p:nvPr/>
        </p:nvPicPr>
        <p:blipFill>
          <a:blip r:embed="rId3" cstate="print"/>
          <a:srcRect l="3392" t="5094" r="70581" b="29204"/>
          <a:stretch>
            <a:fillRect/>
          </a:stretch>
        </p:blipFill>
        <p:spPr bwMode="auto">
          <a:xfrm>
            <a:off x="694944" y="283464"/>
            <a:ext cx="2203704" cy="34201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e:\Users\bibl\Desktop\screen16.jpg"/>
          <p:cNvPicPr/>
          <p:nvPr/>
        </p:nvPicPr>
        <p:blipFill>
          <a:blip r:embed="rId5" cstate="print"/>
          <a:srcRect r="60396"/>
          <a:stretch>
            <a:fillRect/>
          </a:stretch>
        </p:blipFill>
        <p:spPr bwMode="auto">
          <a:xfrm>
            <a:off x="667512" y="3767327"/>
            <a:ext cx="1419796" cy="26848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e:\Users\bibl\Desktop\screen15.jpg"/>
          <p:cNvPicPr/>
          <p:nvPr/>
        </p:nvPicPr>
        <p:blipFill>
          <a:blip r:embed="rId6" cstate="print"/>
          <a:srcRect r="60396"/>
          <a:stretch>
            <a:fillRect/>
          </a:stretch>
        </p:blipFill>
        <p:spPr bwMode="auto">
          <a:xfrm>
            <a:off x="2231136" y="3209544"/>
            <a:ext cx="1739709" cy="32072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453</TotalTime>
  <Words>38</Words>
  <Application>Microsoft Office PowerPoint</Application>
  <PresentationFormat>Экран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bibl</cp:lastModifiedBy>
  <cp:revision>57</cp:revision>
  <dcterms:created xsi:type="dcterms:W3CDTF">2013-11-19T05:52:05Z</dcterms:created>
  <dcterms:modified xsi:type="dcterms:W3CDTF">2021-10-28T05:09:57Z</dcterms:modified>
</cp:coreProperties>
</file>