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76" r:id="rId3"/>
    <p:sldId id="264" r:id="rId4"/>
    <p:sldId id="265" r:id="rId5"/>
    <p:sldId id="261" r:id="rId6"/>
    <p:sldId id="266" r:id="rId7"/>
    <p:sldId id="267" r:id="rId8"/>
    <p:sldId id="273" r:id="rId9"/>
    <p:sldId id="263" r:id="rId10"/>
    <p:sldId id="257" r:id="rId11"/>
    <p:sldId id="268" r:id="rId12"/>
    <p:sldId id="260" r:id="rId13"/>
    <p:sldId id="272" r:id="rId14"/>
    <p:sldId id="278" r:id="rId15"/>
    <p:sldId id="270" r:id="rId16"/>
    <p:sldId id="27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18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3384" y="-15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BD63-08D5-4F4F-84FF-9A0BBE42882C}" type="datetimeFigureOut">
              <a:rPr lang="ru-RU" smtClean="0"/>
              <a:pPr/>
              <a:t>24.12.2020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03AB6-2150-4562-A85C-997F0A8EF5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194175" cy="4498975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301625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CDD6E-7F28-4938-BC65-C9E9D6A076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39552" y="548680"/>
            <a:ext cx="8064896" cy="576064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flovin43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188640"/>
            <a:ext cx="2074199" cy="16753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4BD63-08D5-4F4F-84FF-9A0BBE42882C}" type="datetimeFigureOut">
              <a:rPr lang="ru-RU" smtClean="0"/>
              <a:pPr/>
              <a:t>24.12.2020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03AB6-2150-4562-A85C-997F0A8EF59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 descr="flovin43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0800000">
            <a:off x="7308304" y="5301208"/>
            <a:ext cx="1484102" cy="119869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audio" Target="file:///D:\&#1050;&#1083;&#1080;&#1087;&#1099;,%20&#1087;&#1077;&#1089;&#1085;&#1080;,%20&#1084;&#1080;&#1085;&#1091;&#1089;&#1086;&#1074;&#1082;&#1080;\&#1052;&#1091;&#1079;&#1099;&#1082;&#1072;%20&#1076;&#1083;&#1103;%20&#1089;&#1090;&#1080;&#1093;&#1086;&#1074;\11-Vtoroe_dyhanie.mp3" TargetMode="External"/><Relationship Id="rId7" Type="http://schemas.openxmlformats.org/officeDocument/2006/relationships/image" Target="../media/image24.png"/><Relationship Id="rId12" Type="http://schemas.openxmlformats.org/officeDocument/2006/relationships/image" Target="../media/image29.jpeg"/><Relationship Id="rId2" Type="http://schemas.openxmlformats.org/officeDocument/2006/relationships/audio" Target="file:///D:\&#1050;&#1083;&#1080;&#1087;&#1099;,%20&#1087;&#1077;&#1089;&#1085;&#1080;,%20&#1084;&#1080;&#1085;&#1091;&#1089;&#1086;&#1074;&#1082;&#1080;\&#1052;&#1091;&#1079;&#1099;&#1082;&#1072;%20&#1076;&#1083;&#1103;%20&#1089;&#1090;&#1080;&#1093;&#1086;&#1074;\05-Odisseiy.mp3" TargetMode="External"/><Relationship Id="rId1" Type="http://schemas.openxmlformats.org/officeDocument/2006/relationships/audio" Target="file:///D:\&#1050;&#1083;&#1080;&#1087;&#1099;,%20&#1087;&#1077;&#1089;&#1085;&#1080;,%20&#1084;&#1080;&#1085;&#1091;&#1089;&#1086;&#1074;&#1082;&#1080;\&#1052;&#1091;&#1079;&#1099;&#1082;&#1072;%20&#1076;&#1083;&#1103;%20&#1089;&#1090;&#1080;&#1093;&#1086;&#1074;\-_id_78564907_-_-_id_78564907.mp3_ultramusic.biz.mp3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audio" Target="file:///D:\&#1050;&#1083;&#1080;&#1087;&#1099;,%20&#1087;&#1077;&#1089;&#1085;&#1080;,%20&#1084;&#1080;&#1085;&#1091;&#1089;&#1086;&#1074;&#1082;&#1080;\&#1052;&#1091;&#1079;&#1099;&#1082;&#1072;%20&#1076;&#1083;&#1103;%20&#1089;&#1090;&#1080;&#1093;&#1086;&#1074;\11-Vtoroe_dyhanie.mp3" TargetMode="External"/><Relationship Id="rId7" Type="http://schemas.openxmlformats.org/officeDocument/2006/relationships/image" Target="../media/image24.png"/><Relationship Id="rId12" Type="http://schemas.openxmlformats.org/officeDocument/2006/relationships/image" Target="../media/image29.jpeg"/><Relationship Id="rId2" Type="http://schemas.openxmlformats.org/officeDocument/2006/relationships/audio" Target="file:///D:\&#1050;&#1083;&#1080;&#1087;&#1099;,%20&#1087;&#1077;&#1089;&#1085;&#1080;,%20&#1084;&#1080;&#1085;&#1091;&#1089;&#1086;&#1074;&#1082;&#1080;\&#1052;&#1091;&#1079;&#1099;&#1082;&#1072;%20&#1076;&#1083;&#1103;%20&#1089;&#1090;&#1080;&#1093;&#1086;&#1074;\05-Odisseiy.mp3" TargetMode="External"/><Relationship Id="rId1" Type="http://schemas.openxmlformats.org/officeDocument/2006/relationships/audio" Target="file:///D:\&#1050;&#1083;&#1080;&#1087;&#1099;,%20&#1087;&#1077;&#1089;&#1085;&#1080;,%20&#1084;&#1080;&#1085;&#1091;&#1089;&#1086;&#1074;&#1082;&#1080;\&#1052;&#1091;&#1079;&#1099;&#1082;&#1072;%20&#1076;&#1083;&#1103;%20&#1089;&#1090;&#1080;&#1093;&#1086;&#1074;\-_id_78564907_-_-_id_78564907.mp3_ultramusic.biz.mp3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lshoyvopros.ru/questions/1857760-kak-sdelat-applikaciju-iz-bumagi-sobaka-dlja-detej-doshkolnogo-vozr.html" TargetMode="External"/><Relationship Id="rId2" Type="http://schemas.openxmlformats.org/officeDocument/2006/relationships/hyperlink" Target="http://uchcollector-spb.ru/shop/nachalnaya-shkol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8wwfctNx0GI" TargetMode="External"/><Relationship Id="rId4" Type="http://schemas.openxmlformats.org/officeDocument/2006/relationships/hyperlink" Target="https://ok.ru/video/1516287043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4869160"/>
            <a:ext cx="4896544" cy="1368152"/>
          </a:xfrm>
        </p:spPr>
        <p:txBody>
          <a:bodyPr/>
          <a:lstStyle/>
          <a:p>
            <a:endParaRPr lang="ru-RU" sz="1800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Калачева Елена Васильевна</a:t>
            </a:r>
          </a:p>
        </p:txBody>
      </p:sp>
      <p:pic>
        <p:nvPicPr>
          <p:cNvPr id="17412" name="Picture 4" descr="http://www.morevectors.com/wp-content/uploads/2012/05/Office-vector-elements-293x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80728"/>
            <a:ext cx="7632848" cy="388843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844824"/>
            <a:ext cx="5184576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4000" b="1" dirty="0" err="1" smtClean="0">
                <a:solidFill>
                  <a:srgbClr val="381850"/>
                </a:solidFill>
                <a:latin typeface="Times New Roman" pitchFamily="18" charset="0"/>
                <a:cs typeface="Times New Roman" pitchFamily="18" charset="0"/>
              </a:rPr>
              <a:t>Малышарики</a:t>
            </a:r>
            <a:endParaRPr lang="ru-RU" sz="4000" b="1" dirty="0">
              <a:solidFill>
                <a:srgbClr val="3818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https://im0-tub-ru.yandex.net/i?id=bbb5b38396abd76e15270cb679b238d3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5832648" cy="389765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95536" y="980728"/>
            <a:ext cx="453650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Прозвенел звонок для нас.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Все зашли спокойно в класс,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Тихо сели, спинки прямо.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Все легонечко вздохнём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И урок сейчас начнём.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cador.com.au/resources.ashx/Products/898/Assets_HeroShotfile/8A1E014A1E1A6804796F9905D5FEEAD3/SCR345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00808"/>
            <a:ext cx="1508542" cy="1436214"/>
          </a:xfrm>
          <a:prstGeom prst="rect">
            <a:avLst/>
          </a:prstGeom>
          <a:noFill/>
        </p:spPr>
      </p:pic>
      <p:pic>
        <p:nvPicPr>
          <p:cNvPr id="1028" name="Picture 4" descr="http://122012.imgbb.ru/user/14/140825/1/d329d298b15a259ace81836233a5903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20688"/>
            <a:ext cx="1584176" cy="1584176"/>
          </a:xfrm>
          <a:prstGeom prst="rect">
            <a:avLst/>
          </a:prstGeom>
          <a:noFill/>
        </p:spPr>
      </p:pic>
      <p:pic>
        <p:nvPicPr>
          <p:cNvPr id="1030" name="Picture 6" descr="http://www.prouchebnik.ru/upload/iblock/5d5/5d543966e04b788e6622d4c866452c7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2492896"/>
            <a:ext cx="1544439" cy="1544440"/>
          </a:xfrm>
          <a:prstGeom prst="rect">
            <a:avLst/>
          </a:prstGeom>
          <a:noFill/>
        </p:spPr>
      </p:pic>
      <p:pic>
        <p:nvPicPr>
          <p:cNvPr id="1034" name="Picture 10" descr="http://smartoffice.by/upload/iblock/bb6/bb663a0937716d0476a150e1a1cf89c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4365104"/>
            <a:ext cx="1296144" cy="1296144"/>
          </a:xfrm>
          <a:prstGeom prst="rect">
            <a:avLst/>
          </a:prstGeom>
          <a:noFill/>
        </p:spPr>
      </p:pic>
      <p:pic>
        <p:nvPicPr>
          <p:cNvPr id="1040" name="Picture 16" descr="http://toys-galaxy.ru/published/publicdata/ELSNABR6WEBASYST/attachments/SC/products_pictures/ff_enlw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4365104"/>
            <a:ext cx="1322512" cy="1322512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899592" y="980728"/>
            <a:ext cx="25922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Два конца, два кольца,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Посередине гвоздик.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491880" y="692696"/>
            <a:ext cx="288032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Разноцветные листы,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Вырезай и клей их ты.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Аппликации, картинки,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Серебристые снежинки.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Можешь сотворить и флаги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 листов …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635896" y="2924944"/>
            <a:ext cx="26642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Всех листов плотнее он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Белый и цветной …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284984"/>
            <a:ext cx="3096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Чертят им или рисуют.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Грифель по листку танцует.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большой помощник наш,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зовётся 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79912" y="3861048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Два листа между собой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Скрепит он, колпак открой.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Можешь мазать, не жалей.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зовут его все …?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cador.com.au/resources.ashx/Products/898/Assets_HeroShotfile/8A1E014A1E1A6804796F9905D5FEEAD3/SCR345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70252" y="1772816"/>
            <a:ext cx="1512686" cy="1440160"/>
          </a:xfrm>
          <a:prstGeom prst="rect">
            <a:avLst/>
          </a:prstGeom>
          <a:noFill/>
        </p:spPr>
      </p:pic>
      <p:pic>
        <p:nvPicPr>
          <p:cNvPr id="1028" name="Picture 4" descr="http://122012.imgbb.ru/user/14/140825/1/d329d298b15a259ace81836233a5903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916832"/>
            <a:ext cx="1923728" cy="1923728"/>
          </a:xfrm>
          <a:prstGeom prst="rect">
            <a:avLst/>
          </a:prstGeom>
          <a:noFill/>
        </p:spPr>
      </p:pic>
      <p:pic>
        <p:nvPicPr>
          <p:cNvPr id="1030" name="Picture 6" descr="http://www.prouchebnik.ru/upload/iblock/5d5/5d543966e04b788e6622d4c866452c7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077072"/>
            <a:ext cx="1512168" cy="1512169"/>
          </a:xfrm>
          <a:prstGeom prst="rect">
            <a:avLst/>
          </a:prstGeom>
          <a:noFill/>
        </p:spPr>
      </p:pic>
      <p:pic>
        <p:nvPicPr>
          <p:cNvPr id="1034" name="Picture 10" descr="http://smartoffice.by/upload/iblock/bb6/bb663a0937716d0476a150e1a1cf89c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429000"/>
            <a:ext cx="1512168" cy="1512168"/>
          </a:xfrm>
          <a:prstGeom prst="rect">
            <a:avLst/>
          </a:prstGeom>
          <a:noFill/>
        </p:spPr>
      </p:pic>
      <p:pic>
        <p:nvPicPr>
          <p:cNvPr id="1040" name="Picture 16" descr="http://toys-galaxy.ru/published/publicdata/ELSNABR6WEBASYST/attachments/SC/products_pictures/ff_enlw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3429000"/>
            <a:ext cx="1538536" cy="153853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331640" y="1052736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Материалы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0072" y="980728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Инструменты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23928" y="1556793"/>
            <a:ext cx="4104456" cy="2808311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будке она живёт.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Да кости грызёт.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Лает, скачет и кусается.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Скажи, как она называется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s://i.yapx.ru/EI3H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3421846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8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475656" y="3140968"/>
            <a:ext cx="6048672" cy="360039"/>
          </a:xfrm>
        </p:spPr>
        <p:txBody>
          <a:bodyPr>
            <a:normAutofit/>
          </a:bodyPr>
          <a:lstStyle/>
          <a:p>
            <a:pPr eaLnBrk="1" hangingPunct="1">
              <a:buFont typeface="Arial" charset="0"/>
              <a:buNone/>
            </a:pP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настоящее время существует более 400 пород собак:</a:t>
            </a:r>
          </a:p>
        </p:txBody>
      </p:sp>
      <p:pic>
        <p:nvPicPr>
          <p:cNvPr id="13316" name="Picture 4" descr="http://picview.info/download/20150531/dogs-shepherds-set-down-protruding-tongue-256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692696"/>
            <a:ext cx="5436603" cy="2174641"/>
          </a:xfrm>
          <a:prstGeom prst="rect">
            <a:avLst/>
          </a:prstGeom>
          <a:noFill/>
        </p:spPr>
      </p:pic>
      <p:pic>
        <p:nvPicPr>
          <p:cNvPr id="13318" name="Picture 6" descr="http://animal-store.ru/img/2015/050223/28329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717032"/>
            <a:ext cx="3573116" cy="2382077"/>
          </a:xfrm>
          <a:prstGeom prst="rect">
            <a:avLst/>
          </a:prstGeom>
          <a:noFill/>
        </p:spPr>
      </p:pic>
      <p:pic>
        <p:nvPicPr>
          <p:cNvPr id="13320" name="Picture 8" descr="http://animal-store.ru/img/2015/050209/151086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789040"/>
            <a:ext cx="3384376" cy="225786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236296" y="1124744"/>
            <a:ext cx="12961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служебные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91680" y="6021288"/>
            <a:ext cx="11580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охотничьи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652120" y="6021288"/>
            <a:ext cx="15103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декоративные</a:t>
            </a:r>
            <a:endParaRPr lang="ru-RU" dirty="0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>
          <a:xfrm>
            <a:off x="500063" y="357188"/>
            <a:ext cx="7772400" cy="147002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Настоящий друг и помощник</a:t>
            </a:r>
          </a:p>
        </p:txBody>
      </p:sp>
      <p:sp>
        <p:nvSpPr>
          <p:cNvPr id="5" name="Rectangle 4"/>
          <p:cNvSpPr txBox="1">
            <a:spLocks noRot="1" noChangeArrowheads="1"/>
          </p:cNvSpPr>
          <p:nvPr/>
        </p:nvSpPr>
        <p:spPr>
          <a:xfrm>
            <a:off x="5292080" y="1700808"/>
            <a:ext cx="3068390" cy="648072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Собаки-поводыри</a:t>
            </a:r>
          </a:p>
        </p:txBody>
      </p:sp>
      <p:sp>
        <p:nvSpPr>
          <p:cNvPr id="8" name="Rectangle 2"/>
          <p:cNvSpPr txBox="1">
            <a:spLocks noRot="1" noChangeArrowheads="1"/>
          </p:cNvSpPr>
          <p:nvPr/>
        </p:nvSpPr>
        <p:spPr>
          <a:xfrm>
            <a:off x="2555776" y="3284984"/>
            <a:ext cx="3857625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Собаки-спасатели</a:t>
            </a:r>
          </a:p>
        </p:txBody>
      </p:sp>
      <p:pic>
        <p:nvPicPr>
          <p:cNvPr id="12290" name="Picture 2" descr="http://animal-store.ru/img/2015/050213/02527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969060"/>
            <a:ext cx="2956901" cy="2217676"/>
          </a:xfrm>
          <a:prstGeom prst="rect">
            <a:avLst/>
          </a:prstGeom>
          <a:noFill/>
        </p:spPr>
      </p:pic>
      <p:pic>
        <p:nvPicPr>
          <p:cNvPr id="12292" name="Picture 4" descr="http://s2.postimg.org/bnl0k14g9/Fe_x_WUii_Ea_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005064"/>
            <a:ext cx="3196637" cy="2132856"/>
          </a:xfrm>
          <a:prstGeom prst="rect">
            <a:avLst/>
          </a:prstGeom>
          <a:noFill/>
        </p:spPr>
      </p:pic>
      <p:pic>
        <p:nvPicPr>
          <p:cNvPr id="12294" name="Picture 6" descr="http://blog.worldpetexpress.net/wp-content/uploads/2015/04/dogs-at-your-servi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412776"/>
            <a:ext cx="3724871" cy="20430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1.liveinternet.ru/images/attach/c/5/86/230/86230471_pamyatn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196752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35896" y="620688"/>
            <a:ext cx="14899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>
                <a:solidFill>
                  <a:prstClr val="black"/>
                </a:solidFill>
                <a:ea typeface="+mj-ea"/>
                <a:cs typeface="+mj-cs"/>
              </a:rPr>
              <a:t>Тема: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764703"/>
            <a:ext cx="4104456" cy="5472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340768"/>
            <a:ext cx="8229600" cy="9269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Круговая аппликация 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«Собачка»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95936" y="3140968"/>
            <a:ext cx="4176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Цель урока:</a:t>
            </a:r>
          </a:p>
          <a:p>
            <a:r>
              <a:rPr lang="ru-RU" b="1" dirty="0" smtClean="0"/>
              <a:t>Выполнить аппликацию из кругов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Правила работы с ножницами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7740352" cy="387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55576" y="5013176"/>
            <a:ext cx="9361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691680" y="2060848"/>
            <a:ext cx="2016224" cy="20882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Хорда 4"/>
          <p:cNvSpPr/>
          <p:nvPr/>
        </p:nvSpPr>
        <p:spPr>
          <a:xfrm>
            <a:off x="6012160" y="2060848"/>
            <a:ext cx="2304256" cy="2088232"/>
          </a:xfrm>
          <a:prstGeom prst="chord">
            <a:avLst>
              <a:gd name="adj1" fmla="val 5303994"/>
              <a:gd name="adj2" fmla="val 16024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915816" y="980728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 получить полукруг?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87824" y="4437112"/>
            <a:ext cx="2448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Складываем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Разрезаем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1412776"/>
            <a:ext cx="1584176" cy="2112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Овал 14"/>
          <p:cNvSpPr/>
          <p:nvPr/>
        </p:nvSpPr>
        <p:spPr>
          <a:xfrm>
            <a:off x="4860032" y="2996952"/>
            <a:ext cx="495672" cy="5124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07704" y="620688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План работы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-_id_78564907_-_-_id_78564907.mp3_ultramusic.biz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6372200" y="836712"/>
            <a:ext cx="304800" cy="304800"/>
          </a:xfrm>
          <a:prstGeom prst="rect">
            <a:avLst/>
          </a:prstGeom>
        </p:spPr>
      </p:pic>
      <p:pic>
        <p:nvPicPr>
          <p:cNvPr id="22" name="05-Odisseiy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6948264" y="836712"/>
            <a:ext cx="304800" cy="304800"/>
          </a:xfrm>
          <a:prstGeom prst="rect">
            <a:avLst/>
          </a:prstGeom>
        </p:spPr>
      </p:pic>
      <p:pic>
        <p:nvPicPr>
          <p:cNvPr id="24" name="11-Vtoroe_dyhanie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7" cstate="print"/>
          <a:stretch>
            <a:fillRect/>
          </a:stretch>
        </p:blipFill>
        <p:spPr>
          <a:xfrm>
            <a:off x="7524328" y="836712"/>
            <a:ext cx="304800" cy="304800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1340768"/>
            <a:ext cx="1656184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Овал 12"/>
          <p:cNvSpPr/>
          <p:nvPr/>
        </p:nvSpPr>
        <p:spPr>
          <a:xfrm>
            <a:off x="2267744" y="3068960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1484784"/>
            <a:ext cx="1548172" cy="206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Овал 15"/>
          <p:cNvSpPr/>
          <p:nvPr/>
        </p:nvSpPr>
        <p:spPr>
          <a:xfrm>
            <a:off x="7308304" y="2924944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3717032"/>
            <a:ext cx="1656184" cy="2208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Овал 17"/>
          <p:cNvSpPr/>
          <p:nvPr/>
        </p:nvSpPr>
        <p:spPr>
          <a:xfrm>
            <a:off x="2339752" y="5301208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07904" y="3717032"/>
            <a:ext cx="1692188" cy="225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Овал 18"/>
          <p:cNvSpPr/>
          <p:nvPr/>
        </p:nvSpPr>
        <p:spPr>
          <a:xfrm>
            <a:off x="4788024" y="5301208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28184" y="3717031"/>
            <a:ext cx="1656184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Овал 24"/>
          <p:cNvSpPr/>
          <p:nvPr/>
        </p:nvSpPr>
        <p:spPr>
          <a:xfrm>
            <a:off x="7236296" y="5301208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55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681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4621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Физминутка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196752"/>
            <a:ext cx="6476537" cy="4857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1412776"/>
            <a:ext cx="1584176" cy="2112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Овал 14"/>
          <p:cNvSpPr/>
          <p:nvPr/>
        </p:nvSpPr>
        <p:spPr>
          <a:xfrm>
            <a:off x="4860032" y="2996952"/>
            <a:ext cx="495672" cy="5124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07704" y="620688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План работы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-_id_78564907_-_-_id_78564907.mp3_ultramusic.biz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6372200" y="836712"/>
            <a:ext cx="304800" cy="304800"/>
          </a:xfrm>
          <a:prstGeom prst="rect">
            <a:avLst/>
          </a:prstGeom>
        </p:spPr>
      </p:pic>
      <p:pic>
        <p:nvPicPr>
          <p:cNvPr id="22" name="05-Odisseiy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6948264" y="836712"/>
            <a:ext cx="304800" cy="304800"/>
          </a:xfrm>
          <a:prstGeom prst="rect">
            <a:avLst/>
          </a:prstGeom>
        </p:spPr>
      </p:pic>
      <p:pic>
        <p:nvPicPr>
          <p:cNvPr id="24" name="11-Vtoroe_dyhanie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7" cstate="print"/>
          <a:stretch>
            <a:fillRect/>
          </a:stretch>
        </p:blipFill>
        <p:spPr>
          <a:xfrm>
            <a:off x="7524328" y="836712"/>
            <a:ext cx="304800" cy="304800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1340768"/>
            <a:ext cx="1656184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Овал 12"/>
          <p:cNvSpPr/>
          <p:nvPr/>
        </p:nvSpPr>
        <p:spPr>
          <a:xfrm>
            <a:off x="2267744" y="3068960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1484784"/>
            <a:ext cx="1548172" cy="206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Овал 15"/>
          <p:cNvSpPr/>
          <p:nvPr/>
        </p:nvSpPr>
        <p:spPr>
          <a:xfrm>
            <a:off x="7308304" y="2924944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3717032"/>
            <a:ext cx="1656184" cy="2208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Овал 17"/>
          <p:cNvSpPr/>
          <p:nvPr/>
        </p:nvSpPr>
        <p:spPr>
          <a:xfrm>
            <a:off x="2339752" y="5301208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07904" y="3717032"/>
            <a:ext cx="1692188" cy="225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Овал 18"/>
          <p:cNvSpPr/>
          <p:nvPr/>
        </p:nvSpPr>
        <p:spPr>
          <a:xfrm>
            <a:off x="4788024" y="5301208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28184" y="3717031"/>
            <a:ext cx="1656184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Овал 24"/>
          <p:cNvSpPr/>
          <p:nvPr/>
        </p:nvSpPr>
        <p:spPr>
          <a:xfrm>
            <a:off x="7236296" y="5301208"/>
            <a:ext cx="50405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55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6810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4621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3" name="Улыбающееся лицо 2"/>
          <p:cNvSpPr/>
          <p:nvPr/>
        </p:nvSpPr>
        <p:spPr>
          <a:xfrm>
            <a:off x="5148064" y="2276872"/>
            <a:ext cx="1584176" cy="1584176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лыбающееся лицо 3"/>
          <p:cNvSpPr/>
          <p:nvPr/>
        </p:nvSpPr>
        <p:spPr>
          <a:xfrm>
            <a:off x="2339752" y="2276872"/>
            <a:ext cx="1584176" cy="158417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907704" y="4149080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Работали аккуратно, поделка сделана отлично.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32040" y="4077072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Работали неаккуратно, над поделкой надо еще потрудиться.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836712"/>
            <a:ext cx="6861448" cy="576064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Интернет-ресурсы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556792"/>
            <a:ext cx="55446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u="sng" dirty="0" smtClean="0">
                <a:hlinkClick r:id="rId2"/>
              </a:rPr>
              <a:t>http://uchcollector-spb.ru/shop/nachalnaya-shkola</a:t>
            </a:r>
            <a:endParaRPr lang="ru-RU" u="sng" dirty="0" smtClean="0"/>
          </a:p>
          <a:p>
            <a:pPr marL="342900" indent="-342900">
              <a:buAutoNum type="arabicPeriod"/>
            </a:pPr>
            <a:r>
              <a:rPr lang="en-US" u="sng" dirty="0" smtClean="0">
                <a:hlinkClick r:id="rId3"/>
              </a:rPr>
              <a:t>http://www.bolshoyvopros.ru/questions/1857760-kak-sdelat-applikaciju-iz-bumagi-sobaka-dlja-detej-doshkolnogo-vozr.html</a:t>
            </a:r>
            <a:endParaRPr lang="ru-RU" u="sng" dirty="0" smtClean="0"/>
          </a:p>
          <a:p>
            <a:pPr marL="342900" indent="-342900">
              <a:buAutoNum type="arabicPeriod"/>
            </a:pPr>
            <a:r>
              <a:rPr lang="en-US" dirty="0" smtClean="0">
                <a:hlinkClick r:id="rId4"/>
              </a:rPr>
              <a:t>https://ok.ru/video/15162870433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en-US" dirty="0" smtClean="0">
                <a:hlinkClick r:id="rId5"/>
              </a:rPr>
              <a:t>https://www.youtube.com/watch?v=8wwfctNx0GI</a:t>
            </a: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Презентация1</Template>
  <TotalTime>674</TotalTime>
  <Words>177</Words>
  <Application>Microsoft Office PowerPoint</Application>
  <PresentationFormat>Экран (4:3)</PresentationFormat>
  <Paragraphs>61</Paragraphs>
  <Slides>16</Slides>
  <Notes>0</Notes>
  <HiddenSlides>0</HiddenSlides>
  <MMClips>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Презентация1</vt:lpstr>
      <vt:lpstr>    Малышарики</vt:lpstr>
      <vt:lpstr>Слайд 2</vt:lpstr>
      <vt:lpstr>Слайд 3</vt:lpstr>
      <vt:lpstr>Слайд 4</vt:lpstr>
      <vt:lpstr>В будке она живёт.   Да кости грызёт.  Лает, скачет и кусается. Скажи, как она называется. </vt:lpstr>
      <vt:lpstr>Слайд 6</vt:lpstr>
      <vt:lpstr>Настоящий друг и помощник</vt:lpstr>
      <vt:lpstr>Слайд 8</vt:lpstr>
      <vt:lpstr> Круговая аппликация  «Собачка»</vt:lpstr>
      <vt:lpstr>Правила работы с ножницами</vt:lpstr>
      <vt:lpstr>Слайд 11</vt:lpstr>
      <vt:lpstr>Слайд 12</vt:lpstr>
      <vt:lpstr>Физминутка</vt:lpstr>
      <vt:lpstr>Слайд 14</vt:lpstr>
      <vt:lpstr>Рефлексия</vt:lpstr>
      <vt:lpstr>Интернет-ресурсы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</dc:creator>
  <cp:lastModifiedBy>ДИМАН</cp:lastModifiedBy>
  <cp:revision>26</cp:revision>
  <dcterms:created xsi:type="dcterms:W3CDTF">2016-11-29T09:41:15Z</dcterms:created>
  <dcterms:modified xsi:type="dcterms:W3CDTF">2020-12-24T11:18:56Z</dcterms:modified>
</cp:coreProperties>
</file>