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93" r:id="rId2"/>
    <p:sldId id="257" r:id="rId3"/>
    <p:sldId id="294" r:id="rId4"/>
    <p:sldId id="286" r:id="rId5"/>
    <p:sldId id="266" r:id="rId6"/>
    <p:sldId id="290" r:id="rId7"/>
    <p:sldId id="295" r:id="rId8"/>
    <p:sldId id="296" r:id="rId9"/>
    <p:sldId id="310" r:id="rId10"/>
    <p:sldId id="321" r:id="rId11"/>
    <p:sldId id="297" r:id="rId12"/>
    <p:sldId id="298" r:id="rId13"/>
    <p:sldId id="299" r:id="rId14"/>
    <p:sldId id="300" r:id="rId15"/>
    <p:sldId id="311" r:id="rId16"/>
    <p:sldId id="320" r:id="rId17"/>
    <p:sldId id="285" r:id="rId18"/>
    <p:sldId id="312" r:id="rId19"/>
    <p:sldId id="314" r:id="rId20"/>
    <p:sldId id="287" r:id="rId21"/>
    <p:sldId id="289" r:id="rId22"/>
    <p:sldId id="318" r:id="rId23"/>
    <p:sldId id="319" r:id="rId24"/>
    <p:sldId id="301" r:id="rId25"/>
    <p:sldId id="302" r:id="rId26"/>
    <p:sldId id="303" r:id="rId27"/>
    <p:sldId id="304" r:id="rId28"/>
    <p:sldId id="288" r:id="rId29"/>
    <p:sldId id="292" r:id="rId30"/>
    <p:sldId id="322" r:id="rId31"/>
    <p:sldId id="323" r:id="rId32"/>
    <p:sldId id="324" r:id="rId33"/>
    <p:sldId id="325" r:id="rId34"/>
    <p:sldId id="326" r:id="rId35"/>
    <p:sldId id="327" r:id="rId36"/>
    <p:sldId id="280" r:id="rId3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Дилара Кикбаева" initials="ДК" lastIdx="1" clrIdx="0">
    <p:extLst>
      <p:ext uri="{19B8F6BF-5375-455C-9EA6-DF929625EA0E}">
        <p15:presenceInfo xmlns:p15="http://schemas.microsoft.com/office/powerpoint/2012/main" userId="cf24da4e21022bb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713" autoAdjust="0"/>
  </p:normalViewPr>
  <p:slideViewPr>
    <p:cSldViewPr>
      <p:cViewPr varScale="1">
        <p:scale>
          <a:sx n="70" d="100"/>
          <a:sy n="70" d="100"/>
        </p:scale>
        <p:origin x="64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6" d="100"/>
        <a:sy n="146" d="100"/>
      </p:scale>
      <p:origin x="0" y="37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D253BB-2057-4FB7-8064-34DAAE1EA038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25009C0-B06C-4E57-BF98-0CA60086C435}">
      <dgm:prSet phldrT="[Текст]" custT="1"/>
      <dgm:spPr/>
      <dgm:t>
        <a:bodyPr/>
        <a:lstStyle/>
        <a:p>
          <a:r>
            <a:rPr lang="ru-RU" sz="1800" dirty="0">
              <a:latin typeface="Times New Roman" pitchFamily="18" charset="0"/>
              <a:cs typeface="Times New Roman" pitchFamily="18" charset="0"/>
            </a:rPr>
            <a:t>Патриотическое воспитание</a:t>
          </a:r>
          <a:endParaRPr lang="ru-RU" dirty="0"/>
        </a:p>
      </dgm:t>
    </dgm:pt>
    <dgm:pt modelId="{C0FDF328-1F26-4226-82EB-68A9F49210D3}" type="parTrans" cxnId="{512201CB-650D-4A1A-BE23-5203DD9FA48C}">
      <dgm:prSet/>
      <dgm:spPr/>
      <dgm:t>
        <a:bodyPr/>
        <a:lstStyle/>
        <a:p>
          <a:endParaRPr lang="ru-RU"/>
        </a:p>
      </dgm:t>
    </dgm:pt>
    <dgm:pt modelId="{D40D31AE-3523-4D52-84A1-3B3BF74426EA}" type="sibTrans" cxnId="{512201CB-650D-4A1A-BE23-5203DD9FA48C}">
      <dgm:prSet/>
      <dgm:spPr/>
      <dgm:t>
        <a:bodyPr/>
        <a:lstStyle/>
        <a:p>
          <a:endParaRPr lang="ru-RU"/>
        </a:p>
      </dgm:t>
    </dgm:pt>
    <dgm:pt modelId="{531192BC-D7B3-451D-86AA-CBDC2124DD6C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Гражданско-патриотическое</a:t>
          </a:r>
          <a:endParaRPr lang="ru-RU" sz="1200" dirty="0"/>
        </a:p>
      </dgm:t>
    </dgm:pt>
    <dgm:pt modelId="{8CC00454-4093-4A69-8B22-F0409B438DE0}" type="parTrans" cxnId="{D7F639A3-9464-43C4-ABFD-133A496326A2}">
      <dgm:prSet/>
      <dgm:spPr/>
      <dgm:t>
        <a:bodyPr/>
        <a:lstStyle/>
        <a:p>
          <a:endParaRPr lang="ru-RU"/>
        </a:p>
      </dgm:t>
    </dgm:pt>
    <dgm:pt modelId="{2A0C15A3-4880-4084-8A6C-E9F0FF765C91}" type="sibTrans" cxnId="{D7F639A3-9464-43C4-ABFD-133A496326A2}">
      <dgm:prSet/>
      <dgm:spPr/>
      <dgm:t>
        <a:bodyPr/>
        <a:lstStyle/>
        <a:p>
          <a:endParaRPr lang="ru-RU"/>
        </a:p>
      </dgm:t>
    </dgm:pt>
    <dgm:pt modelId="{F9F54348-4874-4E4E-B85E-F427AC0C4719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Историко-краеведческое</a:t>
          </a:r>
          <a:endParaRPr lang="ru-RU" sz="1200" dirty="0"/>
        </a:p>
      </dgm:t>
    </dgm:pt>
    <dgm:pt modelId="{8B28A726-8C79-4195-A8F5-2587D772E947}" type="parTrans" cxnId="{66538930-4CB7-4927-8344-EC88D2EC0D80}">
      <dgm:prSet/>
      <dgm:spPr/>
      <dgm:t>
        <a:bodyPr/>
        <a:lstStyle/>
        <a:p>
          <a:endParaRPr lang="ru-RU"/>
        </a:p>
      </dgm:t>
    </dgm:pt>
    <dgm:pt modelId="{B8383DFA-A3FC-47E1-9581-FB8867460020}" type="sibTrans" cxnId="{66538930-4CB7-4927-8344-EC88D2EC0D80}">
      <dgm:prSet/>
      <dgm:spPr/>
      <dgm:t>
        <a:bodyPr/>
        <a:lstStyle/>
        <a:p>
          <a:endParaRPr lang="ru-RU"/>
        </a:p>
      </dgm:t>
    </dgm:pt>
    <dgm:pt modelId="{96ABA26E-560A-4D04-B73C-314C8390E934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Социально-патриотическое</a:t>
          </a:r>
          <a:endParaRPr lang="ru-RU" sz="1200" dirty="0"/>
        </a:p>
      </dgm:t>
    </dgm:pt>
    <dgm:pt modelId="{21EBC573-B3AD-47EA-987C-EF6AC7ADAC58}" type="parTrans" cxnId="{921EF2D0-3DAB-44EF-9358-C21E9DED0355}">
      <dgm:prSet/>
      <dgm:spPr/>
      <dgm:t>
        <a:bodyPr/>
        <a:lstStyle/>
        <a:p>
          <a:endParaRPr lang="ru-RU"/>
        </a:p>
      </dgm:t>
    </dgm:pt>
    <dgm:pt modelId="{21C8E33E-DE4B-4DE3-830E-6090765CA58D}" type="sibTrans" cxnId="{921EF2D0-3DAB-44EF-9358-C21E9DED0355}">
      <dgm:prSet/>
      <dgm:spPr/>
      <dgm:t>
        <a:bodyPr/>
        <a:lstStyle/>
        <a:p>
          <a:endParaRPr lang="ru-RU"/>
        </a:p>
      </dgm:t>
    </dgm:pt>
    <dgm:pt modelId="{F35CD167-00B2-4FAE-BA72-CC17F4D7931C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Духовно-нравственное</a:t>
          </a:r>
          <a:r>
            <a:rPr lang="ru-RU" sz="800" dirty="0">
              <a:latin typeface="Times New Roman" pitchFamily="18" charset="0"/>
              <a:cs typeface="Times New Roman" pitchFamily="18" charset="0"/>
            </a:rPr>
            <a:t>.</a:t>
          </a:r>
          <a:endParaRPr lang="ru-RU" sz="800" dirty="0"/>
        </a:p>
      </dgm:t>
    </dgm:pt>
    <dgm:pt modelId="{88ED6A09-CA2E-44E5-981F-2FCB05174257}" type="parTrans" cxnId="{24E6B6B8-604D-471E-9B05-DF0D16FA7DAC}">
      <dgm:prSet/>
      <dgm:spPr/>
      <dgm:t>
        <a:bodyPr/>
        <a:lstStyle/>
        <a:p>
          <a:endParaRPr lang="ru-RU"/>
        </a:p>
      </dgm:t>
    </dgm:pt>
    <dgm:pt modelId="{0C38D6F3-62D0-4932-B974-B52842A6D7B9}" type="sibTrans" cxnId="{24E6B6B8-604D-471E-9B05-DF0D16FA7DAC}">
      <dgm:prSet/>
      <dgm:spPr/>
      <dgm:t>
        <a:bodyPr/>
        <a:lstStyle/>
        <a:p>
          <a:endParaRPr lang="ru-RU"/>
        </a:p>
      </dgm:t>
    </dgm:pt>
    <dgm:pt modelId="{584F867E-25F1-4BC8-9AC6-8CF23079587C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Героико-патриотическое</a:t>
          </a:r>
          <a:endParaRPr lang="ru-RU" sz="1200" dirty="0"/>
        </a:p>
      </dgm:t>
    </dgm:pt>
    <dgm:pt modelId="{8BEE67BD-72B5-4CD5-9048-985C59C24B04}" type="parTrans" cxnId="{F306CFDA-79B9-4568-A33A-1F42AD14FFA1}">
      <dgm:prSet/>
      <dgm:spPr/>
      <dgm:t>
        <a:bodyPr/>
        <a:lstStyle/>
        <a:p>
          <a:endParaRPr lang="ru-RU"/>
        </a:p>
      </dgm:t>
    </dgm:pt>
    <dgm:pt modelId="{FDBD0CE5-85FE-4E9A-8F30-E6124CA6F92D}" type="sibTrans" cxnId="{F306CFDA-79B9-4568-A33A-1F42AD14FFA1}">
      <dgm:prSet/>
      <dgm:spPr/>
      <dgm:t>
        <a:bodyPr/>
        <a:lstStyle/>
        <a:p>
          <a:endParaRPr lang="ru-RU"/>
        </a:p>
      </dgm:t>
    </dgm:pt>
    <dgm:pt modelId="{80DCE94B-85F4-403A-A8AD-47BF6A74D0C2}">
      <dgm:prSet phldrT="[Текст]" phldr="1"/>
      <dgm:spPr/>
      <dgm:t>
        <a:bodyPr/>
        <a:lstStyle/>
        <a:p>
          <a:endParaRPr lang="ru-RU"/>
        </a:p>
      </dgm:t>
    </dgm:pt>
    <dgm:pt modelId="{DED45997-4858-40B3-81A0-B376C5CCECC5}" type="parTrans" cxnId="{BAFFCB6A-2325-4861-9957-DCCF9338C20A}">
      <dgm:prSet/>
      <dgm:spPr/>
      <dgm:t>
        <a:bodyPr/>
        <a:lstStyle/>
        <a:p>
          <a:endParaRPr lang="ru-RU"/>
        </a:p>
      </dgm:t>
    </dgm:pt>
    <dgm:pt modelId="{5100A856-E9E1-481F-B465-FC70CBD527D2}" type="sibTrans" cxnId="{BAFFCB6A-2325-4861-9957-DCCF9338C20A}">
      <dgm:prSet/>
      <dgm:spPr/>
      <dgm:t>
        <a:bodyPr/>
        <a:lstStyle/>
        <a:p>
          <a:endParaRPr lang="ru-RU"/>
        </a:p>
      </dgm:t>
    </dgm:pt>
    <dgm:pt modelId="{FF35A7EB-57B6-490B-A596-0FCEBD9C4DAC}">
      <dgm:prSet phldrT="[Текст]" custT="1"/>
      <dgm:spPr/>
      <dgm:t>
        <a:bodyPr/>
        <a:lstStyle/>
        <a:p>
          <a:r>
            <a:rPr lang="ru-RU" sz="1200" dirty="0">
              <a:latin typeface="Times New Roman" pitchFamily="18" charset="0"/>
              <a:cs typeface="Times New Roman" pitchFamily="18" charset="0"/>
            </a:rPr>
            <a:t>Спортивно-патриотическое</a:t>
          </a:r>
          <a:endParaRPr lang="ru-RU" sz="1200" dirty="0"/>
        </a:p>
      </dgm:t>
    </dgm:pt>
    <dgm:pt modelId="{E2C10664-DE4A-46F4-A528-16D1C8B01EA4}" type="parTrans" cxnId="{DAE42074-C810-408B-ACCB-9860D6F72DF6}">
      <dgm:prSet/>
      <dgm:spPr/>
      <dgm:t>
        <a:bodyPr/>
        <a:lstStyle/>
        <a:p>
          <a:endParaRPr lang="ru-RU"/>
        </a:p>
      </dgm:t>
    </dgm:pt>
    <dgm:pt modelId="{C93CFFB6-6601-4521-B125-D65CE4047BA7}" type="sibTrans" cxnId="{DAE42074-C810-408B-ACCB-9860D6F72DF6}">
      <dgm:prSet/>
      <dgm:spPr/>
      <dgm:t>
        <a:bodyPr/>
        <a:lstStyle/>
        <a:p>
          <a:endParaRPr lang="ru-RU"/>
        </a:p>
      </dgm:t>
    </dgm:pt>
    <dgm:pt modelId="{5B9370C8-D4B0-4646-99D8-B26C910927DB}" type="pres">
      <dgm:prSet presAssocID="{3AD253BB-2057-4FB7-8064-34DAAE1EA038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87EE73D-1C99-4811-A04D-0D041DFB8E21}" type="pres">
      <dgm:prSet presAssocID="{D25009C0-B06C-4E57-BF98-0CA60086C435}" presName="centerShape" presStyleLbl="node0" presStyleIdx="0" presStyleCnt="1" custScaleX="106845" custScaleY="102199"/>
      <dgm:spPr/>
    </dgm:pt>
    <dgm:pt modelId="{CE37D9B6-F66E-4B43-BFB8-D472247B6222}" type="pres">
      <dgm:prSet presAssocID="{531192BC-D7B3-451D-86AA-CBDC2124DD6C}" presName="node" presStyleLbl="node1" presStyleIdx="0" presStyleCnt="6" custScaleX="151766" custScaleY="125634" custRadScaleRad="102014" custRadScaleInc="20532">
        <dgm:presLayoutVars>
          <dgm:bulletEnabled val="1"/>
        </dgm:presLayoutVars>
      </dgm:prSet>
      <dgm:spPr/>
    </dgm:pt>
    <dgm:pt modelId="{5BB4A28B-6180-4694-8CED-6BA832E4833C}" type="pres">
      <dgm:prSet presAssocID="{531192BC-D7B3-451D-86AA-CBDC2124DD6C}" presName="dummy" presStyleCnt="0"/>
      <dgm:spPr/>
    </dgm:pt>
    <dgm:pt modelId="{72A1C670-03AE-4276-BA97-3497A6ED2757}" type="pres">
      <dgm:prSet presAssocID="{2A0C15A3-4880-4084-8A6C-E9F0FF765C91}" presName="sibTrans" presStyleLbl="sibTrans2D1" presStyleIdx="0" presStyleCnt="6"/>
      <dgm:spPr/>
    </dgm:pt>
    <dgm:pt modelId="{B8B6C825-9950-40A9-AC70-F1AE1C7A8829}" type="pres">
      <dgm:prSet presAssocID="{F9F54348-4874-4E4E-B85E-F427AC0C4719}" presName="node" presStyleLbl="node1" presStyleIdx="1" presStyleCnt="6" custScaleX="139975" custScaleY="129400">
        <dgm:presLayoutVars>
          <dgm:bulletEnabled val="1"/>
        </dgm:presLayoutVars>
      </dgm:prSet>
      <dgm:spPr/>
    </dgm:pt>
    <dgm:pt modelId="{9344FA94-D3BC-4B19-9709-55A03FF377D5}" type="pres">
      <dgm:prSet presAssocID="{F9F54348-4874-4E4E-B85E-F427AC0C4719}" presName="dummy" presStyleCnt="0"/>
      <dgm:spPr/>
    </dgm:pt>
    <dgm:pt modelId="{C4C19D37-BDFD-4429-9147-6D10B613CAEB}" type="pres">
      <dgm:prSet presAssocID="{B8383DFA-A3FC-47E1-9581-FB8867460020}" presName="sibTrans" presStyleLbl="sibTrans2D1" presStyleIdx="1" presStyleCnt="6" custLinFactNeighborX="-1199" custLinFactNeighborY="1239"/>
      <dgm:spPr/>
    </dgm:pt>
    <dgm:pt modelId="{1F5B1A17-A25D-4B55-8EA5-2AE2A15F028B}" type="pres">
      <dgm:prSet presAssocID="{584F867E-25F1-4BC8-9AC6-8CF23079587C}" presName="node" presStyleLbl="node1" presStyleIdx="2" presStyleCnt="6" custScaleX="142214" custScaleY="123691">
        <dgm:presLayoutVars>
          <dgm:bulletEnabled val="1"/>
        </dgm:presLayoutVars>
      </dgm:prSet>
      <dgm:spPr/>
    </dgm:pt>
    <dgm:pt modelId="{FB6B51E2-253E-4862-8C22-9BAFE533FFCA}" type="pres">
      <dgm:prSet presAssocID="{584F867E-25F1-4BC8-9AC6-8CF23079587C}" presName="dummy" presStyleCnt="0"/>
      <dgm:spPr/>
    </dgm:pt>
    <dgm:pt modelId="{82F21D7D-68E7-4F18-B88B-18211E9CCD36}" type="pres">
      <dgm:prSet presAssocID="{FDBD0CE5-85FE-4E9A-8F30-E6124CA6F92D}" presName="sibTrans" presStyleLbl="sibTrans2D1" presStyleIdx="2" presStyleCnt="6"/>
      <dgm:spPr/>
    </dgm:pt>
    <dgm:pt modelId="{EF701CA0-D3CE-4C9E-9F8C-48741EADA760}" type="pres">
      <dgm:prSet presAssocID="{96ABA26E-560A-4D04-B73C-314C8390E934}" presName="node" presStyleLbl="node1" presStyleIdx="3" presStyleCnt="6" custScaleX="144800" custScaleY="114200">
        <dgm:presLayoutVars>
          <dgm:bulletEnabled val="1"/>
        </dgm:presLayoutVars>
      </dgm:prSet>
      <dgm:spPr/>
    </dgm:pt>
    <dgm:pt modelId="{987AF601-FEAF-4B10-85D9-4B1AD42F2CBD}" type="pres">
      <dgm:prSet presAssocID="{96ABA26E-560A-4D04-B73C-314C8390E934}" presName="dummy" presStyleCnt="0"/>
      <dgm:spPr/>
    </dgm:pt>
    <dgm:pt modelId="{97757BC8-3CDF-488A-8350-E4F3775C2588}" type="pres">
      <dgm:prSet presAssocID="{21C8E33E-DE4B-4DE3-830E-6090765CA58D}" presName="sibTrans" presStyleLbl="sibTrans2D1" presStyleIdx="3" presStyleCnt="6"/>
      <dgm:spPr/>
    </dgm:pt>
    <dgm:pt modelId="{24411EE0-AEAA-45C7-AC02-6F90A3BAB573}" type="pres">
      <dgm:prSet presAssocID="{FF35A7EB-57B6-490B-A596-0FCEBD9C4DAC}" presName="node" presStyleLbl="node1" presStyleIdx="4" presStyleCnt="6" custScaleX="140936" custScaleY="117518">
        <dgm:presLayoutVars>
          <dgm:bulletEnabled val="1"/>
        </dgm:presLayoutVars>
      </dgm:prSet>
      <dgm:spPr/>
    </dgm:pt>
    <dgm:pt modelId="{D156EE14-0CFB-4C9D-A043-754E89D117ED}" type="pres">
      <dgm:prSet presAssocID="{FF35A7EB-57B6-490B-A596-0FCEBD9C4DAC}" presName="dummy" presStyleCnt="0"/>
      <dgm:spPr/>
    </dgm:pt>
    <dgm:pt modelId="{9D68DC76-636C-4155-B236-2DC711BA83C1}" type="pres">
      <dgm:prSet presAssocID="{C93CFFB6-6601-4521-B125-D65CE4047BA7}" presName="sibTrans" presStyleLbl="sibTrans2D1" presStyleIdx="4" presStyleCnt="6"/>
      <dgm:spPr/>
    </dgm:pt>
    <dgm:pt modelId="{9E39BFB6-34AA-4822-8DB7-182100F62AEE}" type="pres">
      <dgm:prSet presAssocID="{F35CD167-00B2-4FAE-BA72-CC17F4D7931C}" presName="node" presStyleLbl="node1" presStyleIdx="5" presStyleCnt="6" custScaleX="148132" custScaleY="123228">
        <dgm:presLayoutVars>
          <dgm:bulletEnabled val="1"/>
        </dgm:presLayoutVars>
      </dgm:prSet>
      <dgm:spPr/>
    </dgm:pt>
    <dgm:pt modelId="{D010476B-16FF-40FA-820B-91CAD99AB74C}" type="pres">
      <dgm:prSet presAssocID="{F35CD167-00B2-4FAE-BA72-CC17F4D7931C}" presName="dummy" presStyleCnt="0"/>
      <dgm:spPr/>
    </dgm:pt>
    <dgm:pt modelId="{5FDD66CF-B396-41FA-A92C-497A71DA231C}" type="pres">
      <dgm:prSet presAssocID="{0C38D6F3-62D0-4932-B974-B52842A6D7B9}" presName="sibTrans" presStyleLbl="sibTrans2D1" presStyleIdx="5" presStyleCnt="6"/>
      <dgm:spPr/>
    </dgm:pt>
  </dgm:ptLst>
  <dgm:cxnLst>
    <dgm:cxn modelId="{5D2F051E-1940-483B-B09C-E1F11F0B67D5}" type="presOf" srcId="{C93CFFB6-6601-4521-B125-D65CE4047BA7}" destId="{9D68DC76-636C-4155-B236-2DC711BA83C1}" srcOrd="0" destOrd="0" presId="urn:microsoft.com/office/officeart/2005/8/layout/radial6"/>
    <dgm:cxn modelId="{66538930-4CB7-4927-8344-EC88D2EC0D80}" srcId="{D25009C0-B06C-4E57-BF98-0CA60086C435}" destId="{F9F54348-4874-4E4E-B85E-F427AC0C4719}" srcOrd="1" destOrd="0" parTransId="{8B28A726-8C79-4195-A8F5-2587D772E947}" sibTransId="{B8383DFA-A3FC-47E1-9581-FB8867460020}"/>
    <dgm:cxn modelId="{F55BAB36-20EC-41CB-B714-C952984931D9}" type="presOf" srcId="{584F867E-25F1-4BC8-9AC6-8CF23079587C}" destId="{1F5B1A17-A25D-4B55-8EA5-2AE2A15F028B}" srcOrd="0" destOrd="0" presId="urn:microsoft.com/office/officeart/2005/8/layout/radial6"/>
    <dgm:cxn modelId="{4E5FCD39-A1EE-4ACE-87F1-F8900B2169FF}" type="presOf" srcId="{B8383DFA-A3FC-47E1-9581-FB8867460020}" destId="{C4C19D37-BDFD-4429-9147-6D10B613CAEB}" srcOrd="0" destOrd="0" presId="urn:microsoft.com/office/officeart/2005/8/layout/radial6"/>
    <dgm:cxn modelId="{924A5C3A-B414-4FC0-8BB0-D938079BBDFE}" type="presOf" srcId="{2A0C15A3-4880-4084-8A6C-E9F0FF765C91}" destId="{72A1C670-03AE-4276-BA97-3497A6ED2757}" srcOrd="0" destOrd="0" presId="urn:microsoft.com/office/officeart/2005/8/layout/radial6"/>
    <dgm:cxn modelId="{BAFFCB6A-2325-4861-9957-DCCF9338C20A}" srcId="{3AD253BB-2057-4FB7-8064-34DAAE1EA038}" destId="{80DCE94B-85F4-403A-A8AD-47BF6A74D0C2}" srcOrd="1" destOrd="0" parTransId="{DED45997-4858-40B3-81A0-B376C5CCECC5}" sibTransId="{5100A856-E9E1-481F-B465-FC70CBD527D2}"/>
    <dgm:cxn modelId="{B69E8752-BA4A-416C-BE5E-6A80B112F94B}" type="presOf" srcId="{F35CD167-00B2-4FAE-BA72-CC17F4D7931C}" destId="{9E39BFB6-34AA-4822-8DB7-182100F62AEE}" srcOrd="0" destOrd="0" presId="urn:microsoft.com/office/officeart/2005/8/layout/radial6"/>
    <dgm:cxn modelId="{2ED4EC52-938B-4E23-AFDA-B393B9C22542}" type="presOf" srcId="{FDBD0CE5-85FE-4E9A-8F30-E6124CA6F92D}" destId="{82F21D7D-68E7-4F18-B88B-18211E9CCD36}" srcOrd="0" destOrd="0" presId="urn:microsoft.com/office/officeart/2005/8/layout/radial6"/>
    <dgm:cxn modelId="{DAE42074-C810-408B-ACCB-9860D6F72DF6}" srcId="{D25009C0-B06C-4E57-BF98-0CA60086C435}" destId="{FF35A7EB-57B6-490B-A596-0FCEBD9C4DAC}" srcOrd="4" destOrd="0" parTransId="{E2C10664-DE4A-46F4-A528-16D1C8B01EA4}" sibTransId="{C93CFFB6-6601-4521-B125-D65CE4047BA7}"/>
    <dgm:cxn modelId="{1011C677-0673-45BA-9644-2A65B2D4C087}" type="presOf" srcId="{F9F54348-4874-4E4E-B85E-F427AC0C4719}" destId="{B8B6C825-9950-40A9-AC70-F1AE1C7A8829}" srcOrd="0" destOrd="0" presId="urn:microsoft.com/office/officeart/2005/8/layout/radial6"/>
    <dgm:cxn modelId="{0BA6D18C-A8D5-471E-B2C0-73A6F532E7B9}" type="presOf" srcId="{96ABA26E-560A-4D04-B73C-314C8390E934}" destId="{EF701CA0-D3CE-4C9E-9F8C-48741EADA760}" srcOrd="0" destOrd="0" presId="urn:microsoft.com/office/officeart/2005/8/layout/radial6"/>
    <dgm:cxn modelId="{D7F639A3-9464-43C4-ABFD-133A496326A2}" srcId="{D25009C0-B06C-4E57-BF98-0CA60086C435}" destId="{531192BC-D7B3-451D-86AA-CBDC2124DD6C}" srcOrd="0" destOrd="0" parTransId="{8CC00454-4093-4A69-8B22-F0409B438DE0}" sibTransId="{2A0C15A3-4880-4084-8A6C-E9F0FF765C91}"/>
    <dgm:cxn modelId="{B09730AD-9638-4FE1-A781-017DDFB1DEF4}" type="presOf" srcId="{D25009C0-B06C-4E57-BF98-0CA60086C435}" destId="{187EE73D-1C99-4811-A04D-0D041DFB8E21}" srcOrd="0" destOrd="0" presId="urn:microsoft.com/office/officeart/2005/8/layout/radial6"/>
    <dgm:cxn modelId="{24E6B6B8-604D-471E-9B05-DF0D16FA7DAC}" srcId="{D25009C0-B06C-4E57-BF98-0CA60086C435}" destId="{F35CD167-00B2-4FAE-BA72-CC17F4D7931C}" srcOrd="5" destOrd="0" parTransId="{88ED6A09-CA2E-44E5-981F-2FCB05174257}" sibTransId="{0C38D6F3-62D0-4932-B974-B52842A6D7B9}"/>
    <dgm:cxn modelId="{080427BD-4D75-4962-8D3D-E5326F4D0C43}" type="presOf" srcId="{531192BC-D7B3-451D-86AA-CBDC2124DD6C}" destId="{CE37D9B6-F66E-4B43-BFB8-D472247B6222}" srcOrd="0" destOrd="0" presId="urn:microsoft.com/office/officeart/2005/8/layout/radial6"/>
    <dgm:cxn modelId="{6560DFC2-5836-4C3E-A3B3-60B3FF6E9D9D}" type="presOf" srcId="{FF35A7EB-57B6-490B-A596-0FCEBD9C4DAC}" destId="{24411EE0-AEAA-45C7-AC02-6F90A3BAB573}" srcOrd="0" destOrd="0" presId="urn:microsoft.com/office/officeart/2005/8/layout/radial6"/>
    <dgm:cxn modelId="{0A6514C4-D19F-4430-9A28-282A610F879A}" type="presOf" srcId="{3AD253BB-2057-4FB7-8064-34DAAE1EA038}" destId="{5B9370C8-D4B0-4646-99D8-B26C910927DB}" srcOrd="0" destOrd="0" presId="urn:microsoft.com/office/officeart/2005/8/layout/radial6"/>
    <dgm:cxn modelId="{512201CB-650D-4A1A-BE23-5203DD9FA48C}" srcId="{3AD253BB-2057-4FB7-8064-34DAAE1EA038}" destId="{D25009C0-B06C-4E57-BF98-0CA60086C435}" srcOrd="0" destOrd="0" parTransId="{C0FDF328-1F26-4226-82EB-68A9F49210D3}" sibTransId="{D40D31AE-3523-4D52-84A1-3B3BF74426EA}"/>
    <dgm:cxn modelId="{921EF2D0-3DAB-44EF-9358-C21E9DED0355}" srcId="{D25009C0-B06C-4E57-BF98-0CA60086C435}" destId="{96ABA26E-560A-4D04-B73C-314C8390E934}" srcOrd="3" destOrd="0" parTransId="{21EBC573-B3AD-47EA-987C-EF6AC7ADAC58}" sibTransId="{21C8E33E-DE4B-4DE3-830E-6090765CA58D}"/>
    <dgm:cxn modelId="{F306CFDA-79B9-4568-A33A-1F42AD14FFA1}" srcId="{D25009C0-B06C-4E57-BF98-0CA60086C435}" destId="{584F867E-25F1-4BC8-9AC6-8CF23079587C}" srcOrd="2" destOrd="0" parTransId="{8BEE67BD-72B5-4CD5-9048-985C59C24B04}" sibTransId="{FDBD0CE5-85FE-4E9A-8F30-E6124CA6F92D}"/>
    <dgm:cxn modelId="{843137E5-2820-4355-9949-B911BD298F8D}" type="presOf" srcId="{21C8E33E-DE4B-4DE3-830E-6090765CA58D}" destId="{97757BC8-3CDF-488A-8350-E4F3775C2588}" srcOrd="0" destOrd="0" presId="urn:microsoft.com/office/officeart/2005/8/layout/radial6"/>
    <dgm:cxn modelId="{E7002AF2-6ECF-402C-827F-3D86C42807D7}" type="presOf" srcId="{0C38D6F3-62D0-4932-B974-B52842A6D7B9}" destId="{5FDD66CF-B396-41FA-A92C-497A71DA231C}" srcOrd="0" destOrd="0" presId="urn:microsoft.com/office/officeart/2005/8/layout/radial6"/>
    <dgm:cxn modelId="{3A5E6B5F-2A03-4980-B817-5A9E96F51BB4}" type="presParOf" srcId="{5B9370C8-D4B0-4646-99D8-B26C910927DB}" destId="{187EE73D-1C99-4811-A04D-0D041DFB8E21}" srcOrd="0" destOrd="0" presId="urn:microsoft.com/office/officeart/2005/8/layout/radial6"/>
    <dgm:cxn modelId="{66219292-57CF-42AD-902E-C11F8C7D5481}" type="presParOf" srcId="{5B9370C8-D4B0-4646-99D8-B26C910927DB}" destId="{CE37D9B6-F66E-4B43-BFB8-D472247B6222}" srcOrd="1" destOrd="0" presId="urn:microsoft.com/office/officeart/2005/8/layout/radial6"/>
    <dgm:cxn modelId="{92022596-A231-44CE-8B6B-A5705D689431}" type="presParOf" srcId="{5B9370C8-D4B0-4646-99D8-B26C910927DB}" destId="{5BB4A28B-6180-4694-8CED-6BA832E4833C}" srcOrd="2" destOrd="0" presId="urn:microsoft.com/office/officeart/2005/8/layout/radial6"/>
    <dgm:cxn modelId="{9FEEDB92-7379-44F8-A15B-CB043D18E614}" type="presParOf" srcId="{5B9370C8-D4B0-4646-99D8-B26C910927DB}" destId="{72A1C670-03AE-4276-BA97-3497A6ED2757}" srcOrd="3" destOrd="0" presId="urn:microsoft.com/office/officeart/2005/8/layout/radial6"/>
    <dgm:cxn modelId="{FA164E73-A656-451E-AF7B-E7B2CEFD80D2}" type="presParOf" srcId="{5B9370C8-D4B0-4646-99D8-B26C910927DB}" destId="{B8B6C825-9950-40A9-AC70-F1AE1C7A8829}" srcOrd="4" destOrd="0" presId="urn:microsoft.com/office/officeart/2005/8/layout/radial6"/>
    <dgm:cxn modelId="{CA181A6D-4786-4AD4-968E-D3CD70F0BC1C}" type="presParOf" srcId="{5B9370C8-D4B0-4646-99D8-B26C910927DB}" destId="{9344FA94-D3BC-4B19-9709-55A03FF377D5}" srcOrd="5" destOrd="0" presId="urn:microsoft.com/office/officeart/2005/8/layout/radial6"/>
    <dgm:cxn modelId="{3574BB1C-766C-4E1E-B695-D13D21003BC1}" type="presParOf" srcId="{5B9370C8-D4B0-4646-99D8-B26C910927DB}" destId="{C4C19D37-BDFD-4429-9147-6D10B613CAEB}" srcOrd="6" destOrd="0" presId="urn:microsoft.com/office/officeart/2005/8/layout/radial6"/>
    <dgm:cxn modelId="{C9CB0827-9981-4463-BD7E-E33C6DFA6437}" type="presParOf" srcId="{5B9370C8-D4B0-4646-99D8-B26C910927DB}" destId="{1F5B1A17-A25D-4B55-8EA5-2AE2A15F028B}" srcOrd="7" destOrd="0" presId="urn:microsoft.com/office/officeart/2005/8/layout/radial6"/>
    <dgm:cxn modelId="{29B7C80A-4850-488F-B6C4-A928145BF74B}" type="presParOf" srcId="{5B9370C8-D4B0-4646-99D8-B26C910927DB}" destId="{FB6B51E2-253E-4862-8C22-9BAFE533FFCA}" srcOrd="8" destOrd="0" presId="urn:microsoft.com/office/officeart/2005/8/layout/radial6"/>
    <dgm:cxn modelId="{6A9E9E28-DAB4-4075-8622-6FEE929F20AA}" type="presParOf" srcId="{5B9370C8-D4B0-4646-99D8-B26C910927DB}" destId="{82F21D7D-68E7-4F18-B88B-18211E9CCD36}" srcOrd="9" destOrd="0" presId="urn:microsoft.com/office/officeart/2005/8/layout/radial6"/>
    <dgm:cxn modelId="{AA1EDEDE-4D13-4A84-B361-2C19FCE421C9}" type="presParOf" srcId="{5B9370C8-D4B0-4646-99D8-B26C910927DB}" destId="{EF701CA0-D3CE-4C9E-9F8C-48741EADA760}" srcOrd="10" destOrd="0" presId="urn:microsoft.com/office/officeart/2005/8/layout/radial6"/>
    <dgm:cxn modelId="{3193C845-4496-42D4-BCDC-1A807A998BAA}" type="presParOf" srcId="{5B9370C8-D4B0-4646-99D8-B26C910927DB}" destId="{987AF601-FEAF-4B10-85D9-4B1AD42F2CBD}" srcOrd="11" destOrd="0" presId="urn:microsoft.com/office/officeart/2005/8/layout/radial6"/>
    <dgm:cxn modelId="{D6B1CD1A-5643-4B1C-BAA0-E2DECB56D181}" type="presParOf" srcId="{5B9370C8-D4B0-4646-99D8-B26C910927DB}" destId="{97757BC8-3CDF-488A-8350-E4F3775C2588}" srcOrd="12" destOrd="0" presId="urn:microsoft.com/office/officeart/2005/8/layout/radial6"/>
    <dgm:cxn modelId="{C5DB5C6A-2561-4564-A139-7C7581016341}" type="presParOf" srcId="{5B9370C8-D4B0-4646-99D8-B26C910927DB}" destId="{24411EE0-AEAA-45C7-AC02-6F90A3BAB573}" srcOrd="13" destOrd="0" presId="urn:microsoft.com/office/officeart/2005/8/layout/radial6"/>
    <dgm:cxn modelId="{565AD2FF-359A-4CB9-B785-F32D6CC2961F}" type="presParOf" srcId="{5B9370C8-D4B0-4646-99D8-B26C910927DB}" destId="{D156EE14-0CFB-4C9D-A043-754E89D117ED}" srcOrd="14" destOrd="0" presId="urn:microsoft.com/office/officeart/2005/8/layout/radial6"/>
    <dgm:cxn modelId="{31607B9E-3075-4053-9BCE-E4AF987AF0C2}" type="presParOf" srcId="{5B9370C8-D4B0-4646-99D8-B26C910927DB}" destId="{9D68DC76-636C-4155-B236-2DC711BA83C1}" srcOrd="15" destOrd="0" presId="urn:microsoft.com/office/officeart/2005/8/layout/radial6"/>
    <dgm:cxn modelId="{E601B943-D664-4275-BC54-304F5724CBED}" type="presParOf" srcId="{5B9370C8-D4B0-4646-99D8-B26C910927DB}" destId="{9E39BFB6-34AA-4822-8DB7-182100F62AEE}" srcOrd="16" destOrd="0" presId="urn:microsoft.com/office/officeart/2005/8/layout/radial6"/>
    <dgm:cxn modelId="{99A3CC6F-F35F-49DE-84A1-B492FEC8F19B}" type="presParOf" srcId="{5B9370C8-D4B0-4646-99D8-B26C910927DB}" destId="{D010476B-16FF-40FA-820B-91CAD99AB74C}" srcOrd="17" destOrd="0" presId="urn:microsoft.com/office/officeart/2005/8/layout/radial6"/>
    <dgm:cxn modelId="{929F73AB-CBB7-42CA-93A7-85CFC8962857}" type="presParOf" srcId="{5B9370C8-D4B0-4646-99D8-B26C910927DB}" destId="{5FDD66CF-B396-41FA-A92C-497A71DA231C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DD66CF-B396-41FA-A92C-497A71DA231C}">
      <dsp:nvSpPr>
        <dsp:cNvPr id="0" name=""/>
        <dsp:cNvSpPr/>
      </dsp:nvSpPr>
      <dsp:spPr>
        <a:xfrm>
          <a:off x="2423226" y="526291"/>
          <a:ext cx="3419873" cy="3419873"/>
        </a:xfrm>
        <a:prstGeom prst="blockArc">
          <a:avLst>
            <a:gd name="adj1" fmla="val 12589828"/>
            <a:gd name="adj2" fmla="val 16446268"/>
            <a:gd name="adj3" fmla="val 452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68DC76-636C-4155-B236-2DC711BA83C1}">
      <dsp:nvSpPr>
        <dsp:cNvPr id="0" name=""/>
        <dsp:cNvSpPr/>
      </dsp:nvSpPr>
      <dsp:spPr>
        <a:xfrm>
          <a:off x="2420760" y="530578"/>
          <a:ext cx="3419873" cy="3419873"/>
        </a:xfrm>
        <a:prstGeom prst="blockArc">
          <a:avLst>
            <a:gd name="adj1" fmla="val 9000000"/>
            <a:gd name="adj2" fmla="val 12600000"/>
            <a:gd name="adj3" fmla="val 452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757BC8-3CDF-488A-8350-E4F3775C2588}">
      <dsp:nvSpPr>
        <dsp:cNvPr id="0" name=""/>
        <dsp:cNvSpPr/>
      </dsp:nvSpPr>
      <dsp:spPr>
        <a:xfrm>
          <a:off x="2420760" y="530578"/>
          <a:ext cx="3419873" cy="3419873"/>
        </a:xfrm>
        <a:prstGeom prst="blockArc">
          <a:avLst>
            <a:gd name="adj1" fmla="val 5400000"/>
            <a:gd name="adj2" fmla="val 9000000"/>
            <a:gd name="adj3" fmla="val 452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F21D7D-68E7-4F18-B88B-18211E9CCD36}">
      <dsp:nvSpPr>
        <dsp:cNvPr id="0" name=""/>
        <dsp:cNvSpPr/>
      </dsp:nvSpPr>
      <dsp:spPr>
        <a:xfrm>
          <a:off x="2420760" y="530578"/>
          <a:ext cx="3419873" cy="3419873"/>
        </a:xfrm>
        <a:prstGeom prst="blockArc">
          <a:avLst>
            <a:gd name="adj1" fmla="val 1800000"/>
            <a:gd name="adj2" fmla="val 5400000"/>
            <a:gd name="adj3" fmla="val 452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C19D37-BDFD-4429-9147-6D10B613CAEB}">
      <dsp:nvSpPr>
        <dsp:cNvPr id="0" name=""/>
        <dsp:cNvSpPr/>
      </dsp:nvSpPr>
      <dsp:spPr>
        <a:xfrm>
          <a:off x="2379756" y="572950"/>
          <a:ext cx="3419873" cy="3419873"/>
        </a:xfrm>
        <a:prstGeom prst="blockArc">
          <a:avLst>
            <a:gd name="adj1" fmla="val 19800000"/>
            <a:gd name="adj2" fmla="val 1800000"/>
            <a:gd name="adj3" fmla="val 452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A1C670-03AE-4276-BA97-3497A6ED2757}">
      <dsp:nvSpPr>
        <dsp:cNvPr id="0" name=""/>
        <dsp:cNvSpPr/>
      </dsp:nvSpPr>
      <dsp:spPr>
        <a:xfrm>
          <a:off x="2418077" y="525914"/>
          <a:ext cx="3419873" cy="3419873"/>
        </a:xfrm>
        <a:prstGeom prst="blockArc">
          <a:avLst>
            <a:gd name="adj1" fmla="val 16456888"/>
            <a:gd name="adj2" fmla="val 19811068"/>
            <a:gd name="adj3" fmla="val 4524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7EE73D-1C99-4811-A04D-0D041DFB8E21}">
      <dsp:nvSpPr>
        <dsp:cNvPr id="0" name=""/>
        <dsp:cNvSpPr/>
      </dsp:nvSpPr>
      <dsp:spPr>
        <a:xfrm>
          <a:off x="3310654" y="1456130"/>
          <a:ext cx="1640084" cy="15687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Патриотическое воспитание</a:t>
          </a:r>
          <a:endParaRPr lang="ru-RU" kern="1200" dirty="0"/>
        </a:p>
      </dsp:txBody>
      <dsp:txXfrm>
        <a:off x="3550839" y="1685871"/>
        <a:ext cx="1159714" cy="1109286"/>
      </dsp:txXfrm>
    </dsp:sp>
    <dsp:sp modelId="{CE37D9B6-F66E-4B43-BFB8-D472247B6222}">
      <dsp:nvSpPr>
        <dsp:cNvPr id="0" name=""/>
        <dsp:cNvSpPr/>
      </dsp:nvSpPr>
      <dsp:spPr>
        <a:xfrm>
          <a:off x="3437414" y="-105714"/>
          <a:ext cx="1630739" cy="13499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Гражданско-патриотическое</a:t>
          </a:r>
          <a:endParaRPr lang="ru-RU" sz="1200" kern="1200" dirty="0"/>
        </a:p>
      </dsp:txBody>
      <dsp:txXfrm>
        <a:off x="3676230" y="91981"/>
        <a:ext cx="1153107" cy="954559"/>
      </dsp:txXfrm>
    </dsp:sp>
    <dsp:sp modelId="{B8B6C825-9950-40A9-AC70-F1AE1C7A8829}">
      <dsp:nvSpPr>
        <dsp:cNvPr id="0" name=""/>
        <dsp:cNvSpPr/>
      </dsp:nvSpPr>
      <dsp:spPr>
        <a:xfrm>
          <a:off x="4826023" y="709680"/>
          <a:ext cx="1504044" cy="13904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Историко-краеведческое</a:t>
          </a:r>
          <a:endParaRPr lang="ru-RU" sz="1200" kern="1200" dirty="0"/>
        </a:p>
      </dsp:txBody>
      <dsp:txXfrm>
        <a:off x="5046285" y="913302"/>
        <a:ext cx="1063520" cy="983171"/>
      </dsp:txXfrm>
    </dsp:sp>
    <dsp:sp modelId="{1F5B1A17-A25D-4B55-8EA5-2AE2A15F028B}">
      <dsp:nvSpPr>
        <dsp:cNvPr id="0" name=""/>
        <dsp:cNvSpPr/>
      </dsp:nvSpPr>
      <dsp:spPr>
        <a:xfrm>
          <a:off x="4813994" y="2411606"/>
          <a:ext cx="1528102" cy="13290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Героико-патриотическое</a:t>
          </a:r>
          <a:endParaRPr lang="ru-RU" sz="1200" kern="1200" dirty="0"/>
        </a:p>
      </dsp:txBody>
      <dsp:txXfrm>
        <a:off x="5037779" y="2606244"/>
        <a:ext cx="1080532" cy="939795"/>
      </dsp:txXfrm>
    </dsp:sp>
    <dsp:sp modelId="{EF701CA0-D3CE-4C9E-9F8C-48741EADA760}">
      <dsp:nvSpPr>
        <dsp:cNvPr id="0" name=""/>
        <dsp:cNvSpPr/>
      </dsp:nvSpPr>
      <dsp:spPr>
        <a:xfrm>
          <a:off x="3352752" y="3298224"/>
          <a:ext cx="1555889" cy="12270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Социально-патриотическое</a:t>
          </a:r>
          <a:endParaRPr lang="ru-RU" sz="1200" kern="1200" dirty="0"/>
        </a:p>
      </dsp:txBody>
      <dsp:txXfrm>
        <a:off x="3580607" y="3477927"/>
        <a:ext cx="1100179" cy="867683"/>
      </dsp:txXfrm>
    </dsp:sp>
    <dsp:sp modelId="{24411EE0-AEAA-45C7-AC02-6F90A3BAB573}">
      <dsp:nvSpPr>
        <dsp:cNvPr id="0" name=""/>
        <dsp:cNvSpPr/>
      </dsp:nvSpPr>
      <dsp:spPr>
        <a:xfrm>
          <a:off x="1926163" y="2444771"/>
          <a:ext cx="1514370" cy="12627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Спортивно-патриотическое</a:t>
          </a:r>
          <a:endParaRPr lang="ru-RU" sz="1200" kern="1200" dirty="0"/>
        </a:p>
      </dsp:txBody>
      <dsp:txXfrm>
        <a:off x="2147937" y="2629695"/>
        <a:ext cx="1070822" cy="892893"/>
      </dsp:txXfrm>
    </dsp:sp>
    <dsp:sp modelId="{9E39BFB6-34AA-4822-8DB7-182100F62AEE}">
      <dsp:nvSpPr>
        <dsp:cNvPr id="0" name=""/>
        <dsp:cNvSpPr/>
      </dsp:nvSpPr>
      <dsp:spPr>
        <a:xfrm>
          <a:off x="1887502" y="742839"/>
          <a:ext cx="1591692" cy="13240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200" kern="1200" dirty="0">
              <a:latin typeface="Times New Roman" pitchFamily="18" charset="0"/>
              <a:cs typeface="Times New Roman" pitchFamily="18" charset="0"/>
            </a:rPr>
            <a:t>Духовно-нравственное</a:t>
          </a:r>
          <a:r>
            <a:rPr lang="ru-RU" sz="800" kern="1200" dirty="0">
              <a:latin typeface="Times New Roman" pitchFamily="18" charset="0"/>
              <a:cs typeface="Times New Roman" pitchFamily="18" charset="0"/>
            </a:rPr>
            <a:t>.</a:t>
          </a:r>
          <a:endParaRPr lang="ru-RU" sz="800" kern="1200" dirty="0"/>
        </a:p>
      </dsp:txBody>
      <dsp:txXfrm>
        <a:off x="2120600" y="936748"/>
        <a:ext cx="1125496" cy="936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72483-1745-4BB4-9EF9-048923D61BE4}" type="datetimeFigureOut">
              <a:rPr lang="ru-RU" smtClean="0"/>
              <a:pPr/>
              <a:t>26.03.2026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263048-7F75-4A8B-859E-CA59A4105C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598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B51A0B-2BDC-41C1-971A-927C058D4D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7463" y="1412776"/>
            <a:ext cx="6858000" cy="2016224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Развитие основ патриотического воспитания школьников в </a:t>
            </a:r>
            <a:r>
              <a:rPr lang="ru-RU" sz="36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Чулпанской</a:t>
            </a: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основной школе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Кувандыкского МО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Оренбургской области</a:t>
            </a:r>
          </a:p>
        </p:txBody>
      </p:sp>
      <p:pic>
        <p:nvPicPr>
          <p:cNvPr id="8195" name="Picture 6" descr="Патриотизм как фактор избирательной кампании | Рославльская правда">
            <a:extLst>
              <a:ext uri="{FF2B5EF4-FFF2-40B4-BE49-F238E27FC236}">
                <a16:creationId xmlns:a16="http://schemas.microsoft.com/office/drawing/2014/main" id="{A242DA36-A388-4723-BEAF-44AF9067F8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979638"/>
            <a:ext cx="5805264" cy="2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F8527810-C182-4530-B7B6-CB1ED4DD87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7584" y="407988"/>
            <a:ext cx="5660529" cy="3381376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altLang="ru-RU" sz="2000" dirty="0">
                <a:solidFill>
                  <a:srgbClr val="7B2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ru-RU" altLang="ru-RU" sz="2000" dirty="0">
                <a:solidFill>
                  <a:srgbClr val="7B276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1268760"/>
            <a:ext cx="53006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35696" y="2984758"/>
            <a:ext cx="80724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2276872"/>
            <a:ext cx="7272808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«Как нет человека без самолюбия, – так нет человека без любви к Отечеству, и эта любовь дает воспитанию верный ключ к сердцу человека».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К.Д.Ушинский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46F502C-96BB-4A7E-B734-EEE1CA2FD9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7" y="2254746"/>
            <a:ext cx="6447369" cy="42990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415194-502B-4315-86B0-DAF9066A11D4}"/>
              </a:ext>
            </a:extLst>
          </p:cNvPr>
          <p:cNvSpPr txBox="1"/>
          <p:nvPr/>
        </p:nvSpPr>
        <p:spPr>
          <a:xfrm>
            <a:off x="827584" y="1268760"/>
            <a:ext cx="7488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Победа в муниципальном этапе «Зарница.2.0»</a:t>
            </a:r>
          </a:p>
        </p:txBody>
      </p:sp>
    </p:spTree>
    <p:extLst>
      <p:ext uri="{BB962C8B-B14F-4D97-AF65-F5344CB8AC3E}">
        <p14:creationId xmlns:p14="http://schemas.microsoft.com/office/powerpoint/2010/main" val="2796378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492896"/>
            <a:ext cx="7558608" cy="1107554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Патриотизм — это любовь к Родине, преданность своему Отечеству, стремление служить его интересам и готовность, вплоть до самопожертвования, к его защите.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745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45210735"/>
              </p:ext>
            </p:extLst>
          </p:nvPr>
        </p:nvGraphicFramePr>
        <p:xfrm>
          <a:off x="533400" y="1905000"/>
          <a:ext cx="82296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066800"/>
            <a:ext cx="7924800" cy="685800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Основные направления  патриотического воспитания в школе:</a:t>
            </a:r>
            <a:endParaRPr lang="ru-RU" sz="20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создание научно-методического обеспечения функционирования системы патриотического 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воспитания в школе;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создание новой эффективной системы патриотического воспитания, обеспечивающей оптимальные условия развития у школьников верности к Отечеству, готовности к достойному служению обществу и государству, честному выполнению долга и служебных обязанностей;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утверждение в сознании и чувствах школьников патриотических ценностей, взглядов и убеждений, уважения к культурному и историческому прошлому России, к традициям, повышение престижа государственной службы;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формирование у учащихся активной жизненной позиции;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формирование у школьников потребности в здоровом образе жизни.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042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3A827C-D4E2-4783-88C3-B3EF3E2BC2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844824"/>
            <a:ext cx="2767384" cy="43220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4EA195-1062-4F0C-A0EA-E4C7632514A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564904"/>
            <a:ext cx="4387055" cy="24704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31E71BA-A2B6-4551-ACF5-CA9D0AE1FC70}"/>
              </a:ext>
            </a:extLst>
          </p:cNvPr>
          <p:cNvSpPr txBox="1"/>
          <p:nvPr/>
        </p:nvSpPr>
        <p:spPr>
          <a:xfrm>
            <a:off x="3666976" y="1628800"/>
            <a:ext cx="4577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АКЦИЯ «ПОСТ №1»</a:t>
            </a:r>
          </a:p>
        </p:txBody>
      </p:sp>
    </p:spTree>
    <p:extLst>
      <p:ext uri="{BB962C8B-B14F-4D97-AF65-F5344CB8AC3E}">
        <p14:creationId xmlns:p14="http://schemas.microsoft.com/office/powerpoint/2010/main" val="3534661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4F79945-AE9F-4B9F-A62B-4A2F3015A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368" y="1196752"/>
            <a:ext cx="4214664" cy="316099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C65B97-AB49-4BC8-9CE5-DDB403778B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429000"/>
            <a:ext cx="4214664" cy="3160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907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67CA65C-B9F1-4B05-9875-01F500B0B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556792"/>
            <a:ext cx="6499820" cy="4874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387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889BEA-1064-454A-A1C6-DA51DB6B7B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111804"/>
            <a:ext cx="1876581" cy="333244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19FC43-20A5-44E3-AA2D-C3B6BB9648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956" y="3006897"/>
            <a:ext cx="1978217" cy="352074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28EEBF-F9AA-4E87-80D1-ED90F0A364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511" y="2924232"/>
            <a:ext cx="3312368" cy="186527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9C4169A-056E-4BF3-93EB-67DFBD92343B}"/>
              </a:ext>
            </a:extLst>
          </p:cNvPr>
          <p:cNvSpPr txBox="1"/>
          <p:nvPr/>
        </p:nvSpPr>
        <p:spPr>
          <a:xfrm>
            <a:off x="-1404664" y="1556793"/>
            <a:ext cx="136635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ЮНАРМЕЙСКИЙ ОТРЯД.</a:t>
            </a:r>
          </a:p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ВПО «РАЗВЕДЧИК»</a:t>
            </a:r>
          </a:p>
        </p:txBody>
      </p:sp>
    </p:spTree>
    <p:extLst>
      <p:ext uri="{BB962C8B-B14F-4D97-AF65-F5344CB8AC3E}">
        <p14:creationId xmlns:p14="http://schemas.microsoft.com/office/powerpoint/2010/main" val="18428638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6E2CE2F-C358-4804-A4F8-E15BF55C8A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0411" y="2419147"/>
            <a:ext cx="6859860" cy="38541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658A71-B8D2-44FA-8F5E-EB3091CB3621}"/>
              </a:ext>
            </a:extLst>
          </p:cNvPr>
          <p:cNvSpPr txBox="1"/>
          <p:nvPr/>
        </p:nvSpPr>
        <p:spPr>
          <a:xfrm>
            <a:off x="803729" y="1772816"/>
            <a:ext cx="90206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«БЕССМЕРТНЫЙ ПОЛК»</a:t>
            </a:r>
          </a:p>
        </p:txBody>
      </p:sp>
    </p:spTree>
    <p:extLst>
      <p:ext uri="{BB962C8B-B14F-4D97-AF65-F5344CB8AC3E}">
        <p14:creationId xmlns:p14="http://schemas.microsoft.com/office/powerpoint/2010/main" val="39777729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762280-8DA7-465D-A764-F2F99EBDC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916" y="2661012"/>
            <a:ext cx="6570476" cy="369589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FA39CEF-ECBC-4952-B240-7B2FA5C0E68B}"/>
              </a:ext>
            </a:extLst>
          </p:cNvPr>
          <p:cNvSpPr txBox="1"/>
          <p:nvPr/>
        </p:nvSpPr>
        <p:spPr>
          <a:xfrm>
            <a:off x="539552" y="1556792"/>
            <a:ext cx="7938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 МАЯ.ДЕНЬ РОЖДЕНИЯ ПИОНЕРИИ»</a:t>
            </a:r>
          </a:p>
        </p:txBody>
      </p:sp>
    </p:spTree>
    <p:extLst>
      <p:ext uri="{BB962C8B-B14F-4D97-AF65-F5344CB8AC3E}">
        <p14:creationId xmlns:p14="http://schemas.microsoft.com/office/powerpoint/2010/main" val="569911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15CF978-1E74-4E5B-9A6B-EC3C141D4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30" y="1916832"/>
            <a:ext cx="7628340" cy="429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7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D8409C1-B159-4672-AA94-A8A193BFAD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824" y="1700808"/>
            <a:ext cx="7740352" cy="43660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36E9C6E-D59A-4457-896A-41293F382E2C}"/>
              </a:ext>
            </a:extLst>
          </p:cNvPr>
          <p:cNvSpPr txBox="1"/>
          <p:nvPr/>
        </p:nvSpPr>
        <p:spPr>
          <a:xfrm>
            <a:off x="701825" y="1556792"/>
            <a:ext cx="9713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«ПОСЫЛКА СОЛДАТУ»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7929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B8040E-D98D-4018-9465-6A85D7C1F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780928"/>
            <a:ext cx="3420210" cy="19306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54C599E-9E7F-4CE3-89E6-ACEDD5CF872C}"/>
              </a:ext>
            </a:extLst>
          </p:cNvPr>
          <p:cNvSpPr txBox="1"/>
          <p:nvPr/>
        </p:nvSpPr>
        <p:spPr>
          <a:xfrm>
            <a:off x="251520" y="1124744"/>
            <a:ext cx="10369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УЧАСТНИКОВ СВО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9BA664-9E2E-4719-B97C-660843D20E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0224" y="1988840"/>
            <a:ext cx="2834401" cy="439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5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28A6760-BE7F-4E53-B22B-E6B904DB1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84784"/>
            <a:ext cx="2450919" cy="48691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DFA485-4104-4A5A-A7D2-E06F8EB22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705" y="2564904"/>
            <a:ext cx="4411588" cy="271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52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1328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Отечества является долгом и обязанностью его граждан. Высшее проявление его – гражданский, патриотический долг  перед Отечеством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5691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0A67793-8071-4292-80D6-1EBEB2D04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042" y="2298558"/>
            <a:ext cx="3547039" cy="187495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B75C04-E889-4093-AB7E-24E3B1D44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319484"/>
            <a:ext cx="4168724" cy="187592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E3B44FF-2CE4-4380-B041-4E88F08433E6}"/>
              </a:ext>
            </a:extLst>
          </p:cNvPr>
          <p:cNvSpPr txBox="1"/>
          <p:nvPr/>
        </p:nvSpPr>
        <p:spPr>
          <a:xfrm>
            <a:off x="1475656" y="1580908"/>
            <a:ext cx="7507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«БЛОКАДНЫЙ ХЛЕБ»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080754B-D3A8-4540-80F2-3E3DC5E0E2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748" y="4287655"/>
            <a:ext cx="4536504" cy="232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8440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96E584-5F4A-4F86-96A4-60056DB69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60" y="2045154"/>
            <a:ext cx="2649934" cy="449936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1307C22-12F5-492B-94AE-F71D203F37E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938" y="3117161"/>
            <a:ext cx="4078944" cy="305920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81FC8E9-4454-4E8D-B941-4CC8190F8C3F}"/>
              </a:ext>
            </a:extLst>
          </p:cNvPr>
          <p:cNvSpPr txBox="1"/>
          <p:nvPr/>
        </p:nvSpPr>
        <p:spPr>
          <a:xfrm>
            <a:off x="3491880" y="1916832"/>
            <a:ext cx="50470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ИЮНЯ.ДЕНЬ РОССИИ </a:t>
            </a:r>
          </a:p>
        </p:txBody>
      </p:sp>
    </p:spTree>
    <p:extLst>
      <p:ext uri="{BB962C8B-B14F-4D97-AF65-F5344CB8AC3E}">
        <p14:creationId xmlns:p14="http://schemas.microsoft.com/office/powerpoint/2010/main" val="2753350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является одним из приоритетных направлений в системе образования России, так как способствует формированию у обучающихся высокого патриотического сознания, готовности к выполнению гражданского долга, важнейших конституционных обязанностей по защите интересов Родины.</a:t>
            </a:r>
            <a:br>
              <a:rPr lang="ru-RU" sz="3200" dirty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026787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патриотического воспитания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развитие у учащихся гражданственности, патриотизма как важнейших духовно-нравственных и социальных ценностей, формирование у школьников профессионально значимых качеств, умений и готовности к их активному проявлению в различных сферах жизни общества, верности конституционному и воинскому долгу в условиях мирного и военного времени, высокой ответственности и дисциплинированности.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731595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7B2C918-2439-4DF8-B87F-00E865E9D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452695"/>
            <a:ext cx="4322403" cy="25747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5128FC-F4E0-4FE1-A97E-63599F38FFFD}"/>
              </a:ext>
            </a:extLst>
          </p:cNvPr>
          <p:cNvSpPr txBox="1"/>
          <p:nvPr/>
        </p:nvSpPr>
        <p:spPr>
          <a:xfrm>
            <a:off x="827584" y="1340768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2026 ГОД.ГОД НАРОДНОГО ЕДИНСТВА.</a:t>
            </a:r>
          </a:p>
          <a:p>
            <a:pPr algn="ctr"/>
            <a:r>
              <a:rPr lang="ru-RU" sz="3600" dirty="0"/>
              <a:t>В ГОСТЯХ У ПОДВОРИЙ.</a:t>
            </a:r>
          </a:p>
          <a:p>
            <a:pPr algn="ctr"/>
            <a:r>
              <a:rPr lang="ru-RU" sz="3600" dirty="0"/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7FA6B02-6C6D-428E-868F-9C1E7921EF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945" y="4437112"/>
            <a:ext cx="4322403" cy="205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26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EBD148-C52C-4D87-811C-43FBD5BAA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3888432" cy="260627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39B7439-8586-4A2C-A89B-936FDF080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861048"/>
            <a:ext cx="3888432" cy="2606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240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FCFF847-490F-4B54-9DCB-7847268D8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77" y="2181926"/>
            <a:ext cx="3219572" cy="23132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9E75A5-EBEB-4B5C-8232-B7AFA4D46E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297" y="2178283"/>
            <a:ext cx="3202015" cy="227772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D28F5C1-7F35-4D99-95EB-98FB260C87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725144"/>
            <a:ext cx="3233189" cy="19029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D0B95D0-1414-435F-8D95-BDA9418624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679717"/>
            <a:ext cx="3202015" cy="194295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1DAC021-0B3C-49A1-87EB-6940C9730C79}"/>
              </a:ext>
            </a:extLst>
          </p:cNvPr>
          <p:cNvSpPr txBox="1"/>
          <p:nvPr/>
        </p:nvSpPr>
        <p:spPr>
          <a:xfrm>
            <a:off x="873688" y="1124745"/>
            <a:ext cx="79467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ЭТАП СМОТРА СТРОЯ И ПЕСНИ</a:t>
            </a:r>
          </a:p>
        </p:txBody>
      </p:sp>
    </p:spTree>
    <p:extLst>
      <p:ext uri="{BB962C8B-B14F-4D97-AF65-F5344CB8AC3E}">
        <p14:creationId xmlns:p14="http://schemas.microsoft.com/office/powerpoint/2010/main" val="8059509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BC9BD51-50BF-4954-B8C7-78CE5FDCF1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61914"/>
            <a:ext cx="6950968" cy="40896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97B28D3-A18A-46EB-9720-10DF2FE0AAAE}"/>
              </a:ext>
            </a:extLst>
          </p:cNvPr>
          <p:cNvSpPr txBox="1"/>
          <p:nvPr/>
        </p:nvSpPr>
        <p:spPr>
          <a:xfrm>
            <a:off x="1293440" y="1371764"/>
            <a:ext cx="6734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«МЫ ГРАЖДАНЕ РОССИИ».</a:t>
            </a:r>
          </a:p>
        </p:txBody>
      </p:sp>
    </p:spTree>
    <p:extLst>
      <p:ext uri="{BB962C8B-B14F-4D97-AF65-F5344CB8AC3E}">
        <p14:creationId xmlns:p14="http://schemas.microsoft.com/office/powerpoint/2010/main" val="8769700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B306B89-726E-4718-B211-6F7B585BA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2808312" cy="537321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FF49D3-AA3B-42A1-A7B9-18980E43266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320" y="4437112"/>
            <a:ext cx="4572000" cy="2057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905C1B0-92CA-4A62-B650-F710410F929D}"/>
              </a:ext>
            </a:extLst>
          </p:cNvPr>
          <p:cNvSpPr txBox="1"/>
          <p:nvPr/>
        </p:nvSpPr>
        <p:spPr>
          <a:xfrm>
            <a:off x="3563888" y="2780928"/>
            <a:ext cx="48394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ЗОНАЛЬНЫЙ </a:t>
            </a:r>
            <a:r>
              <a:rPr lang="ru-RU" sz="3600"/>
              <a:t>ЭТАП КОНКУРСА </a:t>
            </a:r>
          </a:p>
          <a:p>
            <a:pPr algn="ctr"/>
            <a:r>
              <a:rPr lang="ru-RU" sz="3600" dirty="0"/>
              <a:t>«ЗАРНИЦА 2.0»</a:t>
            </a:r>
          </a:p>
        </p:txBody>
      </p:sp>
    </p:spTree>
    <p:extLst>
      <p:ext uri="{BB962C8B-B14F-4D97-AF65-F5344CB8AC3E}">
        <p14:creationId xmlns:p14="http://schemas.microsoft.com/office/powerpoint/2010/main" val="1528972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E62EFC-85FB-4701-A46B-7B476C41C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04" y="3068960"/>
            <a:ext cx="7573992" cy="341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7621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-многоплановая, систематическая, целенаправленная и скоординированная деятельность по формированию у обучающихся высокого патриотического сознания, возвышенного чувства верности к своему Отечеству, готовности к выполнению гражданского долга, важнейших конституционных обязанностей по защите интересов Родины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781752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ru-RU" sz="3200" b="1" dirty="0"/>
            </a:br>
            <a:br>
              <a:rPr lang="ru-RU" sz="3200" b="1" dirty="0"/>
            </a:br>
            <a:br>
              <a:rPr lang="ru-RU" sz="3200" b="1" dirty="0"/>
            </a:br>
            <a:br>
              <a:rPr lang="ru-RU" sz="3200" b="1" dirty="0"/>
            </a:br>
            <a:br>
              <a:rPr lang="ru-RU" sz="3200" b="1" dirty="0"/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профессионально-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формирование добросовестного и ответственного отношения к труду, связанному со служением Отечеству, стремление к активному проявлению профессионально-трудовых качеств в интересах успешного выполнения служебных обязанностей и поставленных задач.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0349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0E354C-E5B2-47B2-8D00-238FD2D81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936104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 в «Орлята России»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D0278EC-25F2-4249-AEC2-87975E466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92896"/>
            <a:ext cx="6903398" cy="3883162"/>
          </a:xfrm>
        </p:spPr>
      </p:pic>
    </p:spTree>
    <p:extLst>
      <p:ext uri="{BB962C8B-B14F-4D97-AF65-F5344CB8AC3E}">
        <p14:creationId xmlns:p14="http://schemas.microsoft.com/office/powerpoint/2010/main" val="1120914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437DD0-FF35-464A-80F4-F9C38B29A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5E8782A-BDA7-4059-BCB8-BE244D16A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44" y="2152426"/>
            <a:ext cx="4526354" cy="255314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779A67E-A86E-475E-A2D6-F9F562042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978" y="1134236"/>
            <a:ext cx="3065133" cy="5449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5466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E4EA72-8635-4D67-9C76-A07E2D32E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656184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героев Отечества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8C93C61-E934-4CBE-BD90-D77521033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13856"/>
            <a:ext cx="7355160" cy="3258105"/>
          </a:xfrm>
        </p:spPr>
      </p:pic>
    </p:spTree>
    <p:extLst>
      <p:ext uri="{BB962C8B-B14F-4D97-AF65-F5344CB8AC3E}">
        <p14:creationId xmlns:p14="http://schemas.microsoft.com/office/powerpoint/2010/main" val="8041083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AFF506-C097-4B5C-9636-81DADE5AA1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«Покров день-платок надень»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6542E60-6A54-49D8-8329-BB4C7295F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895751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8930494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307DC9-045D-43B2-9AEC-1A7EF6B37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ru-RU" dirty="0"/>
              <a:t>ОФОРМЛЕНИЕ УГОЛКА В ШКОЛЬНОЙ БИБЛИОТЕКЕ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D2CAD5B-C6DA-426C-9AF4-734EA01E66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916832"/>
            <a:ext cx="3390502" cy="4525963"/>
          </a:xfrm>
        </p:spPr>
      </p:pic>
    </p:spTree>
    <p:extLst>
      <p:ext uri="{BB962C8B-B14F-4D97-AF65-F5344CB8AC3E}">
        <p14:creationId xmlns:p14="http://schemas.microsoft.com/office/powerpoint/2010/main" val="41896345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C86CA3-F789-427E-B59A-874F7C2F8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864096"/>
          </a:xfrm>
        </p:spPr>
        <p:txBody>
          <a:bodyPr>
            <a:normAutofit/>
          </a:bodyPr>
          <a:lstStyle/>
          <a:p>
            <a:r>
              <a:rPr lang="ru-RU" dirty="0"/>
              <a:t>КОНКУРС      РИСУНКОВ 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E8BB7FE-3A0F-4BF4-BC46-4C0FF19221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603170"/>
            <a:ext cx="4176464" cy="4959551"/>
          </a:xfrm>
        </p:spPr>
      </p:pic>
    </p:spTree>
    <p:extLst>
      <p:ext uri="{BB962C8B-B14F-4D97-AF65-F5344CB8AC3E}">
        <p14:creationId xmlns:p14="http://schemas.microsoft.com/office/powerpoint/2010/main" val="4330004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71604" y="1857365"/>
            <a:ext cx="642942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СПАСИБО </a:t>
            </a:r>
          </a:p>
          <a:p>
            <a:pPr algn="ctr"/>
            <a:r>
              <a:rPr lang="ru-RU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ЗА </a:t>
            </a:r>
          </a:p>
          <a:p>
            <a:pPr algn="ctr"/>
            <a:r>
              <a:rPr lang="ru-RU" sz="54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ВНИМАНИЕ</a:t>
            </a: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!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5997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1273</TotalTime>
  <Words>521</Words>
  <Application>Microsoft Office PowerPoint</Application>
  <PresentationFormat>Экран (4:3)</PresentationFormat>
  <Paragraphs>46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0" baseType="lpstr">
      <vt:lpstr>Arial</vt:lpstr>
      <vt:lpstr>Calibri</vt:lpstr>
      <vt:lpstr>Times New Roman</vt:lpstr>
      <vt:lpstr>Office Theme</vt:lpstr>
      <vt:lpstr>Развитие основ патриотического воспитания школьников в Чулпанской основной школе Кувандыкского МО Оренбургской области</vt:lpstr>
      <vt:lpstr>Презентация PowerPoint</vt:lpstr>
      <vt:lpstr>Презентация PowerPoint</vt:lpstr>
      <vt:lpstr>Патриотизм — это любовь к Родине, преданность своему Отечеству, стремление служить его интересам и готовность, вплоть до самопожертвования, к его защите. </vt:lpstr>
      <vt:lpstr>Основные направления  патриотического воспитания в школе:</vt:lpstr>
      <vt:lpstr>       Задачи: 1) создание научно-методического обеспечения функционирования системы патриотического  воспитания в школе; 2) создание новой эффективной системы патриотического воспитания, обеспечивающей оптимальные условия развития у школьников верности к Отечеству, готовности к достойному служению обществу и государству, честному выполнению долга и служебных обязанностей; 3) утверждение в сознании и чувствах школьников патриотических ценностей, взглядов и убеждений, уважения к культурному и историческому прошлому России, к традициям, повышение престижа государственной службы; 4) формирование у учащихся активной жизненной позиции; 5) формирование у школьников потребности в здоровом образе жизни.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Защита Отечества является долгом и обязанностью его граждан. Высшее проявление его – гражданский, патриотический долг  перед Отечеством.</vt:lpstr>
      <vt:lpstr>Презентация PowerPoint</vt:lpstr>
      <vt:lpstr>Презентация PowerPoint</vt:lpstr>
      <vt:lpstr>    Патриотическое воспитание является одним из приоритетных направлений в системе образования России, так как способствует формированию у обучающихся высокого патриотического сознания, готовности к выполнению гражданского долга, важнейших конституционных обязанностей по защите интересов Родины. </vt:lpstr>
      <vt:lpstr>    Цель патриотического воспитания - развитие у учащихся гражданственности, патриотизма как важнейших духовно-нравственных и социальных ценностей, формирование у школьников профессионально значимых качеств, умений и готовности к их активному проявлению в различных сферах жизни общества, верности конституционному и воинскому долгу в условиях мирного и военного времени, высокой ответственности и дисциплинированности.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Патриотическое воспитание -многоплановая, систематическая, целенаправленная и скоординированная деятельность по формированию у обучающихся высокого патриотического сознания, возвышенного чувства верности к своему Отечеству, готовности к выполнению гражданского долга, важнейших конституционных обязанностей по защите интересов Родины.</vt:lpstr>
      <vt:lpstr>     Основной профессионально-деятельностный результат - формирование добросовестного и ответственного отношения к труду, связанному со служением Отечеству, стремление к активному проявлению профессионально-трудовых качеств в интересах успешного выполнения служебных обязанностей и поставленных задач. </vt:lpstr>
      <vt:lpstr>Прием в «Орлята России»</vt:lpstr>
      <vt:lpstr>Презентация PowerPoint</vt:lpstr>
      <vt:lpstr>День героев Отечества</vt:lpstr>
      <vt:lpstr>Акция «Покров день-платок надень»</vt:lpstr>
      <vt:lpstr>ОФОРМЛЕНИЕ УГОЛКА В ШКОЛЬНОЙ БИБЛИОТЕКЕ</vt:lpstr>
      <vt:lpstr>КОНКУРС      РИСУНКОВ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Катенок</dc:creator>
  <cp:lastModifiedBy>Дилара Кикбаева</cp:lastModifiedBy>
  <cp:revision>169</cp:revision>
  <dcterms:created xsi:type="dcterms:W3CDTF">2013-10-28T09:12:00Z</dcterms:created>
  <dcterms:modified xsi:type="dcterms:W3CDTF">2026-03-26T11:50:17Z</dcterms:modified>
</cp:coreProperties>
</file>