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0FC64C-D508-43E8-9FD4-D13D8E831447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ECCA85-5C5E-4239-B108-861DED332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819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ECCA85-5C5E-4239-B108-861DED332DA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229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31404" y="2060848"/>
            <a:ext cx="5792688" cy="223224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sz="4000" b="1" i="1" dirty="0">
                <a:solidFill>
                  <a:srgbClr val="002060"/>
                </a:solidFill>
                <a:latin typeface="Book Antiqua" pitchFamily="18" charset="0"/>
              </a:rPr>
              <a:t>Добро и зло творить всегда</a:t>
            </a:r>
          </a:p>
          <a:p>
            <a:pPr algn="l"/>
            <a:r>
              <a:rPr lang="ru-RU" sz="4000" b="1" i="1" dirty="0" smtClean="0">
                <a:solidFill>
                  <a:srgbClr val="002060"/>
                </a:solidFill>
                <a:latin typeface="Book Antiqua" pitchFamily="18" charset="0"/>
              </a:rPr>
              <a:t>Во </a:t>
            </a:r>
            <a:r>
              <a:rPr lang="ru-RU" sz="4000" b="1" i="1" dirty="0">
                <a:solidFill>
                  <a:srgbClr val="002060"/>
                </a:solidFill>
                <a:latin typeface="Book Antiqua" pitchFamily="18" charset="0"/>
              </a:rPr>
              <a:t>власти всех людей.</a:t>
            </a:r>
          </a:p>
          <a:p>
            <a:pPr algn="l"/>
            <a:r>
              <a:rPr lang="ru-RU" sz="4000" b="1" i="1" dirty="0" smtClean="0">
                <a:solidFill>
                  <a:srgbClr val="002060"/>
                </a:solidFill>
                <a:latin typeface="Book Antiqua" pitchFamily="18" charset="0"/>
              </a:rPr>
              <a:t>Но </a:t>
            </a:r>
            <a:r>
              <a:rPr lang="ru-RU" sz="4000" b="1" i="1" dirty="0">
                <a:solidFill>
                  <a:srgbClr val="002060"/>
                </a:solidFill>
                <a:latin typeface="Book Antiqua" pitchFamily="18" charset="0"/>
              </a:rPr>
              <a:t>зло творится без труда,</a:t>
            </a:r>
          </a:p>
          <a:p>
            <a:pPr algn="l"/>
            <a:r>
              <a:rPr lang="ru-RU" sz="4000" b="1" i="1" dirty="0" smtClean="0">
                <a:solidFill>
                  <a:srgbClr val="002060"/>
                </a:solidFill>
                <a:latin typeface="Book Antiqua" pitchFamily="18" charset="0"/>
              </a:rPr>
              <a:t>Добро </a:t>
            </a:r>
            <a:r>
              <a:rPr lang="ru-RU" sz="4000" b="1" i="1" dirty="0">
                <a:solidFill>
                  <a:srgbClr val="002060"/>
                </a:solidFill>
                <a:latin typeface="Book Antiqua" pitchFamily="18" charset="0"/>
              </a:rPr>
              <a:t>творить трудней.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152128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66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Урок Доброты</a:t>
            </a:r>
            <a:endParaRPr lang="ru-RU" sz="66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1026" name="Picture 2" descr="https://montessori-life.ru/wp-content/uploads/2016/04/%D0%BB%D0%BE%D0%B3%D0%BE-%D0%B4%D0%B0%D1%80%D0%B8-%D0%B4%D0%BE%D0%B1%D1%80%D0%BE-2016-2-1024x102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53"/>
          <a:stretch/>
        </p:blipFill>
        <p:spPr bwMode="auto">
          <a:xfrm>
            <a:off x="251520" y="4365104"/>
            <a:ext cx="2880320" cy="205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34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0" y="260648"/>
            <a:ext cx="9144000" cy="882119"/>
          </a:xfrm>
        </p:spPr>
        <p:txBody>
          <a:bodyPr>
            <a:noAutofit/>
          </a:bodyPr>
          <a:lstStyle/>
          <a:p>
            <a:pPr algn="ctr"/>
            <a:r>
              <a:rPr lang="ru-RU" sz="5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Добро </a:t>
            </a:r>
            <a: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 и   Зло</a:t>
            </a:r>
            <a:endParaRPr lang="ru-RU" sz="5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2052" name="Picture 4" descr="https://fanparty.ru/fanclubs/dobro-i-zlo/gallery/1173227_dobro_i_z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562" y="1484784"/>
            <a:ext cx="7200800" cy="4548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3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2.bp.blogspot.com/-ajTCNL98Pks/Wgkx3BI4XgI/AAAAAAAAAnU/URr7mjHmHCw9L7spKooOBetPzVKHVzC2wCLcBGAs/s1600/d4fbd86e9540b3933bebaac255388af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21" y="160338"/>
            <a:ext cx="8885647" cy="5904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108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5112568" cy="4752528"/>
          </a:xfrm>
        </p:spPr>
        <p:txBody>
          <a:bodyPr/>
          <a:lstStyle/>
          <a:p>
            <a:pPr marL="182880" indent="0">
              <a:buNone/>
            </a:pP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 должно быть с кулаками,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суровым быть должно,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Чтобы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летела шерсть клоками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Со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всех, кто лезет на добро.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- не жалость и не слабость,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Добром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дробят замки оков.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 слякоть и не святость,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отпущение грехов.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И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смысл истории - в конечном,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добротном действии одном: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Спокойно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вышибать коленом</a:t>
            </a:r>
            <a:b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Не </a:t>
            </a:r>
            <a:r>
              <a:rPr lang="ru-RU" sz="2400" b="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уступающих добром</a:t>
            </a:r>
            <a:r>
              <a:rPr lang="ru-RU" sz="2400" b="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!</a:t>
            </a:r>
            <a:endParaRPr lang="ru-RU" b="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2" descr="https://montessori-life.ru/wp-content/uploads/2016/04/%D0%BB%D0%BE%D0%B3%D0%BE-%D0%B4%D0%B0%D1%80%D0%B8-%D0%B4%D0%BE%D0%B1%D1%80%D0%BE-2016-2-1024x102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53"/>
          <a:stretch/>
        </p:blipFill>
        <p:spPr bwMode="auto">
          <a:xfrm>
            <a:off x="4860032" y="3501008"/>
            <a:ext cx="413220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1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779" y="116632"/>
            <a:ext cx="8784976" cy="6403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Тест «Добры ли вы</a:t>
            </a: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?»</a:t>
            </a:r>
          </a:p>
          <a:p>
            <a:pPr>
              <a:lnSpc>
                <a:spcPct val="150000"/>
              </a:lnSpc>
            </a:pPr>
            <a:r>
              <a:rPr lang="ru-RU" sz="17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1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вас появились деньги. Могли бы вы истратить все, что у вас есть, на подарки друзьям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  <a:endParaRPr lang="ru-RU" sz="17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2. Товарищ рассказывает вам о своих невзгодах, которые вас мало интересуют. Дадите ли вы ему это понять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3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Если ваш партнер плохо играет в шахматы или другую игру, будете ли вы ему иногда поддаваться, чтобы сделать приятное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4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Часто ли вы говорите приятное людям, просто чтобы поднять им настроение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5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Любите ли вы злые шуточки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6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Вы злопамятны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7</a:t>
            </a: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. Сможете ли вы терпеливо выслушать даже то, что вас совершенно не интересует?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8. Умеете ли вы на практике применять свои способности?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9. Бросаете ли вы игру, если начинаете проигрывать?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10. Если вы уверены в своей правоте, отказываетесь ли вы слушать аргументы оппонента?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11. Вы охотно выполняете просьбы?</a:t>
            </a:r>
          </a:p>
          <a:p>
            <a:pPr>
              <a:lnSpc>
                <a:spcPct val="150000"/>
              </a:lnSpc>
            </a:pPr>
            <a:r>
              <a:rPr lang="ru-RU" sz="17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12. Станете ли вы подтрунивать над кем-то, чтобы развеселить окружающих?</a:t>
            </a:r>
          </a:p>
        </p:txBody>
      </p:sp>
      <p:pic>
        <p:nvPicPr>
          <p:cNvPr id="5" name="Picture 2" descr="https://montessori-life.ru/wp-content/uploads/2016/04/%D0%BB%D0%BE%D0%B3%D0%BE-%D0%B4%D0%B0%D1%80%D0%B8-%D0%B4%D0%BE%D0%B1%D1%80%D0%BE-2016-2-1024x1024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53"/>
          <a:stretch/>
        </p:blipFill>
        <p:spPr bwMode="auto">
          <a:xfrm>
            <a:off x="7939490" y="0"/>
            <a:ext cx="1171098" cy="83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352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nevseoboi.com.ua/uploads/posts/2010-12/1293640849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04" y="404664"/>
            <a:ext cx="8856984" cy="55356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015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0" y="620688"/>
            <a:ext cx="9108503" cy="1880885"/>
          </a:xfrm>
        </p:spPr>
        <p:txBody>
          <a:bodyPr/>
          <a:lstStyle/>
          <a:p>
            <a:pPr marL="182880" indent="0" algn="ctr">
              <a:buNone/>
            </a:pPr>
            <a:r>
              <a:rPr lang="ru-RU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Спешите делать </a:t>
            </a: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        добрые 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дела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08920"/>
            <a:ext cx="3096344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055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6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Важно не наступить,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уступить.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Не захватить,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отдать.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Не кулак показать,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протянуть ладонь.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Не спрятать,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поделиться.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Не кричать,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выслушать. </a:t>
            </a:r>
          </a:p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Не разорвать, а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+mj-ea"/>
                <a:cs typeface="+mj-cs"/>
              </a:rPr>
              <a:t>склеить. </a:t>
            </a:r>
          </a:p>
        </p:txBody>
      </p:sp>
      <p:pic>
        <p:nvPicPr>
          <p:cNvPr id="3" name="Picture 2" descr="https://montessori-life.ru/wp-content/uploads/2016/04/%D0%BB%D0%BE%D0%B3%D0%BE-%D0%B4%D0%B0%D1%80%D0%B8-%D0%B4%D0%BE%D0%B1%D1%80%D0%BE-2016-2-1024x1024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53"/>
          <a:stretch/>
        </p:blipFill>
        <p:spPr bwMode="auto">
          <a:xfrm>
            <a:off x="4860032" y="3501008"/>
            <a:ext cx="413220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52651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</TotalTime>
  <Words>250</Words>
  <Application>Microsoft Office PowerPoint</Application>
  <PresentationFormat>Экран (4:3)</PresentationFormat>
  <Paragraphs>28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Урок Доброты</vt:lpstr>
      <vt:lpstr>Презентация PowerPoint</vt:lpstr>
      <vt:lpstr>Презентация PowerPoint</vt:lpstr>
      <vt:lpstr>Добро должно быть с кулаками, Добро суровым быть должно, Чтобы летела шерсть клоками Со всех, кто лезет на добро. Добро - не жалость и не слабость, Добром дробят замки оков. Добро не слякоть и не святость, Не отпущение грехов. И смысл истории - в конечном, В добротном действии одном: Спокойно вышибать коленом Не уступающих добром!</vt:lpstr>
      <vt:lpstr>Презентация PowerPoint</vt:lpstr>
      <vt:lpstr>Презентация PowerPoint</vt:lpstr>
      <vt:lpstr>Спешите делать              добрые дела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Доброты</dc:title>
  <dc:creator>Лизунова Анастасия Андреевна</dc:creator>
  <cp:lastModifiedBy>Лизунова Анастасия Андреевна</cp:lastModifiedBy>
  <cp:revision>4</cp:revision>
  <dcterms:created xsi:type="dcterms:W3CDTF">2018-12-06T07:59:11Z</dcterms:created>
  <dcterms:modified xsi:type="dcterms:W3CDTF">2018-12-06T08:42:01Z</dcterms:modified>
</cp:coreProperties>
</file>